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.xml" ContentType="application/vnd.openxmlformats-officedocument.presentationml.notesSlid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6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1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7.xml" ContentType="application/vnd.openxmlformats-officedocument.presentationml.notesSlide+xml"/>
  <Override PartName="/ppt/charts/chart22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1.xml" ContentType="application/vnd.openxmlformats-officedocument.drawingml.chartshapes+xml"/>
  <Override PartName="/ppt/charts/chart23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4.xml" ContentType="application/vnd.openxmlformats-officedocument.drawingml.chart+xml"/>
  <Override PartName="/ppt/drawings/drawing2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25.xml" ContentType="application/vnd.openxmlformats-officedocument.drawingml.chart+xml"/>
  <Override PartName="/ppt/drawings/drawing3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notesSlides/notesSlide12.xml" ContentType="application/vnd.openxmlformats-officedocument.presentationml.notesSlide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84" r:id="rId6"/>
    <p:sldMasterId id="2147483672" r:id="rId7"/>
  </p:sldMasterIdLst>
  <p:notesMasterIdLst>
    <p:notesMasterId r:id="rId57"/>
  </p:notesMasterIdLst>
  <p:sldIdLst>
    <p:sldId id="256" r:id="rId8"/>
    <p:sldId id="2085849215" r:id="rId9"/>
    <p:sldId id="2085849218" r:id="rId10"/>
    <p:sldId id="2085849160" r:id="rId11"/>
    <p:sldId id="590" r:id="rId12"/>
    <p:sldId id="2085849219" r:id="rId13"/>
    <p:sldId id="2085849220" r:id="rId14"/>
    <p:sldId id="2085848763" r:id="rId15"/>
    <p:sldId id="2085849151" r:id="rId16"/>
    <p:sldId id="2085849150" r:id="rId17"/>
    <p:sldId id="2085849221" r:id="rId18"/>
    <p:sldId id="2085849188" r:id="rId19"/>
    <p:sldId id="2085849235" r:id="rId20"/>
    <p:sldId id="2085849236" r:id="rId21"/>
    <p:sldId id="2085849237" r:id="rId22"/>
    <p:sldId id="2085849222" r:id="rId23"/>
    <p:sldId id="2085849234" r:id="rId24"/>
    <p:sldId id="2085849131" r:id="rId25"/>
    <p:sldId id="2085849132" r:id="rId26"/>
    <p:sldId id="2085849106" r:id="rId27"/>
    <p:sldId id="2085849193" r:id="rId28"/>
    <p:sldId id="2085849194" r:id="rId29"/>
    <p:sldId id="2085849141" r:id="rId30"/>
    <p:sldId id="2085849144" r:id="rId31"/>
    <p:sldId id="2085849223" r:id="rId32"/>
    <p:sldId id="2085849133" r:id="rId33"/>
    <p:sldId id="2085849224" r:id="rId34"/>
    <p:sldId id="2085849167" r:id="rId35"/>
    <p:sldId id="2085849170" r:id="rId36"/>
    <p:sldId id="2085849173" r:id="rId37"/>
    <p:sldId id="282" r:id="rId38"/>
    <p:sldId id="2085849179" r:id="rId39"/>
    <p:sldId id="2085849136" r:id="rId40"/>
    <p:sldId id="2085849225" r:id="rId41"/>
    <p:sldId id="2085849226" r:id="rId42"/>
    <p:sldId id="2085848878" r:id="rId43"/>
    <p:sldId id="2085849137" r:id="rId44"/>
    <p:sldId id="2085847010" r:id="rId45"/>
    <p:sldId id="2085848054" r:id="rId46"/>
    <p:sldId id="377" r:id="rId47"/>
    <p:sldId id="2085846999" r:id="rId48"/>
    <p:sldId id="2085849229" r:id="rId49"/>
    <p:sldId id="2085849228" r:id="rId50"/>
    <p:sldId id="2085849230" r:id="rId51"/>
    <p:sldId id="2085849231" r:id="rId52"/>
    <p:sldId id="2085846869" r:id="rId53"/>
    <p:sldId id="2085848728" r:id="rId54"/>
    <p:sldId id="2085849233" r:id="rId55"/>
    <p:sldId id="2085849232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31" autoAdjust="0"/>
    <p:restoredTop sz="96405"/>
  </p:normalViewPr>
  <p:slideViewPr>
    <p:cSldViewPr snapToGrid="0" snapToObjects="1">
      <p:cViewPr varScale="1">
        <p:scale>
          <a:sx n="168" d="100"/>
          <a:sy n="168" d="100"/>
        </p:scale>
        <p:origin x="123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Z:\Shared%20With%20Me\MemInfo%20(2)\R&amp;E%20(Dec%202017)\Presentations\Outreach%20Presentations\!Outreach%20Prep\Output\!FRED_Dat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Z:\Shared%20With%20Me\MemInfo%20(2)\R&amp;E%20(Dec%202017)\Presentations\Outreach%20Presentations\!Outreach%20Prep\Output\!FRED_Dat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Z:\Shared%20With%20Me\MemInfo%20(2)\R&amp;E%20(Dec%202017)\Data\Moody's%20Analytics\Output\MBA%20Mortgage%20Application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Z:\Shared%20With%20Me\MemInfo%20(2)\R&amp;E%20(Dec%202017)\Presentations\Outreach%20Presentations\!Outreach%20Prep\Output\!FRED_Data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7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8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Z:\Shared%20With%20Me\MemInfo%20(2)\R&amp;E%20(Dec%202017)\Presentations\Outreach%20Presentations\!Outreach%20Prep\Output\!FRED_Dat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Z:\Shared%20With%20Me\MemInfo%20(2)\R&amp;E%20(Dec%202017)\Presentations\Outreach%20Presentations\!Outreach%20Prep\Output\!FRED_Dat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dirty="0"/>
              <a:t>Average 30-Year Fixed Rate Mortgage Interest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At or Above 6%</c:v>
                </c:pt>
              </c:strCache>
            </c:strRef>
          </c:tx>
          <c:spPr>
            <a:solidFill>
              <a:schemeClr val="bg2">
                <a:lumMod val="75000"/>
                <a:alpha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Sheet1!$A$2:$A$2716</c:f>
              <c:numCache>
                <c:formatCode>m/d/yyyy</c:formatCode>
                <c:ptCount val="2715"/>
                <c:pt idx="0">
                  <c:v>26025</c:v>
                </c:pt>
                <c:pt idx="1">
                  <c:v>26032</c:v>
                </c:pt>
                <c:pt idx="2">
                  <c:v>26039</c:v>
                </c:pt>
                <c:pt idx="3">
                  <c:v>26046</c:v>
                </c:pt>
                <c:pt idx="4">
                  <c:v>26053</c:v>
                </c:pt>
                <c:pt idx="5">
                  <c:v>26060</c:v>
                </c:pt>
                <c:pt idx="6">
                  <c:v>26067</c:v>
                </c:pt>
                <c:pt idx="7">
                  <c:v>26074</c:v>
                </c:pt>
                <c:pt idx="8">
                  <c:v>26081</c:v>
                </c:pt>
                <c:pt idx="9">
                  <c:v>26088</c:v>
                </c:pt>
                <c:pt idx="10">
                  <c:v>26095</c:v>
                </c:pt>
                <c:pt idx="11">
                  <c:v>26102</c:v>
                </c:pt>
                <c:pt idx="12">
                  <c:v>26109</c:v>
                </c:pt>
                <c:pt idx="13">
                  <c:v>26116</c:v>
                </c:pt>
                <c:pt idx="14">
                  <c:v>26123</c:v>
                </c:pt>
                <c:pt idx="15">
                  <c:v>26130</c:v>
                </c:pt>
                <c:pt idx="16">
                  <c:v>26137</c:v>
                </c:pt>
                <c:pt idx="17">
                  <c:v>26144</c:v>
                </c:pt>
                <c:pt idx="18">
                  <c:v>26151</c:v>
                </c:pt>
                <c:pt idx="19">
                  <c:v>26158</c:v>
                </c:pt>
                <c:pt idx="20">
                  <c:v>26165</c:v>
                </c:pt>
                <c:pt idx="21">
                  <c:v>26172</c:v>
                </c:pt>
                <c:pt idx="22">
                  <c:v>26179</c:v>
                </c:pt>
                <c:pt idx="23">
                  <c:v>26186</c:v>
                </c:pt>
                <c:pt idx="24">
                  <c:v>26193</c:v>
                </c:pt>
                <c:pt idx="25">
                  <c:v>26200</c:v>
                </c:pt>
                <c:pt idx="26">
                  <c:v>26207</c:v>
                </c:pt>
                <c:pt idx="27">
                  <c:v>26214</c:v>
                </c:pt>
                <c:pt idx="28">
                  <c:v>26221</c:v>
                </c:pt>
                <c:pt idx="29">
                  <c:v>26228</c:v>
                </c:pt>
                <c:pt idx="30">
                  <c:v>26235</c:v>
                </c:pt>
                <c:pt idx="31">
                  <c:v>26242</c:v>
                </c:pt>
                <c:pt idx="32">
                  <c:v>26249</c:v>
                </c:pt>
                <c:pt idx="33">
                  <c:v>26256</c:v>
                </c:pt>
                <c:pt idx="34">
                  <c:v>26263</c:v>
                </c:pt>
                <c:pt idx="35">
                  <c:v>26270</c:v>
                </c:pt>
                <c:pt idx="36">
                  <c:v>26277</c:v>
                </c:pt>
                <c:pt idx="37">
                  <c:v>26284</c:v>
                </c:pt>
                <c:pt idx="38">
                  <c:v>26291</c:v>
                </c:pt>
                <c:pt idx="39">
                  <c:v>26299</c:v>
                </c:pt>
                <c:pt idx="40">
                  <c:v>26306</c:v>
                </c:pt>
                <c:pt idx="41">
                  <c:v>26313</c:v>
                </c:pt>
                <c:pt idx="42">
                  <c:v>26320</c:v>
                </c:pt>
                <c:pt idx="43">
                  <c:v>26327</c:v>
                </c:pt>
                <c:pt idx="44">
                  <c:v>26334</c:v>
                </c:pt>
                <c:pt idx="45">
                  <c:v>26341</c:v>
                </c:pt>
                <c:pt idx="46">
                  <c:v>26348</c:v>
                </c:pt>
                <c:pt idx="47">
                  <c:v>26355</c:v>
                </c:pt>
                <c:pt idx="48">
                  <c:v>26362</c:v>
                </c:pt>
                <c:pt idx="49">
                  <c:v>26369</c:v>
                </c:pt>
                <c:pt idx="50">
                  <c:v>26376</c:v>
                </c:pt>
                <c:pt idx="51">
                  <c:v>26383</c:v>
                </c:pt>
                <c:pt idx="52">
                  <c:v>26390</c:v>
                </c:pt>
                <c:pt idx="53">
                  <c:v>26397</c:v>
                </c:pt>
                <c:pt idx="54">
                  <c:v>26404</c:v>
                </c:pt>
                <c:pt idx="55">
                  <c:v>26411</c:v>
                </c:pt>
                <c:pt idx="56">
                  <c:v>26418</c:v>
                </c:pt>
                <c:pt idx="57">
                  <c:v>26425</c:v>
                </c:pt>
                <c:pt idx="58">
                  <c:v>26432</c:v>
                </c:pt>
                <c:pt idx="59">
                  <c:v>26439</c:v>
                </c:pt>
                <c:pt idx="60">
                  <c:v>26446</c:v>
                </c:pt>
                <c:pt idx="61">
                  <c:v>26453</c:v>
                </c:pt>
                <c:pt idx="62">
                  <c:v>26460</c:v>
                </c:pt>
                <c:pt idx="63">
                  <c:v>26467</c:v>
                </c:pt>
                <c:pt idx="64">
                  <c:v>26474</c:v>
                </c:pt>
                <c:pt idx="65">
                  <c:v>26481</c:v>
                </c:pt>
                <c:pt idx="66">
                  <c:v>26488</c:v>
                </c:pt>
                <c:pt idx="67">
                  <c:v>26495</c:v>
                </c:pt>
                <c:pt idx="68">
                  <c:v>26502</c:v>
                </c:pt>
                <c:pt idx="69">
                  <c:v>26509</c:v>
                </c:pt>
                <c:pt idx="70">
                  <c:v>26516</c:v>
                </c:pt>
                <c:pt idx="71">
                  <c:v>26523</c:v>
                </c:pt>
                <c:pt idx="72">
                  <c:v>26530</c:v>
                </c:pt>
                <c:pt idx="73">
                  <c:v>26537</c:v>
                </c:pt>
                <c:pt idx="74">
                  <c:v>26544</c:v>
                </c:pt>
                <c:pt idx="75">
                  <c:v>26551</c:v>
                </c:pt>
                <c:pt idx="76">
                  <c:v>26558</c:v>
                </c:pt>
                <c:pt idx="77">
                  <c:v>26565</c:v>
                </c:pt>
                <c:pt idx="78">
                  <c:v>26572</c:v>
                </c:pt>
                <c:pt idx="79">
                  <c:v>26579</c:v>
                </c:pt>
                <c:pt idx="80">
                  <c:v>26586</c:v>
                </c:pt>
                <c:pt idx="81">
                  <c:v>26593</c:v>
                </c:pt>
                <c:pt idx="82">
                  <c:v>26600</c:v>
                </c:pt>
                <c:pt idx="83">
                  <c:v>26607</c:v>
                </c:pt>
                <c:pt idx="84">
                  <c:v>26614</c:v>
                </c:pt>
                <c:pt idx="85">
                  <c:v>26621</c:v>
                </c:pt>
                <c:pt idx="86">
                  <c:v>26628</c:v>
                </c:pt>
                <c:pt idx="87">
                  <c:v>26635</c:v>
                </c:pt>
                <c:pt idx="88">
                  <c:v>26642</c:v>
                </c:pt>
                <c:pt idx="89">
                  <c:v>26649</c:v>
                </c:pt>
                <c:pt idx="90">
                  <c:v>26656</c:v>
                </c:pt>
                <c:pt idx="91">
                  <c:v>26665</c:v>
                </c:pt>
                <c:pt idx="92">
                  <c:v>26672</c:v>
                </c:pt>
                <c:pt idx="93">
                  <c:v>26679</c:v>
                </c:pt>
                <c:pt idx="94">
                  <c:v>26686</c:v>
                </c:pt>
                <c:pt idx="95">
                  <c:v>26693</c:v>
                </c:pt>
                <c:pt idx="96">
                  <c:v>26700</c:v>
                </c:pt>
                <c:pt idx="97">
                  <c:v>26707</c:v>
                </c:pt>
                <c:pt idx="98">
                  <c:v>26714</c:v>
                </c:pt>
                <c:pt idx="99">
                  <c:v>26721</c:v>
                </c:pt>
                <c:pt idx="100">
                  <c:v>26728</c:v>
                </c:pt>
                <c:pt idx="101">
                  <c:v>26735</c:v>
                </c:pt>
                <c:pt idx="102">
                  <c:v>26742</c:v>
                </c:pt>
                <c:pt idx="103">
                  <c:v>26749</c:v>
                </c:pt>
                <c:pt idx="104">
                  <c:v>26756</c:v>
                </c:pt>
                <c:pt idx="105">
                  <c:v>26763</c:v>
                </c:pt>
                <c:pt idx="106">
                  <c:v>26770</c:v>
                </c:pt>
                <c:pt idx="107">
                  <c:v>26777</c:v>
                </c:pt>
                <c:pt idx="108">
                  <c:v>26784</c:v>
                </c:pt>
                <c:pt idx="109">
                  <c:v>26791</c:v>
                </c:pt>
                <c:pt idx="110">
                  <c:v>26798</c:v>
                </c:pt>
                <c:pt idx="111">
                  <c:v>26805</c:v>
                </c:pt>
                <c:pt idx="112">
                  <c:v>26812</c:v>
                </c:pt>
                <c:pt idx="113">
                  <c:v>26819</c:v>
                </c:pt>
                <c:pt idx="114">
                  <c:v>26826</c:v>
                </c:pt>
                <c:pt idx="115">
                  <c:v>26833</c:v>
                </c:pt>
                <c:pt idx="116">
                  <c:v>26840</c:v>
                </c:pt>
                <c:pt idx="117">
                  <c:v>26847</c:v>
                </c:pt>
                <c:pt idx="118">
                  <c:v>26854</c:v>
                </c:pt>
                <c:pt idx="119">
                  <c:v>26861</c:v>
                </c:pt>
                <c:pt idx="120">
                  <c:v>26868</c:v>
                </c:pt>
                <c:pt idx="121">
                  <c:v>26875</c:v>
                </c:pt>
                <c:pt idx="122">
                  <c:v>26882</c:v>
                </c:pt>
                <c:pt idx="123">
                  <c:v>26889</c:v>
                </c:pt>
                <c:pt idx="124">
                  <c:v>26896</c:v>
                </c:pt>
                <c:pt idx="125">
                  <c:v>26903</c:v>
                </c:pt>
                <c:pt idx="126">
                  <c:v>26910</c:v>
                </c:pt>
                <c:pt idx="127">
                  <c:v>26917</c:v>
                </c:pt>
                <c:pt idx="128">
                  <c:v>26924</c:v>
                </c:pt>
                <c:pt idx="129">
                  <c:v>26931</c:v>
                </c:pt>
                <c:pt idx="130">
                  <c:v>26938</c:v>
                </c:pt>
                <c:pt idx="131">
                  <c:v>26945</c:v>
                </c:pt>
                <c:pt idx="132">
                  <c:v>26952</c:v>
                </c:pt>
                <c:pt idx="133">
                  <c:v>26959</c:v>
                </c:pt>
                <c:pt idx="134">
                  <c:v>26966</c:v>
                </c:pt>
                <c:pt idx="135">
                  <c:v>26973</c:v>
                </c:pt>
                <c:pt idx="136">
                  <c:v>26980</c:v>
                </c:pt>
                <c:pt idx="137">
                  <c:v>26987</c:v>
                </c:pt>
                <c:pt idx="138">
                  <c:v>26994</c:v>
                </c:pt>
                <c:pt idx="139">
                  <c:v>27001</c:v>
                </c:pt>
                <c:pt idx="140">
                  <c:v>27008</c:v>
                </c:pt>
                <c:pt idx="141">
                  <c:v>27015</c:v>
                </c:pt>
                <c:pt idx="142">
                  <c:v>27022</c:v>
                </c:pt>
                <c:pt idx="143">
                  <c:v>27030</c:v>
                </c:pt>
                <c:pt idx="144">
                  <c:v>27037</c:v>
                </c:pt>
                <c:pt idx="145">
                  <c:v>27044</c:v>
                </c:pt>
                <c:pt idx="146">
                  <c:v>27051</c:v>
                </c:pt>
                <c:pt idx="147">
                  <c:v>27058</c:v>
                </c:pt>
                <c:pt idx="148">
                  <c:v>27065</c:v>
                </c:pt>
                <c:pt idx="149">
                  <c:v>27072</c:v>
                </c:pt>
                <c:pt idx="150">
                  <c:v>27079</c:v>
                </c:pt>
                <c:pt idx="151">
                  <c:v>27086</c:v>
                </c:pt>
                <c:pt idx="152">
                  <c:v>27093</c:v>
                </c:pt>
                <c:pt idx="153">
                  <c:v>27100</c:v>
                </c:pt>
                <c:pt idx="154">
                  <c:v>27107</c:v>
                </c:pt>
                <c:pt idx="155">
                  <c:v>27114</c:v>
                </c:pt>
                <c:pt idx="156">
                  <c:v>27121</c:v>
                </c:pt>
                <c:pt idx="157">
                  <c:v>27128</c:v>
                </c:pt>
                <c:pt idx="158">
                  <c:v>27135</c:v>
                </c:pt>
                <c:pt idx="159">
                  <c:v>27142</c:v>
                </c:pt>
                <c:pt idx="160">
                  <c:v>27149</c:v>
                </c:pt>
                <c:pt idx="161">
                  <c:v>27156</c:v>
                </c:pt>
                <c:pt idx="162">
                  <c:v>27163</c:v>
                </c:pt>
                <c:pt idx="163">
                  <c:v>27170</c:v>
                </c:pt>
                <c:pt idx="164">
                  <c:v>27177</c:v>
                </c:pt>
                <c:pt idx="165">
                  <c:v>27184</c:v>
                </c:pt>
                <c:pt idx="166">
                  <c:v>27191</c:v>
                </c:pt>
                <c:pt idx="167">
                  <c:v>27198</c:v>
                </c:pt>
                <c:pt idx="168">
                  <c:v>27205</c:v>
                </c:pt>
                <c:pt idx="169">
                  <c:v>27212</c:v>
                </c:pt>
                <c:pt idx="170">
                  <c:v>27219</c:v>
                </c:pt>
                <c:pt idx="171">
                  <c:v>27226</c:v>
                </c:pt>
                <c:pt idx="172">
                  <c:v>27233</c:v>
                </c:pt>
                <c:pt idx="173">
                  <c:v>27240</c:v>
                </c:pt>
                <c:pt idx="174">
                  <c:v>27247</c:v>
                </c:pt>
                <c:pt idx="175">
                  <c:v>27254</c:v>
                </c:pt>
                <c:pt idx="176">
                  <c:v>27261</c:v>
                </c:pt>
                <c:pt idx="177">
                  <c:v>27268</c:v>
                </c:pt>
                <c:pt idx="178">
                  <c:v>27275</c:v>
                </c:pt>
                <c:pt idx="179">
                  <c:v>27282</c:v>
                </c:pt>
                <c:pt idx="180">
                  <c:v>27289</c:v>
                </c:pt>
                <c:pt idx="181">
                  <c:v>27296</c:v>
                </c:pt>
                <c:pt idx="182">
                  <c:v>27303</c:v>
                </c:pt>
                <c:pt idx="183">
                  <c:v>27310</c:v>
                </c:pt>
                <c:pt idx="184">
                  <c:v>27317</c:v>
                </c:pt>
                <c:pt idx="185">
                  <c:v>27324</c:v>
                </c:pt>
                <c:pt idx="186">
                  <c:v>27331</c:v>
                </c:pt>
                <c:pt idx="187">
                  <c:v>27338</c:v>
                </c:pt>
                <c:pt idx="188">
                  <c:v>27345</c:v>
                </c:pt>
                <c:pt idx="189">
                  <c:v>27352</c:v>
                </c:pt>
                <c:pt idx="190">
                  <c:v>27359</c:v>
                </c:pt>
                <c:pt idx="191">
                  <c:v>27366</c:v>
                </c:pt>
                <c:pt idx="192">
                  <c:v>27373</c:v>
                </c:pt>
                <c:pt idx="193">
                  <c:v>27380</c:v>
                </c:pt>
                <c:pt idx="194">
                  <c:v>27387</c:v>
                </c:pt>
                <c:pt idx="195">
                  <c:v>27395</c:v>
                </c:pt>
                <c:pt idx="196">
                  <c:v>27402</c:v>
                </c:pt>
                <c:pt idx="197">
                  <c:v>27409</c:v>
                </c:pt>
                <c:pt idx="198">
                  <c:v>27416</c:v>
                </c:pt>
                <c:pt idx="199">
                  <c:v>27423</c:v>
                </c:pt>
                <c:pt idx="200">
                  <c:v>27430</c:v>
                </c:pt>
                <c:pt idx="201">
                  <c:v>27437</c:v>
                </c:pt>
                <c:pt idx="202">
                  <c:v>27444</c:v>
                </c:pt>
                <c:pt idx="203">
                  <c:v>27451</c:v>
                </c:pt>
                <c:pt idx="204">
                  <c:v>27458</c:v>
                </c:pt>
                <c:pt idx="205">
                  <c:v>27465</c:v>
                </c:pt>
                <c:pt idx="206">
                  <c:v>27472</c:v>
                </c:pt>
                <c:pt idx="207">
                  <c:v>27479</c:v>
                </c:pt>
                <c:pt idx="208">
                  <c:v>27486</c:v>
                </c:pt>
                <c:pt idx="209">
                  <c:v>27493</c:v>
                </c:pt>
                <c:pt idx="210">
                  <c:v>27500</c:v>
                </c:pt>
                <c:pt idx="211">
                  <c:v>27507</c:v>
                </c:pt>
                <c:pt idx="212">
                  <c:v>27514</c:v>
                </c:pt>
                <c:pt idx="213">
                  <c:v>27521</c:v>
                </c:pt>
                <c:pt idx="214">
                  <c:v>27528</c:v>
                </c:pt>
                <c:pt idx="215">
                  <c:v>27535</c:v>
                </c:pt>
                <c:pt idx="216">
                  <c:v>27542</c:v>
                </c:pt>
                <c:pt idx="217">
                  <c:v>27549</c:v>
                </c:pt>
                <c:pt idx="218">
                  <c:v>27556</c:v>
                </c:pt>
                <c:pt idx="219">
                  <c:v>27563</c:v>
                </c:pt>
                <c:pt idx="220">
                  <c:v>27570</c:v>
                </c:pt>
                <c:pt idx="221">
                  <c:v>27577</c:v>
                </c:pt>
                <c:pt idx="222">
                  <c:v>27584</c:v>
                </c:pt>
                <c:pt idx="223">
                  <c:v>27591</c:v>
                </c:pt>
                <c:pt idx="224">
                  <c:v>27598</c:v>
                </c:pt>
                <c:pt idx="225">
                  <c:v>27605</c:v>
                </c:pt>
                <c:pt idx="226">
                  <c:v>27612</c:v>
                </c:pt>
                <c:pt idx="227">
                  <c:v>27619</c:v>
                </c:pt>
                <c:pt idx="228">
                  <c:v>27626</c:v>
                </c:pt>
                <c:pt idx="229">
                  <c:v>27633</c:v>
                </c:pt>
                <c:pt idx="230">
                  <c:v>27640</c:v>
                </c:pt>
                <c:pt idx="231">
                  <c:v>27647</c:v>
                </c:pt>
                <c:pt idx="232">
                  <c:v>27654</c:v>
                </c:pt>
                <c:pt idx="233">
                  <c:v>27661</c:v>
                </c:pt>
                <c:pt idx="234">
                  <c:v>27668</c:v>
                </c:pt>
                <c:pt idx="235">
                  <c:v>27675</c:v>
                </c:pt>
                <c:pt idx="236">
                  <c:v>27682</c:v>
                </c:pt>
                <c:pt idx="237">
                  <c:v>27689</c:v>
                </c:pt>
                <c:pt idx="238">
                  <c:v>27696</c:v>
                </c:pt>
                <c:pt idx="239">
                  <c:v>27703</c:v>
                </c:pt>
                <c:pt idx="240">
                  <c:v>27710</c:v>
                </c:pt>
                <c:pt idx="241">
                  <c:v>27717</c:v>
                </c:pt>
                <c:pt idx="242">
                  <c:v>27724</c:v>
                </c:pt>
                <c:pt idx="243">
                  <c:v>27731</c:v>
                </c:pt>
                <c:pt idx="244">
                  <c:v>27738</c:v>
                </c:pt>
                <c:pt idx="245">
                  <c:v>27745</c:v>
                </c:pt>
                <c:pt idx="246">
                  <c:v>27752</c:v>
                </c:pt>
                <c:pt idx="247">
                  <c:v>27760</c:v>
                </c:pt>
                <c:pt idx="248">
                  <c:v>27767</c:v>
                </c:pt>
                <c:pt idx="249">
                  <c:v>27774</c:v>
                </c:pt>
                <c:pt idx="250">
                  <c:v>27781</c:v>
                </c:pt>
                <c:pt idx="251">
                  <c:v>27788</c:v>
                </c:pt>
                <c:pt idx="252">
                  <c:v>27795</c:v>
                </c:pt>
                <c:pt idx="253">
                  <c:v>27802</c:v>
                </c:pt>
                <c:pt idx="254">
                  <c:v>27809</c:v>
                </c:pt>
                <c:pt idx="255">
                  <c:v>27816</c:v>
                </c:pt>
                <c:pt idx="256">
                  <c:v>27823</c:v>
                </c:pt>
                <c:pt idx="257">
                  <c:v>27830</c:v>
                </c:pt>
                <c:pt idx="258">
                  <c:v>27837</c:v>
                </c:pt>
                <c:pt idx="259">
                  <c:v>27844</c:v>
                </c:pt>
                <c:pt idx="260">
                  <c:v>27851</c:v>
                </c:pt>
                <c:pt idx="261">
                  <c:v>27858</c:v>
                </c:pt>
                <c:pt idx="262">
                  <c:v>27865</c:v>
                </c:pt>
                <c:pt idx="263">
                  <c:v>27872</c:v>
                </c:pt>
                <c:pt idx="264">
                  <c:v>27879</c:v>
                </c:pt>
                <c:pt idx="265">
                  <c:v>27886</c:v>
                </c:pt>
                <c:pt idx="266">
                  <c:v>27893</c:v>
                </c:pt>
                <c:pt idx="267">
                  <c:v>27900</c:v>
                </c:pt>
                <c:pt idx="268">
                  <c:v>27907</c:v>
                </c:pt>
                <c:pt idx="269">
                  <c:v>27914</c:v>
                </c:pt>
                <c:pt idx="270">
                  <c:v>27921</c:v>
                </c:pt>
                <c:pt idx="271">
                  <c:v>27928</c:v>
                </c:pt>
                <c:pt idx="272">
                  <c:v>27935</c:v>
                </c:pt>
                <c:pt idx="273">
                  <c:v>27942</c:v>
                </c:pt>
                <c:pt idx="274">
                  <c:v>27949</c:v>
                </c:pt>
                <c:pt idx="275">
                  <c:v>27956</c:v>
                </c:pt>
                <c:pt idx="276">
                  <c:v>27963</c:v>
                </c:pt>
                <c:pt idx="277">
                  <c:v>27970</c:v>
                </c:pt>
                <c:pt idx="278">
                  <c:v>27977</c:v>
                </c:pt>
                <c:pt idx="279">
                  <c:v>27984</c:v>
                </c:pt>
                <c:pt idx="280">
                  <c:v>27991</c:v>
                </c:pt>
                <c:pt idx="281">
                  <c:v>27998</c:v>
                </c:pt>
                <c:pt idx="282">
                  <c:v>28005</c:v>
                </c:pt>
                <c:pt idx="283">
                  <c:v>28012</c:v>
                </c:pt>
                <c:pt idx="284">
                  <c:v>28019</c:v>
                </c:pt>
                <c:pt idx="285">
                  <c:v>28026</c:v>
                </c:pt>
                <c:pt idx="286">
                  <c:v>28033</c:v>
                </c:pt>
                <c:pt idx="287">
                  <c:v>28040</c:v>
                </c:pt>
                <c:pt idx="288">
                  <c:v>28047</c:v>
                </c:pt>
                <c:pt idx="289">
                  <c:v>28054</c:v>
                </c:pt>
                <c:pt idx="290">
                  <c:v>28061</c:v>
                </c:pt>
                <c:pt idx="291">
                  <c:v>28068</c:v>
                </c:pt>
                <c:pt idx="292">
                  <c:v>28075</c:v>
                </c:pt>
                <c:pt idx="293">
                  <c:v>28082</c:v>
                </c:pt>
                <c:pt idx="294">
                  <c:v>28089</c:v>
                </c:pt>
                <c:pt idx="295">
                  <c:v>28096</c:v>
                </c:pt>
                <c:pt idx="296">
                  <c:v>28103</c:v>
                </c:pt>
                <c:pt idx="297">
                  <c:v>28110</c:v>
                </c:pt>
                <c:pt idx="298">
                  <c:v>28117</c:v>
                </c:pt>
                <c:pt idx="299">
                  <c:v>28126</c:v>
                </c:pt>
                <c:pt idx="300">
                  <c:v>28133</c:v>
                </c:pt>
                <c:pt idx="301">
                  <c:v>28140</c:v>
                </c:pt>
                <c:pt idx="302">
                  <c:v>28147</c:v>
                </c:pt>
                <c:pt idx="303">
                  <c:v>28154</c:v>
                </c:pt>
                <c:pt idx="304">
                  <c:v>28161</c:v>
                </c:pt>
                <c:pt idx="305">
                  <c:v>28168</c:v>
                </c:pt>
                <c:pt idx="306">
                  <c:v>28175</c:v>
                </c:pt>
                <c:pt idx="307">
                  <c:v>28182</c:v>
                </c:pt>
                <c:pt idx="308">
                  <c:v>28189</c:v>
                </c:pt>
                <c:pt idx="309">
                  <c:v>28196</c:v>
                </c:pt>
                <c:pt idx="310">
                  <c:v>28203</c:v>
                </c:pt>
                <c:pt idx="311">
                  <c:v>28210</c:v>
                </c:pt>
                <c:pt idx="312">
                  <c:v>28217</c:v>
                </c:pt>
                <c:pt idx="313">
                  <c:v>28224</c:v>
                </c:pt>
                <c:pt idx="314">
                  <c:v>28231</c:v>
                </c:pt>
                <c:pt idx="315">
                  <c:v>28238</c:v>
                </c:pt>
                <c:pt idx="316">
                  <c:v>28245</c:v>
                </c:pt>
                <c:pt idx="317">
                  <c:v>28252</c:v>
                </c:pt>
                <c:pt idx="318">
                  <c:v>28259</c:v>
                </c:pt>
                <c:pt idx="319">
                  <c:v>28266</c:v>
                </c:pt>
                <c:pt idx="320">
                  <c:v>28273</c:v>
                </c:pt>
                <c:pt idx="321">
                  <c:v>28280</c:v>
                </c:pt>
                <c:pt idx="322">
                  <c:v>28287</c:v>
                </c:pt>
                <c:pt idx="323">
                  <c:v>28294</c:v>
                </c:pt>
                <c:pt idx="324">
                  <c:v>28301</c:v>
                </c:pt>
                <c:pt idx="325">
                  <c:v>28308</c:v>
                </c:pt>
                <c:pt idx="326">
                  <c:v>28315</c:v>
                </c:pt>
                <c:pt idx="327">
                  <c:v>28322</c:v>
                </c:pt>
                <c:pt idx="328">
                  <c:v>28329</c:v>
                </c:pt>
                <c:pt idx="329">
                  <c:v>28336</c:v>
                </c:pt>
                <c:pt idx="330">
                  <c:v>28343</c:v>
                </c:pt>
                <c:pt idx="331">
                  <c:v>28350</c:v>
                </c:pt>
                <c:pt idx="332">
                  <c:v>28357</c:v>
                </c:pt>
                <c:pt idx="333">
                  <c:v>28364</c:v>
                </c:pt>
                <c:pt idx="334">
                  <c:v>28371</c:v>
                </c:pt>
                <c:pt idx="335">
                  <c:v>28378</c:v>
                </c:pt>
                <c:pt idx="336">
                  <c:v>28385</c:v>
                </c:pt>
                <c:pt idx="337">
                  <c:v>28392</c:v>
                </c:pt>
                <c:pt idx="338">
                  <c:v>28399</c:v>
                </c:pt>
                <c:pt idx="339">
                  <c:v>28406</c:v>
                </c:pt>
                <c:pt idx="340">
                  <c:v>28413</c:v>
                </c:pt>
                <c:pt idx="341">
                  <c:v>28420</c:v>
                </c:pt>
                <c:pt idx="342">
                  <c:v>28427</c:v>
                </c:pt>
                <c:pt idx="343">
                  <c:v>28434</c:v>
                </c:pt>
                <c:pt idx="344">
                  <c:v>28441</c:v>
                </c:pt>
                <c:pt idx="345">
                  <c:v>28448</c:v>
                </c:pt>
                <c:pt idx="346">
                  <c:v>28455</c:v>
                </c:pt>
                <c:pt idx="347">
                  <c:v>28462</c:v>
                </c:pt>
                <c:pt idx="348">
                  <c:v>28469</c:v>
                </c:pt>
                <c:pt idx="349">
                  <c:v>28476</c:v>
                </c:pt>
                <c:pt idx="350">
                  <c:v>28483</c:v>
                </c:pt>
                <c:pt idx="351">
                  <c:v>28491</c:v>
                </c:pt>
                <c:pt idx="352">
                  <c:v>28498</c:v>
                </c:pt>
                <c:pt idx="353">
                  <c:v>28505</c:v>
                </c:pt>
                <c:pt idx="354">
                  <c:v>28512</c:v>
                </c:pt>
                <c:pt idx="355">
                  <c:v>28519</c:v>
                </c:pt>
                <c:pt idx="356">
                  <c:v>28526</c:v>
                </c:pt>
                <c:pt idx="357">
                  <c:v>28533</c:v>
                </c:pt>
                <c:pt idx="358">
                  <c:v>28540</c:v>
                </c:pt>
                <c:pt idx="359">
                  <c:v>28547</c:v>
                </c:pt>
                <c:pt idx="360">
                  <c:v>28554</c:v>
                </c:pt>
                <c:pt idx="361">
                  <c:v>28561</c:v>
                </c:pt>
                <c:pt idx="362">
                  <c:v>28568</c:v>
                </c:pt>
                <c:pt idx="363">
                  <c:v>28575</c:v>
                </c:pt>
                <c:pt idx="364">
                  <c:v>28582</c:v>
                </c:pt>
                <c:pt idx="365">
                  <c:v>28589</c:v>
                </c:pt>
                <c:pt idx="366">
                  <c:v>28596</c:v>
                </c:pt>
                <c:pt idx="367">
                  <c:v>28603</c:v>
                </c:pt>
                <c:pt idx="368">
                  <c:v>28610</c:v>
                </c:pt>
                <c:pt idx="369">
                  <c:v>28617</c:v>
                </c:pt>
                <c:pt idx="370">
                  <c:v>28624</c:v>
                </c:pt>
                <c:pt idx="371">
                  <c:v>28631</c:v>
                </c:pt>
                <c:pt idx="372">
                  <c:v>28638</c:v>
                </c:pt>
                <c:pt idx="373">
                  <c:v>28645</c:v>
                </c:pt>
                <c:pt idx="374">
                  <c:v>28652</c:v>
                </c:pt>
                <c:pt idx="375">
                  <c:v>28659</c:v>
                </c:pt>
                <c:pt idx="376">
                  <c:v>28666</c:v>
                </c:pt>
                <c:pt idx="377">
                  <c:v>28673</c:v>
                </c:pt>
                <c:pt idx="378">
                  <c:v>28680</c:v>
                </c:pt>
                <c:pt idx="379">
                  <c:v>28687</c:v>
                </c:pt>
                <c:pt idx="380">
                  <c:v>28694</c:v>
                </c:pt>
                <c:pt idx="381">
                  <c:v>28701</c:v>
                </c:pt>
                <c:pt idx="382">
                  <c:v>28708</c:v>
                </c:pt>
                <c:pt idx="383">
                  <c:v>28715</c:v>
                </c:pt>
                <c:pt idx="384">
                  <c:v>28722</c:v>
                </c:pt>
                <c:pt idx="385">
                  <c:v>28729</c:v>
                </c:pt>
                <c:pt idx="386">
                  <c:v>28736</c:v>
                </c:pt>
                <c:pt idx="387">
                  <c:v>28743</c:v>
                </c:pt>
                <c:pt idx="388">
                  <c:v>28750</c:v>
                </c:pt>
                <c:pt idx="389">
                  <c:v>28757</c:v>
                </c:pt>
                <c:pt idx="390">
                  <c:v>28764</c:v>
                </c:pt>
                <c:pt idx="391">
                  <c:v>28771</c:v>
                </c:pt>
                <c:pt idx="392">
                  <c:v>28778</c:v>
                </c:pt>
                <c:pt idx="393">
                  <c:v>28785</c:v>
                </c:pt>
                <c:pt idx="394">
                  <c:v>28792</c:v>
                </c:pt>
                <c:pt idx="395">
                  <c:v>28799</c:v>
                </c:pt>
                <c:pt idx="396">
                  <c:v>28806</c:v>
                </c:pt>
                <c:pt idx="397">
                  <c:v>28813</c:v>
                </c:pt>
                <c:pt idx="398">
                  <c:v>28820</c:v>
                </c:pt>
                <c:pt idx="399">
                  <c:v>28827</c:v>
                </c:pt>
                <c:pt idx="400">
                  <c:v>28834</c:v>
                </c:pt>
                <c:pt idx="401">
                  <c:v>28841</c:v>
                </c:pt>
                <c:pt idx="402">
                  <c:v>28848</c:v>
                </c:pt>
                <c:pt idx="403">
                  <c:v>28856</c:v>
                </c:pt>
                <c:pt idx="404">
                  <c:v>28863</c:v>
                </c:pt>
                <c:pt idx="405">
                  <c:v>28870</c:v>
                </c:pt>
                <c:pt idx="406">
                  <c:v>28877</c:v>
                </c:pt>
                <c:pt idx="407">
                  <c:v>28884</c:v>
                </c:pt>
                <c:pt idx="408">
                  <c:v>28891</c:v>
                </c:pt>
                <c:pt idx="409">
                  <c:v>28898</c:v>
                </c:pt>
                <c:pt idx="410">
                  <c:v>28905</c:v>
                </c:pt>
                <c:pt idx="411">
                  <c:v>28912</c:v>
                </c:pt>
                <c:pt idx="412">
                  <c:v>28919</c:v>
                </c:pt>
                <c:pt idx="413">
                  <c:v>28926</c:v>
                </c:pt>
                <c:pt idx="414">
                  <c:v>28933</c:v>
                </c:pt>
                <c:pt idx="415">
                  <c:v>28940</c:v>
                </c:pt>
                <c:pt idx="416">
                  <c:v>28947</c:v>
                </c:pt>
                <c:pt idx="417">
                  <c:v>28954</c:v>
                </c:pt>
                <c:pt idx="418">
                  <c:v>28961</c:v>
                </c:pt>
                <c:pt idx="419">
                  <c:v>28968</c:v>
                </c:pt>
                <c:pt idx="420">
                  <c:v>28975</c:v>
                </c:pt>
                <c:pt idx="421">
                  <c:v>28982</c:v>
                </c:pt>
                <c:pt idx="422">
                  <c:v>28989</c:v>
                </c:pt>
                <c:pt idx="423">
                  <c:v>28996</c:v>
                </c:pt>
                <c:pt idx="424">
                  <c:v>29003</c:v>
                </c:pt>
                <c:pt idx="425">
                  <c:v>29010</c:v>
                </c:pt>
                <c:pt idx="426">
                  <c:v>29017</c:v>
                </c:pt>
                <c:pt idx="427">
                  <c:v>29024</c:v>
                </c:pt>
                <c:pt idx="428">
                  <c:v>29031</c:v>
                </c:pt>
                <c:pt idx="429">
                  <c:v>29038</c:v>
                </c:pt>
                <c:pt idx="430">
                  <c:v>29045</c:v>
                </c:pt>
                <c:pt idx="431">
                  <c:v>29052</c:v>
                </c:pt>
                <c:pt idx="432">
                  <c:v>29059</c:v>
                </c:pt>
                <c:pt idx="433">
                  <c:v>29066</c:v>
                </c:pt>
                <c:pt idx="434">
                  <c:v>29073</c:v>
                </c:pt>
                <c:pt idx="435">
                  <c:v>29080</c:v>
                </c:pt>
                <c:pt idx="436">
                  <c:v>29087</c:v>
                </c:pt>
                <c:pt idx="437">
                  <c:v>29094</c:v>
                </c:pt>
                <c:pt idx="438">
                  <c:v>29101</c:v>
                </c:pt>
                <c:pt idx="439">
                  <c:v>29108</c:v>
                </c:pt>
                <c:pt idx="440">
                  <c:v>29115</c:v>
                </c:pt>
                <c:pt idx="441">
                  <c:v>29122</c:v>
                </c:pt>
                <c:pt idx="442">
                  <c:v>29129</c:v>
                </c:pt>
                <c:pt idx="443">
                  <c:v>29136</c:v>
                </c:pt>
                <c:pt idx="444">
                  <c:v>29143</c:v>
                </c:pt>
                <c:pt idx="445">
                  <c:v>29150</c:v>
                </c:pt>
                <c:pt idx="446">
                  <c:v>29157</c:v>
                </c:pt>
                <c:pt idx="447">
                  <c:v>29164</c:v>
                </c:pt>
                <c:pt idx="448">
                  <c:v>29171</c:v>
                </c:pt>
                <c:pt idx="449">
                  <c:v>29178</c:v>
                </c:pt>
                <c:pt idx="450">
                  <c:v>29185</c:v>
                </c:pt>
                <c:pt idx="451">
                  <c:v>29192</c:v>
                </c:pt>
                <c:pt idx="452">
                  <c:v>29199</c:v>
                </c:pt>
                <c:pt idx="453">
                  <c:v>29206</c:v>
                </c:pt>
                <c:pt idx="454">
                  <c:v>29213</c:v>
                </c:pt>
                <c:pt idx="455">
                  <c:v>29221</c:v>
                </c:pt>
                <c:pt idx="456">
                  <c:v>29228</c:v>
                </c:pt>
                <c:pt idx="457">
                  <c:v>29235</c:v>
                </c:pt>
                <c:pt idx="458">
                  <c:v>29242</c:v>
                </c:pt>
                <c:pt idx="459">
                  <c:v>29249</c:v>
                </c:pt>
                <c:pt idx="460">
                  <c:v>29256</c:v>
                </c:pt>
                <c:pt idx="461">
                  <c:v>29263</c:v>
                </c:pt>
                <c:pt idx="462">
                  <c:v>29270</c:v>
                </c:pt>
                <c:pt idx="463">
                  <c:v>29277</c:v>
                </c:pt>
                <c:pt idx="464">
                  <c:v>29284</c:v>
                </c:pt>
                <c:pt idx="465">
                  <c:v>29291</c:v>
                </c:pt>
                <c:pt idx="466">
                  <c:v>29298</c:v>
                </c:pt>
                <c:pt idx="467">
                  <c:v>29305</c:v>
                </c:pt>
                <c:pt idx="468">
                  <c:v>29312</c:v>
                </c:pt>
                <c:pt idx="469">
                  <c:v>29319</c:v>
                </c:pt>
                <c:pt idx="470">
                  <c:v>29326</c:v>
                </c:pt>
                <c:pt idx="471">
                  <c:v>29333</c:v>
                </c:pt>
                <c:pt idx="472">
                  <c:v>29340</c:v>
                </c:pt>
                <c:pt idx="473">
                  <c:v>29347</c:v>
                </c:pt>
                <c:pt idx="474">
                  <c:v>29354</c:v>
                </c:pt>
                <c:pt idx="475">
                  <c:v>29361</c:v>
                </c:pt>
                <c:pt idx="476">
                  <c:v>29368</c:v>
                </c:pt>
                <c:pt idx="477">
                  <c:v>29375</c:v>
                </c:pt>
                <c:pt idx="478">
                  <c:v>29382</c:v>
                </c:pt>
                <c:pt idx="479">
                  <c:v>29389</c:v>
                </c:pt>
                <c:pt idx="480">
                  <c:v>29396</c:v>
                </c:pt>
                <c:pt idx="481">
                  <c:v>29403</c:v>
                </c:pt>
                <c:pt idx="482">
                  <c:v>29410</c:v>
                </c:pt>
                <c:pt idx="483">
                  <c:v>29417</c:v>
                </c:pt>
                <c:pt idx="484">
                  <c:v>29424</c:v>
                </c:pt>
                <c:pt idx="485">
                  <c:v>29431</c:v>
                </c:pt>
                <c:pt idx="486">
                  <c:v>29438</c:v>
                </c:pt>
                <c:pt idx="487">
                  <c:v>29445</c:v>
                </c:pt>
                <c:pt idx="488">
                  <c:v>29452</c:v>
                </c:pt>
                <c:pt idx="489">
                  <c:v>29459</c:v>
                </c:pt>
                <c:pt idx="490">
                  <c:v>29466</c:v>
                </c:pt>
                <c:pt idx="491">
                  <c:v>29473</c:v>
                </c:pt>
                <c:pt idx="492">
                  <c:v>29480</c:v>
                </c:pt>
                <c:pt idx="493">
                  <c:v>29487</c:v>
                </c:pt>
                <c:pt idx="494">
                  <c:v>29494</c:v>
                </c:pt>
                <c:pt idx="495">
                  <c:v>29501</c:v>
                </c:pt>
                <c:pt idx="496">
                  <c:v>29508</c:v>
                </c:pt>
                <c:pt idx="497">
                  <c:v>29515</c:v>
                </c:pt>
                <c:pt idx="498">
                  <c:v>29522</c:v>
                </c:pt>
                <c:pt idx="499">
                  <c:v>29529</c:v>
                </c:pt>
                <c:pt idx="500">
                  <c:v>29536</c:v>
                </c:pt>
                <c:pt idx="501">
                  <c:v>29543</c:v>
                </c:pt>
                <c:pt idx="502">
                  <c:v>29550</c:v>
                </c:pt>
                <c:pt idx="503">
                  <c:v>29557</c:v>
                </c:pt>
                <c:pt idx="504">
                  <c:v>29564</c:v>
                </c:pt>
                <c:pt idx="505">
                  <c:v>29571</c:v>
                </c:pt>
                <c:pt idx="506">
                  <c:v>29578</c:v>
                </c:pt>
                <c:pt idx="507">
                  <c:v>29587</c:v>
                </c:pt>
                <c:pt idx="508">
                  <c:v>29594</c:v>
                </c:pt>
                <c:pt idx="509">
                  <c:v>29601</c:v>
                </c:pt>
                <c:pt idx="510">
                  <c:v>29608</c:v>
                </c:pt>
                <c:pt idx="511">
                  <c:v>29615</c:v>
                </c:pt>
                <c:pt idx="512">
                  <c:v>29622</c:v>
                </c:pt>
                <c:pt idx="513">
                  <c:v>29629</c:v>
                </c:pt>
                <c:pt idx="514">
                  <c:v>29636</c:v>
                </c:pt>
                <c:pt idx="515">
                  <c:v>29643</c:v>
                </c:pt>
                <c:pt idx="516">
                  <c:v>29650</c:v>
                </c:pt>
                <c:pt idx="517">
                  <c:v>29657</c:v>
                </c:pt>
                <c:pt idx="518">
                  <c:v>29664</c:v>
                </c:pt>
                <c:pt idx="519">
                  <c:v>29671</c:v>
                </c:pt>
                <c:pt idx="520">
                  <c:v>29678</c:v>
                </c:pt>
                <c:pt idx="521">
                  <c:v>29685</c:v>
                </c:pt>
                <c:pt idx="522">
                  <c:v>29692</c:v>
                </c:pt>
                <c:pt idx="523">
                  <c:v>29699</c:v>
                </c:pt>
                <c:pt idx="524">
                  <c:v>29706</c:v>
                </c:pt>
                <c:pt idx="525">
                  <c:v>29713</c:v>
                </c:pt>
                <c:pt idx="526">
                  <c:v>29720</c:v>
                </c:pt>
                <c:pt idx="527">
                  <c:v>29727</c:v>
                </c:pt>
                <c:pt idx="528">
                  <c:v>29734</c:v>
                </c:pt>
                <c:pt idx="529">
                  <c:v>29741</c:v>
                </c:pt>
                <c:pt idx="530">
                  <c:v>29748</c:v>
                </c:pt>
                <c:pt idx="531">
                  <c:v>29755</c:v>
                </c:pt>
                <c:pt idx="532">
                  <c:v>29762</c:v>
                </c:pt>
                <c:pt idx="533">
                  <c:v>29769</c:v>
                </c:pt>
                <c:pt idx="534">
                  <c:v>29776</c:v>
                </c:pt>
                <c:pt idx="535">
                  <c:v>29783</c:v>
                </c:pt>
                <c:pt idx="536">
                  <c:v>29790</c:v>
                </c:pt>
                <c:pt idx="537">
                  <c:v>29797</c:v>
                </c:pt>
                <c:pt idx="538">
                  <c:v>29804</c:v>
                </c:pt>
                <c:pt idx="539">
                  <c:v>29811</c:v>
                </c:pt>
                <c:pt idx="540">
                  <c:v>29818</c:v>
                </c:pt>
                <c:pt idx="541">
                  <c:v>29825</c:v>
                </c:pt>
                <c:pt idx="542">
                  <c:v>29832</c:v>
                </c:pt>
                <c:pt idx="543">
                  <c:v>29839</c:v>
                </c:pt>
                <c:pt idx="544">
                  <c:v>29846</c:v>
                </c:pt>
                <c:pt idx="545">
                  <c:v>29853</c:v>
                </c:pt>
                <c:pt idx="546">
                  <c:v>29860</c:v>
                </c:pt>
                <c:pt idx="547">
                  <c:v>29867</c:v>
                </c:pt>
                <c:pt idx="548">
                  <c:v>29874</c:v>
                </c:pt>
                <c:pt idx="549">
                  <c:v>29888</c:v>
                </c:pt>
                <c:pt idx="550">
                  <c:v>29895</c:v>
                </c:pt>
                <c:pt idx="551">
                  <c:v>29902</c:v>
                </c:pt>
                <c:pt idx="552">
                  <c:v>29909</c:v>
                </c:pt>
                <c:pt idx="553">
                  <c:v>29916</c:v>
                </c:pt>
                <c:pt idx="554">
                  <c:v>29923</c:v>
                </c:pt>
                <c:pt idx="555">
                  <c:v>29930</c:v>
                </c:pt>
                <c:pt idx="556">
                  <c:v>29937</c:v>
                </c:pt>
                <c:pt idx="557">
                  <c:v>29944</c:v>
                </c:pt>
                <c:pt idx="558">
                  <c:v>29959</c:v>
                </c:pt>
                <c:pt idx="559">
                  <c:v>29966</c:v>
                </c:pt>
                <c:pt idx="560">
                  <c:v>29973</c:v>
                </c:pt>
                <c:pt idx="561">
                  <c:v>29980</c:v>
                </c:pt>
                <c:pt idx="562">
                  <c:v>29987</c:v>
                </c:pt>
                <c:pt idx="563">
                  <c:v>29994</c:v>
                </c:pt>
                <c:pt idx="564">
                  <c:v>30001</c:v>
                </c:pt>
                <c:pt idx="565">
                  <c:v>30008</c:v>
                </c:pt>
                <c:pt idx="566">
                  <c:v>30015</c:v>
                </c:pt>
                <c:pt idx="567">
                  <c:v>30022</c:v>
                </c:pt>
                <c:pt idx="568">
                  <c:v>30029</c:v>
                </c:pt>
                <c:pt idx="569">
                  <c:v>30036</c:v>
                </c:pt>
                <c:pt idx="570">
                  <c:v>30043</c:v>
                </c:pt>
                <c:pt idx="571">
                  <c:v>30050</c:v>
                </c:pt>
                <c:pt idx="572">
                  <c:v>30057</c:v>
                </c:pt>
                <c:pt idx="573">
                  <c:v>30064</c:v>
                </c:pt>
                <c:pt idx="574">
                  <c:v>30071</c:v>
                </c:pt>
                <c:pt idx="575">
                  <c:v>30078</c:v>
                </c:pt>
                <c:pt idx="576">
                  <c:v>30085</c:v>
                </c:pt>
                <c:pt idx="577">
                  <c:v>30092</c:v>
                </c:pt>
                <c:pt idx="578">
                  <c:v>30099</c:v>
                </c:pt>
                <c:pt idx="579">
                  <c:v>30106</c:v>
                </c:pt>
                <c:pt idx="580">
                  <c:v>30113</c:v>
                </c:pt>
                <c:pt idx="581">
                  <c:v>30120</c:v>
                </c:pt>
                <c:pt idx="582">
                  <c:v>30127</c:v>
                </c:pt>
                <c:pt idx="583">
                  <c:v>30134</c:v>
                </c:pt>
                <c:pt idx="584">
                  <c:v>30141</c:v>
                </c:pt>
                <c:pt idx="585">
                  <c:v>30148</c:v>
                </c:pt>
                <c:pt idx="586">
                  <c:v>30155</c:v>
                </c:pt>
                <c:pt idx="587">
                  <c:v>30162</c:v>
                </c:pt>
                <c:pt idx="588">
                  <c:v>30169</c:v>
                </c:pt>
                <c:pt idx="589">
                  <c:v>30176</c:v>
                </c:pt>
                <c:pt idx="590">
                  <c:v>30183</c:v>
                </c:pt>
                <c:pt idx="591">
                  <c:v>30190</c:v>
                </c:pt>
                <c:pt idx="592">
                  <c:v>30197</c:v>
                </c:pt>
                <c:pt idx="593">
                  <c:v>30204</c:v>
                </c:pt>
                <c:pt idx="594">
                  <c:v>30211</c:v>
                </c:pt>
                <c:pt idx="595">
                  <c:v>30218</c:v>
                </c:pt>
                <c:pt idx="596">
                  <c:v>30225</c:v>
                </c:pt>
                <c:pt idx="597">
                  <c:v>30232</c:v>
                </c:pt>
                <c:pt idx="598">
                  <c:v>30239</c:v>
                </c:pt>
                <c:pt idx="599">
                  <c:v>30246</c:v>
                </c:pt>
                <c:pt idx="600">
                  <c:v>30253</c:v>
                </c:pt>
                <c:pt idx="601">
                  <c:v>30260</c:v>
                </c:pt>
                <c:pt idx="602">
                  <c:v>30267</c:v>
                </c:pt>
                <c:pt idx="603">
                  <c:v>30274</c:v>
                </c:pt>
                <c:pt idx="604">
                  <c:v>30281</c:v>
                </c:pt>
                <c:pt idx="605">
                  <c:v>30288</c:v>
                </c:pt>
                <c:pt idx="606">
                  <c:v>30295</c:v>
                </c:pt>
                <c:pt idx="607">
                  <c:v>30302</c:v>
                </c:pt>
                <c:pt idx="608">
                  <c:v>30309</c:v>
                </c:pt>
                <c:pt idx="609">
                  <c:v>30317</c:v>
                </c:pt>
                <c:pt idx="610">
                  <c:v>30324</c:v>
                </c:pt>
                <c:pt idx="611">
                  <c:v>30331</c:v>
                </c:pt>
                <c:pt idx="612">
                  <c:v>30338</c:v>
                </c:pt>
                <c:pt idx="613">
                  <c:v>30345</c:v>
                </c:pt>
                <c:pt idx="614">
                  <c:v>30352</c:v>
                </c:pt>
                <c:pt idx="615">
                  <c:v>30359</c:v>
                </c:pt>
                <c:pt idx="616">
                  <c:v>30366</c:v>
                </c:pt>
                <c:pt idx="617">
                  <c:v>30373</c:v>
                </c:pt>
                <c:pt idx="618">
                  <c:v>30380</c:v>
                </c:pt>
                <c:pt idx="619">
                  <c:v>30387</c:v>
                </c:pt>
                <c:pt idx="620">
                  <c:v>30394</c:v>
                </c:pt>
                <c:pt idx="621">
                  <c:v>30401</c:v>
                </c:pt>
                <c:pt idx="622">
                  <c:v>30408</c:v>
                </c:pt>
                <c:pt idx="623">
                  <c:v>30415</c:v>
                </c:pt>
                <c:pt idx="624">
                  <c:v>30422</c:v>
                </c:pt>
                <c:pt idx="625">
                  <c:v>30429</c:v>
                </c:pt>
                <c:pt idx="626">
                  <c:v>30436</c:v>
                </c:pt>
                <c:pt idx="627">
                  <c:v>30443</c:v>
                </c:pt>
                <c:pt idx="628">
                  <c:v>30450</c:v>
                </c:pt>
                <c:pt idx="629">
                  <c:v>30457</c:v>
                </c:pt>
                <c:pt idx="630">
                  <c:v>30464</c:v>
                </c:pt>
                <c:pt idx="631">
                  <c:v>30471</c:v>
                </c:pt>
                <c:pt idx="632">
                  <c:v>30478</c:v>
                </c:pt>
                <c:pt idx="633">
                  <c:v>30485</c:v>
                </c:pt>
                <c:pt idx="634">
                  <c:v>30492</c:v>
                </c:pt>
                <c:pt idx="635">
                  <c:v>30499</c:v>
                </c:pt>
                <c:pt idx="636">
                  <c:v>30506</c:v>
                </c:pt>
                <c:pt idx="637">
                  <c:v>30513</c:v>
                </c:pt>
                <c:pt idx="638">
                  <c:v>30520</c:v>
                </c:pt>
                <c:pt idx="639">
                  <c:v>30527</c:v>
                </c:pt>
                <c:pt idx="640">
                  <c:v>30534</c:v>
                </c:pt>
                <c:pt idx="641">
                  <c:v>30541</c:v>
                </c:pt>
                <c:pt idx="642">
                  <c:v>30548</c:v>
                </c:pt>
                <c:pt idx="643">
                  <c:v>30555</c:v>
                </c:pt>
                <c:pt idx="644">
                  <c:v>30562</c:v>
                </c:pt>
                <c:pt idx="645">
                  <c:v>30569</c:v>
                </c:pt>
                <c:pt idx="646">
                  <c:v>30576</c:v>
                </c:pt>
                <c:pt idx="647">
                  <c:v>30583</c:v>
                </c:pt>
                <c:pt idx="648">
                  <c:v>30590</c:v>
                </c:pt>
                <c:pt idx="649">
                  <c:v>30597</c:v>
                </c:pt>
                <c:pt idx="650">
                  <c:v>30604</c:v>
                </c:pt>
                <c:pt idx="651">
                  <c:v>30611</c:v>
                </c:pt>
                <c:pt idx="652">
                  <c:v>30618</c:v>
                </c:pt>
                <c:pt idx="653">
                  <c:v>30625</c:v>
                </c:pt>
                <c:pt idx="654">
                  <c:v>30632</c:v>
                </c:pt>
                <c:pt idx="655">
                  <c:v>30639</c:v>
                </c:pt>
                <c:pt idx="656">
                  <c:v>30646</c:v>
                </c:pt>
                <c:pt idx="657">
                  <c:v>30653</c:v>
                </c:pt>
                <c:pt idx="658">
                  <c:v>30660</c:v>
                </c:pt>
                <c:pt idx="659">
                  <c:v>30667</c:v>
                </c:pt>
                <c:pt idx="660">
                  <c:v>30674</c:v>
                </c:pt>
                <c:pt idx="661">
                  <c:v>30682</c:v>
                </c:pt>
                <c:pt idx="662">
                  <c:v>30689</c:v>
                </c:pt>
                <c:pt idx="663">
                  <c:v>30696</c:v>
                </c:pt>
                <c:pt idx="664">
                  <c:v>30703</c:v>
                </c:pt>
                <c:pt idx="665">
                  <c:v>30710</c:v>
                </c:pt>
                <c:pt idx="666">
                  <c:v>30717</c:v>
                </c:pt>
                <c:pt idx="667">
                  <c:v>30724</c:v>
                </c:pt>
                <c:pt idx="668">
                  <c:v>30731</c:v>
                </c:pt>
                <c:pt idx="669">
                  <c:v>30738</c:v>
                </c:pt>
                <c:pt idx="670">
                  <c:v>30745</c:v>
                </c:pt>
                <c:pt idx="671">
                  <c:v>30752</c:v>
                </c:pt>
                <c:pt idx="672">
                  <c:v>30759</c:v>
                </c:pt>
                <c:pt idx="673">
                  <c:v>30766</c:v>
                </c:pt>
                <c:pt idx="674">
                  <c:v>30773</c:v>
                </c:pt>
                <c:pt idx="675">
                  <c:v>30780</c:v>
                </c:pt>
                <c:pt idx="676">
                  <c:v>30787</c:v>
                </c:pt>
                <c:pt idx="677">
                  <c:v>30794</c:v>
                </c:pt>
                <c:pt idx="678">
                  <c:v>30801</c:v>
                </c:pt>
                <c:pt idx="679">
                  <c:v>30808</c:v>
                </c:pt>
                <c:pt idx="680">
                  <c:v>30815</c:v>
                </c:pt>
                <c:pt idx="681">
                  <c:v>30822</c:v>
                </c:pt>
                <c:pt idx="682">
                  <c:v>30829</c:v>
                </c:pt>
                <c:pt idx="683">
                  <c:v>30836</c:v>
                </c:pt>
                <c:pt idx="684">
                  <c:v>30843</c:v>
                </c:pt>
                <c:pt idx="685">
                  <c:v>30850</c:v>
                </c:pt>
                <c:pt idx="686">
                  <c:v>30857</c:v>
                </c:pt>
                <c:pt idx="687">
                  <c:v>30864</c:v>
                </c:pt>
                <c:pt idx="688">
                  <c:v>30871</c:v>
                </c:pt>
                <c:pt idx="689">
                  <c:v>30878</c:v>
                </c:pt>
                <c:pt idx="690">
                  <c:v>30885</c:v>
                </c:pt>
                <c:pt idx="691">
                  <c:v>30892</c:v>
                </c:pt>
                <c:pt idx="692">
                  <c:v>30899</c:v>
                </c:pt>
                <c:pt idx="693">
                  <c:v>30906</c:v>
                </c:pt>
                <c:pt idx="694">
                  <c:v>30913</c:v>
                </c:pt>
                <c:pt idx="695">
                  <c:v>30920</c:v>
                </c:pt>
                <c:pt idx="696">
                  <c:v>30927</c:v>
                </c:pt>
                <c:pt idx="697">
                  <c:v>30934</c:v>
                </c:pt>
                <c:pt idx="698">
                  <c:v>30941</c:v>
                </c:pt>
                <c:pt idx="699">
                  <c:v>30948</c:v>
                </c:pt>
                <c:pt idx="700">
                  <c:v>30955</c:v>
                </c:pt>
                <c:pt idx="701">
                  <c:v>30962</c:v>
                </c:pt>
                <c:pt idx="702">
                  <c:v>30969</c:v>
                </c:pt>
                <c:pt idx="703">
                  <c:v>30976</c:v>
                </c:pt>
                <c:pt idx="704">
                  <c:v>30983</c:v>
                </c:pt>
                <c:pt idx="705">
                  <c:v>30990</c:v>
                </c:pt>
                <c:pt idx="706">
                  <c:v>30997</c:v>
                </c:pt>
                <c:pt idx="707">
                  <c:v>31004</c:v>
                </c:pt>
                <c:pt idx="708">
                  <c:v>31011</c:v>
                </c:pt>
                <c:pt idx="709">
                  <c:v>31018</c:v>
                </c:pt>
                <c:pt idx="710">
                  <c:v>31025</c:v>
                </c:pt>
                <c:pt idx="711">
                  <c:v>31032</c:v>
                </c:pt>
                <c:pt idx="712">
                  <c:v>31039</c:v>
                </c:pt>
                <c:pt idx="713">
                  <c:v>31048</c:v>
                </c:pt>
                <c:pt idx="714">
                  <c:v>31055</c:v>
                </c:pt>
                <c:pt idx="715">
                  <c:v>31062</c:v>
                </c:pt>
                <c:pt idx="716">
                  <c:v>31069</c:v>
                </c:pt>
                <c:pt idx="717">
                  <c:v>31076</c:v>
                </c:pt>
                <c:pt idx="718">
                  <c:v>31083</c:v>
                </c:pt>
                <c:pt idx="719">
                  <c:v>31090</c:v>
                </c:pt>
                <c:pt idx="720">
                  <c:v>31097</c:v>
                </c:pt>
                <c:pt idx="721">
                  <c:v>31104</c:v>
                </c:pt>
                <c:pt idx="722">
                  <c:v>31111</c:v>
                </c:pt>
                <c:pt idx="723">
                  <c:v>31118</c:v>
                </c:pt>
                <c:pt idx="724">
                  <c:v>31125</c:v>
                </c:pt>
                <c:pt idx="725">
                  <c:v>31132</c:v>
                </c:pt>
                <c:pt idx="726">
                  <c:v>31139</c:v>
                </c:pt>
                <c:pt idx="727">
                  <c:v>31146</c:v>
                </c:pt>
                <c:pt idx="728">
                  <c:v>31153</c:v>
                </c:pt>
                <c:pt idx="729">
                  <c:v>31160</c:v>
                </c:pt>
                <c:pt idx="730">
                  <c:v>31167</c:v>
                </c:pt>
                <c:pt idx="731">
                  <c:v>31174</c:v>
                </c:pt>
                <c:pt idx="732">
                  <c:v>31181</c:v>
                </c:pt>
                <c:pt idx="733">
                  <c:v>31188</c:v>
                </c:pt>
                <c:pt idx="734">
                  <c:v>31195</c:v>
                </c:pt>
                <c:pt idx="735">
                  <c:v>31202</c:v>
                </c:pt>
                <c:pt idx="736">
                  <c:v>31209</c:v>
                </c:pt>
                <c:pt idx="737">
                  <c:v>31216</c:v>
                </c:pt>
                <c:pt idx="738">
                  <c:v>31223</c:v>
                </c:pt>
                <c:pt idx="739">
                  <c:v>31230</c:v>
                </c:pt>
                <c:pt idx="740">
                  <c:v>31237</c:v>
                </c:pt>
                <c:pt idx="741">
                  <c:v>31244</c:v>
                </c:pt>
                <c:pt idx="742">
                  <c:v>31251</c:v>
                </c:pt>
                <c:pt idx="743">
                  <c:v>31258</c:v>
                </c:pt>
                <c:pt idx="744">
                  <c:v>31265</c:v>
                </c:pt>
                <c:pt idx="745">
                  <c:v>31272</c:v>
                </c:pt>
                <c:pt idx="746">
                  <c:v>31279</c:v>
                </c:pt>
                <c:pt idx="747">
                  <c:v>31286</c:v>
                </c:pt>
                <c:pt idx="748">
                  <c:v>31293</c:v>
                </c:pt>
                <c:pt idx="749">
                  <c:v>31300</c:v>
                </c:pt>
                <c:pt idx="750">
                  <c:v>31307</c:v>
                </c:pt>
                <c:pt idx="751">
                  <c:v>31314</c:v>
                </c:pt>
                <c:pt idx="752">
                  <c:v>31321</c:v>
                </c:pt>
                <c:pt idx="753">
                  <c:v>31328</c:v>
                </c:pt>
                <c:pt idx="754">
                  <c:v>31335</c:v>
                </c:pt>
                <c:pt idx="755">
                  <c:v>31342</c:v>
                </c:pt>
                <c:pt idx="756">
                  <c:v>31349</c:v>
                </c:pt>
                <c:pt idx="757">
                  <c:v>31356</c:v>
                </c:pt>
                <c:pt idx="758">
                  <c:v>31363</c:v>
                </c:pt>
                <c:pt idx="759">
                  <c:v>31370</c:v>
                </c:pt>
                <c:pt idx="760">
                  <c:v>31377</c:v>
                </c:pt>
                <c:pt idx="761">
                  <c:v>31384</c:v>
                </c:pt>
                <c:pt idx="762">
                  <c:v>31391</c:v>
                </c:pt>
                <c:pt idx="763">
                  <c:v>31398</c:v>
                </c:pt>
                <c:pt idx="764">
                  <c:v>31405</c:v>
                </c:pt>
                <c:pt idx="765">
                  <c:v>31413</c:v>
                </c:pt>
                <c:pt idx="766">
                  <c:v>31420</c:v>
                </c:pt>
                <c:pt idx="767">
                  <c:v>31427</c:v>
                </c:pt>
                <c:pt idx="768">
                  <c:v>31434</c:v>
                </c:pt>
                <c:pt idx="769">
                  <c:v>31441</c:v>
                </c:pt>
                <c:pt idx="770">
                  <c:v>31448</c:v>
                </c:pt>
                <c:pt idx="771">
                  <c:v>31455</c:v>
                </c:pt>
                <c:pt idx="772">
                  <c:v>31462</c:v>
                </c:pt>
                <c:pt idx="773">
                  <c:v>31469</c:v>
                </c:pt>
                <c:pt idx="774">
                  <c:v>31476</c:v>
                </c:pt>
                <c:pt idx="775">
                  <c:v>31483</c:v>
                </c:pt>
                <c:pt idx="776">
                  <c:v>31490</c:v>
                </c:pt>
                <c:pt idx="777">
                  <c:v>31497</c:v>
                </c:pt>
                <c:pt idx="778">
                  <c:v>31504</c:v>
                </c:pt>
                <c:pt idx="779">
                  <c:v>31511</c:v>
                </c:pt>
                <c:pt idx="780">
                  <c:v>31518</c:v>
                </c:pt>
                <c:pt idx="781">
                  <c:v>31525</c:v>
                </c:pt>
                <c:pt idx="782">
                  <c:v>31532</c:v>
                </c:pt>
                <c:pt idx="783">
                  <c:v>31539</c:v>
                </c:pt>
                <c:pt idx="784">
                  <c:v>31546</c:v>
                </c:pt>
                <c:pt idx="785">
                  <c:v>31553</c:v>
                </c:pt>
                <c:pt idx="786">
                  <c:v>31560</c:v>
                </c:pt>
                <c:pt idx="787">
                  <c:v>31567</c:v>
                </c:pt>
                <c:pt idx="788">
                  <c:v>31574</c:v>
                </c:pt>
                <c:pt idx="789">
                  <c:v>31581</c:v>
                </c:pt>
                <c:pt idx="790">
                  <c:v>31588</c:v>
                </c:pt>
                <c:pt idx="791">
                  <c:v>31595</c:v>
                </c:pt>
                <c:pt idx="792">
                  <c:v>31602</c:v>
                </c:pt>
                <c:pt idx="793">
                  <c:v>31609</c:v>
                </c:pt>
                <c:pt idx="794">
                  <c:v>31616</c:v>
                </c:pt>
                <c:pt idx="795">
                  <c:v>31623</c:v>
                </c:pt>
                <c:pt idx="796">
                  <c:v>31630</c:v>
                </c:pt>
                <c:pt idx="797">
                  <c:v>31637</c:v>
                </c:pt>
                <c:pt idx="798">
                  <c:v>31644</c:v>
                </c:pt>
                <c:pt idx="799">
                  <c:v>31651</c:v>
                </c:pt>
                <c:pt idx="800">
                  <c:v>31658</c:v>
                </c:pt>
                <c:pt idx="801">
                  <c:v>31665</c:v>
                </c:pt>
                <c:pt idx="802">
                  <c:v>31672</c:v>
                </c:pt>
                <c:pt idx="803">
                  <c:v>31679</c:v>
                </c:pt>
                <c:pt idx="804">
                  <c:v>31686</c:v>
                </c:pt>
                <c:pt idx="805">
                  <c:v>31693</c:v>
                </c:pt>
                <c:pt idx="806">
                  <c:v>31700</c:v>
                </c:pt>
                <c:pt idx="807">
                  <c:v>31707</c:v>
                </c:pt>
                <c:pt idx="808">
                  <c:v>31714</c:v>
                </c:pt>
                <c:pt idx="809">
                  <c:v>31721</c:v>
                </c:pt>
                <c:pt idx="810">
                  <c:v>31728</c:v>
                </c:pt>
                <c:pt idx="811">
                  <c:v>31735</c:v>
                </c:pt>
                <c:pt idx="812">
                  <c:v>31742</c:v>
                </c:pt>
                <c:pt idx="813">
                  <c:v>31749</c:v>
                </c:pt>
                <c:pt idx="814">
                  <c:v>31756</c:v>
                </c:pt>
                <c:pt idx="815">
                  <c:v>31763</c:v>
                </c:pt>
                <c:pt idx="816">
                  <c:v>31770</c:v>
                </c:pt>
                <c:pt idx="817">
                  <c:v>31778</c:v>
                </c:pt>
                <c:pt idx="818">
                  <c:v>31785</c:v>
                </c:pt>
                <c:pt idx="819">
                  <c:v>31792</c:v>
                </c:pt>
                <c:pt idx="820">
                  <c:v>31799</c:v>
                </c:pt>
                <c:pt idx="821">
                  <c:v>31806</c:v>
                </c:pt>
                <c:pt idx="822">
                  <c:v>31813</c:v>
                </c:pt>
                <c:pt idx="823">
                  <c:v>31820</c:v>
                </c:pt>
                <c:pt idx="824">
                  <c:v>31827</c:v>
                </c:pt>
                <c:pt idx="825">
                  <c:v>31834</c:v>
                </c:pt>
                <c:pt idx="826">
                  <c:v>31841</c:v>
                </c:pt>
                <c:pt idx="827">
                  <c:v>31848</c:v>
                </c:pt>
                <c:pt idx="828">
                  <c:v>31855</c:v>
                </c:pt>
                <c:pt idx="829">
                  <c:v>31862</c:v>
                </c:pt>
                <c:pt idx="830">
                  <c:v>31869</c:v>
                </c:pt>
                <c:pt idx="831">
                  <c:v>31876</c:v>
                </c:pt>
                <c:pt idx="832">
                  <c:v>31883</c:v>
                </c:pt>
                <c:pt idx="833">
                  <c:v>31890</c:v>
                </c:pt>
                <c:pt idx="834">
                  <c:v>31897</c:v>
                </c:pt>
                <c:pt idx="835">
                  <c:v>31904</c:v>
                </c:pt>
                <c:pt idx="836">
                  <c:v>31911</c:v>
                </c:pt>
                <c:pt idx="837">
                  <c:v>31918</c:v>
                </c:pt>
                <c:pt idx="838">
                  <c:v>31925</c:v>
                </c:pt>
                <c:pt idx="839">
                  <c:v>31932</c:v>
                </c:pt>
                <c:pt idx="840">
                  <c:v>31939</c:v>
                </c:pt>
                <c:pt idx="841">
                  <c:v>31946</c:v>
                </c:pt>
                <c:pt idx="842">
                  <c:v>31953</c:v>
                </c:pt>
                <c:pt idx="843">
                  <c:v>31960</c:v>
                </c:pt>
                <c:pt idx="844">
                  <c:v>31967</c:v>
                </c:pt>
                <c:pt idx="845">
                  <c:v>31974</c:v>
                </c:pt>
                <c:pt idx="846">
                  <c:v>31981</c:v>
                </c:pt>
                <c:pt idx="847">
                  <c:v>31988</c:v>
                </c:pt>
                <c:pt idx="848">
                  <c:v>31995</c:v>
                </c:pt>
                <c:pt idx="849">
                  <c:v>32002</c:v>
                </c:pt>
                <c:pt idx="850">
                  <c:v>32009</c:v>
                </c:pt>
                <c:pt idx="851">
                  <c:v>32016</c:v>
                </c:pt>
                <c:pt idx="852">
                  <c:v>32023</c:v>
                </c:pt>
                <c:pt idx="853">
                  <c:v>32030</c:v>
                </c:pt>
                <c:pt idx="854">
                  <c:v>32037</c:v>
                </c:pt>
                <c:pt idx="855">
                  <c:v>32044</c:v>
                </c:pt>
                <c:pt idx="856">
                  <c:v>32051</c:v>
                </c:pt>
                <c:pt idx="857">
                  <c:v>32058</c:v>
                </c:pt>
                <c:pt idx="858">
                  <c:v>32065</c:v>
                </c:pt>
                <c:pt idx="859">
                  <c:v>32072</c:v>
                </c:pt>
                <c:pt idx="860">
                  <c:v>32079</c:v>
                </c:pt>
                <c:pt idx="861">
                  <c:v>32086</c:v>
                </c:pt>
                <c:pt idx="862">
                  <c:v>32093</c:v>
                </c:pt>
                <c:pt idx="863">
                  <c:v>32100</c:v>
                </c:pt>
                <c:pt idx="864">
                  <c:v>32107</c:v>
                </c:pt>
                <c:pt idx="865">
                  <c:v>32114</c:v>
                </c:pt>
                <c:pt idx="866">
                  <c:v>32121</c:v>
                </c:pt>
                <c:pt idx="867">
                  <c:v>32128</c:v>
                </c:pt>
                <c:pt idx="868">
                  <c:v>32135</c:v>
                </c:pt>
                <c:pt idx="869">
                  <c:v>32150</c:v>
                </c:pt>
                <c:pt idx="870">
                  <c:v>32157</c:v>
                </c:pt>
                <c:pt idx="871">
                  <c:v>32164</c:v>
                </c:pt>
                <c:pt idx="872">
                  <c:v>32171</c:v>
                </c:pt>
                <c:pt idx="873">
                  <c:v>32178</c:v>
                </c:pt>
                <c:pt idx="874">
                  <c:v>32185</c:v>
                </c:pt>
                <c:pt idx="875">
                  <c:v>32192</c:v>
                </c:pt>
                <c:pt idx="876">
                  <c:v>32199</c:v>
                </c:pt>
                <c:pt idx="877">
                  <c:v>32206</c:v>
                </c:pt>
                <c:pt idx="878">
                  <c:v>32213</c:v>
                </c:pt>
                <c:pt idx="879">
                  <c:v>32220</c:v>
                </c:pt>
                <c:pt idx="880">
                  <c:v>32227</c:v>
                </c:pt>
                <c:pt idx="881">
                  <c:v>32234</c:v>
                </c:pt>
                <c:pt idx="882">
                  <c:v>32241</c:v>
                </c:pt>
                <c:pt idx="883">
                  <c:v>32248</c:v>
                </c:pt>
                <c:pt idx="884">
                  <c:v>32255</c:v>
                </c:pt>
                <c:pt idx="885">
                  <c:v>32262</c:v>
                </c:pt>
                <c:pt idx="886">
                  <c:v>32269</c:v>
                </c:pt>
                <c:pt idx="887">
                  <c:v>32276</c:v>
                </c:pt>
                <c:pt idx="888">
                  <c:v>32283</c:v>
                </c:pt>
                <c:pt idx="889">
                  <c:v>32290</c:v>
                </c:pt>
                <c:pt idx="890">
                  <c:v>32297</c:v>
                </c:pt>
                <c:pt idx="891">
                  <c:v>32304</c:v>
                </c:pt>
                <c:pt idx="892">
                  <c:v>32311</c:v>
                </c:pt>
                <c:pt idx="893">
                  <c:v>32318</c:v>
                </c:pt>
                <c:pt idx="894">
                  <c:v>32325</c:v>
                </c:pt>
                <c:pt idx="895">
                  <c:v>32332</c:v>
                </c:pt>
                <c:pt idx="896">
                  <c:v>32339</c:v>
                </c:pt>
                <c:pt idx="897">
                  <c:v>32346</c:v>
                </c:pt>
                <c:pt idx="898">
                  <c:v>32353</c:v>
                </c:pt>
                <c:pt idx="899">
                  <c:v>32360</c:v>
                </c:pt>
                <c:pt idx="900">
                  <c:v>32367</c:v>
                </c:pt>
                <c:pt idx="901">
                  <c:v>32374</c:v>
                </c:pt>
                <c:pt idx="902">
                  <c:v>32381</c:v>
                </c:pt>
                <c:pt idx="903">
                  <c:v>32388</c:v>
                </c:pt>
                <c:pt idx="904">
                  <c:v>32395</c:v>
                </c:pt>
                <c:pt idx="905">
                  <c:v>32402</c:v>
                </c:pt>
                <c:pt idx="906">
                  <c:v>32409</c:v>
                </c:pt>
                <c:pt idx="907">
                  <c:v>32416</c:v>
                </c:pt>
                <c:pt idx="908">
                  <c:v>32423</c:v>
                </c:pt>
                <c:pt idx="909">
                  <c:v>32430</c:v>
                </c:pt>
                <c:pt idx="910">
                  <c:v>32437</c:v>
                </c:pt>
                <c:pt idx="911">
                  <c:v>32444</c:v>
                </c:pt>
                <c:pt idx="912">
                  <c:v>32451</c:v>
                </c:pt>
                <c:pt idx="913">
                  <c:v>32458</c:v>
                </c:pt>
                <c:pt idx="914">
                  <c:v>32465</c:v>
                </c:pt>
                <c:pt idx="915">
                  <c:v>32472</c:v>
                </c:pt>
                <c:pt idx="916">
                  <c:v>32479</c:v>
                </c:pt>
                <c:pt idx="917">
                  <c:v>32486</c:v>
                </c:pt>
                <c:pt idx="918">
                  <c:v>32493</c:v>
                </c:pt>
                <c:pt idx="919">
                  <c:v>32500</c:v>
                </c:pt>
                <c:pt idx="920">
                  <c:v>32509</c:v>
                </c:pt>
                <c:pt idx="921">
                  <c:v>32516</c:v>
                </c:pt>
                <c:pt idx="922">
                  <c:v>32523</c:v>
                </c:pt>
                <c:pt idx="923">
                  <c:v>32530</c:v>
                </c:pt>
                <c:pt idx="924">
                  <c:v>32537</c:v>
                </c:pt>
                <c:pt idx="925">
                  <c:v>32544</c:v>
                </c:pt>
                <c:pt idx="926">
                  <c:v>32551</c:v>
                </c:pt>
                <c:pt idx="927">
                  <c:v>32558</c:v>
                </c:pt>
                <c:pt idx="928">
                  <c:v>32565</c:v>
                </c:pt>
                <c:pt idx="929">
                  <c:v>32572</c:v>
                </c:pt>
                <c:pt idx="930">
                  <c:v>32579</c:v>
                </c:pt>
                <c:pt idx="931">
                  <c:v>32586</c:v>
                </c:pt>
                <c:pt idx="932">
                  <c:v>32593</c:v>
                </c:pt>
                <c:pt idx="933">
                  <c:v>32600</c:v>
                </c:pt>
                <c:pt idx="934">
                  <c:v>32607</c:v>
                </c:pt>
                <c:pt idx="935">
                  <c:v>32614</c:v>
                </c:pt>
                <c:pt idx="936">
                  <c:v>32621</c:v>
                </c:pt>
                <c:pt idx="937">
                  <c:v>32628</c:v>
                </c:pt>
                <c:pt idx="938">
                  <c:v>32635</c:v>
                </c:pt>
                <c:pt idx="939">
                  <c:v>32642</c:v>
                </c:pt>
                <c:pt idx="940">
                  <c:v>32649</c:v>
                </c:pt>
                <c:pt idx="941">
                  <c:v>32656</c:v>
                </c:pt>
                <c:pt idx="942">
                  <c:v>32663</c:v>
                </c:pt>
                <c:pt idx="943">
                  <c:v>32670</c:v>
                </c:pt>
                <c:pt idx="944">
                  <c:v>32677</c:v>
                </c:pt>
                <c:pt idx="945">
                  <c:v>32684</c:v>
                </c:pt>
                <c:pt idx="946">
                  <c:v>32691</c:v>
                </c:pt>
                <c:pt idx="947">
                  <c:v>32698</c:v>
                </c:pt>
                <c:pt idx="948">
                  <c:v>32705</c:v>
                </c:pt>
                <c:pt idx="949">
                  <c:v>32712</c:v>
                </c:pt>
                <c:pt idx="950">
                  <c:v>32719</c:v>
                </c:pt>
                <c:pt idx="951">
                  <c:v>32726</c:v>
                </c:pt>
                <c:pt idx="952">
                  <c:v>32733</c:v>
                </c:pt>
                <c:pt idx="953">
                  <c:v>32740</c:v>
                </c:pt>
                <c:pt idx="954">
                  <c:v>32747</c:v>
                </c:pt>
                <c:pt idx="955">
                  <c:v>32754</c:v>
                </c:pt>
                <c:pt idx="956">
                  <c:v>32761</c:v>
                </c:pt>
                <c:pt idx="957">
                  <c:v>32768</c:v>
                </c:pt>
                <c:pt idx="958">
                  <c:v>32775</c:v>
                </c:pt>
                <c:pt idx="959">
                  <c:v>32782</c:v>
                </c:pt>
                <c:pt idx="960">
                  <c:v>32789</c:v>
                </c:pt>
                <c:pt idx="961">
                  <c:v>32796</c:v>
                </c:pt>
                <c:pt idx="962">
                  <c:v>32803</c:v>
                </c:pt>
                <c:pt idx="963">
                  <c:v>32810</c:v>
                </c:pt>
                <c:pt idx="964">
                  <c:v>32817</c:v>
                </c:pt>
                <c:pt idx="965">
                  <c:v>32824</c:v>
                </c:pt>
                <c:pt idx="966">
                  <c:v>32831</c:v>
                </c:pt>
                <c:pt idx="967">
                  <c:v>32838</c:v>
                </c:pt>
                <c:pt idx="968">
                  <c:v>32845</c:v>
                </c:pt>
                <c:pt idx="969">
                  <c:v>32852</c:v>
                </c:pt>
                <c:pt idx="970">
                  <c:v>32859</c:v>
                </c:pt>
                <c:pt idx="971">
                  <c:v>32866</c:v>
                </c:pt>
                <c:pt idx="972">
                  <c:v>32874</c:v>
                </c:pt>
                <c:pt idx="973">
                  <c:v>32881</c:v>
                </c:pt>
                <c:pt idx="974">
                  <c:v>32888</c:v>
                </c:pt>
                <c:pt idx="975">
                  <c:v>32895</c:v>
                </c:pt>
                <c:pt idx="976">
                  <c:v>32902</c:v>
                </c:pt>
                <c:pt idx="977">
                  <c:v>32909</c:v>
                </c:pt>
                <c:pt idx="978">
                  <c:v>32916</c:v>
                </c:pt>
                <c:pt idx="979">
                  <c:v>32923</c:v>
                </c:pt>
                <c:pt idx="980">
                  <c:v>32930</c:v>
                </c:pt>
                <c:pt idx="981">
                  <c:v>32937</c:v>
                </c:pt>
                <c:pt idx="982">
                  <c:v>32944</c:v>
                </c:pt>
                <c:pt idx="983">
                  <c:v>32951</c:v>
                </c:pt>
                <c:pt idx="984">
                  <c:v>32958</c:v>
                </c:pt>
                <c:pt idx="985">
                  <c:v>32965</c:v>
                </c:pt>
                <c:pt idx="986">
                  <c:v>32972</c:v>
                </c:pt>
                <c:pt idx="987">
                  <c:v>32979</c:v>
                </c:pt>
                <c:pt idx="988">
                  <c:v>32986</c:v>
                </c:pt>
                <c:pt idx="989">
                  <c:v>32993</c:v>
                </c:pt>
                <c:pt idx="990">
                  <c:v>33000</c:v>
                </c:pt>
                <c:pt idx="991">
                  <c:v>33007</c:v>
                </c:pt>
                <c:pt idx="992">
                  <c:v>33014</c:v>
                </c:pt>
                <c:pt idx="993">
                  <c:v>33021</c:v>
                </c:pt>
                <c:pt idx="994">
                  <c:v>33028</c:v>
                </c:pt>
                <c:pt idx="995">
                  <c:v>33035</c:v>
                </c:pt>
                <c:pt idx="996">
                  <c:v>33042</c:v>
                </c:pt>
                <c:pt idx="997">
                  <c:v>33049</c:v>
                </c:pt>
                <c:pt idx="998">
                  <c:v>33056</c:v>
                </c:pt>
                <c:pt idx="999">
                  <c:v>33063</c:v>
                </c:pt>
                <c:pt idx="1000">
                  <c:v>33070</c:v>
                </c:pt>
                <c:pt idx="1001">
                  <c:v>33077</c:v>
                </c:pt>
                <c:pt idx="1002">
                  <c:v>33084</c:v>
                </c:pt>
                <c:pt idx="1003">
                  <c:v>33091</c:v>
                </c:pt>
                <c:pt idx="1004">
                  <c:v>33098</c:v>
                </c:pt>
                <c:pt idx="1005">
                  <c:v>33105</c:v>
                </c:pt>
                <c:pt idx="1006">
                  <c:v>33112</c:v>
                </c:pt>
                <c:pt idx="1007">
                  <c:v>33119</c:v>
                </c:pt>
                <c:pt idx="1008">
                  <c:v>33126</c:v>
                </c:pt>
                <c:pt idx="1009">
                  <c:v>33133</c:v>
                </c:pt>
                <c:pt idx="1010">
                  <c:v>33140</c:v>
                </c:pt>
                <c:pt idx="1011">
                  <c:v>33147</c:v>
                </c:pt>
                <c:pt idx="1012">
                  <c:v>33154</c:v>
                </c:pt>
                <c:pt idx="1013">
                  <c:v>33161</c:v>
                </c:pt>
                <c:pt idx="1014">
                  <c:v>33168</c:v>
                </c:pt>
                <c:pt idx="1015">
                  <c:v>33175</c:v>
                </c:pt>
                <c:pt idx="1016">
                  <c:v>33182</c:v>
                </c:pt>
                <c:pt idx="1017">
                  <c:v>33189</c:v>
                </c:pt>
                <c:pt idx="1018">
                  <c:v>33196</c:v>
                </c:pt>
                <c:pt idx="1019">
                  <c:v>33203</c:v>
                </c:pt>
                <c:pt idx="1020">
                  <c:v>33210</c:v>
                </c:pt>
                <c:pt idx="1021">
                  <c:v>33217</c:v>
                </c:pt>
                <c:pt idx="1022">
                  <c:v>33224</c:v>
                </c:pt>
                <c:pt idx="1023">
                  <c:v>33231</c:v>
                </c:pt>
                <c:pt idx="1024">
                  <c:v>33239</c:v>
                </c:pt>
                <c:pt idx="1025">
                  <c:v>33246</c:v>
                </c:pt>
                <c:pt idx="1026">
                  <c:v>33253</c:v>
                </c:pt>
                <c:pt idx="1027">
                  <c:v>33260</c:v>
                </c:pt>
                <c:pt idx="1028">
                  <c:v>33267</c:v>
                </c:pt>
                <c:pt idx="1029">
                  <c:v>33274</c:v>
                </c:pt>
                <c:pt idx="1030">
                  <c:v>33281</c:v>
                </c:pt>
                <c:pt idx="1031">
                  <c:v>33288</c:v>
                </c:pt>
                <c:pt idx="1032">
                  <c:v>33295</c:v>
                </c:pt>
                <c:pt idx="1033">
                  <c:v>33302</c:v>
                </c:pt>
                <c:pt idx="1034">
                  <c:v>33309</c:v>
                </c:pt>
                <c:pt idx="1035">
                  <c:v>33316</c:v>
                </c:pt>
                <c:pt idx="1036">
                  <c:v>33323</c:v>
                </c:pt>
                <c:pt idx="1037">
                  <c:v>33330</c:v>
                </c:pt>
                <c:pt idx="1038">
                  <c:v>33337</c:v>
                </c:pt>
                <c:pt idx="1039">
                  <c:v>33344</c:v>
                </c:pt>
                <c:pt idx="1040">
                  <c:v>33351</c:v>
                </c:pt>
                <c:pt idx="1041">
                  <c:v>33358</c:v>
                </c:pt>
                <c:pt idx="1042">
                  <c:v>33365</c:v>
                </c:pt>
                <c:pt idx="1043">
                  <c:v>33372</c:v>
                </c:pt>
                <c:pt idx="1044">
                  <c:v>33379</c:v>
                </c:pt>
                <c:pt idx="1045">
                  <c:v>33386</c:v>
                </c:pt>
                <c:pt idx="1046">
                  <c:v>33393</c:v>
                </c:pt>
                <c:pt idx="1047">
                  <c:v>33400</c:v>
                </c:pt>
                <c:pt idx="1048">
                  <c:v>33407</c:v>
                </c:pt>
                <c:pt idx="1049">
                  <c:v>33414</c:v>
                </c:pt>
                <c:pt idx="1050">
                  <c:v>33421</c:v>
                </c:pt>
                <c:pt idx="1051">
                  <c:v>33428</c:v>
                </c:pt>
                <c:pt idx="1052">
                  <c:v>33435</c:v>
                </c:pt>
                <c:pt idx="1053">
                  <c:v>33442</c:v>
                </c:pt>
                <c:pt idx="1054">
                  <c:v>33449</c:v>
                </c:pt>
                <c:pt idx="1055">
                  <c:v>33456</c:v>
                </c:pt>
                <c:pt idx="1056">
                  <c:v>33463</c:v>
                </c:pt>
                <c:pt idx="1057">
                  <c:v>33470</c:v>
                </c:pt>
                <c:pt idx="1058">
                  <c:v>33477</c:v>
                </c:pt>
                <c:pt idx="1059">
                  <c:v>33484</c:v>
                </c:pt>
                <c:pt idx="1060">
                  <c:v>33491</c:v>
                </c:pt>
                <c:pt idx="1061">
                  <c:v>33498</c:v>
                </c:pt>
                <c:pt idx="1062">
                  <c:v>33505</c:v>
                </c:pt>
                <c:pt idx="1063">
                  <c:v>33512</c:v>
                </c:pt>
                <c:pt idx="1064">
                  <c:v>33519</c:v>
                </c:pt>
                <c:pt idx="1065">
                  <c:v>33526</c:v>
                </c:pt>
                <c:pt idx="1066">
                  <c:v>33533</c:v>
                </c:pt>
                <c:pt idx="1067">
                  <c:v>33540</c:v>
                </c:pt>
                <c:pt idx="1068">
                  <c:v>33547</c:v>
                </c:pt>
                <c:pt idx="1069">
                  <c:v>33554</c:v>
                </c:pt>
                <c:pt idx="1070">
                  <c:v>33561</c:v>
                </c:pt>
                <c:pt idx="1071">
                  <c:v>33568</c:v>
                </c:pt>
                <c:pt idx="1072">
                  <c:v>33575</c:v>
                </c:pt>
                <c:pt idx="1073">
                  <c:v>33582</c:v>
                </c:pt>
                <c:pt idx="1074">
                  <c:v>33589</c:v>
                </c:pt>
                <c:pt idx="1075">
                  <c:v>33596</c:v>
                </c:pt>
                <c:pt idx="1076">
                  <c:v>33604</c:v>
                </c:pt>
                <c:pt idx="1077">
                  <c:v>33611</c:v>
                </c:pt>
                <c:pt idx="1078">
                  <c:v>33618</c:v>
                </c:pt>
                <c:pt idx="1079">
                  <c:v>33625</c:v>
                </c:pt>
                <c:pt idx="1080">
                  <c:v>33632</c:v>
                </c:pt>
                <c:pt idx="1081">
                  <c:v>33639</c:v>
                </c:pt>
                <c:pt idx="1082">
                  <c:v>33646</c:v>
                </c:pt>
                <c:pt idx="1083">
                  <c:v>33653</c:v>
                </c:pt>
                <c:pt idx="1084">
                  <c:v>33660</c:v>
                </c:pt>
                <c:pt idx="1085">
                  <c:v>33667</c:v>
                </c:pt>
                <c:pt idx="1086">
                  <c:v>33674</c:v>
                </c:pt>
                <c:pt idx="1087">
                  <c:v>33681</c:v>
                </c:pt>
                <c:pt idx="1088">
                  <c:v>33688</c:v>
                </c:pt>
                <c:pt idx="1089">
                  <c:v>33695</c:v>
                </c:pt>
                <c:pt idx="1090">
                  <c:v>33702</c:v>
                </c:pt>
                <c:pt idx="1091">
                  <c:v>33709</c:v>
                </c:pt>
                <c:pt idx="1092">
                  <c:v>33716</c:v>
                </c:pt>
                <c:pt idx="1093">
                  <c:v>33723</c:v>
                </c:pt>
                <c:pt idx="1094">
                  <c:v>33730</c:v>
                </c:pt>
                <c:pt idx="1095">
                  <c:v>33737</c:v>
                </c:pt>
                <c:pt idx="1096">
                  <c:v>33744</c:v>
                </c:pt>
                <c:pt idx="1097">
                  <c:v>33751</c:v>
                </c:pt>
                <c:pt idx="1098">
                  <c:v>33758</c:v>
                </c:pt>
                <c:pt idx="1099">
                  <c:v>33765</c:v>
                </c:pt>
                <c:pt idx="1100">
                  <c:v>33772</c:v>
                </c:pt>
                <c:pt idx="1101">
                  <c:v>33779</c:v>
                </c:pt>
                <c:pt idx="1102">
                  <c:v>33786</c:v>
                </c:pt>
                <c:pt idx="1103">
                  <c:v>33793</c:v>
                </c:pt>
                <c:pt idx="1104">
                  <c:v>33800</c:v>
                </c:pt>
                <c:pt idx="1105">
                  <c:v>33807</c:v>
                </c:pt>
                <c:pt idx="1106">
                  <c:v>33814</c:v>
                </c:pt>
                <c:pt idx="1107">
                  <c:v>33821</c:v>
                </c:pt>
                <c:pt idx="1108">
                  <c:v>33828</c:v>
                </c:pt>
                <c:pt idx="1109">
                  <c:v>33835</c:v>
                </c:pt>
                <c:pt idx="1110">
                  <c:v>33842</c:v>
                </c:pt>
                <c:pt idx="1111">
                  <c:v>33849</c:v>
                </c:pt>
                <c:pt idx="1112">
                  <c:v>33856</c:v>
                </c:pt>
                <c:pt idx="1113">
                  <c:v>33863</c:v>
                </c:pt>
                <c:pt idx="1114">
                  <c:v>33870</c:v>
                </c:pt>
                <c:pt idx="1115">
                  <c:v>33877</c:v>
                </c:pt>
                <c:pt idx="1116">
                  <c:v>33884</c:v>
                </c:pt>
                <c:pt idx="1117">
                  <c:v>33891</c:v>
                </c:pt>
                <c:pt idx="1118">
                  <c:v>33898</c:v>
                </c:pt>
                <c:pt idx="1119">
                  <c:v>33905</c:v>
                </c:pt>
                <c:pt idx="1120">
                  <c:v>33912</c:v>
                </c:pt>
                <c:pt idx="1121">
                  <c:v>33919</c:v>
                </c:pt>
                <c:pt idx="1122">
                  <c:v>33926</c:v>
                </c:pt>
                <c:pt idx="1123">
                  <c:v>33933</c:v>
                </c:pt>
                <c:pt idx="1124">
                  <c:v>33940</c:v>
                </c:pt>
                <c:pt idx="1125">
                  <c:v>33947</c:v>
                </c:pt>
                <c:pt idx="1126">
                  <c:v>33954</c:v>
                </c:pt>
                <c:pt idx="1127">
                  <c:v>33961</c:v>
                </c:pt>
                <c:pt idx="1128">
                  <c:v>33977</c:v>
                </c:pt>
                <c:pt idx="1129">
                  <c:v>33984</c:v>
                </c:pt>
                <c:pt idx="1130">
                  <c:v>33991</c:v>
                </c:pt>
                <c:pt idx="1131">
                  <c:v>33998</c:v>
                </c:pt>
                <c:pt idx="1132">
                  <c:v>34005</c:v>
                </c:pt>
                <c:pt idx="1133">
                  <c:v>34012</c:v>
                </c:pt>
                <c:pt idx="1134">
                  <c:v>34019</c:v>
                </c:pt>
                <c:pt idx="1135">
                  <c:v>34026</c:v>
                </c:pt>
                <c:pt idx="1136">
                  <c:v>34033</c:v>
                </c:pt>
                <c:pt idx="1137">
                  <c:v>34040</c:v>
                </c:pt>
                <c:pt idx="1138">
                  <c:v>34047</c:v>
                </c:pt>
                <c:pt idx="1139">
                  <c:v>34054</c:v>
                </c:pt>
                <c:pt idx="1140">
                  <c:v>34061</c:v>
                </c:pt>
                <c:pt idx="1141">
                  <c:v>34068</c:v>
                </c:pt>
                <c:pt idx="1142">
                  <c:v>34075</c:v>
                </c:pt>
                <c:pt idx="1143">
                  <c:v>34082</c:v>
                </c:pt>
                <c:pt idx="1144">
                  <c:v>34089</c:v>
                </c:pt>
                <c:pt idx="1145">
                  <c:v>34096</c:v>
                </c:pt>
                <c:pt idx="1146">
                  <c:v>34103</c:v>
                </c:pt>
                <c:pt idx="1147">
                  <c:v>34110</c:v>
                </c:pt>
                <c:pt idx="1148">
                  <c:v>34117</c:v>
                </c:pt>
                <c:pt idx="1149">
                  <c:v>34124</c:v>
                </c:pt>
                <c:pt idx="1150">
                  <c:v>34131</c:v>
                </c:pt>
                <c:pt idx="1151">
                  <c:v>34138</c:v>
                </c:pt>
                <c:pt idx="1152">
                  <c:v>34145</c:v>
                </c:pt>
                <c:pt idx="1153">
                  <c:v>34152</c:v>
                </c:pt>
                <c:pt idx="1154">
                  <c:v>34159</c:v>
                </c:pt>
                <c:pt idx="1155">
                  <c:v>34166</c:v>
                </c:pt>
                <c:pt idx="1156">
                  <c:v>34173</c:v>
                </c:pt>
                <c:pt idx="1157">
                  <c:v>34180</c:v>
                </c:pt>
                <c:pt idx="1158">
                  <c:v>34187</c:v>
                </c:pt>
                <c:pt idx="1159">
                  <c:v>34194</c:v>
                </c:pt>
                <c:pt idx="1160">
                  <c:v>34201</c:v>
                </c:pt>
                <c:pt idx="1161">
                  <c:v>34208</c:v>
                </c:pt>
                <c:pt idx="1162">
                  <c:v>34215</c:v>
                </c:pt>
                <c:pt idx="1163">
                  <c:v>34222</c:v>
                </c:pt>
                <c:pt idx="1164">
                  <c:v>34229</c:v>
                </c:pt>
                <c:pt idx="1165">
                  <c:v>34236</c:v>
                </c:pt>
                <c:pt idx="1166">
                  <c:v>34243</c:v>
                </c:pt>
                <c:pt idx="1167">
                  <c:v>34250</c:v>
                </c:pt>
                <c:pt idx="1168">
                  <c:v>34257</c:v>
                </c:pt>
                <c:pt idx="1169">
                  <c:v>34264</c:v>
                </c:pt>
                <c:pt idx="1170">
                  <c:v>34271</c:v>
                </c:pt>
                <c:pt idx="1171">
                  <c:v>34278</c:v>
                </c:pt>
                <c:pt idx="1172">
                  <c:v>34285</c:v>
                </c:pt>
                <c:pt idx="1173">
                  <c:v>34292</c:v>
                </c:pt>
                <c:pt idx="1174">
                  <c:v>34299</c:v>
                </c:pt>
                <c:pt idx="1175">
                  <c:v>34306</c:v>
                </c:pt>
                <c:pt idx="1176">
                  <c:v>34313</c:v>
                </c:pt>
                <c:pt idx="1177">
                  <c:v>34320</c:v>
                </c:pt>
                <c:pt idx="1178">
                  <c:v>34327</c:v>
                </c:pt>
                <c:pt idx="1179">
                  <c:v>34335</c:v>
                </c:pt>
                <c:pt idx="1180">
                  <c:v>34342</c:v>
                </c:pt>
                <c:pt idx="1181">
                  <c:v>34349</c:v>
                </c:pt>
                <c:pt idx="1182">
                  <c:v>34356</c:v>
                </c:pt>
                <c:pt idx="1183">
                  <c:v>34363</c:v>
                </c:pt>
                <c:pt idx="1184">
                  <c:v>34370</c:v>
                </c:pt>
                <c:pt idx="1185">
                  <c:v>34377</c:v>
                </c:pt>
                <c:pt idx="1186">
                  <c:v>34384</c:v>
                </c:pt>
                <c:pt idx="1187">
                  <c:v>34391</c:v>
                </c:pt>
                <c:pt idx="1188">
                  <c:v>34398</c:v>
                </c:pt>
                <c:pt idx="1189">
                  <c:v>34405</c:v>
                </c:pt>
                <c:pt idx="1190">
                  <c:v>34412</c:v>
                </c:pt>
                <c:pt idx="1191">
                  <c:v>34419</c:v>
                </c:pt>
                <c:pt idx="1192">
                  <c:v>34426</c:v>
                </c:pt>
                <c:pt idx="1193">
                  <c:v>34433</c:v>
                </c:pt>
                <c:pt idx="1194">
                  <c:v>34440</c:v>
                </c:pt>
                <c:pt idx="1195">
                  <c:v>34447</c:v>
                </c:pt>
                <c:pt idx="1196">
                  <c:v>34454</c:v>
                </c:pt>
                <c:pt idx="1197">
                  <c:v>34461</c:v>
                </c:pt>
                <c:pt idx="1198">
                  <c:v>34468</c:v>
                </c:pt>
                <c:pt idx="1199">
                  <c:v>34475</c:v>
                </c:pt>
                <c:pt idx="1200">
                  <c:v>34482</c:v>
                </c:pt>
                <c:pt idx="1201">
                  <c:v>34489</c:v>
                </c:pt>
                <c:pt idx="1202">
                  <c:v>34496</c:v>
                </c:pt>
                <c:pt idx="1203">
                  <c:v>34503</c:v>
                </c:pt>
                <c:pt idx="1204">
                  <c:v>34510</c:v>
                </c:pt>
                <c:pt idx="1205">
                  <c:v>34517</c:v>
                </c:pt>
                <c:pt idx="1206">
                  <c:v>34524</c:v>
                </c:pt>
                <c:pt idx="1207">
                  <c:v>34531</c:v>
                </c:pt>
                <c:pt idx="1208">
                  <c:v>34538</c:v>
                </c:pt>
                <c:pt idx="1209">
                  <c:v>34545</c:v>
                </c:pt>
                <c:pt idx="1210">
                  <c:v>34552</c:v>
                </c:pt>
                <c:pt idx="1211">
                  <c:v>34559</c:v>
                </c:pt>
                <c:pt idx="1212">
                  <c:v>34566</c:v>
                </c:pt>
                <c:pt idx="1213">
                  <c:v>34573</c:v>
                </c:pt>
                <c:pt idx="1214">
                  <c:v>34580</c:v>
                </c:pt>
                <c:pt idx="1215">
                  <c:v>34587</c:v>
                </c:pt>
                <c:pt idx="1216">
                  <c:v>34594</c:v>
                </c:pt>
                <c:pt idx="1217">
                  <c:v>34601</c:v>
                </c:pt>
                <c:pt idx="1218">
                  <c:v>34608</c:v>
                </c:pt>
                <c:pt idx="1219">
                  <c:v>34615</c:v>
                </c:pt>
                <c:pt idx="1220">
                  <c:v>34622</c:v>
                </c:pt>
                <c:pt idx="1221">
                  <c:v>34629</c:v>
                </c:pt>
                <c:pt idx="1222">
                  <c:v>34636</c:v>
                </c:pt>
                <c:pt idx="1223">
                  <c:v>34643</c:v>
                </c:pt>
                <c:pt idx="1224">
                  <c:v>34650</c:v>
                </c:pt>
                <c:pt idx="1225">
                  <c:v>34657</c:v>
                </c:pt>
                <c:pt idx="1226">
                  <c:v>34664</c:v>
                </c:pt>
                <c:pt idx="1227">
                  <c:v>34671</c:v>
                </c:pt>
                <c:pt idx="1228">
                  <c:v>34678</c:v>
                </c:pt>
                <c:pt idx="1229">
                  <c:v>34685</c:v>
                </c:pt>
                <c:pt idx="1230">
                  <c:v>34692</c:v>
                </c:pt>
                <c:pt idx="1231">
                  <c:v>34700</c:v>
                </c:pt>
                <c:pt idx="1232">
                  <c:v>34707</c:v>
                </c:pt>
                <c:pt idx="1233">
                  <c:v>34714</c:v>
                </c:pt>
                <c:pt idx="1234">
                  <c:v>34721</c:v>
                </c:pt>
                <c:pt idx="1235">
                  <c:v>34728</c:v>
                </c:pt>
                <c:pt idx="1236">
                  <c:v>34735</c:v>
                </c:pt>
                <c:pt idx="1237">
                  <c:v>34742</c:v>
                </c:pt>
                <c:pt idx="1238">
                  <c:v>34749</c:v>
                </c:pt>
                <c:pt idx="1239">
                  <c:v>34756</c:v>
                </c:pt>
                <c:pt idx="1240">
                  <c:v>34763</c:v>
                </c:pt>
                <c:pt idx="1241">
                  <c:v>34770</c:v>
                </c:pt>
                <c:pt idx="1242">
                  <c:v>34777</c:v>
                </c:pt>
                <c:pt idx="1243">
                  <c:v>34784</c:v>
                </c:pt>
                <c:pt idx="1244">
                  <c:v>34791</c:v>
                </c:pt>
                <c:pt idx="1245">
                  <c:v>34798</c:v>
                </c:pt>
                <c:pt idx="1246">
                  <c:v>34805</c:v>
                </c:pt>
                <c:pt idx="1247">
                  <c:v>34812</c:v>
                </c:pt>
                <c:pt idx="1248">
                  <c:v>34819</c:v>
                </c:pt>
                <c:pt idx="1249">
                  <c:v>34826</c:v>
                </c:pt>
                <c:pt idx="1250">
                  <c:v>34833</c:v>
                </c:pt>
                <c:pt idx="1251">
                  <c:v>34840</c:v>
                </c:pt>
                <c:pt idx="1252">
                  <c:v>34847</c:v>
                </c:pt>
                <c:pt idx="1253">
                  <c:v>34854</c:v>
                </c:pt>
                <c:pt idx="1254">
                  <c:v>34861</c:v>
                </c:pt>
                <c:pt idx="1255">
                  <c:v>34868</c:v>
                </c:pt>
                <c:pt idx="1256">
                  <c:v>34875</c:v>
                </c:pt>
                <c:pt idx="1257">
                  <c:v>34882</c:v>
                </c:pt>
                <c:pt idx="1258">
                  <c:v>34889</c:v>
                </c:pt>
                <c:pt idx="1259">
                  <c:v>34896</c:v>
                </c:pt>
                <c:pt idx="1260">
                  <c:v>34903</c:v>
                </c:pt>
                <c:pt idx="1261">
                  <c:v>34910</c:v>
                </c:pt>
                <c:pt idx="1262">
                  <c:v>34917</c:v>
                </c:pt>
                <c:pt idx="1263">
                  <c:v>34924</c:v>
                </c:pt>
                <c:pt idx="1264">
                  <c:v>34931</c:v>
                </c:pt>
                <c:pt idx="1265">
                  <c:v>34938</c:v>
                </c:pt>
                <c:pt idx="1266">
                  <c:v>34945</c:v>
                </c:pt>
                <c:pt idx="1267">
                  <c:v>34952</c:v>
                </c:pt>
                <c:pt idx="1268">
                  <c:v>34959</c:v>
                </c:pt>
                <c:pt idx="1269">
                  <c:v>34966</c:v>
                </c:pt>
                <c:pt idx="1270">
                  <c:v>34973</c:v>
                </c:pt>
                <c:pt idx="1271">
                  <c:v>34980</c:v>
                </c:pt>
                <c:pt idx="1272">
                  <c:v>34987</c:v>
                </c:pt>
                <c:pt idx="1273">
                  <c:v>34994</c:v>
                </c:pt>
                <c:pt idx="1274">
                  <c:v>35001</c:v>
                </c:pt>
                <c:pt idx="1275">
                  <c:v>35008</c:v>
                </c:pt>
                <c:pt idx="1276">
                  <c:v>35015</c:v>
                </c:pt>
                <c:pt idx="1277">
                  <c:v>35022</c:v>
                </c:pt>
                <c:pt idx="1278">
                  <c:v>35029</c:v>
                </c:pt>
                <c:pt idx="1279">
                  <c:v>35036</c:v>
                </c:pt>
                <c:pt idx="1280">
                  <c:v>35043</c:v>
                </c:pt>
                <c:pt idx="1281">
                  <c:v>35050</c:v>
                </c:pt>
                <c:pt idx="1282">
                  <c:v>35057</c:v>
                </c:pt>
                <c:pt idx="1283">
                  <c:v>35065</c:v>
                </c:pt>
                <c:pt idx="1284">
                  <c:v>35072</c:v>
                </c:pt>
                <c:pt idx="1285">
                  <c:v>35079</c:v>
                </c:pt>
                <c:pt idx="1286">
                  <c:v>35086</c:v>
                </c:pt>
                <c:pt idx="1287">
                  <c:v>35093</c:v>
                </c:pt>
                <c:pt idx="1288">
                  <c:v>35100</c:v>
                </c:pt>
                <c:pt idx="1289">
                  <c:v>35107</c:v>
                </c:pt>
                <c:pt idx="1290">
                  <c:v>35114</c:v>
                </c:pt>
                <c:pt idx="1291">
                  <c:v>35121</c:v>
                </c:pt>
                <c:pt idx="1292">
                  <c:v>35128</c:v>
                </c:pt>
                <c:pt idx="1293">
                  <c:v>35135</c:v>
                </c:pt>
                <c:pt idx="1294">
                  <c:v>35142</c:v>
                </c:pt>
                <c:pt idx="1295">
                  <c:v>35149</c:v>
                </c:pt>
                <c:pt idx="1296">
                  <c:v>35156</c:v>
                </c:pt>
                <c:pt idx="1297">
                  <c:v>35163</c:v>
                </c:pt>
                <c:pt idx="1298">
                  <c:v>35170</c:v>
                </c:pt>
                <c:pt idx="1299">
                  <c:v>35177</c:v>
                </c:pt>
                <c:pt idx="1300">
                  <c:v>35184</c:v>
                </c:pt>
                <c:pt idx="1301">
                  <c:v>35191</c:v>
                </c:pt>
                <c:pt idx="1302">
                  <c:v>35198</c:v>
                </c:pt>
                <c:pt idx="1303">
                  <c:v>35205</c:v>
                </c:pt>
                <c:pt idx="1304">
                  <c:v>35212</c:v>
                </c:pt>
                <c:pt idx="1305">
                  <c:v>35219</c:v>
                </c:pt>
                <c:pt idx="1306">
                  <c:v>35226</c:v>
                </c:pt>
                <c:pt idx="1307">
                  <c:v>35233</c:v>
                </c:pt>
                <c:pt idx="1308">
                  <c:v>35240</c:v>
                </c:pt>
                <c:pt idx="1309">
                  <c:v>35247</c:v>
                </c:pt>
                <c:pt idx="1310">
                  <c:v>35254</c:v>
                </c:pt>
                <c:pt idx="1311">
                  <c:v>35261</c:v>
                </c:pt>
                <c:pt idx="1312">
                  <c:v>35268</c:v>
                </c:pt>
                <c:pt idx="1313">
                  <c:v>35275</c:v>
                </c:pt>
                <c:pt idx="1314">
                  <c:v>35282</c:v>
                </c:pt>
                <c:pt idx="1315">
                  <c:v>35289</c:v>
                </c:pt>
                <c:pt idx="1316">
                  <c:v>35296</c:v>
                </c:pt>
                <c:pt idx="1317">
                  <c:v>35303</c:v>
                </c:pt>
                <c:pt idx="1318">
                  <c:v>35310</c:v>
                </c:pt>
                <c:pt idx="1319">
                  <c:v>35317</c:v>
                </c:pt>
                <c:pt idx="1320">
                  <c:v>35324</c:v>
                </c:pt>
                <c:pt idx="1321">
                  <c:v>35331</c:v>
                </c:pt>
                <c:pt idx="1322">
                  <c:v>35338</c:v>
                </c:pt>
                <c:pt idx="1323">
                  <c:v>35345</c:v>
                </c:pt>
                <c:pt idx="1324">
                  <c:v>35352</c:v>
                </c:pt>
                <c:pt idx="1325">
                  <c:v>35359</c:v>
                </c:pt>
                <c:pt idx="1326">
                  <c:v>35366</c:v>
                </c:pt>
                <c:pt idx="1327">
                  <c:v>35373</c:v>
                </c:pt>
                <c:pt idx="1328">
                  <c:v>35380</c:v>
                </c:pt>
                <c:pt idx="1329">
                  <c:v>35387</c:v>
                </c:pt>
                <c:pt idx="1330">
                  <c:v>35394</c:v>
                </c:pt>
                <c:pt idx="1331">
                  <c:v>35401</c:v>
                </c:pt>
                <c:pt idx="1332">
                  <c:v>35408</c:v>
                </c:pt>
                <c:pt idx="1333">
                  <c:v>35415</c:v>
                </c:pt>
                <c:pt idx="1334">
                  <c:v>35422</c:v>
                </c:pt>
                <c:pt idx="1335">
                  <c:v>35431</c:v>
                </c:pt>
                <c:pt idx="1336">
                  <c:v>35438</c:v>
                </c:pt>
                <c:pt idx="1337">
                  <c:v>35445</c:v>
                </c:pt>
                <c:pt idx="1338">
                  <c:v>35452</c:v>
                </c:pt>
                <c:pt idx="1339">
                  <c:v>35459</c:v>
                </c:pt>
                <c:pt idx="1340">
                  <c:v>35466</c:v>
                </c:pt>
                <c:pt idx="1341">
                  <c:v>35473</c:v>
                </c:pt>
                <c:pt idx="1342">
                  <c:v>35480</c:v>
                </c:pt>
                <c:pt idx="1343">
                  <c:v>35487</c:v>
                </c:pt>
                <c:pt idx="1344">
                  <c:v>35494</c:v>
                </c:pt>
                <c:pt idx="1345">
                  <c:v>35501</c:v>
                </c:pt>
                <c:pt idx="1346">
                  <c:v>35508</c:v>
                </c:pt>
                <c:pt idx="1347">
                  <c:v>35515</c:v>
                </c:pt>
                <c:pt idx="1348">
                  <c:v>35522</c:v>
                </c:pt>
                <c:pt idx="1349">
                  <c:v>35529</c:v>
                </c:pt>
                <c:pt idx="1350">
                  <c:v>35536</c:v>
                </c:pt>
                <c:pt idx="1351">
                  <c:v>35543</c:v>
                </c:pt>
                <c:pt idx="1352">
                  <c:v>35550</c:v>
                </c:pt>
                <c:pt idx="1353">
                  <c:v>35557</c:v>
                </c:pt>
                <c:pt idx="1354">
                  <c:v>35564</c:v>
                </c:pt>
                <c:pt idx="1355">
                  <c:v>35571</c:v>
                </c:pt>
                <c:pt idx="1356">
                  <c:v>35578</c:v>
                </c:pt>
                <c:pt idx="1357">
                  <c:v>35585</c:v>
                </c:pt>
                <c:pt idx="1358">
                  <c:v>35592</c:v>
                </c:pt>
                <c:pt idx="1359">
                  <c:v>35599</c:v>
                </c:pt>
                <c:pt idx="1360">
                  <c:v>35606</c:v>
                </c:pt>
                <c:pt idx="1361">
                  <c:v>35613</c:v>
                </c:pt>
                <c:pt idx="1362">
                  <c:v>35620</c:v>
                </c:pt>
                <c:pt idx="1363">
                  <c:v>35627</c:v>
                </c:pt>
                <c:pt idx="1364">
                  <c:v>35634</c:v>
                </c:pt>
                <c:pt idx="1365">
                  <c:v>35641</c:v>
                </c:pt>
                <c:pt idx="1366">
                  <c:v>35648</c:v>
                </c:pt>
                <c:pt idx="1367">
                  <c:v>35655</c:v>
                </c:pt>
                <c:pt idx="1368">
                  <c:v>35662</c:v>
                </c:pt>
                <c:pt idx="1369">
                  <c:v>35669</c:v>
                </c:pt>
                <c:pt idx="1370">
                  <c:v>35676</c:v>
                </c:pt>
                <c:pt idx="1371">
                  <c:v>35683</c:v>
                </c:pt>
                <c:pt idx="1372">
                  <c:v>35690</c:v>
                </c:pt>
                <c:pt idx="1373">
                  <c:v>35697</c:v>
                </c:pt>
                <c:pt idx="1374">
                  <c:v>35704</c:v>
                </c:pt>
                <c:pt idx="1375">
                  <c:v>35711</c:v>
                </c:pt>
                <c:pt idx="1376">
                  <c:v>35718</c:v>
                </c:pt>
                <c:pt idx="1377">
                  <c:v>35725</c:v>
                </c:pt>
                <c:pt idx="1378">
                  <c:v>35732</c:v>
                </c:pt>
                <c:pt idx="1379">
                  <c:v>35739</c:v>
                </c:pt>
                <c:pt idx="1380">
                  <c:v>35746</c:v>
                </c:pt>
                <c:pt idx="1381">
                  <c:v>35753</c:v>
                </c:pt>
                <c:pt idx="1382">
                  <c:v>35760</c:v>
                </c:pt>
                <c:pt idx="1383">
                  <c:v>35767</c:v>
                </c:pt>
                <c:pt idx="1384">
                  <c:v>35774</c:v>
                </c:pt>
                <c:pt idx="1385">
                  <c:v>35781</c:v>
                </c:pt>
                <c:pt idx="1386">
                  <c:v>35788</c:v>
                </c:pt>
                <c:pt idx="1387">
                  <c:v>35796</c:v>
                </c:pt>
                <c:pt idx="1388">
                  <c:v>35803</c:v>
                </c:pt>
                <c:pt idx="1389">
                  <c:v>35810</c:v>
                </c:pt>
                <c:pt idx="1390">
                  <c:v>35817</c:v>
                </c:pt>
                <c:pt idx="1391">
                  <c:v>35824</c:v>
                </c:pt>
                <c:pt idx="1392">
                  <c:v>35831</c:v>
                </c:pt>
                <c:pt idx="1393">
                  <c:v>35838</c:v>
                </c:pt>
                <c:pt idx="1394">
                  <c:v>35845</c:v>
                </c:pt>
                <c:pt idx="1395">
                  <c:v>35852</c:v>
                </c:pt>
                <c:pt idx="1396">
                  <c:v>35859</c:v>
                </c:pt>
                <c:pt idx="1397">
                  <c:v>35866</c:v>
                </c:pt>
                <c:pt idx="1398">
                  <c:v>35873</c:v>
                </c:pt>
                <c:pt idx="1399">
                  <c:v>35880</c:v>
                </c:pt>
                <c:pt idx="1400">
                  <c:v>35887</c:v>
                </c:pt>
                <c:pt idx="1401">
                  <c:v>35894</c:v>
                </c:pt>
                <c:pt idx="1402">
                  <c:v>35901</c:v>
                </c:pt>
                <c:pt idx="1403">
                  <c:v>35908</c:v>
                </c:pt>
                <c:pt idx="1404">
                  <c:v>35915</c:v>
                </c:pt>
                <c:pt idx="1405">
                  <c:v>35922</c:v>
                </c:pt>
                <c:pt idx="1406">
                  <c:v>35929</c:v>
                </c:pt>
                <c:pt idx="1407">
                  <c:v>35936</c:v>
                </c:pt>
                <c:pt idx="1408">
                  <c:v>35943</c:v>
                </c:pt>
                <c:pt idx="1409">
                  <c:v>35950</c:v>
                </c:pt>
                <c:pt idx="1410">
                  <c:v>35957</c:v>
                </c:pt>
                <c:pt idx="1411">
                  <c:v>35964</c:v>
                </c:pt>
                <c:pt idx="1412">
                  <c:v>35971</c:v>
                </c:pt>
                <c:pt idx="1413">
                  <c:v>35978</c:v>
                </c:pt>
                <c:pt idx="1414">
                  <c:v>35985</c:v>
                </c:pt>
                <c:pt idx="1415">
                  <c:v>35992</c:v>
                </c:pt>
                <c:pt idx="1416">
                  <c:v>35999</c:v>
                </c:pt>
                <c:pt idx="1417">
                  <c:v>36006</c:v>
                </c:pt>
                <c:pt idx="1418">
                  <c:v>36013</c:v>
                </c:pt>
                <c:pt idx="1419">
                  <c:v>36020</c:v>
                </c:pt>
                <c:pt idx="1420">
                  <c:v>36027</c:v>
                </c:pt>
                <c:pt idx="1421">
                  <c:v>36034</c:v>
                </c:pt>
                <c:pt idx="1422">
                  <c:v>36041</c:v>
                </c:pt>
                <c:pt idx="1423">
                  <c:v>36048</c:v>
                </c:pt>
                <c:pt idx="1424">
                  <c:v>36055</c:v>
                </c:pt>
                <c:pt idx="1425">
                  <c:v>36062</c:v>
                </c:pt>
                <c:pt idx="1426">
                  <c:v>36069</c:v>
                </c:pt>
                <c:pt idx="1427">
                  <c:v>36076</c:v>
                </c:pt>
                <c:pt idx="1428">
                  <c:v>36083</c:v>
                </c:pt>
                <c:pt idx="1429">
                  <c:v>36090</c:v>
                </c:pt>
                <c:pt idx="1430">
                  <c:v>36097</c:v>
                </c:pt>
                <c:pt idx="1431">
                  <c:v>36104</c:v>
                </c:pt>
                <c:pt idx="1432">
                  <c:v>36111</c:v>
                </c:pt>
                <c:pt idx="1433">
                  <c:v>36118</c:v>
                </c:pt>
                <c:pt idx="1434">
                  <c:v>36125</c:v>
                </c:pt>
                <c:pt idx="1435">
                  <c:v>36132</c:v>
                </c:pt>
                <c:pt idx="1436">
                  <c:v>36139</c:v>
                </c:pt>
                <c:pt idx="1437">
                  <c:v>36146</c:v>
                </c:pt>
                <c:pt idx="1438">
                  <c:v>36153</c:v>
                </c:pt>
                <c:pt idx="1439">
                  <c:v>36168</c:v>
                </c:pt>
                <c:pt idx="1440">
                  <c:v>36175</c:v>
                </c:pt>
                <c:pt idx="1441">
                  <c:v>36182</c:v>
                </c:pt>
                <c:pt idx="1442">
                  <c:v>36189</c:v>
                </c:pt>
                <c:pt idx="1443">
                  <c:v>36196</c:v>
                </c:pt>
                <c:pt idx="1444">
                  <c:v>36203</c:v>
                </c:pt>
                <c:pt idx="1445">
                  <c:v>36210</c:v>
                </c:pt>
                <c:pt idx="1446">
                  <c:v>36217</c:v>
                </c:pt>
                <c:pt idx="1447">
                  <c:v>36224</c:v>
                </c:pt>
                <c:pt idx="1448">
                  <c:v>36231</c:v>
                </c:pt>
                <c:pt idx="1449">
                  <c:v>36238</c:v>
                </c:pt>
                <c:pt idx="1450">
                  <c:v>36245</c:v>
                </c:pt>
                <c:pt idx="1451">
                  <c:v>36252</c:v>
                </c:pt>
                <c:pt idx="1452">
                  <c:v>36259</c:v>
                </c:pt>
                <c:pt idx="1453">
                  <c:v>36266</c:v>
                </c:pt>
                <c:pt idx="1454">
                  <c:v>36273</c:v>
                </c:pt>
                <c:pt idx="1455">
                  <c:v>36280</c:v>
                </c:pt>
                <c:pt idx="1456">
                  <c:v>36287</c:v>
                </c:pt>
                <c:pt idx="1457">
                  <c:v>36294</c:v>
                </c:pt>
                <c:pt idx="1458">
                  <c:v>36301</c:v>
                </c:pt>
                <c:pt idx="1459">
                  <c:v>36308</c:v>
                </c:pt>
                <c:pt idx="1460">
                  <c:v>36315</c:v>
                </c:pt>
                <c:pt idx="1461">
                  <c:v>36322</c:v>
                </c:pt>
                <c:pt idx="1462">
                  <c:v>36329</c:v>
                </c:pt>
                <c:pt idx="1463">
                  <c:v>36336</c:v>
                </c:pt>
                <c:pt idx="1464">
                  <c:v>36343</c:v>
                </c:pt>
                <c:pt idx="1465">
                  <c:v>36350</c:v>
                </c:pt>
                <c:pt idx="1466">
                  <c:v>36357</c:v>
                </c:pt>
                <c:pt idx="1467">
                  <c:v>36364</c:v>
                </c:pt>
                <c:pt idx="1468">
                  <c:v>36371</c:v>
                </c:pt>
                <c:pt idx="1469">
                  <c:v>36378</c:v>
                </c:pt>
                <c:pt idx="1470">
                  <c:v>36385</c:v>
                </c:pt>
                <c:pt idx="1471">
                  <c:v>36392</c:v>
                </c:pt>
                <c:pt idx="1472">
                  <c:v>36399</c:v>
                </c:pt>
                <c:pt idx="1473">
                  <c:v>36406</c:v>
                </c:pt>
                <c:pt idx="1474">
                  <c:v>36413</c:v>
                </c:pt>
                <c:pt idx="1475">
                  <c:v>36420</c:v>
                </c:pt>
                <c:pt idx="1476">
                  <c:v>36427</c:v>
                </c:pt>
                <c:pt idx="1477">
                  <c:v>36434</c:v>
                </c:pt>
                <c:pt idx="1478">
                  <c:v>36441</c:v>
                </c:pt>
                <c:pt idx="1479">
                  <c:v>36448</c:v>
                </c:pt>
                <c:pt idx="1480">
                  <c:v>36455</c:v>
                </c:pt>
                <c:pt idx="1481">
                  <c:v>36462</c:v>
                </c:pt>
                <c:pt idx="1482">
                  <c:v>36469</c:v>
                </c:pt>
                <c:pt idx="1483">
                  <c:v>36476</c:v>
                </c:pt>
                <c:pt idx="1484">
                  <c:v>36483</c:v>
                </c:pt>
                <c:pt idx="1485">
                  <c:v>36490</c:v>
                </c:pt>
                <c:pt idx="1486">
                  <c:v>36497</c:v>
                </c:pt>
                <c:pt idx="1487">
                  <c:v>36504</c:v>
                </c:pt>
                <c:pt idx="1488">
                  <c:v>36511</c:v>
                </c:pt>
                <c:pt idx="1489">
                  <c:v>36518</c:v>
                </c:pt>
                <c:pt idx="1490">
                  <c:v>36526</c:v>
                </c:pt>
                <c:pt idx="1491">
                  <c:v>36533</c:v>
                </c:pt>
                <c:pt idx="1492">
                  <c:v>36540</c:v>
                </c:pt>
                <c:pt idx="1493">
                  <c:v>36547</c:v>
                </c:pt>
                <c:pt idx="1494">
                  <c:v>36554</c:v>
                </c:pt>
                <c:pt idx="1495">
                  <c:v>36561</c:v>
                </c:pt>
                <c:pt idx="1496">
                  <c:v>36568</c:v>
                </c:pt>
                <c:pt idx="1497">
                  <c:v>36575</c:v>
                </c:pt>
                <c:pt idx="1498">
                  <c:v>36582</c:v>
                </c:pt>
                <c:pt idx="1499">
                  <c:v>36589</c:v>
                </c:pt>
                <c:pt idx="1500">
                  <c:v>36596</c:v>
                </c:pt>
                <c:pt idx="1501">
                  <c:v>36603</c:v>
                </c:pt>
                <c:pt idx="1502">
                  <c:v>36610</c:v>
                </c:pt>
                <c:pt idx="1503">
                  <c:v>36617</c:v>
                </c:pt>
                <c:pt idx="1504">
                  <c:v>36624</c:v>
                </c:pt>
                <c:pt idx="1505">
                  <c:v>36631</c:v>
                </c:pt>
                <c:pt idx="1506">
                  <c:v>36638</c:v>
                </c:pt>
                <c:pt idx="1507">
                  <c:v>36645</c:v>
                </c:pt>
                <c:pt idx="1508">
                  <c:v>36652</c:v>
                </c:pt>
                <c:pt idx="1509">
                  <c:v>36659</c:v>
                </c:pt>
                <c:pt idx="1510">
                  <c:v>36666</c:v>
                </c:pt>
                <c:pt idx="1511">
                  <c:v>36673</c:v>
                </c:pt>
                <c:pt idx="1512">
                  <c:v>36680</c:v>
                </c:pt>
                <c:pt idx="1513">
                  <c:v>36687</c:v>
                </c:pt>
                <c:pt idx="1514">
                  <c:v>36694</c:v>
                </c:pt>
                <c:pt idx="1515">
                  <c:v>36701</c:v>
                </c:pt>
                <c:pt idx="1516">
                  <c:v>36708</c:v>
                </c:pt>
                <c:pt idx="1517">
                  <c:v>36715</c:v>
                </c:pt>
                <c:pt idx="1518">
                  <c:v>36722</c:v>
                </c:pt>
                <c:pt idx="1519">
                  <c:v>36729</c:v>
                </c:pt>
                <c:pt idx="1520">
                  <c:v>36736</c:v>
                </c:pt>
                <c:pt idx="1521">
                  <c:v>36743</c:v>
                </c:pt>
                <c:pt idx="1522">
                  <c:v>36750</c:v>
                </c:pt>
                <c:pt idx="1523">
                  <c:v>36757</c:v>
                </c:pt>
                <c:pt idx="1524">
                  <c:v>36764</c:v>
                </c:pt>
                <c:pt idx="1525">
                  <c:v>36771</c:v>
                </c:pt>
                <c:pt idx="1526">
                  <c:v>36778</c:v>
                </c:pt>
                <c:pt idx="1527">
                  <c:v>36785</c:v>
                </c:pt>
                <c:pt idx="1528">
                  <c:v>36792</c:v>
                </c:pt>
                <c:pt idx="1529">
                  <c:v>36799</c:v>
                </c:pt>
                <c:pt idx="1530">
                  <c:v>36806</c:v>
                </c:pt>
                <c:pt idx="1531">
                  <c:v>36813</c:v>
                </c:pt>
                <c:pt idx="1532">
                  <c:v>36820</c:v>
                </c:pt>
                <c:pt idx="1533">
                  <c:v>36827</c:v>
                </c:pt>
                <c:pt idx="1534">
                  <c:v>36834</c:v>
                </c:pt>
                <c:pt idx="1535">
                  <c:v>36841</c:v>
                </c:pt>
                <c:pt idx="1536">
                  <c:v>36848</c:v>
                </c:pt>
                <c:pt idx="1537">
                  <c:v>36855</c:v>
                </c:pt>
                <c:pt idx="1538">
                  <c:v>36862</c:v>
                </c:pt>
                <c:pt idx="1539">
                  <c:v>36869</c:v>
                </c:pt>
                <c:pt idx="1540">
                  <c:v>36876</c:v>
                </c:pt>
                <c:pt idx="1541">
                  <c:v>36883</c:v>
                </c:pt>
                <c:pt idx="1542">
                  <c:v>36892</c:v>
                </c:pt>
                <c:pt idx="1543">
                  <c:v>36899</c:v>
                </c:pt>
                <c:pt idx="1544">
                  <c:v>36906</c:v>
                </c:pt>
                <c:pt idx="1545">
                  <c:v>36913</c:v>
                </c:pt>
                <c:pt idx="1546">
                  <c:v>36920</c:v>
                </c:pt>
                <c:pt idx="1547">
                  <c:v>36927</c:v>
                </c:pt>
                <c:pt idx="1548">
                  <c:v>36934</c:v>
                </c:pt>
                <c:pt idx="1549">
                  <c:v>36941</c:v>
                </c:pt>
                <c:pt idx="1550">
                  <c:v>36948</c:v>
                </c:pt>
                <c:pt idx="1551">
                  <c:v>36955</c:v>
                </c:pt>
                <c:pt idx="1552">
                  <c:v>36962</c:v>
                </c:pt>
                <c:pt idx="1553">
                  <c:v>36969</c:v>
                </c:pt>
                <c:pt idx="1554">
                  <c:v>36976</c:v>
                </c:pt>
                <c:pt idx="1555">
                  <c:v>36983</c:v>
                </c:pt>
                <c:pt idx="1556">
                  <c:v>36990</c:v>
                </c:pt>
                <c:pt idx="1557">
                  <c:v>36997</c:v>
                </c:pt>
                <c:pt idx="1558">
                  <c:v>37004</c:v>
                </c:pt>
                <c:pt idx="1559">
                  <c:v>37011</c:v>
                </c:pt>
                <c:pt idx="1560">
                  <c:v>37018</c:v>
                </c:pt>
                <c:pt idx="1561">
                  <c:v>37025</c:v>
                </c:pt>
                <c:pt idx="1562">
                  <c:v>37032</c:v>
                </c:pt>
                <c:pt idx="1563">
                  <c:v>37039</c:v>
                </c:pt>
                <c:pt idx="1564">
                  <c:v>37046</c:v>
                </c:pt>
                <c:pt idx="1565">
                  <c:v>37053</c:v>
                </c:pt>
                <c:pt idx="1566">
                  <c:v>37060</c:v>
                </c:pt>
                <c:pt idx="1567">
                  <c:v>37067</c:v>
                </c:pt>
                <c:pt idx="1568">
                  <c:v>37074</c:v>
                </c:pt>
                <c:pt idx="1569">
                  <c:v>37081</c:v>
                </c:pt>
                <c:pt idx="1570">
                  <c:v>37088</c:v>
                </c:pt>
                <c:pt idx="1571">
                  <c:v>37095</c:v>
                </c:pt>
                <c:pt idx="1572">
                  <c:v>37102</c:v>
                </c:pt>
                <c:pt idx="1573">
                  <c:v>37109</c:v>
                </c:pt>
                <c:pt idx="1574">
                  <c:v>37116</c:v>
                </c:pt>
                <c:pt idx="1575">
                  <c:v>37123</c:v>
                </c:pt>
                <c:pt idx="1576">
                  <c:v>37130</c:v>
                </c:pt>
                <c:pt idx="1577">
                  <c:v>37137</c:v>
                </c:pt>
                <c:pt idx="1578">
                  <c:v>37144</c:v>
                </c:pt>
                <c:pt idx="1579">
                  <c:v>37151</c:v>
                </c:pt>
                <c:pt idx="1580">
                  <c:v>37158</c:v>
                </c:pt>
                <c:pt idx="1581">
                  <c:v>37165</c:v>
                </c:pt>
                <c:pt idx="1582">
                  <c:v>37172</c:v>
                </c:pt>
                <c:pt idx="1583">
                  <c:v>37179</c:v>
                </c:pt>
                <c:pt idx="1584">
                  <c:v>37186</c:v>
                </c:pt>
                <c:pt idx="1585">
                  <c:v>37193</c:v>
                </c:pt>
                <c:pt idx="1586">
                  <c:v>37200</c:v>
                </c:pt>
                <c:pt idx="1587">
                  <c:v>37207</c:v>
                </c:pt>
                <c:pt idx="1588">
                  <c:v>37214</c:v>
                </c:pt>
                <c:pt idx="1589">
                  <c:v>37221</c:v>
                </c:pt>
                <c:pt idx="1590">
                  <c:v>37228</c:v>
                </c:pt>
                <c:pt idx="1591">
                  <c:v>37235</c:v>
                </c:pt>
                <c:pt idx="1592">
                  <c:v>37242</c:v>
                </c:pt>
                <c:pt idx="1593">
                  <c:v>37249</c:v>
                </c:pt>
                <c:pt idx="1594">
                  <c:v>37257</c:v>
                </c:pt>
                <c:pt idx="1595">
                  <c:v>37264</c:v>
                </c:pt>
                <c:pt idx="1596">
                  <c:v>37271</c:v>
                </c:pt>
                <c:pt idx="1597">
                  <c:v>37278</c:v>
                </c:pt>
                <c:pt idx="1598">
                  <c:v>37285</c:v>
                </c:pt>
                <c:pt idx="1599">
                  <c:v>37292</c:v>
                </c:pt>
                <c:pt idx="1600">
                  <c:v>37299</c:v>
                </c:pt>
                <c:pt idx="1601">
                  <c:v>37306</c:v>
                </c:pt>
                <c:pt idx="1602">
                  <c:v>37313</c:v>
                </c:pt>
                <c:pt idx="1603">
                  <c:v>37320</c:v>
                </c:pt>
                <c:pt idx="1604">
                  <c:v>37327</c:v>
                </c:pt>
                <c:pt idx="1605">
                  <c:v>37334</c:v>
                </c:pt>
                <c:pt idx="1606">
                  <c:v>37341</c:v>
                </c:pt>
                <c:pt idx="1607">
                  <c:v>37348</c:v>
                </c:pt>
                <c:pt idx="1608">
                  <c:v>37355</c:v>
                </c:pt>
                <c:pt idx="1609">
                  <c:v>37362</c:v>
                </c:pt>
                <c:pt idx="1610">
                  <c:v>37369</c:v>
                </c:pt>
                <c:pt idx="1611">
                  <c:v>37376</c:v>
                </c:pt>
                <c:pt idx="1612">
                  <c:v>37383</c:v>
                </c:pt>
                <c:pt idx="1613">
                  <c:v>37390</c:v>
                </c:pt>
                <c:pt idx="1614">
                  <c:v>37397</c:v>
                </c:pt>
                <c:pt idx="1615">
                  <c:v>37404</c:v>
                </c:pt>
                <c:pt idx="1616">
                  <c:v>37411</c:v>
                </c:pt>
                <c:pt idx="1617">
                  <c:v>37418</c:v>
                </c:pt>
                <c:pt idx="1618">
                  <c:v>37425</c:v>
                </c:pt>
                <c:pt idx="1619">
                  <c:v>37432</c:v>
                </c:pt>
                <c:pt idx="1620">
                  <c:v>37439</c:v>
                </c:pt>
                <c:pt idx="1621">
                  <c:v>37446</c:v>
                </c:pt>
                <c:pt idx="1622">
                  <c:v>37453</c:v>
                </c:pt>
                <c:pt idx="1623">
                  <c:v>37460</c:v>
                </c:pt>
                <c:pt idx="1624">
                  <c:v>37467</c:v>
                </c:pt>
                <c:pt idx="1625">
                  <c:v>37474</c:v>
                </c:pt>
                <c:pt idx="1626">
                  <c:v>37481</c:v>
                </c:pt>
                <c:pt idx="1627">
                  <c:v>37488</c:v>
                </c:pt>
                <c:pt idx="1628">
                  <c:v>37495</c:v>
                </c:pt>
                <c:pt idx="1629">
                  <c:v>37502</c:v>
                </c:pt>
                <c:pt idx="1630">
                  <c:v>37509</c:v>
                </c:pt>
                <c:pt idx="1631">
                  <c:v>37516</c:v>
                </c:pt>
                <c:pt idx="1632">
                  <c:v>37523</c:v>
                </c:pt>
                <c:pt idx="1633">
                  <c:v>37530</c:v>
                </c:pt>
                <c:pt idx="1634">
                  <c:v>37537</c:v>
                </c:pt>
                <c:pt idx="1635">
                  <c:v>37544</c:v>
                </c:pt>
                <c:pt idx="1636">
                  <c:v>37551</c:v>
                </c:pt>
                <c:pt idx="1637">
                  <c:v>37558</c:v>
                </c:pt>
                <c:pt idx="1638">
                  <c:v>37565</c:v>
                </c:pt>
                <c:pt idx="1639">
                  <c:v>37572</c:v>
                </c:pt>
                <c:pt idx="1640">
                  <c:v>37579</c:v>
                </c:pt>
                <c:pt idx="1641">
                  <c:v>37586</c:v>
                </c:pt>
                <c:pt idx="1642">
                  <c:v>37593</c:v>
                </c:pt>
                <c:pt idx="1643">
                  <c:v>37600</c:v>
                </c:pt>
                <c:pt idx="1644">
                  <c:v>37607</c:v>
                </c:pt>
                <c:pt idx="1645">
                  <c:v>37614</c:v>
                </c:pt>
                <c:pt idx="1646">
                  <c:v>37622</c:v>
                </c:pt>
                <c:pt idx="1647">
                  <c:v>37629</c:v>
                </c:pt>
                <c:pt idx="1648">
                  <c:v>37636</c:v>
                </c:pt>
                <c:pt idx="1649">
                  <c:v>37643</c:v>
                </c:pt>
                <c:pt idx="1650">
                  <c:v>37650</c:v>
                </c:pt>
                <c:pt idx="1651">
                  <c:v>37657</c:v>
                </c:pt>
                <c:pt idx="1652">
                  <c:v>37664</c:v>
                </c:pt>
                <c:pt idx="1653">
                  <c:v>37671</c:v>
                </c:pt>
                <c:pt idx="1654">
                  <c:v>37678</c:v>
                </c:pt>
                <c:pt idx="1655">
                  <c:v>37685</c:v>
                </c:pt>
                <c:pt idx="1656">
                  <c:v>37692</c:v>
                </c:pt>
                <c:pt idx="1657">
                  <c:v>37699</c:v>
                </c:pt>
                <c:pt idx="1658">
                  <c:v>37706</c:v>
                </c:pt>
                <c:pt idx="1659">
                  <c:v>37713</c:v>
                </c:pt>
                <c:pt idx="1660">
                  <c:v>37720</c:v>
                </c:pt>
                <c:pt idx="1661">
                  <c:v>37727</c:v>
                </c:pt>
                <c:pt idx="1662">
                  <c:v>37734</c:v>
                </c:pt>
                <c:pt idx="1663">
                  <c:v>37741</c:v>
                </c:pt>
                <c:pt idx="1664">
                  <c:v>37748</c:v>
                </c:pt>
                <c:pt idx="1665">
                  <c:v>37755</c:v>
                </c:pt>
                <c:pt idx="1666">
                  <c:v>37762</c:v>
                </c:pt>
                <c:pt idx="1667">
                  <c:v>37769</c:v>
                </c:pt>
                <c:pt idx="1668">
                  <c:v>37776</c:v>
                </c:pt>
                <c:pt idx="1669">
                  <c:v>37783</c:v>
                </c:pt>
                <c:pt idx="1670">
                  <c:v>37790</c:v>
                </c:pt>
                <c:pt idx="1671">
                  <c:v>37797</c:v>
                </c:pt>
                <c:pt idx="1672">
                  <c:v>37804</c:v>
                </c:pt>
                <c:pt idx="1673">
                  <c:v>37811</c:v>
                </c:pt>
                <c:pt idx="1674">
                  <c:v>37818</c:v>
                </c:pt>
                <c:pt idx="1675">
                  <c:v>37825</c:v>
                </c:pt>
                <c:pt idx="1676">
                  <c:v>37832</c:v>
                </c:pt>
                <c:pt idx="1677">
                  <c:v>37839</c:v>
                </c:pt>
                <c:pt idx="1678">
                  <c:v>37846</c:v>
                </c:pt>
                <c:pt idx="1679">
                  <c:v>37853</c:v>
                </c:pt>
                <c:pt idx="1680">
                  <c:v>37860</c:v>
                </c:pt>
                <c:pt idx="1681">
                  <c:v>37867</c:v>
                </c:pt>
                <c:pt idx="1682">
                  <c:v>37874</c:v>
                </c:pt>
                <c:pt idx="1683">
                  <c:v>37881</c:v>
                </c:pt>
                <c:pt idx="1684">
                  <c:v>37888</c:v>
                </c:pt>
                <c:pt idx="1685">
                  <c:v>37895</c:v>
                </c:pt>
                <c:pt idx="1686">
                  <c:v>37902</c:v>
                </c:pt>
                <c:pt idx="1687">
                  <c:v>37909</c:v>
                </c:pt>
                <c:pt idx="1688">
                  <c:v>37916</c:v>
                </c:pt>
                <c:pt idx="1689">
                  <c:v>37923</c:v>
                </c:pt>
                <c:pt idx="1690">
                  <c:v>37930</c:v>
                </c:pt>
                <c:pt idx="1691">
                  <c:v>37937</c:v>
                </c:pt>
                <c:pt idx="1692">
                  <c:v>37944</c:v>
                </c:pt>
                <c:pt idx="1693">
                  <c:v>37951</c:v>
                </c:pt>
                <c:pt idx="1694">
                  <c:v>37958</c:v>
                </c:pt>
                <c:pt idx="1695">
                  <c:v>37965</c:v>
                </c:pt>
                <c:pt idx="1696">
                  <c:v>37972</c:v>
                </c:pt>
                <c:pt idx="1697">
                  <c:v>37979</c:v>
                </c:pt>
                <c:pt idx="1698">
                  <c:v>37994</c:v>
                </c:pt>
                <c:pt idx="1699">
                  <c:v>38001</c:v>
                </c:pt>
                <c:pt idx="1700">
                  <c:v>38008</c:v>
                </c:pt>
                <c:pt idx="1701">
                  <c:v>38015</c:v>
                </c:pt>
                <c:pt idx="1702">
                  <c:v>38022</c:v>
                </c:pt>
                <c:pt idx="1703">
                  <c:v>38029</c:v>
                </c:pt>
                <c:pt idx="1704">
                  <c:v>38036</c:v>
                </c:pt>
                <c:pt idx="1705">
                  <c:v>38043</c:v>
                </c:pt>
                <c:pt idx="1706">
                  <c:v>38050</c:v>
                </c:pt>
                <c:pt idx="1707">
                  <c:v>38057</c:v>
                </c:pt>
                <c:pt idx="1708">
                  <c:v>38064</c:v>
                </c:pt>
                <c:pt idx="1709">
                  <c:v>38071</c:v>
                </c:pt>
                <c:pt idx="1710">
                  <c:v>38078</c:v>
                </c:pt>
                <c:pt idx="1711">
                  <c:v>38085</c:v>
                </c:pt>
                <c:pt idx="1712">
                  <c:v>38092</c:v>
                </c:pt>
                <c:pt idx="1713">
                  <c:v>38099</c:v>
                </c:pt>
                <c:pt idx="1714">
                  <c:v>38106</c:v>
                </c:pt>
                <c:pt idx="1715">
                  <c:v>38113</c:v>
                </c:pt>
                <c:pt idx="1716">
                  <c:v>38120</c:v>
                </c:pt>
                <c:pt idx="1717">
                  <c:v>38127</c:v>
                </c:pt>
                <c:pt idx="1718">
                  <c:v>38134</c:v>
                </c:pt>
                <c:pt idx="1719">
                  <c:v>38141</c:v>
                </c:pt>
                <c:pt idx="1720">
                  <c:v>38148</c:v>
                </c:pt>
                <c:pt idx="1721">
                  <c:v>38155</c:v>
                </c:pt>
                <c:pt idx="1722">
                  <c:v>38162</c:v>
                </c:pt>
                <c:pt idx="1723">
                  <c:v>38169</c:v>
                </c:pt>
                <c:pt idx="1724">
                  <c:v>38176</c:v>
                </c:pt>
                <c:pt idx="1725">
                  <c:v>38183</c:v>
                </c:pt>
                <c:pt idx="1726">
                  <c:v>38190</c:v>
                </c:pt>
                <c:pt idx="1727">
                  <c:v>38197</c:v>
                </c:pt>
                <c:pt idx="1728">
                  <c:v>38204</c:v>
                </c:pt>
                <c:pt idx="1729">
                  <c:v>38211</c:v>
                </c:pt>
                <c:pt idx="1730">
                  <c:v>38218</c:v>
                </c:pt>
                <c:pt idx="1731">
                  <c:v>38225</c:v>
                </c:pt>
                <c:pt idx="1732">
                  <c:v>38232</c:v>
                </c:pt>
                <c:pt idx="1733">
                  <c:v>38239</c:v>
                </c:pt>
                <c:pt idx="1734">
                  <c:v>38246</c:v>
                </c:pt>
                <c:pt idx="1735">
                  <c:v>38253</c:v>
                </c:pt>
                <c:pt idx="1736">
                  <c:v>38260</c:v>
                </c:pt>
                <c:pt idx="1737">
                  <c:v>38267</c:v>
                </c:pt>
                <c:pt idx="1738">
                  <c:v>38274</c:v>
                </c:pt>
                <c:pt idx="1739">
                  <c:v>38281</c:v>
                </c:pt>
                <c:pt idx="1740">
                  <c:v>38288</c:v>
                </c:pt>
                <c:pt idx="1741">
                  <c:v>38295</c:v>
                </c:pt>
                <c:pt idx="1742">
                  <c:v>38302</c:v>
                </c:pt>
                <c:pt idx="1743">
                  <c:v>38309</c:v>
                </c:pt>
                <c:pt idx="1744">
                  <c:v>38323</c:v>
                </c:pt>
                <c:pt idx="1745">
                  <c:v>38330</c:v>
                </c:pt>
                <c:pt idx="1746">
                  <c:v>38337</c:v>
                </c:pt>
                <c:pt idx="1747">
                  <c:v>38344</c:v>
                </c:pt>
                <c:pt idx="1748">
                  <c:v>38353</c:v>
                </c:pt>
                <c:pt idx="1749">
                  <c:v>38360</c:v>
                </c:pt>
                <c:pt idx="1750">
                  <c:v>38367</c:v>
                </c:pt>
                <c:pt idx="1751">
                  <c:v>38374</c:v>
                </c:pt>
                <c:pt idx="1752">
                  <c:v>38381</c:v>
                </c:pt>
                <c:pt idx="1753">
                  <c:v>38388</c:v>
                </c:pt>
                <c:pt idx="1754">
                  <c:v>38395</c:v>
                </c:pt>
                <c:pt idx="1755">
                  <c:v>38402</c:v>
                </c:pt>
                <c:pt idx="1756">
                  <c:v>38409</c:v>
                </c:pt>
                <c:pt idx="1757">
                  <c:v>38416</c:v>
                </c:pt>
                <c:pt idx="1758">
                  <c:v>38423</c:v>
                </c:pt>
                <c:pt idx="1759">
                  <c:v>38430</c:v>
                </c:pt>
                <c:pt idx="1760">
                  <c:v>38437</c:v>
                </c:pt>
                <c:pt idx="1761">
                  <c:v>38444</c:v>
                </c:pt>
                <c:pt idx="1762">
                  <c:v>38451</c:v>
                </c:pt>
                <c:pt idx="1763">
                  <c:v>38458</c:v>
                </c:pt>
                <c:pt idx="1764">
                  <c:v>38465</c:v>
                </c:pt>
                <c:pt idx="1765">
                  <c:v>38472</c:v>
                </c:pt>
                <c:pt idx="1766">
                  <c:v>38479</c:v>
                </c:pt>
                <c:pt idx="1767">
                  <c:v>38486</c:v>
                </c:pt>
                <c:pt idx="1768">
                  <c:v>38493</c:v>
                </c:pt>
                <c:pt idx="1769">
                  <c:v>38500</c:v>
                </c:pt>
                <c:pt idx="1770">
                  <c:v>38507</c:v>
                </c:pt>
                <c:pt idx="1771">
                  <c:v>38514</c:v>
                </c:pt>
                <c:pt idx="1772">
                  <c:v>38521</c:v>
                </c:pt>
                <c:pt idx="1773">
                  <c:v>38528</c:v>
                </c:pt>
                <c:pt idx="1774">
                  <c:v>38535</c:v>
                </c:pt>
                <c:pt idx="1775">
                  <c:v>38542</c:v>
                </c:pt>
                <c:pt idx="1776">
                  <c:v>38549</c:v>
                </c:pt>
                <c:pt idx="1777">
                  <c:v>38556</c:v>
                </c:pt>
                <c:pt idx="1778">
                  <c:v>38563</c:v>
                </c:pt>
                <c:pt idx="1779">
                  <c:v>38570</c:v>
                </c:pt>
                <c:pt idx="1780">
                  <c:v>38577</c:v>
                </c:pt>
                <c:pt idx="1781">
                  <c:v>38584</c:v>
                </c:pt>
                <c:pt idx="1782">
                  <c:v>38591</c:v>
                </c:pt>
                <c:pt idx="1783">
                  <c:v>38598</c:v>
                </c:pt>
                <c:pt idx="1784">
                  <c:v>38605</c:v>
                </c:pt>
                <c:pt idx="1785">
                  <c:v>38612</c:v>
                </c:pt>
                <c:pt idx="1786">
                  <c:v>38619</c:v>
                </c:pt>
                <c:pt idx="1787">
                  <c:v>38626</c:v>
                </c:pt>
                <c:pt idx="1788">
                  <c:v>38633</c:v>
                </c:pt>
                <c:pt idx="1789">
                  <c:v>38640</c:v>
                </c:pt>
                <c:pt idx="1790">
                  <c:v>38647</c:v>
                </c:pt>
                <c:pt idx="1791">
                  <c:v>38654</c:v>
                </c:pt>
                <c:pt idx="1792">
                  <c:v>38661</c:v>
                </c:pt>
                <c:pt idx="1793">
                  <c:v>38668</c:v>
                </c:pt>
                <c:pt idx="1794">
                  <c:v>38675</c:v>
                </c:pt>
                <c:pt idx="1795">
                  <c:v>38682</c:v>
                </c:pt>
                <c:pt idx="1796">
                  <c:v>38689</c:v>
                </c:pt>
                <c:pt idx="1797">
                  <c:v>38696</c:v>
                </c:pt>
                <c:pt idx="1798">
                  <c:v>38703</c:v>
                </c:pt>
                <c:pt idx="1799">
                  <c:v>38710</c:v>
                </c:pt>
                <c:pt idx="1800">
                  <c:v>38718</c:v>
                </c:pt>
                <c:pt idx="1801">
                  <c:v>38725</c:v>
                </c:pt>
                <c:pt idx="1802">
                  <c:v>38732</c:v>
                </c:pt>
                <c:pt idx="1803">
                  <c:v>38739</c:v>
                </c:pt>
                <c:pt idx="1804">
                  <c:v>38746</c:v>
                </c:pt>
                <c:pt idx="1805">
                  <c:v>38753</c:v>
                </c:pt>
                <c:pt idx="1806">
                  <c:v>38760</c:v>
                </c:pt>
                <c:pt idx="1807">
                  <c:v>38767</c:v>
                </c:pt>
                <c:pt idx="1808">
                  <c:v>38774</c:v>
                </c:pt>
                <c:pt idx="1809">
                  <c:v>38781</c:v>
                </c:pt>
                <c:pt idx="1810">
                  <c:v>38788</c:v>
                </c:pt>
                <c:pt idx="1811">
                  <c:v>38795</c:v>
                </c:pt>
                <c:pt idx="1812">
                  <c:v>38802</c:v>
                </c:pt>
                <c:pt idx="1813">
                  <c:v>38809</c:v>
                </c:pt>
                <c:pt idx="1814">
                  <c:v>38816</c:v>
                </c:pt>
                <c:pt idx="1815">
                  <c:v>38823</c:v>
                </c:pt>
                <c:pt idx="1816">
                  <c:v>38830</c:v>
                </c:pt>
                <c:pt idx="1817">
                  <c:v>38837</c:v>
                </c:pt>
                <c:pt idx="1818">
                  <c:v>38844</c:v>
                </c:pt>
                <c:pt idx="1819">
                  <c:v>38851</c:v>
                </c:pt>
                <c:pt idx="1820">
                  <c:v>38858</c:v>
                </c:pt>
                <c:pt idx="1821">
                  <c:v>38865</c:v>
                </c:pt>
                <c:pt idx="1822">
                  <c:v>38872</c:v>
                </c:pt>
                <c:pt idx="1823">
                  <c:v>38879</c:v>
                </c:pt>
                <c:pt idx="1824">
                  <c:v>38886</c:v>
                </c:pt>
                <c:pt idx="1825">
                  <c:v>38893</c:v>
                </c:pt>
                <c:pt idx="1826">
                  <c:v>38900</c:v>
                </c:pt>
                <c:pt idx="1827">
                  <c:v>38907</c:v>
                </c:pt>
                <c:pt idx="1828">
                  <c:v>38914</c:v>
                </c:pt>
                <c:pt idx="1829">
                  <c:v>38921</c:v>
                </c:pt>
                <c:pt idx="1830">
                  <c:v>38928</c:v>
                </c:pt>
                <c:pt idx="1831">
                  <c:v>38935</c:v>
                </c:pt>
                <c:pt idx="1832">
                  <c:v>38942</c:v>
                </c:pt>
                <c:pt idx="1833">
                  <c:v>38949</c:v>
                </c:pt>
                <c:pt idx="1834">
                  <c:v>38956</c:v>
                </c:pt>
                <c:pt idx="1835">
                  <c:v>38963</c:v>
                </c:pt>
                <c:pt idx="1836">
                  <c:v>38970</c:v>
                </c:pt>
                <c:pt idx="1837">
                  <c:v>38977</c:v>
                </c:pt>
                <c:pt idx="1838">
                  <c:v>38984</c:v>
                </c:pt>
                <c:pt idx="1839">
                  <c:v>38991</c:v>
                </c:pt>
                <c:pt idx="1840">
                  <c:v>38998</c:v>
                </c:pt>
                <c:pt idx="1841">
                  <c:v>39005</c:v>
                </c:pt>
                <c:pt idx="1842">
                  <c:v>39012</c:v>
                </c:pt>
                <c:pt idx="1843">
                  <c:v>39019</c:v>
                </c:pt>
                <c:pt idx="1844">
                  <c:v>39026</c:v>
                </c:pt>
                <c:pt idx="1845">
                  <c:v>39033</c:v>
                </c:pt>
                <c:pt idx="1846">
                  <c:v>39040</c:v>
                </c:pt>
                <c:pt idx="1847">
                  <c:v>39047</c:v>
                </c:pt>
                <c:pt idx="1848">
                  <c:v>39054</c:v>
                </c:pt>
                <c:pt idx="1849">
                  <c:v>39061</c:v>
                </c:pt>
                <c:pt idx="1850">
                  <c:v>39068</c:v>
                </c:pt>
                <c:pt idx="1851">
                  <c:v>39075</c:v>
                </c:pt>
                <c:pt idx="1852">
                  <c:v>39083</c:v>
                </c:pt>
                <c:pt idx="1853">
                  <c:v>39090</c:v>
                </c:pt>
                <c:pt idx="1854">
                  <c:v>39097</c:v>
                </c:pt>
                <c:pt idx="1855">
                  <c:v>39104</c:v>
                </c:pt>
                <c:pt idx="1856">
                  <c:v>39111</c:v>
                </c:pt>
                <c:pt idx="1857">
                  <c:v>39118</c:v>
                </c:pt>
                <c:pt idx="1858">
                  <c:v>39125</c:v>
                </c:pt>
                <c:pt idx="1859">
                  <c:v>39132</c:v>
                </c:pt>
                <c:pt idx="1860">
                  <c:v>39139</c:v>
                </c:pt>
                <c:pt idx="1861">
                  <c:v>39146</c:v>
                </c:pt>
                <c:pt idx="1862">
                  <c:v>39153</c:v>
                </c:pt>
                <c:pt idx="1863">
                  <c:v>39160</c:v>
                </c:pt>
                <c:pt idx="1864">
                  <c:v>39167</c:v>
                </c:pt>
                <c:pt idx="1865">
                  <c:v>39174</c:v>
                </c:pt>
                <c:pt idx="1866">
                  <c:v>39181</c:v>
                </c:pt>
                <c:pt idx="1867">
                  <c:v>39188</c:v>
                </c:pt>
                <c:pt idx="1868">
                  <c:v>39195</c:v>
                </c:pt>
                <c:pt idx="1869">
                  <c:v>39202</c:v>
                </c:pt>
                <c:pt idx="1870">
                  <c:v>39209</c:v>
                </c:pt>
                <c:pt idx="1871">
                  <c:v>39216</c:v>
                </c:pt>
                <c:pt idx="1872">
                  <c:v>39223</c:v>
                </c:pt>
                <c:pt idx="1873">
                  <c:v>39230</c:v>
                </c:pt>
                <c:pt idx="1874">
                  <c:v>39237</c:v>
                </c:pt>
                <c:pt idx="1875">
                  <c:v>39244</c:v>
                </c:pt>
                <c:pt idx="1876">
                  <c:v>39251</c:v>
                </c:pt>
                <c:pt idx="1877">
                  <c:v>39258</c:v>
                </c:pt>
                <c:pt idx="1878">
                  <c:v>39265</c:v>
                </c:pt>
                <c:pt idx="1879">
                  <c:v>39272</c:v>
                </c:pt>
                <c:pt idx="1880">
                  <c:v>39279</c:v>
                </c:pt>
                <c:pt idx="1881">
                  <c:v>39286</c:v>
                </c:pt>
                <c:pt idx="1882">
                  <c:v>39293</c:v>
                </c:pt>
                <c:pt idx="1883">
                  <c:v>39300</c:v>
                </c:pt>
                <c:pt idx="1884">
                  <c:v>39307</c:v>
                </c:pt>
                <c:pt idx="1885">
                  <c:v>39314</c:v>
                </c:pt>
                <c:pt idx="1886">
                  <c:v>39321</c:v>
                </c:pt>
                <c:pt idx="1887">
                  <c:v>39328</c:v>
                </c:pt>
                <c:pt idx="1888">
                  <c:v>39335</c:v>
                </c:pt>
                <c:pt idx="1889">
                  <c:v>39342</c:v>
                </c:pt>
                <c:pt idx="1890">
                  <c:v>39349</c:v>
                </c:pt>
                <c:pt idx="1891">
                  <c:v>39356</c:v>
                </c:pt>
                <c:pt idx="1892">
                  <c:v>39363</c:v>
                </c:pt>
                <c:pt idx="1893">
                  <c:v>39370</c:v>
                </c:pt>
                <c:pt idx="1894">
                  <c:v>39377</c:v>
                </c:pt>
                <c:pt idx="1895">
                  <c:v>39384</c:v>
                </c:pt>
                <c:pt idx="1896">
                  <c:v>39391</c:v>
                </c:pt>
                <c:pt idx="1897">
                  <c:v>39398</c:v>
                </c:pt>
                <c:pt idx="1898">
                  <c:v>39405</c:v>
                </c:pt>
                <c:pt idx="1899">
                  <c:v>39412</c:v>
                </c:pt>
                <c:pt idx="1900">
                  <c:v>39419</c:v>
                </c:pt>
                <c:pt idx="1901">
                  <c:v>39426</c:v>
                </c:pt>
                <c:pt idx="1902">
                  <c:v>39433</c:v>
                </c:pt>
                <c:pt idx="1903">
                  <c:v>39440</c:v>
                </c:pt>
                <c:pt idx="1904">
                  <c:v>39448</c:v>
                </c:pt>
                <c:pt idx="1905">
                  <c:v>39455</c:v>
                </c:pt>
                <c:pt idx="1906">
                  <c:v>39462</c:v>
                </c:pt>
                <c:pt idx="1907">
                  <c:v>39469</c:v>
                </c:pt>
                <c:pt idx="1908">
                  <c:v>39476</c:v>
                </c:pt>
                <c:pt idx="1909">
                  <c:v>39483</c:v>
                </c:pt>
                <c:pt idx="1910">
                  <c:v>39490</c:v>
                </c:pt>
                <c:pt idx="1911">
                  <c:v>39497</c:v>
                </c:pt>
                <c:pt idx="1912">
                  <c:v>39504</c:v>
                </c:pt>
                <c:pt idx="1913">
                  <c:v>39511</c:v>
                </c:pt>
                <c:pt idx="1914">
                  <c:v>39518</c:v>
                </c:pt>
                <c:pt idx="1915">
                  <c:v>39525</c:v>
                </c:pt>
                <c:pt idx="1916">
                  <c:v>39532</c:v>
                </c:pt>
                <c:pt idx="1917">
                  <c:v>39539</c:v>
                </c:pt>
                <c:pt idx="1918">
                  <c:v>39546</c:v>
                </c:pt>
                <c:pt idx="1919">
                  <c:v>39553</c:v>
                </c:pt>
                <c:pt idx="1920">
                  <c:v>39560</c:v>
                </c:pt>
                <c:pt idx="1921">
                  <c:v>39567</c:v>
                </c:pt>
                <c:pt idx="1922">
                  <c:v>39574</c:v>
                </c:pt>
                <c:pt idx="1923">
                  <c:v>39581</c:v>
                </c:pt>
                <c:pt idx="1924">
                  <c:v>39588</c:v>
                </c:pt>
                <c:pt idx="1925">
                  <c:v>39595</c:v>
                </c:pt>
                <c:pt idx="1926">
                  <c:v>39602</c:v>
                </c:pt>
                <c:pt idx="1927">
                  <c:v>39609</c:v>
                </c:pt>
                <c:pt idx="1928">
                  <c:v>39616</c:v>
                </c:pt>
                <c:pt idx="1929">
                  <c:v>39623</c:v>
                </c:pt>
                <c:pt idx="1930">
                  <c:v>39630</c:v>
                </c:pt>
                <c:pt idx="1931">
                  <c:v>39637</c:v>
                </c:pt>
                <c:pt idx="1932">
                  <c:v>39644</c:v>
                </c:pt>
                <c:pt idx="1933">
                  <c:v>39651</c:v>
                </c:pt>
                <c:pt idx="1934">
                  <c:v>39658</c:v>
                </c:pt>
                <c:pt idx="1935">
                  <c:v>39665</c:v>
                </c:pt>
                <c:pt idx="1936">
                  <c:v>39672</c:v>
                </c:pt>
                <c:pt idx="1937">
                  <c:v>39679</c:v>
                </c:pt>
                <c:pt idx="1938">
                  <c:v>39686</c:v>
                </c:pt>
                <c:pt idx="1939">
                  <c:v>39693</c:v>
                </c:pt>
                <c:pt idx="1940">
                  <c:v>39700</c:v>
                </c:pt>
                <c:pt idx="1941">
                  <c:v>39707</c:v>
                </c:pt>
                <c:pt idx="1942">
                  <c:v>39714</c:v>
                </c:pt>
                <c:pt idx="1943">
                  <c:v>39721</c:v>
                </c:pt>
                <c:pt idx="1944">
                  <c:v>39728</c:v>
                </c:pt>
                <c:pt idx="1945">
                  <c:v>39735</c:v>
                </c:pt>
                <c:pt idx="1946">
                  <c:v>39742</c:v>
                </c:pt>
                <c:pt idx="1947">
                  <c:v>39749</c:v>
                </c:pt>
                <c:pt idx="1948">
                  <c:v>39756</c:v>
                </c:pt>
                <c:pt idx="1949">
                  <c:v>39763</c:v>
                </c:pt>
                <c:pt idx="1950">
                  <c:v>39770</c:v>
                </c:pt>
                <c:pt idx="1951">
                  <c:v>39777</c:v>
                </c:pt>
                <c:pt idx="1952">
                  <c:v>39784</c:v>
                </c:pt>
                <c:pt idx="1953">
                  <c:v>39791</c:v>
                </c:pt>
                <c:pt idx="1954">
                  <c:v>39798</c:v>
                </c:pt>
                <c:pt idx="1955">
                  <c:v>39805</c:v>
                </c:pt>
                <c:pt idx="1956">
                  <c:v>39821</c:v>
                </c:pt>
                <c:pt idx="1957">
                  <c:v>39828</c:v>
                </c:pt>
                <c:pt idx="1958">
                  <c:v>39835</c:v>
                </c:pt>
                <c:pt idx="1959">
                  <c:v>39842</c:v>
                </c:pt>
                <c:pt idx="1960">
                  <c:v>39849</c:v>
                </c:pt>
                <c:pt idx="1961">
                  <c:v>39856</c:v>
                </c:pt>
                <c:pt idx="1962">
                  <c:v>39863</c:v>
                </c:pt>
                <c:pt idx="1963">
                  <c:v>39870</c:v>
                </c:pt>
                <c:pt idx="1964">
                  <c:v>39877</c:v>
                </c:pt>
                <c:pt idx="1965">
                  <c:v>39884</c:v>
                </c:pt>
                <c:pt idx="1966">
                  <c:v>39891</c:v>
                </c:pt>
                <c:pt idx="1967">
                  <c:v>39898</c:v>
                </c:pt>
                <c:pt idx="1968">
                  <c:v>39905</c:v>
                </c:pt>
                <c:pt idx="1969">
                  <c:v>39912</c:v>
                </c:pt>
                <c:pt idx="1970">
                  <c:v>39919</c:v>
                </c:pt>
                <c:pt idx="1971">
                  <c:v>39926</c:v>
                </c:pt>
                <c:pt idx="1972">
                  <c:v>39933</c:v>
                </c:pt>
                <c:pt idx="1973">
                  <c:v>39940</c:v>
                </c:pt>
                <c:pt idx="1974">
                  <c:v>39947</c:v>
                </c:pt>
                <c:pt idx="1975">
                  <c:v>39954</c:v>
                </c:pt>
                <c:pt idx="1976">
                  <c:v>39961</c:v>
                </c:pt>
                <c:pt idx="1977">
                  <c:v>39968</c:v>
                </c:pt>
                <c:pt idx="1978">
                  <c:v>39975</c:v>
                </c:pt>
                <c:pt idx="1979">
                  <c:v>39982</c:v>
                </c:pt>
                <c:pt idx="1980">
                  <c:v>39989</c:v>
                </c:pt>
                <c:pt idx="1981">
                  <c:v>39996</c:v>
                </c:pt>
                <c:pt idx="1982">
                  <c:v>40003</c:v>
                </c:pt>
                <c:pt idx="1983">
                  <c:v>40010</c:v>
                </c:pt>
                <c:pt idx="1984">
                  <c:v>40017</c:v>
                </c:pt>
                <c:pt idx="1985">
                  <c:v>40024</c:v>
                </c:pt>
                <c:pt idx="1986">
                  <c:v>40031</c:v>
                </c:pt>
                <c:pt idx="1987">
                  <c:v>40038</c:v>
                </c:pt>
                <c:pt idx="1988">
                  <c:v>40045</c:v>
                </c:pt>
                <c:pt idx="1989">
                  <c:v>40052</c:v>
                </c:pt>
                <c:pt idx="1990">
                  <c:v>40059</c:v>
                </c:pt>
                <c:pt idx="1991">
                  <c:v>40066</c:v>
                </c:pt>
                <c:pt idx="1992">
                  <c:v>40073</c:v>
                </c:pt>
                <c:pt idx="1993">
                  <c:v>40080</c:v>
                </c:pt>
                <c:pt idx="1994">
                  <c:v>40087</c:v>
                </c:pt>
                <c:pt idx="1995">
                  <c:v>40094</c:v>
                </c:pt>
                <c:pt idx="1996">
                  <c:v>40101</c:v>
                </c:pt>
                <c:pt idx="1997">
                  <c:v>40108</c:v>
                </c:pt>
                <c:pt idx="1998">
                  <c:v>40115</c:v>
                </c:pt>
                <c:pt idx="1999">
                  <c:v>40122</c:v>
                </c:pt>
                <c:pt idx="2000">
                  <c:v>40129</c:v>
                </c:pt>
                <c:pt idx="2001">
                  <c:v>40136</c:v>
                </c:pt>
                <c:pt idx="2002">
                  <c:v>40150</c:v>
                </c:pt>
                <c:pt idx="2003">
                  <c:v>40157</c:v>
                </c:pt>
                <c:pt idx="2004">
                  <c:v>40164</c:v>
                </c:pt>
                <c:pt idx="2005">
                  <c:v>40171</c:v>
                </c:pt>
                <c:pt idx="2006">
                  <c:v>40179</c:v>
                </c:pt>
                <c:pt idx="2007">
                  <c:v>40186</c:v>
                </c:pt>
                <c:pt idx="2008">
                  <c:v>40193</c:v>
                </c:pt>
                <c:pt idx="2009">
                  <c:v>40200</c:v>
                </c:pt>
                <c:pt idx="2010">
                  <c:v>40207</c:v>
                </c:pt>
                <c:pt idx="2011">
                  <c:v>40214</c:v>
                </c:pt>
                <c:pt idx="2012">
                  <c:v>40221</c:v>
                </c:pt>
                <c:pt idx="2013">
                  <c:v>40228</c:v>
                </c:pt>
                <c:pt idx="2014">
                  <c:v>40235</c:v>
                </c:pt>
                <c:pt idx="2015">
                  <c:v>40242</c:v>
                </c:pt>
                <c:pt idx="2016">
                  <c:v>40249</c:v>
                </c:pt>
                <c:pt idx="2017">
                  <c:v>40256</c:v>
                </c:pt>
                <c:pt idx="2018">
                  <c:v>40263</c:v>
                </c:pt>
                <c:pt idx="2019">
                  <c:v>40270</c:v>
                </c:pt>
                <c:pt idx="2020">
                  <c:v>40277</c:v>
                </c:pt>
                <c:pt idx="2021">
                  <c:v>40284</c:v>
                </c:pt>
                <c:pt idx="2022">
                  <c:v>40291</c:v>
                </c:pt>
                <c:pt idx="2023">
                  <c:v>40298</c:v>
                </c:pt>
                <c:pt idx="2024">
                  <c:v>40305</c:v>
                </c:pt>
                <c:pt idx="2025">
                  <c:v>40312</c:v>
                </c:pt>
                <c:pt idx="2026">
                  <c:v>40319</c:v>
                </c:pt>
                <c:pt idx="2027">
                  <c:v>40326</c:v>
                </c:pt>
                <c:pt idx="2028">
                  <c:v>40333</c:v>
                </c:pt>
                <c:pt idx="2029">
                  <c:v>40340</c:v>
                </c:pt>
                <c:pt idx="2030">
                  <c:v>40347</c:v>
                </c:pt>
                <c:pt idx="2031">
                  <c:v>40354</c:v>
                </c:pt>
                <c:pt idx="2032">
                  <c:v>40361</c:v>
                </c:pt>
                <c:pt idx="2033">
                  <c:v>40368</c:v>
                </c:pt>
                <c:pt idx="2034">
                  <c:v>40375</c:v>
                </c:pt>
                <c:pt idx="2035">
                  <c:v>40382</c:v>
                </c:pt>
                <c:pt idx="2036">
                  <c:v>40389</c:v>
                </c:pt>
                <c:pt idx="2037">
                  <c:v>40396</c:v>
                </c:pt>
                <c:pt idx="2038">
                  <c:v>40403</c:v>
                </c:pt>
                <c:pt idx="2039">
                  <c:v>40410</c:v>
                </c:pt>
                <c:pt idx="2040">
                  <c:v>40417</c:v>
                </c:pt>
                <c:pt idx="2041">
                  <c:v>40424</c:v>
                </c:pt>
                <c:pt idx="2042">
                  <c:v>40431</c:v>
                </c:pt>
                <c:pt idx="2043">
                  <c:v>40438</c:v>
                </c:pt>
                <c:pt idx="2044">
                  <c:v>40445</c:v>
                </c:pt>
                <c:pt idx="2045">
                  <c:v>40452</c:v>
                </c:pt>
                <c:pt idx="2046">
                  <c:v>40459</c:v>
                </c:pt>
                <c:pt idx="2047">
                  <c:v>40466</c:v>
                </c:pt>
                <c:pt idx="2048">
                  <c:v>40473</c:v>
                </c:pt>
                <c:pt idx="2049">
                  <c:v>40480</c:v>
                </c:pt>
                <c:pt idx="2050">
                  <c:v>40487</c:v>
                </c:pt>
                <c:pt idx="2051">
                  <c:v>40494</c:v>
                </c:pt>
                <c:pt idx="2052">
                  <c:v>40501</c:v>
                </c:pt>
                <c:pt idx="2053">
                  <c:v>40508</c:v>
                </c:pt>
                <c:pt idx="2054">
                  <c:v>40515</c:v>
                </c:pt>
                <c:pt idx="2055">
                  <c:v>40522</c:v>
                </c:pt>
                <c:pt idx="2056">
                  <c:v>40529</c:v>
                </c:pt>
                <c:pt idx="2057">
                  <c:v>40536</c:v>
                </c:pt>
                <c:pt idx="2058">
                  <c:v>40544</c:v>
                </c:pt>
                <c:pt idx="2059">
                  <c:v>40551</c:v>
                </c:pt>
                <c:pt idx="2060">
                  <c:v>40558</c:v>
                </c:pt>
                <c:pt idx="2061">
                  <c:v>40565</c:v>
                </c:pt>
                <c:pt idx="2062">
                  <c:v>40572</c:v>
                </c:pt>
                <c:pt idx="2063">
                  <c:v>40579</c:v>
                </c:pt>
                <c:pt idx="2064">
                  <c:v>40586</c:v>
                </c:pt>
                <c:pt idx="2065">
                  <c:v>40593</c:v>
                </c:pt>
                <c:pt idx="2066">
                  <c:v>40600</c:v>
                </c:pt>
                <c:pt idx="2067">
                  <c:v>40607</c:v>
                </c:pt>
                <c:pt idx="2068">
                  <c:v>40614</c:v>
                </c:pt>
                <c:pt idx="2069">
                  <c:v>40621</c:v>
                </c:pt>
                <c:pt idx="2070">
                  <c:v>40628</c:v>
                </c:pt>
                <c:pt idx="2071">
                  <c:v>40635</c:v>
                </c:pt>
                <c:pt idx="2072">
                  <c:v>40642</c:v>
                </c:pt>
                <c:pt idx="2073">
                  <c:v>40649</c:v>
                </c:pt>
                <c:pt idx="2074">
                  <c:v>40656</c:v>
                </c:pt>
                <c:pt idx="2075">
                  <c:v>40663</c:v>
                </c:pt>
                <c:pt idx="2076">
                  <c:v>40670</c:v>
                </c:pt>
                <c:pt idx="2077">
                  <c:v>40677</c:v>
                </c:pt>
                <c:pt idx="2078">
                  <c:v>40684</c:v>
                </c:pt>
                <c:pt idx="2079">
                  <c:v>40691</c:v>
                </c:pt>
                <c:pt idx="2080">
                  <c:v>40698</c:v>
                </c:pt>
                <c:pt idx="2081">
                  <c:v>40705</c:v>
                </c:pt>
                <c:pt idx="2082">
                  <c:v>40712</c:v>
                </c:pt>
                <c:pt idx="2083">
                  <c:v>40719</c:v>
                </c:pt>
                <c:pt idx="2084">
                  <c:v>40726</c:v>
                </c:pt>
                <c:pt idx="2085">
                  <c:v>40733</c:v>
                </c:pt>
                <c:pt idx="2086">
                  <c:v>40740</c:v>
                </c:pt>
                <c:pt idx="2087">
                  <c:v>40747</c:v>
                </c:pt>
                <c:pt idx="2088">
                  <c:v>40754</c:v>
                </c:pt>
                <c:pt idx="2089">
                  <c:v>40761</c:v>
                </c:pt>
                <c:pt idx="2090">
                  <c:v>40768</c:v>
                </c:pt>
                <c:pt idx="2091">
                  <c:v>40775</c:v>
                </c:pt>
                <c:pt idx="2092">
                  <c:v>40782</c:v>
                </c:pt>
                <c:pt idx="2093">
                  <c:v>40789</c:v>
                </c:pt>
                <c:pt idx="2094">
                  <c:v>40796</c:v>
                </c:pt>
                <c:pt idx="2095">
                  <c:v>40803</c:v>
                </c:pt>
                <c:pt idx="2096">
                  <c:v>40810</c:v>
                </c:pt>
                <c:pt idx="2097">
                  <c:v>40817</c:v>
                </c:pt>
                <c:pt idx="2098">
                  <c:v>40824</c:v>
                </c:pt>
                <c:pt idx="2099">
                  <c:v>40831</c:v>
                </c:pt>
                <c:pt idx="2100">
                  <c:v>40838</c:v>
                </c:pt>
                <c:pt idx="2101">
                  <c:v>40845</c:v>
                </c:pt>
                <c:pt idx="2102">
                  <c:v>40852</c:v>
                </c:pt>
                <c:pt idx="2103">
                  <c:v>40859</c:v>
                </c:pt>
                <c:pt idx="2104">
                  <c:v>40866</c:v>
                </c:pt>
                <c:pt idx="2105">
                  <c:v>40873</c:v>
                </c:pt>
                <c:pt idx="2106">
                  <c:v>40880</c:v>
                </c:pt>
                <c:pt idx="2107">
                  <c:v>40887</c:v>
                </c:pt>
                <c:pt idx="2108">
                  <c:v>40894</c:v>
                </c:pt>
                <c:pt idx="2109">
                  <c:v>40901</c:v>
                </c:pt>
                <c:pt idx="2110">
                  <c:v>40909</c:v>
                </c:pt>
                <c:pt idx="2111">
                  <c:v>40916</c:v>
                </c:pt>
                <c:pt idx="2112">
                  <c:v>40923</c:v>
                </c:pt>
                <c:pt idx="2113">
                  <c:v>40930</c:v>
                </c:pt>
                <c:pt idx="2114">
                  <c:v>40937</c:v>
                </c:pt>
                <c:pt idx="2115">
                  <c:v>40944</c:v>
                </c:pt>
                <c:pt idx="2116">
                  <c:v>40951</c:v>
                </c:pt>
                <c:pt idx="2117">
                  <c:v>40958</c:v>
                </c:pt>
                <c:pt idx="2118">
                  <c:v>40965</c:v>
                </c:pt>
                <c:pt idx="2119">
                  <c:v>40972</c:v>
                </c:pt>
                <c:pt idx="2120">
                  <c:v>40979</c:v>
                </c:pt>
                <c:pt idx="2121">
                  <c:v>40986</c:v>
                </c:pt>
                <c:pt idx="2122">
                  <c:v>40993</c:v>
                </c:pt>
                <c:pt idx="2123">
                  <c:v>41000</c:v>
                </c:pt>
                <c:pt idx="2124">
                  <c:v>41007</c:v>
                </c:pt>
                <c:pt idx="2125">
                  <c:v>41014</c:v>
                </c:pt>
                <c:pt idx="2126">
                  <c:v>41021</c:v>
                </c:pt>
                <c:pt idx="2127">
                  <c:v>41028</c:v>
                </c:pt>
                <c:pt idx="2128">
                  <c:v>41035</c:v>
                </c:pt>
                <c:pt idx="2129">
                  <c:v>41042</c:v>
                </c:pt>
                <c:pt idx="2130">
                  <c:v>41049</c:v>
                </c:pt>
                <c:pt idx="2131">
                  <c:v>41056</c:v>
                </c:pt>
                <c:pt idx="2132">
                  <c:v>41063</c:v>
                </c:pt>
                <c:pt idx="2133">
                  <c:v>41070</c:v>
                </c:pt>
                <c:pt idx="2134">
                  <c:v>41077</c:v>
                </c:pt>
                <c:pt idx="2135">
                  <c:v>41084</c:v>
                </c:pt>
                <c:pt idx="2136">
                  <c:v>41091</c:v>
                </c:pt>
                <c:pt idx="2137">
                  <c:v>41098</c:v>
                </c:pt>
                <c:pt idx="2138">
                  <c:v>41105</c:v>
                </c:pt>
                <c:pt idx="2139">
                  <c:v>41112</c:v>
                </c:pt>
                <c:pt idx="2140">
                  <c:v>41119</c:v>
                </c:pt>
                <c:pt idx="2141">
                  <c:v>41126</c:v>
                </c:pt>
                <c:pt idx="2142">
                  <c:v>41133</c:v>
                </c:pt>
                <c:pt idx="2143">
                  <c:v>41140</c:v>
                </c:pt>
                <c:pt idx="2144">
                  <c:v>41147</c:v>
                </c:pt>
                <c:pt idx="2145">
                  <c:v>41154</c:v>
                </c:pt>
                <c:pt idx="2146">
                  <c:v>41161</c:v>
                </c:pt>
                <c:pt idx="2147">
                  <c:v>41168</c:v>
                </c:pt>
                <c:pt idx="2148">
                  <c:v>41175</c:v>
                </c:pt>
                <c:pt idx="2149">
                  <c:v>41182</c:v>
                </c:pt>
                <c:pt idx="2150">
                  <c:v>41189</c:v>
                </c:pt>
                <c:pt idx="2151">
                  <c:v>41196</c:v>
                </c:pt>
                <c:pt idx="2152">
                  <c:v>41203</c:v>
                </c:pt>
                <c:pt idx="2153">
                  <c:v>41210</c:v>
                </c:pt>
                <c:pt idx="2154">
                  <c:v>41217</c:v>
                </c:pt>
                <c:pt idx="2155">
                  <c:v>41224</c:v>
                </c:pt>
                <c:pt idx="2156">
                  <c:v>41231</c:v>
                </c:pt>
                <c:pt idx="2157">
                  <c:v>41238</c:v>
                </c:pt>
                <c:pt idx="2158">
                  <c:v>41245</c:v>
                </c:pt>
                <c:pt idx="2159">
                  <c:v>41252</c:v>
                </c:pt>
                <c:pt idx="2160">
                  <c:v>41259</c:v>
                </c:pt>
                <c:pt idx="2161">
                  <c:v>41266</c:v>
                </c:pt>
                <c:pt idx="2162">
                  <c:v>41275</c:v>
                </c:pt>
                <c:pt idx="2163">
                  <c:v>41282</c:v>
                </c:pt>
                <c:pt idx="2164">
                  <c:v>41289</c:v>
                </c:pt>
                <c:pt idx="2165">
                  <c:v>41296</c:v>
                </c:pt>
                <c:pt idx="2166">
                  <c:v>41303</c:v>
                </c:pt>
                <c:pt idx="2167">
                  <c:v>41310</c:v>
                </c:pt>
                <c:pt idx="2168">
                  <c:v>41317</c:v>
                </c:pt>
                <c:pt idx="2169">
                  <c:v>41324</c:v>
                </c:pt>
                <c:pt idx="2170">
                  <c:v>41331</c:v>
                </c:pt>
                <c:pt idx="2171">
                  <c:v>41338</c:v>
                </c:pt>
                <c:pt idx="2172">
                  <c:v>41345</c:v>
                </c:pt>
                <c:pt idx="2173">
                  <c:v>41352</c:v>
                </c:pt>
                <c:pt idx="2174">
                  <c:v>41359</c:v>
                </c:pt>
                <c:pt idx="2175">
                  <c:v>41366</c:v>
                </c:pt>
                <c:pt idx="2176">
                  <c:v>41373</c:v>
                </c:pt>
                <c:pt idx="2177">
                  <c:v>41380</c:v>
                </c:pt>
                <c:pt idx="2178">
                  <c:v>41387</c:v>
                </c:pt>
                <c:pt idx="2179">
                  <c:v>41394</c:v>
                </c:pt>
                <c:pt idx="2180">
                  <c:v>41401</c:v>
                </c:pt>
                <c:pt idx="2181">
                  <c:v>41408</c:v>
                </c:pt>
                <c:pt idx="2182">
                  <c:v>41415</c:v>
                </c:pt>
                <c:pt idx="2183">
                  <c:v>41422</c:v>
                </c:pt>
                <c:pt idx="2184">
                  <c:v>41429</c:v>
                </c:pt>
                <c:pt idx="2185">
                  <c:v>41436</c:v>
                </c:pt>
                <c:pt idx="2186">
                  <c:v>41443</c:v>
                </c:pt>
                <c:pt idx="2187">
                  <c:v>41450</c:v>
                </c:pt>
                <c:pt idx="2188">
                  <c:v>41457</c:v>
                </c:pt>
                <c:pt idx="2189">
                  <c:v>41464</c:v>
                </c:pt>
                <c:pt idx="2190">
                  <c:v>41471</c:v>
                </c:pt>
                <c:pt idx="2191">
                  <c:v>41478</c:v>
                </c:pt>
                <c:pt idx="2192">
                  <c:v>41485</c:v>
                </c:pt>
                <c:pt idx="2193">
                  <c:v>41492</c:v>
                </c:pt>
                <c:pt idx="2194">
                  <c:v>41499</c:v>
                </c:pt>
                <c:pt idx="2195">
                  <c:v>41506</c:v>
                </c:pt>
                <c:pt idx="2196">
                  <c:v>41513</c:v>
                </c:pt>
                <c:pt idx="2197">
                  <c:v>41520</c:v>
                </c:pt>
                <c:pt idx="2198">
                  <c:v>41527</c:v>
                </c:pt>
                <c:pt idx="2199">
                  <c:v>41534</c:v>
                </c:pt>
                <c:pt idx="2200">
                  <c:v>41541</c:v>
                </c:pt>
                <c:pt idx="2201">
                  <c:v>41548</c:v>
                </c:pt>
                <c:pt idx="2202">
                  <c:v>41555</c:v>
                </c:pt>
                <c:pt idx="2203">
                  <c:v>41562</c:v>
                </c:pt>
                <c:pt idx="2204">
                  <c:v>41569</c:v>
                </c:pt>
                <c:pt idx="2205">
                  <c:v>41576</c:v>
                </c:pt>
                <c:pt idx="2206">
                  <c:v>41583</c:v>
                </c:pt>
                <c:pt idx="2207">
                  <c:v>41590</c:v>
                </c:pt>
                <c:pt idx="2208">
                  <c:v>41597</c:v>
                </c:pt>
                <c:pt idx="2209">
                  <c:v>41604</c:v>
                </c:pt>
                <c:pt idx="2210">
                  <c:v>41611</c:v>
                </c:pt>
                <c:pt idx="2211">
                  <c:v>41618</c:v>
                </c:pt>
                <c:pt idx="2212">
                  <c:v>41625</c:v>
                </c:pt>
                <c:pt idx="2213">
                  <c:v>41632</c:v>
                </c:pt>
                <c:pt idx="2214">
                  <c:v>41640</c:v>
                </c:pt>
                <c:pt idx="2215">
                  <c:v>41647</c:v>
                </c:pt>
                <c:pt idx="2216">
                  <c:v>41654</c:v>
                </c:pt>
                <c:pt idx="2217">
                  <c:v>41661</c:v>
                </c:pt>
                <c:pt idx="2218">
                  <c:v>41668</c:v>
                </c:pt>
                <c:pt idx="2219">
                  <c:v>41675</c:v>
                </c:pt>
                <c:pt idx="2220">
                  <c:v>41682</c:v>
                </c:pt>
                <c:pt idx="2221">
                  <c:v>41689</c:v>
                </c:pt>
                <c:pt idx="2222">
                  <c:v>41696</c:v>
                </c:pt>
                <c:pt idx="2223">
                  <c:v>41703</c:v>
                </c:pt>
                <c:pt idx="2224">
                  <c:v>41710</c:v>
                </c:pt>
                <c:pt idx="2225">
                  <c:v>41717</c:v>
                </c:pt>
                <c:pt idx="2226">
                  <c:v>41724</c:v>
                </c:pt>
                <c:pt idx="2227">
                  <c:v>41731</c:v>
                </c:pt>
                <c:pt idx="2228">
                  <c:v>41738</c:v>
                </c:pt>
                <c:pt idx="2229">
                  <c:v>41745</c:v>
                </c:pt>
                <c:pt idx="2230">
                  <c:v>41752</c:v>
                </c:pt>
                <c:pt idx="2231">
                  <c:v>41759</c:v>
                </c:pt>
                <c:pt idx="2232">
                  <c:v>41766</c:v>
                </c:pt>
                <c:pt idx="2233">
                  <c:v>41773</c:v>
                </c:pt>
                <c:pt idx="2234">
                  <c:v>41780</c:v>
                </c:pt>
                <c:pt idx="2235">
                  <c:v>41787</c:v>
                </c:pt>
                <c:pt idx="2236">
                  <c:v>41794</c:v>
                </c:pt>
                <c:pt idx="2237">
                  <c:v>41801</c:v>
                </c:pt>
                <c:pt idx="2238">
                  <c:v>41808</c:v>
                </c:pt>
                <c:pt idx="2239">
                  <c:v>41815</c:v>
                </c:pt>
                <c:pt idx="2240">
                  <c:v>41822</c:v>
                </c:pt>
                <c:pt idx="2241">
                  <c:v>41829</c:v>
                </c:pt>
                <c:pt idx="2242">
                  <c:v>41836</c:v>
                </c:pt>
                <c:pt idx="2243">
                  <c:v>41843</c:v>
                </c:pt>
                <c:pt idx="2244">
                  <c:v>41850</c:v>
                </c:pt>
                <c:pt idx="2245">
                  <c:v>41857</c:v>
                </c:pt>
                <c:pt idx="2246">
                  <c:v>41864</c:v>
                </c:pt>
                <c:pt idx="2247">
                  <c:v>41871</c:v>
                </c:pt>
                <c:pt idx="2248">
                  <c:v>41878</c:v>
                </c:pt>
                <c:pt idx="2249">
                  <c:v>41885</c:v>
                </c:pt>
                <c:pt idx="2250">
                  <c:v>41892</c:v>
                </c:pt>
                <c:pt idx="2251">
                  <c:v>41899</c:v>
                </c:pt>
                <c:pt idx="2252">
                  <c:v>41906</c:v>
                </c:pt>
                <c:pt idx="2253">
                  <c:v>41913</c:v>
                </c:pt>
                <c:pt idx="2254">
                  <c:v>41920</c:v>
                </c:pt>
                <c:pt idx="2255">
                  <c:v>41927</c:v>
                </c:pt>
                <c:pt idx="2256">
                  <c:v>41934</c:v>
                </c:pt>
                <c:pt idx="2257">
                  <c:v>41941</c:v>
                </c:pt>
                <c:pt idx="2258">
                  <c:v>41948</c:v>
                </c:pt>
                <c:pt idx="2259">
                  <c:v>41955</c:v>
                </c:pt>
                <c:pt idx="2260">
                  <c:v>41962</c:v>
                </c:pt>
                <c:pt idx="2261">
                  <c:v>41969</c:v>
                </c:pt>
                <c:pt idx="2262">
                  <c:v>41976</c:v>
                </c:pt>
                <c:pt idx="2263">
                  <c:v>41983</c:v>
                </c:pt>
                <c:pt idx="2264">
                  <c:v>41990</c:v>
                </c:pt>
                <c:pt idx="2265">
                  <c:v>41997</c:v>
                </c:pt>
                <c:pt idx="2266">
                  <c:v>42012</c:v>
                </c:pt>
                <c:pt idx="2267">
                  <c:v>42019</c:v>
                </c:pt>
                <c:pt idx="2268">
                  <c:v>42026</c:v>
                </c:pt>
                <c:pt idx="2269">
                  <c:v>42033</c:v>
                </c:pt>
                <c:pt idx="2270">
                  <c:v>42040</c:v>
                </c:pt>
                <c:pt idx="2271">
                  <c:v>42047</c:v>
                </c:pt>
                <c:pt idx="2272">
                  <c:v>42054</c:v>
                </c:pt>
                <c:pt idx="2273">
                  <c:v>42061</c:v>
                </c:pt>
                <c:pt idx="2274">
                  <c:v>42068</c:v>
                </c:pt>
                <c:pt idx="2275">
                  <c:v>42075</c:v>
                </c:pt>
                <c:pt idx="2276">
                  <c:v>42082</c:v>
                </c:pt>
                <c:pt idx="2277">
                  <c:v>42089</c:v>
                </c:pt>
                <c:pt idx="2278">
                  <c:v>42096</c:v>
                </c:pt>
                <c:pt idx="2279">
                  <c:v>42103</c:v>
                </c:pt>
                <c:pt idx="2280">
                  <c:v>42110</c:v>
                </c:pt>
                <c:pt idx="2281">
                  <c:v>42117</c:v>
                </c:pt>
                <c:pt idx="2282">
                  <c:v>42124</c:v>
                </c:pt>
                <c:pt idx="2283">
                  <c:v>42131</c:v>
                </c:pt>
                <c:pt idx="2284">
                  <c:v>42138</c:v>
                </c:pt>
                <c:pt idx="2285">
                  <c:v>42145</c:v>
                </c:pt>
                <c:pt idx="2286">
                  <c:v>42152</c:v>
                </c:pt>
                <c:pt idx="2287">
                  <c:v>42159</c:v>
                </c:pt>
                <c:pt idx="2288">
                  <c:v>42166</c:v>
                </c:pt>
                <c:pt idx="2289">
                  <c:v>42173</c:v>
                </c:pt>
                <c:pt idx="2290">
                  <c:v>42180</c:v>
                </c:pt>
                <c:pt idx="2291">
                  <c:v>42187</c:v>
                </c:pt>
                <c:pt idx="2292">
                  <c:v>42194</c:v>
                </c:pt>
                <c:pt idx="2293">
                  <c:v>42201</c:v>
                </c:pt>
                <c:pt idx="2294">
                  <c:v>42208</c:v>
                </c:pt>
                <c:pt idx="2295">
                  <c:v>42215</c:v>
                </c:pt>
                <c:pt idx="2296">
                  <c:v>42222</c:v>
                </c:pt>
                <c:pt idx="2297">
                  <c:v>42229</c:v>
                </c:pt>
                <c:pt idx="2298">
                  <c:v>42236</c:v>
                </c:pt>
                <c:pt idx="2299">
                  <c:v>42243</c:v>
                </c:pt>
                <c:pt idx="2300">
                  <c:v>42250</c:v>
                </c:pt>
                <c:pt idx="2301">
                  <c:v>42257</c:v>
                </c:pt>
                <c:pt idx="2302">
                  <c:v>42264</c:v>
                </c:pt>
                <c:pt idx="2303">
                  <c:v>42271</c:v>
                </c:pt>
                <c:pt idx="2304">
                  <c:v>42278</c:v>
                </c:pt>
                <c:pt idx="2305">
                  <c:v>42285</c:v>
                </c:pt>
                <c:pt idx="2306">
                  <c:v>42292</c:v>
                </c:pt>
                <c:pt idx="2307">
                  <c:v>42299</c:v>
                </c:pt>
                <c:pt idx="2308">
                  <c:v>42306</c:v>
                </c:pt>
                <c:pt idx="2309">
                  <c:v>42313</c:v>
                </c:pt>
                <c:pt idx="2310">
                  <c:v>42320</c:v>
                </c:pt>
                <c:pt idx="2311">
                  <c:v>42327</c:v>
                </c:pt>
                <c:pt idx="2312">
                  <c:v>42341</c:v>
                </c:pt>
                <c:pt idx="2313">
                  <c:v>42348</c:v>
                </c:pt>
                <c:pt idx="2314">
                  <c:v>42355</c:v>
                </c:pt>
                <c:pt idx="2315">
                  <c:v>42362</c:v>
                </c:pt>
                <c:pt idx="2316">
                  <c:v>42370</c:v>
                </c:pt>
                <c:pt idx="2317">
                  <c:v>42377</c:v>
                </c:pt>
                <c:pt idx="2318">
                  <c:v>42384</c:v>
                </c:pt>
                <c:pt idx="2319">
                  <c:v>42391</c:v>
                </c:pt>
                <c:pt idx="2320">
                  <c:v>42398</c:v>
                </c:pt>
                <c:pt idx="2321">
                  <c:v>42405</c:v>
                </c:pt>
                <c:pt idx="2322">
                  <c:v>42412</c:v>
                </c:pt>
                <c:pt idx="2323">
                  <c:v>42419</c:v>
                </c:pt>
                <c:pt idx="2324">
                  <c:v>42426</c:v>
                </c:pt>
                <c:pt idx="2325">
                  <c:v>42433</c:v>
                </c:pt>
                <c:pt idx="2326">
                  <c:v>42440</c:v>
                </c:pt>
                <c:pt idx="2327">
                  <c:v>42447</c:v>
                </c:pt>
                <c:pt idx="2328">
                  <c:v>42454</c:v>
                </c:pt>
                <c:pt idx="2329">
                  <c:v>42461</c:v>
                </c:pt>
                <c:pt idx="2330">
                  <c:v>42468</c:v>
                </c:pt>
                <c:pt idx="2331">
                  <c:v>42475</c:v>
                </c:pt>
                <c:pt idx="2332">
                  <c:v>42482</c:v>
                </c:pt>
                <c:pt idx="2333">
                  <c:v>42489</c:v>
                </c:pt>
                <c:pt idx="2334">
                  <c:v>42496</c:v>
                </c:pt>
                <c:pt idx="2335">
                  <c:v>42503</c:v>
                </c:pt>
                <c:pt idx="2336">
                  <c:v>42510</c:v>
                </c:pt>
                <c:pt idx="2337">
                  <c:v>42517</c:v>
                </c:pt>
                <c:pt idx="2338">
                  <c:v>42524</c:v>
                </c:pt>
                <c:pt idx="2339">
                  <c:v>42531</c:v>
                </c:pt>
                <c:pt idx="2340">
                  <c:v>42538</c:v>
                </c:pt>
                <c:pt idx="2341">
                  <c:v>42545</c:v>
                </c:pt>
                <c:pt idx="2342">
                  <c:v>42552</c:v>
                </c:pt>
                <c:pt idx="2343">
                  <c:v>42559</c:v>
                </c:pt>
                <c:pt idx="2344">
                  <c:v>42566</c:v>
                </c:pt>
                <c:pt idx="2345">
                  <c:v>42573</c:v>
                </c:pt>
                <c:pt idx="2346">
                  <c:v>42580</c:v>
                </c:pt>
                <c:pt idx="2347">
                  <c:v>42587</c:v>
                </c:pt>
                <c:pt idx="2348">
                  <c:v>42594</c:v>
                </c:pt>
                <c:pt idx="2349">
                  <c:v>42601</c:v>
                </c:pt>
                <c:pt idx="2350">
                  <c:v>42608</c:v>
                </c:pt>
                <c:pt idx="2351">
                  <c:v>42615</c:v>
                </c:pt>
                <c:pt idx="2352">
                  <c:v>42622</c:v>
                </c:pt>
                <c:pt idx="2353">
                  <c:v>42629</c:v>
                </c:pt>
                <c:pt idx="2354">
                  <c:v>42636</c:v>
                </c:pt>
                <c:pt idx="2355">
                  <c:v>42643</c:v>
                </c:pt>
                <c:pt idx="2356">
                  <c:v>42650</c:v>
                </c:pt>
                <c:pt idx="2357">
                  <c:v>42657</c:v>
                </c:pt>
                <c:pt idx="2358">
                  <c:v>42664</c:v>
                </c:pt>
                <c:pt idx="2359">
                  <c:v>42671</c:v>
                </c:pt>
                <c:pt idx="2360">
                  <c:v>42678</c:v>
                </c:pt>
                <c:pt idx="2361">
                  <c:v>42685</c:v>
                </c:pt>
                <c:pt idx="2362">
                  <c:v>42692</c:v>
                </c:pt>
                <c:pt idx="2363">
                  <c:v>42699</c:v>
                </c:pt>
                <c:pt idx="2364">
                  <c:v>42706</c:v>
                </c:pt>
                <c:pt idx="2365">
                  <c:v>42713</c:v>
                </c:pt>
                <c:pt idx="2366">
                  <c:v>42720</c:v>
                </c:pt>
                <c:pt idx="2367">
                  <c:v>42727</c:v>
                </c:pt>
                <c:pt idx="2368">
                  <c:v>42736</c:v>
                </c:pt>
                <c:pt idx="2369">
                  <c:v>42743</c:v>
                </c:pt>
                <c:pt idx="2370">
                  <c:v>42750</c:v>
                </c:pt>
                <c:pt idx="2371">
                  <c:v>42757</c:v>
                </c:pt>
                <c:pt idx="2372">
                  <c:v>42764</c:v>
                </c:pt>
                <c:pt idx="2373">
                  <c:v>42771</c:v>
                </c:pt>
                <c:pt idx="2374">
                  <c:v>42778</c:v>
                </c:pt>
                <c:pt idx="2375">
                  <c:v>42785</c:v>
                </c:pt>
                <c:pt idx="2376">
                  <c:v>42792</c:v>
                </c:pt>
                <c:pt idx="2377">
                  <c:v>42799</c:v>
                </c:pt>
                <c:pt idx="2378">
                  <c:v>42806</c:v>
                </c:pt>
                <c:pt idx="2379">
                  <c:v>42813</c:v>
                </c:pt>
                <c:pt idx="2380">
                  <c:v>42820</c:v>
                </c:pt>
                <c:pt idx="2381">
                  <c:v>42827</c:v>
                </c:pt>
                <c:pt idx="2382">
                  <c:v>42834</c:v>
                </c:pt>
                <c:pt idx="2383">
                  <c:v>42841</c:v>
                </c:pt>
                <c:pt idx="2384">
                  <c:v>42848</c:v>
                </c:pt>
                <c:pt idx="2385">
                  <c:v>42855</c:v>
                </c:pt>
                <c:pt idx="2386">
                  <c:v>42862</c:v>
                </c:pt>
                <c:pt idx="2387">
                  <c:v>42869</c:v>
                </c:pt>
                <c:pt idx="2388">
                  <c:v>42876</c:v>
                </c:pt>
                <c:pt idx="2389">
                  <c:v>42883</c:v>
                </c:pt>
                <c:pt idx="2390">
                  <c:v>42890</c:v>
                </c:pt>
                <c:pt idx="2391">
                  <c:v>42897</c:v>
                </c:pt>
                <c:pt idx="2392">
                  <c:v>42904</c:v>
                </c:pt>
                <c:pt idx="2393">
                  <c:v>42911</c:v>
                </c:pt>
                <c:pt idx="2394">
                  <c:v>42918</c:v>
                </c:pt>
                <c:pt idx="2395">
                  <c:v>42925</c:v>
                </c:pt>
                <c:pt idx="2396">
                  <c:v>42932</c:v>
                </c:pt>
                <c:pt idx="2397">
                  <c:v>42939</c:v>
                </c:pt>
                <c:pt idx="2398">
                  <c:v>42946</c:v>
                </c:pt>
                <c:pt idx="2399">
                  <c:v>42953</c:v>
                </c:pt>
                <c:pt idx="2400">
                  <c:v>42960</c:v>
                </c:pt>
                <c:pt idx="2401">
                  <c:v>42967</c:v>
                </c:pt>
                <c:pt idx="2402">
                  <c:v>42974</c:v>
                </c:pt>
                <c:pt idx="2403">
                  <c:v>42981</c:v>
                </c:pt>
                <c:pt idx="2404">
                  <c:v>42988</c:v>
                </c:pt>
                <c:pt idx="2405">
                  <c:v>42995</c:v>
                </c:pt>
                <c:pt idx="2406">
                  <c:v>43002</c:v>
                </c:pt>
                <c:pt idx="2407">
                  <c:v>43009</c:v>
                </c:pt>
                <c:pt idx="2408">
                  <c:v>43016</c:v>
                </c:pt>
                <c:pt idx="2409">
                  <c:v>43023</c:v>
                </c:pt>
                <c:pt idx="2410">
                  <c:v>43030</c:v>
                </c:pt>
                <c:pt idx="2411">
                  <c:v>43037</c:v>
                </c:pt>
                <c:pt idx="2412">
                  <c:v>43044</c:v>
                </c:pt>
                <c:pt idx="2413">
                  <c:v>43051</c:v>
                </c:pt>
                <c:pt idx="2414">
                  <c:v>43058</c:v>
                </c:pt>
                <c:pt idx="2415">
                  <c:v>43065</c:v>
                </c:pt>
                <c:pt idx="2416">
                  <c:v>43072</c:v>
                </c:pt>
                <c:pt idx="2417">
                  <c:v>43079</c:v>
                </c:pt>
                <c:pt idx="2418">
                  <c:v>43086</c:v>
                </c:pt>
                <c:pt idx="2419">
                  <c:v>43093</c:v>
                </c:pt>
                <c:pt idx="2420">
                  <c:v>43101</c:v>
                </c:pt>
                <c:pt idx="2421">
                  <c:v>43108</c:v>
                </c:pt>
                <c:pt idx="2422">
                  <c:v>43115</c:v>
                </c:pt>
                <c:pt idx="2423">
                  <c:v>43122</c:v>
                </c:pt>
                <c:pt idx="2424">
                  <c:v>43129</c:v>
                </c:pt>
                <c:pt idx="2425">
                  <c:v>43136</c:v>
                </c:pt>
                <c:pt idx="2426">
                  <c:v>43143</c:v>
                </c:pt>
                <c:pt idx="2427">
                  <c:v>43150</c:v>
                </c:pt>
                <c:pt idx="2428">
                  <c:v>43157</c:v>
                </c:pt>
                <c:pt idx="2429">
                  <c:v>43164</c:v>
                </c:pt>
                <c:pt idx="2430">
                  <c:v>43171</c:v>
                </c:pt>
                <c:pt idx="2431">
                  <c:v>43178</c:v>
                </c:pt>
                <c:pt idx="2432">
                  <c:v>43185</c:v>
                </c:pt>
                <c:pt idx="2433">
                  <c:v>43192</c:v>
                </c:pt>
                <c:pt idx="2434">
                  <c:v>43199</c:v>
                </c:pt>
                <c:pt idx="2435">
                  <c:v>43206</c:v>
                </c:pt>
                <c:pt idx="2436">
                  <c:v>43213</c:v>
                </c:pt>
                <c:pt idx="2437">
                  <c:v>43220</c:v>
                </c:pt>
                <c:pt idx="2438">
                  <c:v>43227</c:v>
                </c:pt>
                <c:pt idx="2439">
                  <c:v>43234</c:v>
                </c:pt>
                <c:pt idx="2440">
                  <c:v>43241</c:v>
                </c:pt>
                <c:pt idx="2441">
                  <c:v>43248</c:v>
                </c:pt>
                <c:pt idx="2442">
                  <c:v>43255</c:v>
                </c:pt>
                <c:pt idx="2443">
                  <c:v>43262</c:v>
                </c:pt>
                <c:pt idx="2444">
                  <c:v>43269</c:v>
                </c:pt>
                <c:pt idx="2445">
                  <c:v>43276</c:v>
                </c:pt>
                <c:pt idx="2446">
                  <c:v>43283</c:v>
                </c:pt>
                <c:pt idx="2447">
                  <c:v>43290</c:v>
                </c:pt>
                <c:pt idx="2448">
                  <c:v>43297</c:v>
                </c:pt>
                <c:pt idx="2449">
                  <c:v>43304</c:v>
                </c:pt>
                <c:pt idx="2450">
                  <c:v>43311</c:v>
                </c:pt>
                <c:pt idx="2451">
                  <c:v>43318</c:v>
                </c:pt>
                <c:pt idx="2452">
                  <c:v>43325</c:v>
                </c:pt>
                <c:pt idx="2453">
                  <c:v>43332</c:v>
                </c:pt>
                <c:pt idx="2454">
                  <c:v>43339</c:v>
                </c:pt>
                <c:pt idx="2455">
                  <c:v>43346</c:v>
                </c:pt>
                <c:pt idx="2456">
                  <c:v>43353</c:v>
                </c:pt>
                <c:pt idx="2457">
                  <c:v>43360</c:v>
                </c:pt>
                <c:pt idx="2458">
                  <c:v>43367</c:v>
                </c:pt>
                <c:pt idx="2459">
                  <c:v>43374</c:v>
                </c:pt>
                <c:pt idx="2460">
                  <c:v>43381</c:v>
                </c:pt>
                <c:pt idx="2461">
                  <c:v>43388</c:v>
                </c:pt>
                <c:pt idx="2462">
                  <c:v>43395</c:v>
                </c:pt>
                <c:pt idx="2463">
                  <c:v>43402</c:v>
                </c:pt>
                <c:pt idx="2464">
                  <c:v>43409</c:v>
                </c:pt>
                <c:pt idx="2465">
                  <c:v>43416</c:v>
                </c:pt>
                <c:pt idx="2466">
                  <c:v>43423</c:v>
                </c:pt>
                <c:pt idx="2467">
                  <c:v>43430</c:v>
                </c:pt>
                <c:pt idx="2468">
                  <c:v>43437</c:v>
                </c:pt>
                <c:pt idx="2469">
                  <c:v>43444</c:v>
                </c:pt>
                <c:pt idx="2470">
                  <c:v>43451</c:v>
                </c:pt>
                <c:pt idx="2471">
                  <c:v>43458</c:v>
                </c:pt>
                <c:pt idx="2472">
                  <c:v>43466</c:v>
                </c:pt>
                <c:pt idx="2473">
                  <c:v>43473</c:v>
                </c:pt>
                <c:pt idx="2474">
                  <c:v>43480</c:v>
                </c:pt>
                <c:pt idx="2475">
                  <c:v>43487</c:v>
                </c:pt>
                <c:pt idx="2476">
                  <c:v>43494</c:v>
                </c:pt>
                <c:pt idx="2477">
                  <c:v>43501</c:v>
                </c:pt>
                <c:pt idx="2478">
                  <c:v>43508</c:v>
                </c:pt>
                <c:pt idx="2479">
                  <c:v>43515</c:v>
                </c:pt>
                <c:pt idx="2480">
                  <c:v>43522</c:v>
                </c:pt>
                <c:pt idx="2481">
                  <c:v>43529</c:v>
                </c:pt>
                <c:pt idx="2482">
                  <c:v>43536</c:v>
                </c:pt>
                <c:pt idx="2483">
                  <c:v>43543</c:v>
                </c:pt>
                <c:pt idx="2484">
                  <c:v>43550</c:v>
                </c:pt>
                <c:pt idx="2485">
                  <c:v>43557</c:v>
                </c:pt>
                <c:pt idx="2486">
                  <c:v>43564</c:v>
                </c:pt>
                <c:pt idx="2487">
                  <c:v>43571</c:v>
                </c:pt>
                <c:pt idx="2488">
                  <c:v>43578</c:v>
                </c:pt>
                <c:pt idx="2489">
                  <c:v>43585</c:v>
                </c:pt>
                <c:pt idx="2490">
                  <c:v>43592</c:v>
                </c:pt>
                <c:pt idx="2491">
                  <c:v>43599</c:v>
                </c:pt>
                <c:pt idx="2492">
                  <c:v>43606</c:v>
                </c:pt>
                <c:pt idx="2493">
                  <c:v>43613</c:v>
                </c:pt>
                <c:pt idx="2494">
                  <c:v>43620</c:v>
                </c:pt>
                <c:pt idx="2495">
                  <c:v>43627</c:v>
                </c:pt>
                <c:pt idx="2496">
                  <c:v>43634</c:v>
                </c:pt>
                <c:pt idx="2497">
                  <c:v>43641</c:v>
                </c:pt>
                <c:pt idx="2498">
                  <c:v>43648</c:v>
                </c:pt>
                <c:pt idx="2499">
                  <c:v>43655</c:v>
                </c:pt>
                <c:pt idx="2500">
                  <c:v>43662</c:v>
                </c:pt>
                <c:pt idx="2501">
                  <c:v>43669</c:v>
                </c:pt>
                <c:pt idx="2502">
                  <c:v>43676</c:v>
                </c:pt>
                <c:pt idx="2503">
                  <c:v>43683</c:v>
                </c:pt>
                <c:pt idx="2504">
                  <c:v>43690</c:v>
                </c:pt>
                <c:pt idx="2505">
                  <c:v>43697</c:v>
                </c:pt>
                <c:pt idx="2506">
                  <c:v>43704</c:v>
                </c:pt>
                <c:pt idx="2507">
                  <c:v>43711</c:v>
                </c:pt>
                <c:pt idx="2508">
                  <c:v>43718</c:v>
                </c:pt>
                <c:pt idx="2509">
                  <c:v>43725</c:v>
                </c:pt>
                <c:pt idx="2510">
                  <c:v>43732</c:v>
                </c:pt>
                <c:pt idx="2511">
                  <c:v>43739</c:v>
                </c:pt>
                <c:pt idx="2512">
                  <c:v>43746</c:v>
                </c:pt>
                <c:pt idx="2513">
                  <c:v>43753</c:v>
                </c:pt>
                <c:pt idx="2514">
                  <c:v>43760</c:v>
                </c:pt>
                <c:pt idx="2515">
                  <c:v>43767</c:v>
                </c:pt>
                <c:pt idx="2516">
                  <c:v>43774</c:v>
                </c:pt>
                <c:pt idx="2517">
                  <c:v>43781</c:v>
                </c:pt>
                <c:pt idx="2518">
                  <c:v>43788</c:v>
                </c:pt>
                <c:pt idx="2519">
                  <c:v>43795</c:v>
                </c:pt>
                <c:pt idx="2520">
                  <c:v>43802</c:v>
                </c:pt>
                <c:pt idx="2521">
                  <c:v>43809</c:v>
                </c:pt>
                <c:pt idx="2522">
                  <c:v>43816</c:v>
                </c:pt>
                <c:pt idx="2523">
                  <c:v>43823</c:v>
                </c:pt>
                <c:pt idx="2524">
                  <c:v>43831</c:v>
                </c:pt>
                <c:pt idx="2525">
                  <c:v>43838</c:v>
                </c:pt>
                <c:pt idx="2526">
                  <c:v>43845</c:v>
                </c:pt>
                <c:pt idx="2527">
                  <c:v>43852</c:v>
                </c:pt>
                <c:pt idx="2528">
                  <c:v>43859</c:v>
                </c:pt>
                <c:pt idx="2529">
                  <c:v>43866</c:v>
                </c:pt>
                <c:pt idx="2530">
                  <c:v>43873</c:v>
                </c:pt>
                <c:pt idx="2531">
                  <c:v>43880</c:v>
                </c:pt>
                <c:pt idx="2532">
                  <c:v>43887</c:v>
                </c:pt>
                <c:pt idx="2533">
                  <c:v>43894</c:v>
                </c:pt>
                <c:pt idx="2534">
                  <c:v>43901</c:v>
                </c:pt>
                <c:pt idx="2535">
                  <c:v>43908</c:v>
                </c:pt>
                <c:pt idx="2536">
                  <c:v>43915</c:v>
                </c:pt>
                <c:pt idx="2537">
                  <c:v>43922</c:v>
                </c:pt>
                <c:pt idx="2538">
                  <c:v>43929</c:v>
                </c:pt>
                <c:pt idx="2539">
                  <c:v>43936</c:v>
                </c:pt>
                <c:pt idx="2540">
                  <c:v>43943</c:v>
                </c:pt>
                <c:pt idx="2541">
                  <c:v>43950</c:v>
                </c:pt>
                <c:pt idx="2542">
                  <c:v>43957</c:v>
                </c:pt>
                <c:pt idx="2543">
                  <c:v>43964</c:v>
                </c:pt>
                <c:pt idx="2544">
                  <c:v>43971</c:v>
                </c:pt>
                <c:pt idx="2545">
                  <c:v>43978</c:v>
                </c:pt>
                <c:pt idx="2546">
                  <c:v>43985</c:v>
                </c:pt>
                <c:pt idx="2547">
                  <c:v>43992</c:v>
                </c:pt>
                <c:pt idx="2548">
                  <c:v>43999</c:v>
                </c:pt>
                <c:pt idx="2549">
                  <c:v>44006</c:v>
                </c:pt>
                <c:pt idx="2550">
                  <c:v>44013</c:v>
                </c:pt>
                <c:pt idx="2551">
                  <c:v>44020</c:v>
                </c:pt>
                <c:pt idx="2552">
                  <c:v>44027</c:v>
                </c:pt>
                <c:pt idx="2553">
                  <c:v>44034</c:v>
                </c:pt>
                <c:pt idx="2554">
                  <c:v>44041</c:v>
                </c:pt>
                <c:pt idx="2555">
                  <c:v>44048</c:v>
                </c:pt>
                <c:pt idx="2556">
                  <c:v>44055</c:v>
                </c:pt>
                <c:pt idx="2557">
                  <c:v>44062</c:v>
                </c:pt>
                <c:pt idx="2558">
                  <c:v>44069</c:v>
                </c:pt>
                <c:pt idx="2559">
                  <c:v>44076</c:v>
                </c:pt>
                <c:pt idx="2560">
                  <c:v>44083</c:v>
                </c:pt>
                <c:pt idx="2561">
                  <c:v>44090</c:v>
                </c:pt>
                <c:pt idx="2562">
                  <c:v>44097</c:v>
                </c:pt>
                <c:pt idx="2563">
                  <c:v>44104</c:v>
                </c:pt>
                <c:pt idx="2564">
                  <c:v>44111</c:v>
                </c:pt>
                <c:pt idx="2565">
                  <c:v>44118</c:v>
                </c:pt>
                <c:pt idx="2566">
                  <c:v>44125</c:v>
                </c:pt>
                <c:pt idx="2567">
                  <c:v>44132</c:v>
                </c:pt>
                <c:pt idx="2568">
                  <c:v>44139</c:v>
                </c:pt>
                <c:pt idx="2569">
                  <c:v>44146</c:v>
                </c:pt>
                <c:pt idx="2570">
                  <c:v>44153</c:v>
                </c:pt>
                <c:pt idx="2571">
                  <c:v>44160</c:v>
                </c:pt>
                <c:pt idx="2572">
                  <c:v>44167</c:v>
                </c:pt>
                <c:pt idx="2573">
                  <c:v>44174</c:v>
                </c:pt>
                <c:pt idx="2574">
                  <c:v>44181</c:v>
                </c:pt>
                <c:pt idx="2575">
                  <c:v>44188</c:v>
                </c:pt>
                <c:pt idx="2576">
                  <c:v>44197</c:v>
                </c:pt>
                <c:pt idx="2577">
                  <c:v>44204</c:v>
                </c:pt>
                <c:pt idx="2578">
                  <c:v>44211</c:v>
                </c:pt>
                <c:pt idx="2579">
                  <c:v>44218</c:v>
                </c:pt>
                <c:pt idx="2580">
                  <c:v>44225</c:v>
                </c:pt>
                <c:pt idx="2581">
                  <c:v>44232</c:v>
                </c:pt>
                <c:pt idx="2582">
                  <c:v>44239</c:v>
                </c:pt>
                <c:pt idx="2583">
                  <c:v>44246</c:v>
                </c:pt>
                <c:pt idx="2584">
                  <c:v>44253</c:v>
                </c:pt>
                <c:pt idx="2585">
                  <c:v>44260</c:v>
                </c:pt>
                <c:pt idx="2586">
                  <c:v>44267</c:v>
                </c:pt>
                <c:pt idx="2587">
                  <c:v>44274</c:v>
                </c:pt>
                <c:pt idx="2588">
                  <c:v>44281</c:v>
                </c:pt>
                <c:pt idx="2589">
                  <c:v>44288</c:v>
                </c:pt>
                <c:pt idx="2590">
                  <c:v>44295</c:v>
                </c:pt>
                <c:pt idx="2591">
                  <c:v>44302</c:v>
                </c:pt>
                <c:pt idx="2592">
                  <c:v>44309</c:v>
                </c:pt>
                <c:pt idx="2593">
                  <c:v>44316</c:v>
                </c:pt>
                <c:pt idx="2594">
                  <c:v>44323</c:v>
                </c:pt>
                <c:pt idx="2595">
                  <c:v>44330</c:v>
                </c:pt>
                <c:pt idx="2596">
                  <c:v>44337</c:v>
                </c:pt>
                <c:pt idx="2597">
                  <c:v>44344</c:v>
                </c:pt>
                <c:pt idx="2598">
                  <c:v>44351</c:v>
                </c:pt>
                <c:pt idx="2599">
                  <c:v>44358</c:v>
                </c:pt>
                <c:pt idx="2600">
                  <c:v>44365</c:v>
                </c:pt>
                <c:pt idx="2601">
                  <c:v>44372</c:v>
                </c:pt>
                <c:pt idx="2602">
                  <c:v>44379</c:v>
                </c:pt>
                <c:pt idx="2603">
                  <c:v>44386</c:v>
                </c:pt>
                <c:pt idx="2604">
                  <c:v>44393</c:v>
                </c:pt>
                <c:pt idx="2605">
                  <c:v>44400</c:v>
                </c:pt>
                <c:pt idx="2606">
                  <c:v>44407</c:v>
                </c:pt>
                <c:pt idx="2607">
                  <c:v>44414</c:v>
                </c:pt>
                <c:pt idx="2608">
                  <c:v>44421</c:v>
                </c:pt>
                <c:pt idx="2609">
                  <c:v>44428</c:v>
                </c:pt>
                <c:pt idx="2610">
                  <c:v>44435</c:v>
                </c:pt>
                <c:pt idx="2611">
                  <c:v>44442</c:v>
                </c:pt>
                <c:pt idx="2612">
                  <c:v>44449</c:v>
                </c:pt>
                <c:pt idx="2613">
                  <c:v>44456</c:v>
                </c:pt>
                <c:pt idx="2614">
                  <c:v>44463</c:v>
                </c:pt>
                <c:pt idx="2615">
                  <c:v>44470</c:v>
                </c:pt>
                <c:pt idx="2616">
                  <c:v>44477</c:v>
                </c:pt>
                <c:pt idx="2617">
                  <c:v>44484</c:v>
                </c:pt>
                <c:pt idx="2618">
                  <c:v>44491</c:v>
                </c:pt>
                <c:pt idx="2619">
                  <c:v>44498</c:v>
                </c:pt>
                <c:pt idx="2620">
                  <c:v>44505</c:v>
                </c:pt>
                <c:pt idx="2621">
                  <c:v>44512</c:v>
                </c:pt>
                <c:pt idx="2622">
                  <c:v>44519</c:v>
                </c:pt>
                <c:pt idx="2623">
                  <c:v>44526</c:v>
                </c:pt>
                <c:pt idx="2624">
                  <c:v>44533</c:v>
                </c:pt>
                <c:pt idx="2625">
                  <c:v>44540</c:v>
                </c:pt>
                <c:pt idx="2626">
                  <c:v>44547</c:v>
                </c:pt>
                <c:pt idx="2627">
                  <c:v>44554</c:v>
                </c:pt>
                <c:pt idx="2628">
                  <c:v>44562</c:v>
                </c:pt>
                <c:pt idx="2629">
                  <c:v>44569</c:v>
                </c:pt>
                <c:pt idx="2630">
                  <c:v>44576</c:v>
                </c:pt>
                <c:pt idx="2631">
                  <c:v>44583</c:v>
                </c:pt>
                <c:pt idx="2632">
                  <c:v>44590</c:v>
                </c:pt>
                <c:pt idx="2633">
                  <c:v>44597</c:v>
                </c:pt>
                <c:pt idx="2634">
                  <c:v>44604</c:v>
                </c:pt>
                <c:pt idx="2635">
                  <c:v>44611</c:v>
                </c:pt>
                <c:pt idx="2636">
                  <c:v>44618</c:v>
                </c:pt>
                <c:pt idx="2637">
                  <c:v>44625</c:v>
                </c:pt>
                <c:pt idx="2638">
                  <c:v>44632</c:v>
                </c:pt>
                <c:pt idx="2639">
                  <c:v>44639</c:v>
                </c:pt>
                <c:pt idx="2640">
                  <c:v>44646</c:v>
                </c:pt>
                <c:pt idx="2641">
                  <c:v>44653</c:v>
                </c:pt>
                <c:pt idx="2642">
                  <c:v>44660</c:v>
                </c:pt>
                <c:pt idx="2643">
                  <c:v>44667</c:v>
                </c:pt>
                <c:pt idx="2644">
                  <c:v>44674</c:v>
                </c:pt>
                <c:pt idx="2645">
                  <c:v>44681</c:v>
                </c:pt>
                <c:pt idx="2646">
                  <c:v>44688</c:v>
                </c:pt>
                <c:pt idx="2647">
                  <c:v>44695</c:v>
                </c:pt>
                <c:pt idx="2648">
                  <c:v>44702</c:v>
                </c:pt>
                <c:pt idx="2649">
                  <c:v>44709</c:v>
                </c:pt>
                <c:pt idx="2650">
                  <c:v>44716</c:v>
                </c:pt>
                <c:pt idx="2651">
                  <c:v>44723</c:v>
                </c:pt>
                <c:pt idx="2652">
                  <c:v>44730</c:v>
                </c:pt>
                <c:pt idx="2653">
                  <c:v>44737</c:v>
                </c:pt>
                <c:pt idx="2654">
                  <c:v>44744</c:v>
                </c:pt>
                <c:pt idx="2655">
                  <c:v>44751</c:v>
                </c:pt>
                <c:pt idx="2656">
                  <c:v>44758</c:v>
                </c:pt>
                <c:pt idx="2657">
                  <c:v>44765</c:v>
                </c:pt>
                <c:pt idx="2658">
                  <c:v>44772</c:v>
                </c:pt>
                <c:pt idx="2659">
                  <c:v>44779</c:v>
                </c:pt>
                <c:pt idx="2660">
                  <c:v>44786</c:v>
                </c:pt>
                <c:pt idx="2661">
                  <c:v>44793</c:v>
                </c:pt>
                <c:pt idx="2662">
                  <c:v>44800</c:v>
                </c:pt>
                <c:pt idx="2663">
                  <c:v>44807</c:v>
                </c:pt>
                <c:pt idx="2664">
                  <c:v>44814</c:v>
                </c:pt>
                <c:pt idx="2665">
                  <c:v>44821</c:v>
                </c:pt>
                <c:pt idx="2666">
                  <c:v>44828</c:v>
                </c:pt>
                <c:pt idx="2667">
                  <c:v>44835</c:v>
                </c:pt>
                <c:pt idx="2668">
                  <c:v>44842</c:v>
                </c:pt>
                <c:pt idx="2669">
                  <c:v>44849</c:v>
                </c:pt>
                <c:pt idx="2670">
                  <c:v>44856</c:v>
                </c:pt>
                <c:pt idx="2671">
                  <c:v>44863</c:v>
                </c:pt>
                <c:pt idx="2672">
                  <c:v>44870</c:v>
                </c:pt>
                <c:pt idx="2673">
                  <c:v>44877</c:v>
                </c:pt>
                <c:pt idx="2674">
                  <c:v>44884</c:v>
                </c:pt>
                <c:pt idx="2675">
                  <c:v>44891</c:v>
                </c:pt>
                <c:pt idx="2676">
                  <c:v>44898</c:v>
                </c:pt>
                <c:pt idx="2677">
                  <c:v>44905</c:v>
                </c:pt>
                <c:pt idx="2678">
                  <c:v>44912</c:v>
                </c:pt>
                <c:pt idx="2679">
                  <c:v>44919</c:v>
                </c:pt>
                <c:pt idx="2680">
                  <c:v>44927</c:v>
                </c:pt>
                <c:pt idx="2681">
                  <c:v>44934</c:v>
                </c:pt>
                <c:pt idx="2682">
                  <c:v>44941</c:v>
                </c:pt>
                <c:pt idx="2683">
                  <c:v>44948</c:v>
                </c:pt>
                <c:pt idx="2684">
                  <c:v>44955</c:v>
                </c:pt>
                <c:pt idx="2685">
                  <c:v>44962</c:v>
                </c:pt>
                <c:pt idx="2686">
                  <c:v>44969</c:v>
                </c:pt>
                <c:pt idx="2687">
                  <c:v>44976</c:v>
                </c:pt>
                <c:pt idx="2688">
                  <c:v>44983</c:v>
                </c:pt>
                <c:pt idx="2689">
                  <c:v>44990</c:v>
                </c:pt>
                <c:pt idx="2690">
                  <c:v>44997</c:v>
                </c:pt>
                <c:pt idx="2691">
                  <c:v>45004</c:v>
                </c:pt>
                <c:pt idx="2692">
                  <c:v>45011</c:v>
                </c:pt>
                <c:pt idx="2693">
                  <c:v>45018</c:v>
                </c:pt>
                <c:pt idx="2694">
                  <c:v>45025</c:v>
                </c:pt>
                <c:pt idx="2695">
                  <c:v>45032</c:v>
                </c:pt>
                <c:pt idx="2696">
                  <c:v>45039</c:v>
                </c:pt>
                <c:pt idx="2697">
                  <c:v>45046</c:v>
                </c:pt>
                <c:pt idx="2698">
                  <c:v>45053</c:v>
                </c:pt>
                <c:pt idx="2699">
                  <c:v>45060</c:v>
                </c:pt>
                <c:pt idx="2700">
                  <c:v>45067</c:v>
                </c:pt>
                <c:pt idx="2701">
                  <c:v>45074</c:v>
                </c:pt>
                <c:pt idx="2702">
                  <c:v>45081</c:v>
                </c:pt>
                <c:pt idx="2703">
                  <c:v>45088</c:v>
                </c:pt>
                <c:pt idx="2704">
                  <c:v>45095</c:v>
                </c:pt>
                <c:pt idx="2705">
                  <c:v>45102</c:v>
                </c:pt>
                <c:pt idx="2706">
                  <c:v>45109</c:v>
                </c:pt>
                <c:pt idx="2707">
                  <c:v>45116</c:v>
                </c:pt>
                <c:pt idx="2708">
                  <c:v>45123</c:v>
                </c:pt>
                <c:pt idx="2709">
                  <c:v>45130</c:v>
                </c:pt>
                <c:pt idx="2710">
                  <c:v>45137</c:v>
                </c:pt>
                <c:pt idx="2711">
                  <c:v>45144</c:v>
                </c:pt>
                <c:pt idx="2712">
                  <c:v>45151</c:v>
                </c:pt>
                <c:pt idx="2713">
                  <c:v>45158</c:v>
                </c:pt>
                <c:pt idx="2714">
                  <c:v>45165</c:v>
                </c:pt>
              </c:numCache>
            </c:numRef>
          </c:cat>
          <c:val>
            <c:numRef>
              <c:f>Sheet1!$C$2:$C$2716</c:f>
              <c:numCache>
                <c:formatCode>General</c:formatCode>
                <c:ptCount val="271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  <c:pt idx="100">
                  <c:v>1</c:v>
                </c:pt>
                <c:pt idx="101">
                  <c:v>1</c:v>
                </c:pt>
                <c:pt idx="102">
                  <c:v>1</c:v>
                </c:pt>
                <c:pt idx="103">
                  <c:v>1</c:v>
                </c:pt>
                <c:pt idx="104">
                  <c:v>1</c:v>
                </c:pt>
                <c:pt idx="105">
                  <c:v>1</c:v>
                </c:pt>
                <c:pt idx="106">
                  <c:v>1</c:v>
                </c:pt>
                <c:pt idx="107">
                  <c:v>1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1</c:v>
                </c:pt>
                <c:pt idx="112">
                  <c:v>1</c:v>
                </c:pt>
                <c:pt idx="113">
                  <c:v>1</c:v>
                </c:pt>
                <c:pt idx="114">
                  <c:v>1</c:v>
                </c:pt>
                <c:pt idx="115">
                  <c:v>1</c:v>
                </c:pt>
                <c:pt idx="116">
                  <c:v>1</c:v>
                </c:pt>
                <c:pt idx="117">
                  <c:v>1</c:v>
                </c:pt>
                <c:pt idx="118">
                  <c:v>1</c:v>
                </c:pt>
                <c:pt idx="119">
                  <c:v>1</c:v>
                </c:pt>
                <c:pt idx="120">
                  <c:v>1</c:v>
                </c:pt>
                <c:pt idx="121">
                  <c:v>1</c:v>
                </c:pt>
                <c:pt idx="122">
                  <c:v>1</c:v>
                </c:pt>
                <c:pt idx="123">
                  <c:v>1</c:v>
                </c:pt>
                <c:pt idx="124">
                  <c:v>1</c:v>
                </c:pt>
                <c:pt idx="125">
                  <c:v>1</c:v>
                </c:pt>
                <c:pt idx="126">
                  <c:v>1</c:v>
                </c:pt>
                <c:pt idx="127">
                  <c:v>1</c:v>
                </c:pt>
                <c:pt idx="128">
                  <c:v>1</c:v>
                </c:pt>
                <c:pt idx="129">
                  <c:v>1</c:v>
                </c:pt>
                <c:pt idx="130">
                  <c:v>1</c:v>
                </c:pt>
                <c:pt idx="131">
                  <c:v>1</c:v>
                </c:pt>
                <c:pt idx="132">
                  <c:v>1</c:v>
                </c:pt>
                <c:pt idx="133">
                  <c:v>1</c:v>
                </c:pt>
                <c:pt idx="134">
                  <c:v>1</c:v>
                </c:pt>
                <c:pt idx="135">
                  <c:v>1</c:v>
                </c:pt>
                <c:pt idx="136">
                  <c:v>1</c:v>
                </c:pt>
                <c:pt idx="137">
                  <c:v>1</c:v>
                </c:pt>
                <c:pt idx="138">
                  <c:v>1</c:v>
                </c:pt>
                <c:pt idx="139">
                  <c:v>1</c:v>
                </c:pt>
                <c:pt idx="140">
                  <c:v>1</c:v>
                </c:pt>
                <c:pt idx="141">
                  <c:v>1</c:v>
                </c:pt>
                <c:pt idx="142">
                  <c:v>1</c:v>
                </c:pt>
                <c:pt idx="143">
                  <c:v>1</c:v>
                </c:pt>
                <c:pt idx="144">
                  <c:v>1</c:v>
                </c:pt>
                <c:pt idx="145">
                  <c:v>1</c:v>
                </c:pt>
                <c:pt idx="146">
                  <c:v>1</c:v>
                </c:pt>
                <c:pt idx="147">
                  <c:v>1</c:v>
                </c:pt>
                <c:pt idx="148">
                  <c:v>1</c:v>
                </c:pt>
                <c:pt idx="149">
                  <c:v>1</c:v>
                </c:pt>
                <c:pt idx="150">
                  <c:v>1</c:v>
                </c:pt>
                <c:pt idx="151">
                  <c:v>1</c:v>
                </c:pt>
                <c:pt idx="152">
                  <c:v>1</c:v>
                </c:pt>
                <c:pt idx="153">
                  <c:v>1</c:v>
                </c:pt>
                <c:pt idx="154">
                  <c:v>1</c:v>
                </c:pt>
                <c:pt idx="155">
                  <c:v>1</c:v>
                </c:pt>
                <c:pt idx="156">
                  <c:v>1</c:v>
                </c:pt>
                <c:pt idx="157">
                  <c:v>1</c:v>
                </c:pt>
                <c:pt idx="158">
                  <c:v>1</c:v>
                </c:pt>
                <c:pt idx="159">
                  <c:v>1</c:v>
                </c:pt>
                <c:pt idx="160">
                  <c:v>1</c:v>
                </c:pt>
                <c:pt idx="161">
                  <c:v>1</c:v>
                </c:pt>
                <c:pt idx="162">
                  <c:v>1</c:v>
                </c:pt>
                <c:pt idx="163">
                  <c:v>1</c:v>
                </c:pt>
                <c:pt idx="164">
                  <c:v>1</c:v>
                </c:pt>
                <c:pt idx="165">
                  <c:v>1</c:v>
                </c:pt>
                <c:pt idx="166">
                  <c:v>1</c:v>
                </c:pt>
                <c:pt idx="167">
                  <c:v>1</c:v>
                </c:pt>
                <c:pt idx="168">
                  <c:v>1</c:v>
                </c:pt>
                <c:pt idx="169">
                  <c:v>1</c:v>
                </c:pt>
                <c:pt idx="170">
                  <c:v>1</c:v>
                </c:pt>
                <c:pt idx="171">
                  <c:v>1</c:v>
                </c:pt>
                <c:pt idx="172">
                  <c:v>1</c:v>
                </c:pt>
                <c:pt idx="173">
                  <c:v>1</c:v>
                </c:pt>
                <c:pt idx="174">
                  <c:v>1</c:v>
                </c:pt>
                <c:pt idx="175">
                  <c:v>1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1</c:v>
                </c:pt>
                <c:pt idx="193">
                  <c:v>1</c:v>
                </c:pt>
                <c:pt idx="194">
                  <c:v>1</c:v>
                </c:pt>
                <c:pt idx="195">
                  <c:v>1</c:v>
                </c:pt>
                <c:pt idx="196">
                  <c:v>1</c:v>
                </c:pt>
                <c:pt idx="197">
                  <c:v>1</c:v>
                </c:pt>
                <c:pt idx="198">
                  <c:v>1</c:v>
                </c:pt>
                <c:pt idx="199">
                  <c:v>1</c:v>
                </c:pt>
                <c:pt idx="200">
                  <c:v>1</c:v>
                </c:pt>
                <c:pt idx="201">
                  <c:v>1</c:v>
                </c:pt>
                <c:pt idx="202">
                  <c:v>1</c:v>
                </c:pt>
                <c:pt idx="203">
                  <c:v>1</c:v>
                </c:pt>
                <c:pt idx="204">
                  <c:v>1</c:v>
                </c:pt>
                <c:pt idx="205">
                  <c:v>1</c:v>
                </c:pt>
                <c:pt idx="206">
                  <c:v>1</c:v>
                </c:pt>
                <c:pt idx="207">
                  <c:v>1</c:v>
                </c:pt>
                <c:pt idx="208">
                  <c:v>1</c:v>
                </c:pt>
                <c:pt idx="209">
                  <c:v>1</c:v>
                </c:pt>
                <c:pt idx="210">
                  <c:v>1</c:v>
                </c:pt>
                <c:pt idx="211">
                  <c:v>1</c:v>
                </c:pt>
                <c:pt idx="212">
                  <c:v>1</c:v>
                </c:pt>
                <c:pt idx="213">
                  <c:v>1</c:v>
                </c:pt>
                <c:pt idx="214">
                  <c:v>1</c:v>
                </c:pt>
                <c:pt idx="215">
                  <c:v>1</c:v>
                </c:pt>
                <c:pt idx="216">
                  <c:v>1</c:v>
                </c:pt>
                <c:pt idx="217">
                  <c:v>1</c:v>
                </c:pt>
                <c:pt idx="218">
                  <c:v>1</c:v>
                </c:pt>
                <c:pt idx="219">
                  <c:v>1</c:v>
                </c:pt>
                <c:pt idx="220">
                  <c:v>1</c:v>
                </c:pt>
                <c:pt idx="221">
                  <c:v>1</c:v>
                </c:pt>
                <c:pt idx="222">
                  <c:v>1</c:v>
                </c:pt>
                <c:pt idx="223">
                  <c:v>1</c:v>
                </c:pt>
                <c:pt idx="224">
                  <c:v>1</c:v>
                </c:pt>
                <c:pt idx="225">
                  <c:v>1</c:v>
                </c:pt>
                <c:pt idx="226">
                  <c:v>1</c:v>
                </c:pt>
                <c:pt idx="227">
                  <c:v>1</c:v>
                </c:pt>
                <c:pt idx="228">
                  <c:v>1</c:v>
                </c:pt>
                <c:pt idx="229">
                  <c:v>1</c:v>
                </c:pt>
                <c:pt idx="230">
                  <c:v>1</c:v>
                </c:pt>
                <c:pt idx="231">
                  <c:v>1</c:v>
                </c:pt>
                <c:pt idx="232">
                  <c:v>1</c:v>
                </c:pt>
                <c:pt idx="233">
                  <c:v>1</c:v>
                </c:pt>
                <c:pt idx="234">
                  <c:v>1</c:v>
                </c:pt>
                <c:pt idx="235">
                  <c:v>1</c:v>
                </c:pt>
                <c:pt idx="236">
                  <c:v>1</c:v>
                </c:pt>
                <c:pt idx="237">
                  <c:v>1</c:v>
                </c:pt>
                <c:pt idx="238">
                  <c:v>1</c:v>
                </c:pt>
                <c:pt idx="239">
                  <c:v>1</c:v>
                </c:pt>
                <c:pt idx="240">
                  <c:v>1</c:v>
                </c:pt>
                <c:pt idx="241">
                  <c:v>1</c:v>
                </c:pt>
                <c:pt idx="242">
                  <c:v>1</c:v>
                </c:pt>
                <c:pt idx="243">
                  <c:v>1</c:v>
                </c:pt>
                <c:pt idx="244">
                  <c:v>1</c:v>
                </c:pt>
                <c:pt idx="245">
                  <c:v>1</c:v>
                </c:pt>
                <c:pt idx="246">
                  <c:v>1</c:v>
                </c:pt>
                <c:pt idx="247">
                  <c:v>1</c:v>
                </c:pt>
                <c:pt idx="248">
                  <c:v>1</c:v>
                </c:pt>
                <c:pt idx="249">
                  <c:v>1</c:v>
                </c:pt>
                <c:pt idx="250">
                  <c:v>1</c:v>
                </c:pt>
                <c:pt idx="251">
                  <c:v>1</c:v>
                </c:pt>
                <c:pt idx="252">
                  <c:v>1</c:v>
                </c:pt>
                <c:pt idx="253">
                  <c:v>1</c:v>
                </c:pt>
                <c:pt idx="254">
                  <c:v>1</c:v>
                </c:pt>
                <c:pt idx="255">
                  <c:v>1</c:v>
                </c:pt>
                <c:pt idx="256">
                  <c:v>1</c:v>
                </c:pt>
                <c:pt idx="257">
                  <c:v>1</c:v>
                </c:pt>
                <c:pt idx="258">
                  <c:v>1</c:v>
                </c:pt>
                <c:pt idx="259">
                  <c:v>1</c:v>
                </c:pt>
                <c:pt idx="260">
                  <c:v>1</c:v>
                </c:pt>
                <c:pt idx="261">
                  <c:v>1</c:v>
                </c:pt>
                <c:pt idx="262">
                  <c:v>1</c:v>
                </c:pt>
                <c:pt idx="263">
                  <c:v>1</c:v>
                </c:pt>
                <c:pt idx="264">
                  <c:v>1</c:v>
                </c:pt>
                <c:pt idx="265">
                  <c:v>1</c:v>
                </c:pt>
                <c:pt idx="266">
                  <c:v>1</c:v>
                </c:pt>
                <c:pt idx="267">
                  <c:v>1</c:v>
                </c:pt>
                <c:pt idx="268">
                  <c:v>1</c:v>
                </c:pt>
                <c:pt idx="269">
                  <c:v>1</c:v>
                </c:pt>
                <c:pt idx="270">
                  <c:v>1</c:v>
                </c:pt>
                <c:pt idx="271">
                  <c:v>1</c:v>
                </c:pt>
                <c:pt idx="272">
                  <c:v>1</c:v>
                </c:pt>
                <c:pt idx="273">
                  <c:v>1</c:v>
                </c:pt>
                <c:pt idx="274">
                  <c:v>1</c:v>
                </c:pt>
                <c:pt idx="275">
                  <c:v>1</c:v>
                </c:pt>
                <c:pt idx="276">
                  <c:v>1</c:v>
                </c:pt>
                <c:pt idx="277">
                  <c:v>1</c:v>
                </c:pt>
                <c:pt idx="278">
                  <c:v>1</c:v>
                </c:pt>
                <c:pt idx="279">
                  <c:v>1</c:v>
                </c:pt>
                <c:pt idx="280">
                  <c:v>1</c:v>
                </c:pt>
                <c:pt idx="281">
                  <c:v>1</c:v>
                </c:pt>
                <c:pt idx="282">
                  <c:v>1</c:v>
                </c:pt>
                <c:pt idx="283">
                  <c:v>1</c:v>
                </c:pt>
                <c:pt idx="284">
                  <c:v>1</c:v>
                </c:pt>
                <c:pt idx="285">
                  <c:v>1</c:v>
                </c:pt>
                <c:pt idx="286">
                  <c:v>1</c:v>
                </c:pt>
                <c:pt idx="287">
                  <c:v>1</c:v>
                </c:pt>
                <c:pt idx="288">
                  <c:v>1</c:v>
                </c:pt>
                <c:pt idx="289">
                  <c:v>1</c:v>
                </c:pt>
                <c:pt idx="290">
                  <c:v>1</c:v>
                </c:pt>
                <c:pt idx="291">
                  <c:v>1</c:v>
                </c:pt>
                <c:pt idx="292">
                  <c:v>1</c:v>
                </c:pt>
                <c:pt idx="293">
                  <c:v>1</c:v>
                </c:pt>
                <c:pt idx="294">
                  <c:v>1</c:v>
                </c:pt>
                <c:pt idx="295">
                  <c:v>1</c:v>
                </c:pt>
                <c:pt idx="296">
                  <c:v>1</c:v>
                </c:pt>
                <c:pt idx="297">
                  <c:v>1</c:v>
                </c:pt>
                <c:pt idx="298">
                  <c:v>1</c:v>
                </c:pt>
                <c:pt idx="299">
                  <c:v>1</c:v>
                </c:pt>
                <c:pt idx="300">
                  <c:v>1</c:v>
                </c:pt>
                <c:pt idx="301">
                  <c:v>1</c:v>
                </c:pt>
                <c:pt idx="302">
                  <c:v>1</c:v>
                </c:pt>
                <c:pt idx="303">
                  <c:v>1</c:v>
                </c:pt>
                <c:pt idx="304">
                  <c:v>1</c:v>
                </c:pt>
                <c:pt idx="305">
                  <c:v>1</c:v>
                </c:pt>
                <c:pt idx="306">
                  <c:v>1</c:v>
                </c:pt>
                <c:pt idx="307">
                  <c:v>1</c:v>
                </c:pt>
                <c:pt idx="308">
                  <c:v>1</c:v>
                </c:pt>
                <c:pt idx="309">
                  <c:v>1</c:v>
                </c:pt>
                <c:pt idx="310">
                  <c:v>1</c:v>
                </c:pt>
                <c:pt idx="311">
                  <c:v>1</c:v>
                </c:pt>
                <c:pt idx="312">
                  <c:v>1</c:v>
                </c:pt>
                <c:pt idx="313">
                  <c:v>1</c:v>
                </c:pt>
                <c:pt idx="314">
                  <c:v>1</c:v>
                </c:pt>
                <c:pt idx="315">
                  <c:v>1</c:v>
                </c:pt>
                <c:pt idx="316">
                  <c:v>1</c:v>
                </c:pt>
                <c:pt idx="317">
                  <c:v>1</c:v>
                </c:pt>
                <c:pt idx="318">
                  <c:v>1</c:v>
                </c:pt>
                <c:pt idx="319">
                  <c:v>1</c:v>
                </c:pt>
                <c:pt idx="320">
                  <c:v>1</c:v>
                </c:pt>
                <c:pt idx="321">
                  <c:v>1</c:v>
                </c:pt>
                <c:pt idx="322">
                  <c:v>1</c:v>
                </c:pt>
                <c:pt idx="323">
                  <c:v>1</c:v>
                </c:pt>
                <c:pt idx="324">
                  <c:v>1</c:v>
                </c:pt>
                <c:pt idx="325">
                  <c:v>1</c:v>
                </c:pt>
                <c:pt idx="326">
                  <c:v>1</c:v>
                </c:pt>
                <c:pt idx="327">
                  <c:v>1</c:v>
                </c:pt>
                <c:pt idx="328">
                  <c:v>1</c:v>
                </c:pt>
                <c:pt idx="329">
                  <c:v>1</c:v>
                </c:pt>
                <c:pt idx="330">
                  <c:v>1</c:v>
                </c:pt>
                <c:pt idx="331">
                  <c:v>1</c:v>
                </c:pt>
                <c:pt idx="332">
                  <c:v>1</c:v>
                </c:pt>
                <c:pt idx="333">
                  <c:v>1</c:v>
                </c:pt>
                <c:pt idx="334">
                  <c:v>1</c:v>
                </c:pt>
                <c:pt idx="335">
                  <c:v>1</c:v>
                </c:pt>
                <c:pt idx="336">
                  <c:v>1</c:v>
                </c:pt>
                <c:pt idx="337">
                  <c:v>1</c:v>
                </c:pt>
                <c:pt idx="338">
                  <c:v>1</c:v>
                </c:pt>
                <c:pt idx="339">
                  <c:v>1</c:v>
                </c:pt>
                <c:pt idx="340">
                  <c:v>1</c:v>
                </c:pt>
                <c:pt idx="341">
                  <c:v>1</c:v>
                </c:pt>
                <c:pt idx="342">
                  <c:v>1</c:v>
                </c:pt>
                <c:pt idx="343">
                  <c:v>1</c:v>
                </c:pt>
                <c:pt idx="344">
                  <c:v>1</c:v>
                </c:pt>
                <c:pt idx="345">
                  <c:v>1</c:v>
                </c:pt>
                <c:pt idx="346">
                  <c:v>1</c:v>
                </c:pt>
                <c:pt idx="347">
                  <c:v>1</c:v>
                </c:pt>
                <c:pt idx="348">
                  <c:v>1</c:v>
                </c:pt>
                <c:pt idx="349">
                  <c:v>1</c:v>
                </c:pt>
                <c:pt idx="350">
                  <c:v>1</c:v>
                </c:pt>
                <c:pt idx="351">
                  <c:v>1</c:v>
                </c:pt>
                <c:pt idx="352">
                  <c:v>1</c:v>
                </c:pt>
                <c:pt idx="353">
                  <c:v>1</c:v>
                </c:pt>
                <c:pt idx="354">
                  <c:v>1</c:v>
                </c:pt>
                <c:pt idx="355">
                  <c:v>1</c:v>
                </c:pt>
                <c:pt idx="356">
                  <c:v>1</c:v>
                </c:pt>
                <c:pt idx="357">
                  <c:v>1</c:v>
                </c:pt>
                <c:pt idx="358">
                  <c:v>1</c:v>
                </c:pt>
                <c:pt idx="359">
                  <c:v>1</c:v>
                </c:pt>
                <c:pt idx="360">
                  <c:v>1</c:v>
                </c:pt>
                <c:pt idx="361">
                  <c:v>1</c:v>
                </c:pt>
                <c:pt idx="362">
                  <c:v>1</c:v>
                </c:pt>
                <c:pt idx="363">
                  <c:v>1</c:v>
                </c:pt>
                <c:pt idx="364">
                  <c:v>1</c:v>
                </c:pt>
                <c:pt idx="365">
                  <c:v>1</c:v>
                </c:pt>
                <c:pt idx="366">
                  <c:v>1</c:v>
                </c:pt>
                <c:pt idx="367">
                  <c:v>1</c:v>
                </c:pt>
                <c:pt idx="368">
                  <c:v>1</c:v>
                </c:pt>
                <c:pt idx="369">
                  <c:v>1</c:v>
                </c:pt>
                <c:pt idx="370">
                  <c:v>1</c:v>
                </c:pt>
                <c:pt idx="371">
                  <c:v>1</c:v>
                </c:pt>
                <c:pt idx="372">
                  <c:v>1</c:v>
                </c:pt>
                <c:pt idx="373">
                  <c:v>1</c:v>
                </c:pt>
                <c:pt idx="374">
                  <c:v>1</c:v>
                </c:pt>
                <c:pt idx="375">
                  <c:v>1</c:v>
                </c:pt>
                <c:pt idx="376">
                  <c:v>1</c:v>
                </c:pt>
                <c:pt idx="377">
                  <c:v>1</c:v>
                </c:pt>
                <c:pt idx="378">
                  <c:v>1</c:v>
                </c:pt>
                <c:pt idx="379">
                  <c:v>1</c:v>
                </c:pt>
                <c:pt idx="380">
                  <c:v>1</c:v>
                </c:pt>
                <c:pt idx="381">
                  <c:v>1</c:v>
                </c:pt>
                <c:pt idx="382">
                  <c:v>1</c:v>
                </c:pt>
                <c:pt idx="383">
                  <c:v>1</c:v>
                </c:pt>
                <c:pt idx="384">
                  <c:v>1</c:v>
                </c:pt>
                <c:pt idx="385">
                  <c:v>1</c:v>
                </c:pt>
                <c:pt idx="386">
                  <c:v>1</c:v>
                </c:pt>
                <c:pt idx="387">
                  <c:v>1</c:v>
                </c:pt>
                <c:pt idx="388">
                  <c:v>1</c:v>
                </c:pt>
                <c:pt idx="389">
                  <c:v>1</c:v>
                </c:pt>
                <c:pt idx="390">
                  <c:v>1</c:v>
                </c:pt>
                <c:pt idx="391">
                  <c:v>1</c:v>
                </c:pt>
                <c:pt idx="392">
                  <c:v>1</c:v>
                </c:pt>
                <c:pt idx="393">
                  <c:v>1</c:v>
                </c:pt>
                <c:pt idx="394">
                  <c:v>1</c:v>
                </c:pt>
                <c:pt idx="395">
                  <c:v>1</c:v>
                </c:pt>
                <c:pt idx="396">
                  <c:v>1</c:v>
                </c:pt>
                <c:pt idx="397">
                  <c:v>1</c:v>
                </c:pt>
                <c:pt idx="398">
                  <c:v>1</c:v>
                </c:pt>
                <c:pt idx="399">
                  <c:v>1</c:v>
                </c:pt>
                <c:pt idx="400">
                  <c:v>1</c:v>
                </c:pt>
                <c:pt idx="401">
                  <c:v>1</c:v>
                </c:pt>
                <c:pt idx="402">
                  <c:v>1</c:v>
                </c:pt>
                <c:pt idx="403">
                  <c:v>1</c:v>
                </c:pt>
                <c:pt idx="404">
                  <c:v>1</c:v>
                </c:pt>
                <c:pt idx="405">
                  <c:v>1</c:v>
                </c:pt>
                <c:pt idx="406">
                  <c:v>1</c:v>
                </c:pt>
                <c:pt idx="407">
                  <c:v>1</c:v>
                </c:pt>
                <c:pt idx="408">
                  <c:v>1</c:v>
                </c:pt>
                <c:pt idx="409">
                  <c:v>1</c:v>
                </c:pt>
                <c:pt idx="410">
                  <c:v>1</c:v>
                </c:pt>
                <c:pt idx="411">
                  <c:v>1</c:v>
                </c:pt>
                <c:pt idx="412">
                  <c:v>1</c:v>
                </c:pt>
                <c:pt idx="413">
                  <c:v>1</c:v>
                </c:pt>
                <c:pt idx="414">
                  <c:v>1</c:v>
                </c:pt>
                <c:pt idx="415">
                  <c:v>1</c:v>
                </c:pt>
                <c:pt idx="416">
                  <c:v>1</c:v>
                </c:pt>
                <c:pt idx="417">
                  <c:v>1</c:v>
                </c:pt>
                <c:pt idx="418">
                  <c:v>1</c:v>
                </c:pt>
                <c:pt idx="419">
                  <c:v>1</c:v>
                </c:pt>
                <c:pt idx="420">
                  <c:v>1</c:v>
                </c:pt>
                <c:pt idx="421">
                  <c:v>1</c:v>
                </c:pt>
                <c:pt idx="422">
                  <c:v>1</c:v>
                </c:pt>
                <c:pt idx="423">
                  <c:v>1</c:v>
                </c:pt>
                <c:pt idx="424">
                  <c:v>1</c:v>
                </c:pt>
                <c:pt idx="425">
                  <c:v>1</c:v>
                </c:pt>
                <c:pt idx="426">
                  <c:v>1</c:v>
                </c:pt>
                <c:pt idx="427">
                  <c:v>1</c:v>
                </c:pt>
                <c:pt idx="428">
                  <c:v>1</c:v>
                </c:pt>
                <c:pt idx="429">
                  <c:v>1</c:v>
                </c:pt>
                <c:pt idx="430">
                  <c:v>1</c:v>
                </c:pt>
                <c:pt idx="431">
                  <c:v>1</c:v>
                </c:pt>
                <c:pt idx="432">
                  <c:v>1</c:v>
                </c:pt>
                <c:pt idx="433">
                  <c:v>1</c:v>
                </c:pt>
                <c:pt idx="434">
                  <c:v>1</c:v>
                </c:pt>
                <c:pt idx="435">
                  <c:v>1</c:v>
                </c:pt>
                <c:pt idx="436">
                  <c:v>1</c:v>
                </c:pt>
                <c:pt idx="437">
                  <c:v>1</c:v>
                </c:pt>
                <c:pt idx="438">
                  <c:v>1</c:v>
                </c:pt>
                <c:pt idx="439">
                  <c:v>1</c:v>
                </c:pt>
                <c:pt idx="440">
                  <c:v>1</c:v>
                </c:pt>
                <c:pt idx="441">
                  <c:v>1</c:v>
                </c:pt>
                <c:pt idx="442">
                  <c:v>1</c:v>
                </c:pt>
                <c:pt idx="443">
                  <c:v>1</c:v>
                </c:pt>
                <c:pt idx="444">
                  <c:v>1</c:v>
                </c:pt>
                <c:pt idx="445">
                  <c:v>1</c:v>
                </c:pt>
                <c:pt idx="446">
                  <c:v>1</c:v>
                </c:pt>
                <c:pt idx="447">
                  <c:v>1</c:v>
                </c:pt>
                <c:pt idx="448">
                  <c:v>1</c:v>
                </c:pt>
                <c:pt idx="449">
                  <c:v>1</c:v>
                </c:pt>
                <c:pt idx="450">
                  <c:v>1</c:v>
                </c:pt>
                <c:pt idx="451">
                  <c:v>1</c:v>
                </c:pt>
                <c:pt idx="452">
                  <c:v>1</c:v>
                </c:pt>
                <c:pt idx="453">
                  <c:v>1</c:v>
                </c:pt>
                <c:pt idx="454">
                  <c:v>1</c:v>
                </c:pt>
                <c:pt idx="455">
                  <c:v>1</c:v>
                </c:pt>
                <c:pt idx="456">
                  <c:v>1</c:v>
                </c:pt>
                <c:pt idx="457">
                  <c:v>1</c:v>
                </c:pt>
                <c:pt idx="458">
                  <c:v>1</c:v>
                </c:pt>
                <c:pt idx="459">
                  <c:v>1</c:v>
                </c:pt>
                <c:pt idx="460">
                  <c:v>1</c:v>
                </c:pt>
                <c:pt idx="461">
                  <c:v>1</c:v>
                </c:pt>
                <c:pt idx="462">
                  <c:v>1</c:v>
                </c:pt>
                <c:pt idx="463">
                  <c:v>1</c:v>
                </c:pt>
                <c:pt idx="464">
                  <c:v>1</c:v>
                </c:pt>
                <c:pt idx="465">
                  <c:v>1</c:v>
                </c:pt>
                <c:pt idx="466">
                  <c:v>1</c:v>
                </c:pt>
                <c:pt idx="467">
                  <c:v>1</c:v>
                </c:pt>
                <c:pt idx="468">
                  <c:v>1</c:v>
                </c:pt>
                <c:pt idx="469">
                  <c:v>1</c:v>
                </c:pt>
                <c:pt idx="470">
                  <c:v>1</c:v>
                </c:pt>
                <c:pt idx="471">
                  <c:v>1</c:v>
                </c:pt>
                <c:pt idx="472">
                  <c:v>1</c:v>
                </c:pt>
                <c:pt idx="473">
                  <c:v>1</c:v>
                </c:pt>
                <c:pt idx="474">
                  <c:v>1</c:v>
                </c:pt>
                <c:pt idx="475">
                  <c:v>1</c:v>
                </c:pt>
                <c:pt idx="476">
                  <c:v>1</c:v>
                </c:pt>
                <c:pt idx="477">
                  <c:v>1</c:v>
                </c:pt>
                <c:pt idx="478">
                  <c:v>1</c:v>
                </c:pt>
                <c:pt idx="479">
                  <c:v>1</c:v>
                </c:pt>
                <c:pt idx="480">
                  <c:v>1</c:v>
                </c:pt>
                <c:pt idx="481">
                  <c:v>1</c:v>
                </c:pt>
                <c:pt idx="482">
                  <c:v>1</c:v>
                </c:pt>
                <c:pt idx="483">
                  <c:v>1</c:v>
                </c:pt>
                <c:pt idx="484">
                  <c:v>1</c:v>
                </c:pt>
                <c:pt idx="485">
                  <c:v>1</c:v>
                </c:pt>
                <c:pt idx="486">
                  <c:v>1</c:v>
                </c:pt>
                <c:pt idx="487">
                  <c:v>1</c:v>
                </c:pt>
                <c:pt idx="488">
                  <c:v>1</c:v>
                </c:pt>
                <c:pt idx="489">
                  <c:v>1</c:v>
                </c:pt>
                <c:pt idx="490">
                  <c:v>1</c:v>
                </c:pt>
                <c:pt idx="491">
                  <c:v>1</c:v>
                </c:pt>
                <c:pt idx="492">
                  <c:v>1</c:v>
                </c:pt>
                <c:pt idx="493">
                  <c:v>1</c:v>
                </c:pt>
                <c:pt idx="494">
                  <c:v>1</c:v>
                </c:pt>
                <c:pt idx="495">
                  <c:v>1</c:v>
                </c:pt>
                <c:pt idx="496">
                  <c:v>1</c:v>
                </c:pt>
                <c:pt idx="497">
                  <c:v>1</c:v>
                </c:pt>
                <c:pt idx="498">
                  <c:v>1</c:v>
                </c:pt>
                <c:pt idx="499">
                  <c:v>1</c:v>
                </c:pt>
                <c:pt idx="500">
                  <c:v>1</c:v>
                </c:pt>
                <c:pt idx="501">
                  <c:v>1</c:v>
                </c:pt>
                <c:pt idx="502">
                  <c:v>1</c:v>
                </c:pt>
                <c:pt idx="503">
                  <c:v>1</c:v>
                </c:pt>
                <c:pt idx="504">
                  <c:v>1</c:v>
                </c:pt>
                <c:pt idx="505">
                  <c:v>1</c:v>
                </c:pt>
                <c:pt idx="506">
                  <c:v>1</c:v>
                </c:pt>
                <c:pt idx="507">
                  <c:v>1</c:v>
                </c:pt>
                <c:pt idx="508">
                  <c:v>1</c:v>
                </c:pt>
                <c:pt idx="509">
                  <c:v>1</c:v>
                </c:pt>
                <c:pt idx="510">
                  <c:v>1</c:v>
                </c:pt>
                <c:pt idx="511">
                  <c:v>1</c:v>
                </c:pt>
                <c:pt idx="512">
                  <c:v>1</c:v>
                </c:pt>
                <c:pt idx="513">
                  <c:v>1</c:v>
                </c:pt>
                <c:pt idx="514">
                  <c:v>1</c:v>
                </c:pt>
                <c:pt idx="515">
                  <c:v>1</c:v>
                </c:pt>
                <c:pt idx="516">
                  <c:v>1</c:v>
                </c:pt>
                <c:pt idx="517">
                  <c:v>1</c:v>
                </c:pt>
                <c:pt idx="518">
                  <c:v>1</c:v>
                </c:pt>
                <c:pt idx="519">
                  <c:v>1</c:v>
                </c:pt>
                <c:pt idx="520">
                  <c:v>1</c:v>
                </c:pt>
                <c:pt idx="521">
                  <c:v>1</c:v>
                </c:pt>
                <c:pt idx="522">
                  <c:v>1</c:v>
                </c:pt>
                <c:pt idx="523">
                  <c:v>1</c:v>
                </c:pt>
                <c:pt idx="524">
                  <c:v>1</c:v>
                </c:pt>
                <c:pt idx="525">
                  <c:v>1</c:v>
                </c:pt>
                <c:pt idx="526">
                  <c:v>1</c:v>
                </c:pt>
                <c:pt idx="527">
                  <c:v>1</c:v>
                </c:pt>
                <c:pt idx="528">
                  <c:v>1</c:v>
                </c:pt>
                <c:pt idx="529">
                  <c:v>1</c:v>
                </c:pt>
                <c:pt idx="530">
                  <c:v>1</c:v>
                </c:pt>
                <c:pt idx="531">
                  <c:v>1</c:v>
                </c:pt>
                <c:pt idx="532">
                  <c:v>1</c:v>
                </c:pt>
                <c:pt idx="533">
                  <c:v>1</c:v>
                </c:pt>
                <c:pt idx="534">
                  <c:v>1</c:v>
                </c:pt>
                <c:pt idx="535">
                  <c:v>1</c:v>
                </c:pt>
                <c:pt idx="536">
                  <c:v>1</c:v>
                </c:pt>
                <c:pt idx="537">
                  <c:v>1</c:v>
                </c:pt>
                <c:pt idx="538">
                  <c:v>1</c:v>
                </c:pt>
                <c:pt idx="539">
                  <c:v>1</c:v>
                </c:pt>
                <c:pt idx="540">
                  <c:v>1</c:v>
                </c:pt>
                <c:pt idx="541">
                  <c:v>1</c:v>
                </c:pt>
                <c:pt idx="542">
                  <c:v>1</c:v>
                </c:pt>
                <c:pt idx="543">
                  <c:v>1</c:v>
                </c:pt>
                <c:pt idx="544">
                  <c:v>1</c:v>
                </c:pt>
                <c:pt idx="545">
                  <c:v>1</c:v>
                </c:pt>
                <c:pt idx="546">
                  <c:v>1</c:v>
                </c:pt>
                <c:pt idx="547">
                  <c:v>1</c:v>
                </c:pt>
                <c:pt idx="548">
                  <c:v>1</c:v>
                </c:pt>
                <c:pt idx="549">
                  <c:v>1</c:v>
                </c:pt>
                <c:pt idx="550">
                  <c:v>1</c:v>
                </c:pt>
                <c:pt idx="551">
                  <c:v>1</c:v>
                </c:pt>
                <c:pt idx="552">
                  <c:v>1</c:v>
                </c:pt>
                <c:pt idx="553">
                  <c:v>1</c:v>
                </c:pt>
                <c:pt idx="554">
                  <c:v>1</c:v>
                </c:pt>
                <c:pt idx="555">
                  <c:v>1</c:v>
                </c:pt>
                <c:pt idx="556">
                  <c:v>1</c:v>
                </c:pt>
                <c:pt idx="557">
                  <c:v>1</c:v>
                </c:pt>
                <c:pt idx="558">
                  <c:v>1</c:v>
                </c:pt>
                <c:pt idx="559">
                  <c:v>1</c:v>
                </c:pt>
                <c:pt idx="560">
                  <c:v>1</c:v>
                </c:pt>
                <c:pt idx="561">
                  <c:v>1</c:v>
                </c:pt>
                <c:pt idx="562">
                  <c:v>1</c:v>
                </c:pt>
                <c:pt idx="563">
                  <c:v>1</c:v>
                </c:pt>
                <c:pt idx="564">
                  <c:v>1</c:v>
                </c:pt>
                <c:pt idx="565">
                  <c:v>1</c:v>
                </c:pt>
                <c:pt idx="566">
                  <c:v>1</c:v>
                </c:pt>
                <c:pt idx="567">
                  <c:v>1</c:v>
                </c:pt>
                <c:pt idx="568">
                  <c:v>1</c:v>
                </c:pt>
                <c:pt idx="569">
                  <c:v>1</c:v>
                </c:pt>
                <c:pt idx="570">
                  <c:v>1</c:v>
                </c:pt>
                <c:pt idx="571">
                  <c:v>1</c:v>
                </c:pt>
                <c:pt idx="572">
                  <c:v>1</c:v>
                </c:pt>
                <c:pt idx="573">
                  <c:v>1</c:v>
                </c:pt>
                <c:pt idx="574">
                  <c:v>1</c:v>
                </c:pt>
                <c:pt idx="575">
                  <c:v>1</c:v>
                </c:pt>
                <c:pt idx="576">
                  <c:v>1</c:v>
                </c:pt>
                <c:pt idx="577">
                  <c:v>1</c:v>
                </c:pt>
                <c:pt idx="578">
                  <c:v>1</c:v>
                </c:pt>
                <c:pt idx="579">
                  <c:v>1</c:v>
                </c:pt>
                <c:pt idx="580">
                  <c:v>1</c:v>
                </c:pt>
                <c:pt idx="581">
                  <c:v>1</c:v>
                </c:pt>
                <c:pt idx="582">
                  <c:v>1</c:v>
                </c:pt>
                <c:pt idx="583">
                  <c:v>1</c:v>
                </c:pt>
                <c:pt idx="584">
                  <c:v>1</c:v>
                </c:pt>
                <c:pt idx="585">
                  <c:v>1</c:v>
                </c:pt>
                <c:pt idx="586">
                  <c:v>1</c:v>
                </c:pt>
                <c:pt idx="587">
                  <c:v>1</c:v>
                </c:pt>
                <c:pt idx="588">
                  <c:v>1</c:v>
                </c:pt>
                <c:pt idx="589">
                  <c:v>1</c:v>
                </c:pt>
                <c:pt idx="590">
                  <c:v>1</c:v>
                </c:pt>
                <c:pt idx="591">
                  <c:v>1</c:v>
                </c:pt>
                <c:pt idx="592">
                  <c:v>1</c:v>
                </c:pt>
                <c:pt idx="593">
                  <c:v>1</c:v>
                </c:pt>
                <c:pt idx="594">
                  <c:v>1</c:v>
                </c:pt>
                <c:pt idx="595">
                  <c:v>1</c:v>
                </c:pt>
                <c:pt idx="596">
                  <c:v>1</c:v>
                </c:pt>
                <c:pt idx="597">
                  <c:v>1</c:v>
                </c:pt>
                <c:pt idx="598">
                  <c:v>1</c:v>
                </c:pt>
                <c:pt idx="599">
                  <c:v>1</c:v>
                </c:pt>
                <c:pt idx="600">
                  <c:v>1</c:v>
                </c:pt>
                <c:pt idx="601">
                  <c:v>1</c:v>
                </c:pt>
                <c:pt idx="602">
                  <c:v>1</c:v>
                </c:pt>
                <c:pt idx="603">
                  <c:v>1</c:v>
                </c:pt>
                <c:pt idx="604">
                  <c:v>1</c:v>
                </c:pt>
                <c:pt idx="605">
                  <c:v>1</c:v>
                </c:pt>
                <c:pt idx="606">
                  <c:v>1</c:v>
                </c:pt>
                <c:pt idx="607">
                  <c:v>1</c:v>
                </c:pt>
                <c:pt idx="608">
                  <c:v>1</c:v>
                </c:pt>
                <c:pt idx="609">
                  <c:v>1</c:v>
                </c:pt>
                <c:pt idx="610">
                  <c:v>1</c:v>
                </c:pt>
                <c:pt idx="611">
                  <c:v>1</c:v>
                </c:pt>
                <c:pt idx="612">
                  <c:v>1</c:v>
                </c:pt>
                <c:pt idx="613">
                  <c:v>1</c:v>
                </c:pt>
                <c:pt idx="614">
                  <c:v>1</c:v>
                </c:pt>
                <c:pt idx="615">
                  <c:v>1</c:v>
                </c:pt>
                <c:pt idx="616">
                  <c:v>1</c:v>
                </c:pt>
                <c:pt idx="617">
                  <c:v>1</c:v>
                </c:pt>
                <c:pt idx="618">
                  <c:v>1</c:v>
                </c:pt>
                <c:pt idx="619">
                  <c:v>1</c:v>
                </c:pt>
                <c:pt idx="620">
                  <c:v>1</c:v>
                </c:pt>
                <c:pt idx="621">
                  <c:v>1</c:v>
                </c:pt>
                <c:pt idx="622">
                  <c:v>1</c:v>
                </c:pt>
                <c:pt idx="623">
                  <c:v>1</c:v>
                </c:pt>
                <c:pt idx="624">
                  <c:v>1</c:v>
                </c:pt>
                <c:pt idx="625">
                  <c:v>1</c:v>
                </c:pt>
                <c:pt idx="626">
                  <c:v>1</c:v>
                </c:pt>
                <c:pt idx="627">
                  <c:v>1</c:v>
                </c:pt>
                <c:pt idx="628">
                  <c:v>1</c:v>
                </c:pt>
                <c:pt idx="629">
                  <c:v>1</c:v>
                </c:pt>
                <c:pt idx="630">
                  <c:v>1</c:v>
                </c:pt>
                <c:pt idx="631">
                  <c:v>1</c:v>
                </c:pt>
                <c:pt idx="632">
                  <c:v>1</c:v>
                </c:pt>
                <c:pt idx="633">
                  <c:v>1</c:v>
                </c:pt>
                <c:pt idx="634">
                  <c:v>1</c:v>
                </c:pt>
                <c:pt idx="635">
                  <c:v>1</c:v>
                </c:pt>
                <c:pt idx="636">
                  <c:v>1</c:v>
                </c:pt>
                <c:pt idx="637">
                  <c:v>1</c:v>
                </c:pt>
                <c:pt idx="638">
                  <c:v>1</c:v>
                </c:pt>
                <c:pt idx="639">
                  <c:v>1</c:v>
                </c:pt>
                <c:pt idx="640">
                  <c:v>1</c:v>
                </c:pt>
                <c:pt idx="641">
                  <c:v>1</c:v>
                </c:pt>
                <c:pt idx="642">
                  <c:v>1</c:v>
                </c:pt>
                <c:pt idx="643">
                  <c:v>1</c:v>
                </c:pt>
                <c:pt idx="644">
                  <c:v>1</c:v>
                </c:pt>
                <c:pt idx="645">
                  <c:v>1</c:v>
                </c:pt>
                <c:pt idx="646">
                  <c:v>1</c:v>
                </c:pt>
                <c:pt idx="647">
                  <c:v>1</c:v>
                </c:pt>
                <c:pt idx="648">
                  <c:v>1</c:v>
                </c:pt>
                <c:pt idx="649">
                  <c:v>1</c:v>
                </c:pt>
                <c:pt idx="650">
                  <c:v>1</c:v>
                </c:pt>
                <c:pt idx="651">
                  <c:v>1</c:v>
                </c:pt>
                <c:pt idx="652">
                  <c:v>1</c:v>
                </c:pt>
                <c:pt idx="653">
                  <c:v>1</c:v>
                </c:pt>
                <c:pt idx="654">
                  <c:v>1</c:v>
                </c:pt>
                <c:pt idx="655">
                  <c:v>1</c:v>
                </c:pt>
                <c:pt idx="656">
                  <c:v>1</c:v>
                </c:pt>
                <c:pt idx="657">
                  <c:v>1</c:v>
                </c:pt>
                <c:pt idx="658">
                  <c:v>1</c:v>
                </c:pt>
                <c:pt idx="659">
                  <c:v>1</c:v>
                </c:pt>
                <c:pt idx="660">
                  <c:v>1</c:v>
                </c:pt>
                <c:pt idx="661">
                  <c:v>1</c:v>
                </c:pt>
                <c:pt idx="662">
                  <c:v>1</c:v>
                </c:pt>
                <c:pt idx="663">
                  <c:v>1</c:v>
                </c:pt>
                <c:pt idx="664">
                  <c:v>1</c:v>
                </c:pt>
                <c:pt idx="665">
                  <c:v>1</c:v>
                </c:pt>
                <c:pt idx="666">
                  <c:v>1</c:v>
                </c:pt>
                <c:pt idx="667">
                  <c:v>1</c:v>
                </c:pt>
                <c:pt idx="668">
                  <c:v>1</c:v>
                </c:pt>
                <c:pt idx="669">
                  <c:v>1</c:v>
                </c:pt>
                <c:pt idx="670">
                  <c:v>1</c:v>
                </c:pt>
                <c:pt idx="671">
                  <c:v>1</c:v>
                </c:pt>
                <c:pt idx="672">
                  <c:v>1</c:v>
                </c:pt>
                <c:pt idx="673">
                  <c:v>1</c:v>
                </c:pt>
                <c:pt idx="674">
                  <c:v>1</c:v>
                </c:pt>
                <c:pt idx="675">
                  <c:v>1</c:v>
                </c:pt>
                <c:pt idx="676">
                  <c:v>1</c:v>
                </c:pt>
                <c:pt idx="677">
                  <c:v>1</c:v>
                </c:pt>
                <c:pt idx="678">
                  <c:v>1</c:v>
                </c:pt>
                <c:pt idx="679">
                  <c:v>1</c:v>
                </c:pt>
                <c:pt idx="680">
                  <c:v>1</c:v>
                </c:pt>
                <c:pt idx="681">
                  <c:v>1</c:v>
                </c:pt>
                <c:pt idx="682">
                  <c:v>1</c:v>
                </c:pt>
                <c:pt idx="683">
                  <c:v>1</c:v>
                </c:pt>
                <c:pt idx="684">
                  <c:v>1</c:v>
                </c:pt>
                <c:pt idx="685">
                  <c:v>1</c:v>
                </c:pt>
                <c:pt idx="686">
                  <c:v>1</c:v>
                </c:pt>
                <c:pt idx="687">
                  <c:v>1</c:v>
                </c:pt>
                <c:pt idx="688">
                  <c:v>1</c:v>
                </c:pt>
                <c:pt idx="689">
                  <c:v>1</c:v>
                </c:pt>
                <c:pt idx="690">
                  <c:v>1</c:v>
                </c:pt>
                <c:pt idx="691">
                  <c:v>1</c:v>
                </c:pt>
                <c:pt idx="692">
                  <c:v>1</c:v>
                </c:pt>
                <c:pt idx="693">
                  <c:v>1</c:v>
                </c:pt>
                <c:pt idx="694">
                  <c:v>1</c:v>
                </c:pt>
                <c:pt idx="695">
                  <c:v>1</c:v>
                </c:pt>
                <c:pt idx="696">
                  <c:v>1</c:v>
                </c:pt>
                <c:pt idx="697">
                  <c:v>1</c:v>
                </c:pt>
                <c:pt idx="698">
                  <c:v>1</c:v>
                </c:pt>
                <c:pt idx="699">
                  <c:v>1</c:v>
                </c:pt>
                <c:pt idx="700">
                  <c:v>1</c:v>
                </c:pt>
                <c:pt idx="701">
                  <c:v>1</c:v>
                </c:pt>
                <c:pt idx="702">
                  <c:v>1</c:v>
                </c:pt>
                <c:pt idx="703">
                  <c:v>1</c:v>
                </c:pt>
                <c:pt idx="704">
                  <c:v>1</c:v>
                </c:pt>
                <c:pt idx="705">
                  <c:v>1</c:v>
                </c:pt>
                <c:pt idx="706">
                  <c:v>1</c:v>
                </c:pt>
                <c:pt idx="707">
                  <c:v>1</c:v>
                </c:pt>
                <c:pt idx="708">
                  <c:v>1</c:v>
                </c:pt>
                <c:pt idx="709">
                  <c:v>1</c:v>
                </c:pt>
                <c:pt idx="710">
                  <c:v>1</c:v>
                </c:pt>
                <c:pt idx="711">
                  <c:v>1</c:v>
                </c:pt>
                <c:pt idx="712">
                  <c:v>1</c:v>
                </c:pt>
                <c:pt idx="713">
                  <c:v>1</c:v>
                </c:pt>
                <c:pt idx="714">
                  <c:v>1</c:v>
                </c:pt>
                <c:pt idx="715">
                  <c:v>1</c:v>
                </c:pt>
                <c:pt idx="716">
                  <c:v>1</c:v>
                </c:pt>
                <c:pt idx="717">
                  <c:v>1</c:v>
                </c:pt>
                <c:pt idx="718">
                  <c:v>1</c:v>
                </c:pt>
                <c:pt idx="719">
                  <c:v>1</c:v>
                </c:pt>
                <c:pt idx="720">
                  <c:v>1</c:v>
                </c:pt>
                <c:pt idx="721">
                  <c:v>1</c:v>
                </c:pt>
                <c:pt idx="722">
                  <c:v>1</c:v>
                </c:pt>
                <c:pt idx="723">
                  <c:v>1</c:v>
                </c:pt>
                <c:pt idx="724">
                  <c:v>1</c:v>
                </c:pt>
                <c:pt idx="725">
                  <c:v>1</c:v>
                </c:pt>
                <c:pt idx="726">
                  <c:v>1</c:v>
                </c:pt>
                <c:pt idx="727">
                  <c:v>1</c:v>
                </c:pt>
                <c:pt idx="728">
                  <c:v>1</c:v>
                </c:pt>
                <c:pt idx="729">
                  <c:v>1</c:v>
                </c:pt>
                <c:pt idx="730">
                  <c:v>1</c:v>
                </c:pt>
                <c:pt idx="731">
                  <c:v>1</c:v>
                </c:pt>
                <c:pt idx="732">
                  <c:v>1</c:v>
                </c:pt>
                <c:pt idx="733">
                  <c:v>1</c:v>
                </c:pt>
                <c:pt idx="734">
                  <c:v>1</c:v>
                </c:pt>
                <c:pt idx="735">
                  <c:v>1</c:v>
                </c:pt>
                <c:pt idx="736">
                  <c:v>1</c:v>
                </c:pt>
                <c:pt idx="737">
                  <c:v>1</c:v>
                </c:pt>
                <c:pt idx="738">
                  <c:v>1</c:v>
                </c:pt>
                <c:pt idx="739">
                  <c:v>1</c:v>
                </c:pt>
                <c:pt idx="740">
                  <c:v>1</c:v>
                </c:pt>
                <c:pt idx="741">
                  <c:v>1</c:v>
                </c:pt>
                <c:pt idx="742">
                  <c:v>1</c:v>
                </c:pt>
                <c:pt idx="743">
                  <c:v>1</c:v>
                </c:pt>
                <c:pt idx="744">
                  <c:v>1</c:v>
                </c:pt>
                <c:pt idx="745">
                  <c:v>1</c:v>
                </c:pt>
                <c:pt idx="746">
                  <c:v>1</c:v>
                </c:pt>
                <c:pt idx="747">
                  <c:v>1</c:v>
                </c:pt>
                <c:pt idx="748">
                  <c:v>1</c:v>
                </c:pt>
                <c:pt idx="749">
                  <c:v>1</c:v>
                </c:pt>
                <c:pt idx="750">
                  <c:v>1</c:v>
                </c:pt>
                <c:pt idx="751">
                  <c:v>1</c:v>
                </c:pt>
                <c:pt idx="752">
                  <c:v>1</c:v>
                </c:pt>
                <c:pt idx="753">
                  <c:v>1</c:v>
                </c:pt>
                <c:pt idx="754">
                  <c:v>1</c:v>
                </c:pt>
                <c:pt idx="755">
                  <c:v>1</c:v>
                </c:pt>
                <c:pt idx="756">
                  <c:v>1</c:v>
                </c:pt>
                <c:pt idx="757">
                  <c:v>1</c:v>
                </c:pt>
                <c:pt idx="758">
                  <c:v>1</c:v>
                </c:pt>
                <c:pt idx="759">
                  <c:v>1</c:v>
                </c:pt>
                <c:pt idx="760">
                  <c:v>1</c:v>
                </c:pt>
                <c:pt idx="761">
                  <c:v>1</c:v>
                </c:pt>
                <c:pt idx="762">
                  <c:v>1</c:v>
                </c:pt>
                <c:pt idx="763">
                  <c:v>1</c:v>
                </c:pt>
                <c:pt idx="764">
                  <c:v>1</c:v>
                </c:pt>
                <c:pt idx="765">
                  <c:v>1</c:v>
                </c:pt>
                <c:pt idx="766">
                  <c:v>1</c:v>
                </c:pt>
                <c:pt idx="767">
                  <c:v>1</c:v>
                </c:pt>
                <c:pt idx="768">
                  <c:v>1</c:v>
                </c:pt>
                <c:pt idx="769">
                  <c:v>1</c:v>
                </c:pt>
                <c:pt idx="770">
                  <c:v>1</c:v>
                </c:pt>
                <c:pt idx="771">
                  <c:v>1</c:v>
                </c:pt>
                <c:pt idx="772">
                  <c:v>1</c:v>
                </c:pt>
                <c:pt idx="773">
                  <c:v>1</c:v>
                </c:pt>
                <c:pt idx="774">
                  <c:v>1</c:v>
                </c:pt>
                <c:pt idx="775">
                  <c:v>1</c:v>
                </c:pt>
                <c:pt idx="776">
                  <c:v>1</c:v>
                </c:pt>
                <c:pt idx="777">
                  <c:v>1</c:v>
                </c:pt>
                <c:pt idx="778">
                  <c:v>1</c:v>
                </c:pt>
                <c:pt idx="779">
                  <c:v>1</c:v>
                </c:pt>
                <c:pt idx="780">
                  <c:v>1</c:v>
                </c:pt>
                <c:pt idx="781">
                  <c:v>1</c:v>
                </c:pt>
                <c:pt idx="782">
                  <c:v>1</c:v>
                </c:pt>
                <c:pt idx="783">
                  <c:v>1</c:v>
                </c:pt>
                <c:pt idx="784">
                  <c:v>1</c:v>
                </c:pt>
                <c:pt idx="785">
                  <c:v>1</c:v>
                </c:pt>
                <c:pt idx="786">
                  <c:v>1</c:v>
                </c:pt>
                <c:pt idx="787">
                  <c:v>1</c:v>
                </c:pt>
                <c:pt idx="788">
                  <c:v>1</c:v>
                </c:pt>
                <c:pt idx="789">
                  <c:v>1</c:v>
                </c:pt>
                <c:pt idx="790">
                  <c:v>1</c:v>
                </c:pt>
                <c:pt idx="791">
                  <c:v>1</c:v>
                </c:pt>
                <c:pt idx="792">
                  <c:v>1</c:v>
                </c:pt>
                <c:pt idx="793">
                  <c:v>1</c:v>
                </c:pt>
                <c:pt idx="794">
                  <c:v>1</c:v>
                </c:pt>
                <c:pt idx="795">
                  <c:v>1</c:v>
                </c:pt>
                <c:pt idx="796">
                  <c:v>1</c:v>
                </c:pt>
                <c:pt idx="797">
                  <c:v>1</c:v>
                </c:pt>
                <c:pt idx="798">
                  <c:v>1</c:v>
                </c:pt>
                <c:pt idx="799">
                  <c:v>1</c:v>
                </c:pt>
                <c:pt idx="800">
                  <c:v>1</c:v>
                </c:pt>
                <c:pt idx="801">
                  <c:v>1</c:v>
                </c:pt>
                <c:pt idx="802">
                  <c:v>1</c:v>
                </c:pt>
                <c:pt idx="803">
                  <c:v>1</c:v>
                </c:pt>
                <c:pt idx="804">
                  <c:v>1</c:v>
                </c:pt>
                <c:pt idx="805">
                  <c:v>1</c:v>
                </c:pt>
                <c:pt idx="806">
                  <c:v>1</c:v>
                </c:pt>
                <c:pt idx="807">
                  <c:v>1</c:v>
                </c:pt>
                <c:pt idx="808">
                  <c:v>1</c:v>
                </c:pt>
                <c:pt idx="809">
                  <c:v>1</c:v>
                </c:pt>
                <c:pt idx="810">
                  <c:v>1</c:v>
                </c:pt>
                <c:pt idx="811">
                  <c:v>1</c:v>
                </c:pt>
                <c:pt idx="812">
                  <c:v>1</c:v>
                </c:pt>
                <c:pt idx="813">
                  <c:v>1</c:v>
                </c:pt>
                <c:pt idx="814">
                  <c:v>1</c:v>
                </c:pt>
                <c:pt idx="815">
                  <c:v>1</c:v>
                </c:pt>
                <c:pt idx="816">
                  <c:v>1</c:v>
                </c:pt>
                <c:pt idx="817">
                  <c:v>1</c:v>
                </c:pt>
                <c:pt idx="818">
                  <c:v>1</c:v>
                </c:pt>
                <c:pt idx="819">
                  <c:v>1</c:v>
                </c:pt>
                <c:pt idx="820">
                  <c:v>1</c:v>
                </c:pt>
                <c:pt idx="821">
                  <c:v>1</c:v>
                </c:pt>
                <c:pt idx="822">
                  <c:v>1</c:v>
                </c:pt>
                <c:pt idx="823">
                  <c:v>1</c:v>
                </c:pt>
                <c:pt idx="824">
                  <c:v>1</c:v>
                </c:pt>
                <c:pt idx="825">
                  <c:v>1</c:v>
                </c:pt>
                <c:pt idx="826">
                  <c:v>1</c:v>
                </c:pt>
                <c:pt idx="827">
                  <c:v>1</c:v>
                </c:pt>
                <c:pt idx="828">
                  <c:v>1</c:v>
                </c:pt>
                <c:pt idx="829">
                  <c:v>1</c:v>
                </c:pt>
                <c:pt idx="830">
                  <c:v>1</c:v>
                </c:pt>
                <c:pt idx="831">
                  <c:v>1</c:v>
                </c:pt>
                <c:pt idx="832">
                  <c:v>1</c:v>
                </c:pt>
                <c:pt idx="833">
                  <c:v>1</c:v>
                </c:pt>
                <c:pt idx="834">
                  <c:v>1</c:v>
                </c:pt>
                <c:pt idx="835">
                  <c:v>1</c:v>
                </c:pt>
                <c:pt idx="836">
                  <c:v>1</c:v>
                </c:pt>
                <c:pt idx="837">
                  <c:v>1</c:v>
                </c:pt>
                <c:pt idx="838">
                  <c:v>1</c:v>
                </c:pt>
                <c:pt idx="839">
                  <c:v>1</c:v>
                </c:pt>
                <c:pt idx="840">
                  <c:v>1</c:v>
                </c:pt>
                <c:pt idx="841">
                  <c:v>1</c:v>
                </c:pt>
                <c:pt idx="842">
                  <c:v>1</c:v>
                </c:pt>
                <c:pt idx="843">
                  <c:v>1</c:v>
                </c:pt>
                <c:pt idx="844">
                  <c:v>1</c:v>
                </c:pt>
                <c:pt idx="845">
                  <c:v>1</c:v>
                </c:pt>
                <c:pt idx="846">
                  <c:v>1</c:v>
                </c:pt>
                <c:pt idx="847">
                  <c:v>1</c:v>
                </c:pt>
                <c:pt idx="848">
                  <c:v>1</c:v>
                </c:pt>
                <c:pt idx="849">
                  <c:v>1</c:v>
                </c:pt>
                <c:pt idx="850">
                  <c:v>1</c:v>
                </c:pt>
                <c:pt idx="851">
                  <c:v>1</c:v>
                </c:pt>
                <c:pt idx="852">
                  <c:v>1</c:v>
                </c:pt>
                <c:pt idx="853">
                  <c:v>1</c:v>
                </c:pt>
                <c:pt idx="854">
                  <c:v>1</c:v>
                </c:pt>
                <c:pt idx="855">
                  <c:v>1</c:v>
                </c:pt>
                <c:pt idx="856">
                  <c:v>1</c:v>
                </c:pt>
                <c:pt idx="857">
                  <c:v>1</c:v>
                </c:pt>
                <c:pt idx="858">
                  <c:v>1</c:v>
                </c:pt>
                <c:pt idx="859">
                  <c:v>1</c:v>
                </c:pt>
                <c:pt idx="860">
                  <c:v>1</c:v>
                </c:pt>
                <c:pt idx="861">
                  <c:v>1</c:v>
                </c:pt>
                <c:pt idx="862">
                  <c:v>1</c:v>
                </c:pt>
                <c:pt idx="863">
                  <c:v>1</c:v>
                </c:pt>
                <c:pt idx="864">
                  <c:v>1</c:v>
                </c:pt>
                <c:pt idx="865">
                  <c:v>1</c:v>
                </c:pt>
                <c:pt idx="866">
                  <c:v>1</c:v>
                </c:pt>
                <c:pt idx="867">
                  <c:v>1</c:v>
                </c:pt>
                <c:pt idx="868">
                  <c:v>1</c:v>
                </c:pt>
                <c:pt idx="869">
                  <c:v>1</c:v>
                </c:pt>
                <c:pt idx="870">
                  <c:v>1</c:v>
                </c:pt>
                <c:pt idx="871">
                  <c:v>1</c:v>
                </c:pt>
                <c:pt idx="872">
                  <c:v>1</c:v>
                </c:pt>
                <c:pt idx="873">
                  <c:v>1</c:v>
                </c:pt>
                <c:pt idx="874">
                  <c:v>1</c:v>
                </c:pt>
                <c:pt idx="875">
                  <c:v>1</c:v>
                </c:pt>
                <c:pt idx="876">
                  <c:v>1</c:v>
                </c:pt>
                <c:pt idx="877">
                  <c:v>1</c:v>
                </c:pt>
                <c:pt idx="878">
                  <c:v>1</c:v>
                </c:pt>
                <c:pt idx="879">
                  <c:v>1</c:v>
                </c:pt>
                <c:pt idx="880">
                  <c:v>1</c:v>
                </c:pt>
                <c:pt idx="881">
                  <c:v>1</c:v>
                </c:pt>
                <c:pt idx="882">
                  <c:v>1</c:v>
                </c:pt>
                <c:pt idx="883">
                  <c:v>1</c:v>
                </c:pt>
                <c:pt idx="884">
                  <c:v>1</c:v>
                </c:pt>
                <c:pt idx="885">
                  <c:v>1</c:v>
                </c:pt>
                <c:pt idx="886">
                  <c:v>1</c:v>
                </c:pt>
                <c:pt idx="887">
                  <c:v>1</c:v>
                </c:pt>
                <c:pt idx="888">
                  <c:v>1</c:v>
                </c:pt>
                <c:pt idx="889">
                  <c:v>1</c:v>
                </c:pt>
                <c:pt idx="890">
                  <c:v>1</c:v>
                </c:pt>
                <c:pt idx="891">
                  <c:v>1</c:v>
                </c:pt>
                <c:pt idx="892">
                  <c:v>1</c:v>
                </c:pt>
                <c:pt idx="893">
                  <c:v>1</c:v>
                </c:pt>
                <c:pt idx="894">
                  <c:v>1</c:v>
                </c:pt>
                <c:pt idx="895">
                  <c:v>1</c:v>
                </c:pt>
                <c:pt idx="896">
                  <c:v>1</c:v>
                </c:pt>
                <c:pt idx="897">
                  <c:v>1</c:v>
                </c:pt>
                <c:pt idx="898">
                  <c:v>1</c:v>
                </c:pt>
                <c:pt idx="899">
                  <c:v>1</c:v>
                </c:pt>
                <c:pt idx="900">
                  <c:v>1</c:v>
                </c:pt>
                <c:pt idx="901">
                  <c:v>1</c:v>
                </c:pt>
                <c:pt idx="902">
                  <c:v>1</c:v>
                </c:pt>
                <c:pt idx="903">
                  <c:v>1</c:v>
                </c:pt>
                <c:pt idx="904">
                  <c:v>1</c:v>
                </c:pt>
                <c:pt idx="905">
                  <c:v>1</c:v>
                </c:pt>
                <c:pt idx="906">
                  <c:v>1</c:v>
                </c:pt>
                <c:pt idx="907">
                  <c:v>1</c:v>
                </c:pt>
                <c:pt idx="908">
                  <c:v>1</c:v>
                </c:pt>
                <c:pt idx="909">
                  <c:v>1</c:v>
                </c:pt>
                <c:pt idx="910">
                  <c:v>1</c:v>
                </c:pt>
                <c:pt idx="911">
                  <c:v>1</c:v>
                </c:pt>
                <c:pt idx="912">
                  <c:v>1</c:v>
                </c:pt>
                <c:pt idx="913">
                  <c:v>1</c:v>
                </c:pt>
                <c:pt idx="914">
                  <c:v>1</c:v>
                </c:pt>
                <c:pt idx="915">
                  <c:v>1</c:v>
                </c:pt>
                <c:pt idx="916">
                  <c:v>1</c:v>
                </c:pt>
                <c:pt idx="917">
                  <c:v>1</c:v>
                </c:pt>
                <c:pt idx="918">
                  <c:v>1</c:v>
                </c:pt>
                <c:pt idx="919">
                  <c:v>1</c:v>
                </c:pt>
                <c:pt idx="920">
                  <c:v>1</c:v>
                </c:pt>
                <c:pt idx="921">
                  <c:v>1</c:v>
                </c:pt>
                <c:pt idx="922">
                  <c:v>1</c:v>
                </c:pt>
                <c:pt idx="923">
                  <c:v>1</c:v>
                </c:pt>
                <c:pt idx="924">
                  <c:v>1</c:v>
                </c:pt>
                <c:pt idx="925">
                  <c:v>1</c:v>
                </c:pt>
                <c:pt idx="926">
                  <c:v>1</c:v>
                </c:pt>
                <c:pt idx="927">
                  <c:v>1</c:v>
                </c:pt>
                <c:pt idx="928">
                  <c:v>1</c:v>
                </c:pt>
                <c:pt idx="929">
                  <c:v>1</c:v>
                </c:pt>
                <c:pt idx="930">
                  <c:v>1</c:v>
                </c:pt>
                <c:pt idx="931">
                  <c:v>1</c:v>
                </c:pt>
                <c:pt idx="932">
                  <c:v>1</c:v>
                </c:pt>
                <c:pt idx="933">
                  <c:v>1</c:v>
                </c:pt>
                <c:pt idx="934">
                  <c:v>1</c:v>
                </c:pt>
                <c:pt idx="935">
                  <c:v>1</c:v>
                </c:pt>
                <c:pt idx="936">
                  <c:v>1</c:v>
                </c:pt>
                <c:pt idx="937">
                  <c:v>1</c:v>
                </c:pt>
                <c:pt idx="938">
                  <c:v>1</c:v>
                </c:pt>
                <c:pt idx="939">
                  <c:v>1</c:v>
                </c:pt>
                <c:pt idx="940">
                  <c:v>1</c:v>
                </c:pt>
                <c:pt idx="941">
                  <c:v>1</c:v>
                </c:pt>
                <c:pt idx="942">
                  <c:v>1</c:v>
                </c:pt>
                <c:pt idx="943">
                  <c:v>1</c:v>
                </c:pt>
                <c:pt idx="944">
                  <c:v>1</c:v>
                </c:pt>
                <c:pt idx="945">
                  <c:v>1</c:v>
                </c:pt>
                <c:pt idx="946">
                  <c:v>1</c:v>
                </c:pt>
                <c:pt idx="947">
                  <c:v>1</c:v>
                </c:pt>
                <c:pt idx="948">
                  <c:v>1</c:v>
                </c:pt>
                <c:pt idx="949">
                  <c:v>1</c:v>
                </c:pt>
                <c:pt idx="950">
                  <c:v>1</c:v>
                </c:pt>
                <c:pt idx="951">
                  <c:v>1</c:v>
                </c:pt>
                <c:pt idx="952">
                  <c:v>1</c:v>
                </c:pt>
                <c:pt idx="953">
                  <c:v>1</c:v>
                </c:pt>
                <c:pt idx="954">
                  <c:v>1</c:v>
                </c:pt>
                <c:pt idx="955">
                  <c:v>1</c:v>
                </c:pt>
                <c:pt idx="956">
                  <c:v>1</c:v>
                </c:pt>
                <c:pt idx="957">
                  <c:v>1</c:v>
                </c:pt>
                <c:pt idx="958">
                  <c:v>1</c:v>
                </c:pt>
                <c:pt idx="959">
                  <c:v>1</c:v>
                </c:pt>
                <c:pt idx="960">
                  <c:v>1</c:v>
                </c:pt>
                <c:pt idx="961">
                  <c:v>1</c:v>
                </c:pt>
                <c:pt idx="962">
                  <c:v>1</c:v>
                </c:pt>
                <c:pt idx="963">
                  <c:v>1</c:v>
                </c:pt>
                <c:pt idx="964">
                  <c:v>1</c:v>
                </c:pt>
                <c:pt idx="965">
                  <c:v>1</c:v>
                </c:pt>
                <c:pt idx="966">
                  <c:v>1</c:v>
                </c:pt>
                <c:pt idx="967">
                  <c:v>1</c:v>
                </c:pt>
                <c:pt idx="968">
                  <c:v>1</c:v>
                </c:pt>
                <c:pt idx="969">
                  <c:v>1</c:v>
                </c:pt>
                <c:pt idx="970">
                  <c:v>1</c:v>
                </c:pt>
                <c:pt idx="971">
                  <c:v>1</c:v>
                </c:pt>
                <c:pt idx="972">
                  <c:v>1</c:v>
                </c:pt>
                <c:pt idx="973">
                  <c:v>1</c:v>
                </c:pt>
                <c:pt idx="974">
                  <c:v>1</c:v>
                </c:pt>
                <c:pt idx="975">
                  <c:v>1</c:v>
                </c:pt>
                <c:pt idx="976">
                  <c:v>1</c:v>
                </c:pt>
                <c:pt idx="977">
                  <c:v>1</c:v>
                </c:pt>
                <c:pt idx="978">
                  <c:v>1</c:v>
                </c:pt>
                <c:pt idx="979">
                  <c:v>1</c:v>
                </c:pt>
                <c:pt idx="980">
                  <c:v>1</c:v>
                </c:pt>
                <c:pt idx="981">
                  <c:v>1</c:v>
                </c:pt>
                <c:pt idx="982">
                  <c:v>1</c:v>
                </c:pt>
                <c:pt idx="983">
                  <c:v>1</c:v>
                </c:pt>
                <c:pt idx="984">
                  <c:v>1</c:v>
                </c:pt>
                <c:pt idx="985">
                  <c:v>1</c:v>
                </c:pt>
                <c:pt idx="986">
                  <c:v>1</c:v>
                </c:pt>
                <c:pt idx="987">
                  <c:v>1</c:v>
                </c:pt>
                <c:pt idx="988">
                  <c:v>1</c:v>
                </c:pt>
                <c:pt idx="989">
                  <c:v>1</c:v>
                </c:pt>
                <c:pt idx="990">
                  <c:v>1</c:v>
                </c:pt>
                <c:pt idx="991">
                  <c:v>1</c:v>
                </c:pt>
                <c:pt idx="992">
                  <c:v>1</c:v>
                </c:pt>
                <c:pt idx="993">
                  <c:v>1</c:v>
                </c:pt>
                <c:pt idx="994">
                  <c:v>1</c:v>
                </c:pt>
                <c:pt idx="995">
                  <c:v>1</c:v>
                </c:pt>
                <c:pt idx="996">
                  <c:v>1</c:v>
                </c:pt>
                <c:pt idx="997">
                  <c:v>1</c:v>
                </c:pt>
                <c:pt idx="998">
                  <c:v>1</c:v>
                </c:pt>
                <c:pt idx="999">
                  <c:v>1</c:v>
                </c:pt>
                <c:pt idx="1000">
                  <c:v>1</c:v>
                </c:pt>
                <c:pt idx="1001">
                  <c:v>1</c:v>
                </c:pt>
                <c:pt idx="1002">
                  <c:v>1</c:v>
                </c:pt>
                <c:pt idx="1003">
                  <c:v>1</c:v>
                </c:pt>
                <c:pt idx="1004">
                  <c:v>1</c:v>
                </c:pt>
                <c:pt idx="1005">
                  <c:v>1</c:v>
                </c:pt>
                <c:pt idx="1006">
                  <c:v>1</c:v>
                </c:pt>
                <c:pt idx="1007">
                  <c:v>1</c:v>
                </c:pt>
                <c:pt idx="1008">
                  <c:v>1</c:v>
                </c:pt>
                <c:pt idx="1009">
                  <c:v>1</c:v>
                </c:pt>
                <c:pt idx="1010">
                  <c:v>1</c:v>
                </c:pt>
                <c:pt idx="1011">
                  <c:v>1</c:v>
                </c:pt>
                <c:pt idx="1012">
                  <c:v>1</c:v>
                </c:pt>
                <c:pt idx="1013">
                  <c:v>1</c:v>
                </c:pt>
                <c:pt idx="1014">
                  <c:v>1</c:v>
                </c:pt>
                <c:pt idx="1015">
                  <c:v>1</c:v>
                </c:pt>
                <c:pt idx="1016">
                  <c:v>1</c:v>
                </c:pt>
                <c:pt idx="1017">
                  <c:v>1</c:v>
                </c:pt>
                <c:pt idx="1018">
                  <c:v>1</c:v>
                </c:pt>
                <c:pt idx="1019">
                  <c:v>1</c:v>
                </c:pt>
                <c:pt idx="1020">
                  <c:v>1</c:v>
                </c:pt>
                <c:pt idx="1021">
                  <c:v>1</c:v>
                </c:pt>
                <c:pt idx="1022">
                  <c:v>1</c:v>
                </c:pt>
                <c:pt idx="1023">
                  <c:v>1</c:v>
                </c:pt>
                <c:pt idx="1024">
                  <c:v>1</c:v>
                </c:pt>
                <c:pt idx="1025">
                  <c:v>1</c:v>
                </c:pt>
                <c:pt idx="1026">
                  <c:v>1</c:v>
                </c:pt>
                <c:pt idx="1027">
                  <c:v>1</c:v>
                </c:pt>
                <c:pt idx="1028">
                  <c:v>1</c:v>
                </c:pt>
                <c:pt idx="1029">
                  <c:v>1</c:v>
                </c:pt>
                <c:pt idx="1030">
                  <c:v>1</c:v>
                </c:pt>
                <c:pt idx="1031">
                  <c:v>1</c:v>
                </c:pt>
                <c:pt idx="1032">
                  <c:v>1</c:v>
                </c:pt>
                <c:pt idx="1033">
                  <c:v>1</c:v>
                </c:pt>
                <c:pt idx="1034">
                  <c:v>1</c:v>
                </c:pt>
                <c:pt idx="1035">
                  <c:v>1</c:v>
                </c:pt>
                <c:pt idx="1036">
                  <c:v>1</c:v>
                </c:pt>
                <c:pt idx="1037">
                  <c:v>1</c:v>
                </c:pt>
                <c:pt idx="1038">
                  <c:v>1</c:v>
                </c:pt>
                <c:pt idx="1039">
                  <c:v>1</c:v>
                </c:pt>
                <c:pt idx="1040">
                  <c:v>1</c:v>
                </c:pt>
                <c:pt idx="1041">
                  <c:v>1</c:v>
                </c:pt>
                <c:pt idx="1042">
                  <c:v>1</c:v>
                </c:pt>
                <c:pt idx="1043">
                  <c:v>1</c:v>
                </c:pt>
                <c:pt idx="1044">
                  <c:v>1</c:v>
                </c:pt>
                <c:pt idx="1045">
                  <c:v>1</c:v>
                </c:pt>
                <c:pt idx="1046">
                  <c:v>1</c:v>
                </c:pt>
                <c:pt idx="1047">
                  <c:v>1</c:v>
                </c:pt>
                <c:pt idx="1048">
                  <c:v>1</c:v>
                </c:pt>
                <c:pt idx="1049">
                  <c:v>1</c:v>
                </c:pt>
                <c:pt idx="1050">
                  <c:v>1</c:v>
                </c:pt>
                <c:pt idx="1051">
                  <c:v>1</c:v>
                </c:pt>
                <c:pt idx="1052">
                  <c:v>1</c:v>
                </c:pt>
                <c:pt idx="1053">
                  <c:v>1</c:v>
                </c:pt>
                <c:pt idx="1054">
                  <c:v>1</c:v>
                </c:pt>
                <c:pt idx="1055">
                  <c:v>1</c:v>
                </c:pt>
                <c:pt idx="1056">
                  <c:v>1</c:v>
                </c:pt>
                <c:pt idx="1057">
                  <c:v>1</c:v>
                </c:pt>
                <c:pt idx="1058">
                  <c:v>1</c:v>
                </c:pt>
                <c:pt idx="1059">
                  <c:v>1</c:v>
                </c:pt>
                <c:pt idx="1060">
                  <c:v>1</c:v>
                </c:pt>
                <c:pt idx="1061">
                  <c:v>1</c:v>
                </c:pt>
                <c:pt idx="1062">
                  <c:v>1</c:v>
                </c:pt>
                <c:pt idx="1063">
                  <c:v>1</c:v>
                </c:pt>
                <c:pt idx="1064">
                  <c:v>1</c:v>
                </c:pt>
                <c:pt idx="1065">
                  <c:v>1</c:v>
                </c:pt>
                <c:pt idx="1066">
                  <c:v>1</c:v>
                </c:pt>
                <c:pt idx="1067">
                  <c:v>1</c:v>
                </c:pt>
                <c:pt idx="1068">
                  <c:v>1</c:v>
                </c:pt>
                <c:pt idx="1069">
                  <c:v>1</c:v>
                </c:pt>
                <c:pt idx="1070">
                  <c:v>1</c:v>
                </c:pt>
                <c:pt idx="1071">
                  <c:v>1</c:v>
                </c:pt>
                <c:pt idx="1072">
                  <c:v>1</c:v>
                </c:pt>
                <c:pt idx="1073">
                  <c:v>1</c:v>
                </c:pt>
                <c:pt idx="1074">
                  <c:v>1</c:v>
                </c:pt>
                <c:pt idx="1075">
                  <c:v>1</c:v>
                </c:pt>
                <c:pt idx="1076">
                  <c:v>1</c:v>
                </c:pt>
                <c:pt idx="1077">
                  <c:v>1</c:v>
                </c:pt>
                <c:pt idx="1078">
                  <c:v>1</c:v>
                </c:pt>
                <c:pt idx="1079">
                  <c:v>1</c:v>
                </c:pt>
                <c:pt idx="1080">
                  <c:v>1</c:v>
                </c:pt>
                <c:pt idx="1081">
                  <c:v>1</c:v>
                </c:pt>
                <c:pt idx="1082">
                  <c:v>1</c:v>
                </c:pt>
                <c:pt idx="1083">
                  <c:v>1</c:v>
                </c:pt>
                <c:pt idx="1084">
                  <c:v>1</c:v>
                </c:pt>
                <c:pt idx="1085">
                  <c:v>1</c:v>
                </c:pt>
                <c:pt idx="1086">
                  <c:v>1</c:v>
                </c:pt>
                <c:pt idx="1087">
                  <c:v>1</c:v>
                </c:pt>
                <c:pt idx="1088">
                  <c:v>1</c:v>
                </c:pt>
                <c:pt idx="1089">
                  <c:v>1</c:v>
                </c:pt>
                <c:pt idx="1090">
                  <c:v>1</c:v>
                </c:pt>
                <c:pt idx="1091">
                  <c:v>1</c:v>
                </c:pt>
                <c:pt idx="1092">
                  <c:v>1</c:v>
                </c:pt>
                <c:pt idx="1093">
                  <c:v>1</c:v>
                </c:pt>
                <c:pt idx="1094">
                  <c:v>1</c:v>
                </c:pt>
                <c:pt idx="1095">
                  <c:v>1</c:v>
                </c:pt>
                <c:pt idx="1096">
                  <c:v>1</c:v>
                </c:pt>
                <c:pt idx="1097">
                  <c:v>1</c:v>
                </c:pt>
                <c:pt idx="1098">
                  <c:v>1</c:v>
                </c:pt>
                <c:pt idx="1099">
                  <c:v>1</c:v>
                </c:pt>
                <c:pt idx="1100">
                  <c:v>1</c:v>
                </c:pt>
                <c:pt idx="1101">
                  <c:v>1</c:v>
                </c:pt>
                <c:pt idx="1102">
                  <c:v>1</c:v>
                </c:pt>
                <c:pt idx="1103">
                  <c:v>1</c:v>
                </c:pt>
                <c:pt idx="1104">
                  <c:v>1</c:v>
                </c:pt>
                <c:pt idx="1105">
                  <c:v>1</c:v>
                </c:pt>
                <c:pt idx="1106">
                  <c:v>1</c:v>
                </c:pt>
                <c:pt idx="1107">
                  <c:v>1</c:v>
                </c:pt>
                <c:pt idx="1108">
                  <c:v>1</c:v>
                </c:pt>
                <c:pt idx="1109">
                  <c:v>1</c:v>
                </c:pt>
                <c:pt idx="1110">
                  <c:v>1</c:v>
                </c:pt>
                <c:pt idx="1111">
                  <c:v>1</c:v>
                </c:pt>
                <c:pt idx="1112">
                  <c:v>1</c:v>
                </c:pt>
                <c:pt idx="1113">
                  <c:v>1</c:v>
                </c:pt>
                <c:pt idx="1114">
                  <c:v>1</c:v>
                </c:pt>
                <c:pt idx="1115">
                  <c:v>1</c:v>
                </c:pt>
                <c:pt idx="1116">
                  <c:v>1</c:v>
                </c:pt>
                <c:pt idx="1117">
                  <c:v>1</c:v>
                </c:pt>
                <c:pt idx="1118">
                  <c:v>1</c:v>
                </c:pt>
                <c:pt idx="1119">
                  <c:v>1</c:v>
                </c:pt>
                <c:pt idx="1120">
                  <c:v>1</c:v>
                </c:pt>
                <c:pt idx="1121">
                  <c:v>1</c:v>
                </c:pt>
                <c:pt idx="1122">
                  <c:v>1</c:v>
                </c:pt>
                <c:pt idx="1123">
                  <c:v>1</c:v>
                </c:pt>
                <c:pt idx="1124">
                  <c:v>1</c:v>
                </c:pt>
                <c:pt idx="1125">
                  <c:v>1</c:v>
                </c:pt>
                <c:pt idx="1126">
                  <c:v>1</c:v>
                </c:pt>
                <c:pt idx="1127">
                  <c:v>1</c:v>
                </c:pt>
                <c:pt idx="1128">
                  <c:v>1</c:v>
                </c:pt>
                <c:pt idx="1129">
                  <c:v>1</c:v>
                </c:pt>
                <c:pt idx="1130">
                  <c:v>1</c:v>
                </c:pt>
                <c:pt idx="1131">
                  <c:v>1</c:v>
                </c:pt>
                <c:pt idx="1132">
                  <c:v>1</c:v>
                </c:pt>
                <c:pt idx="1133">
                  <c:v>1</c:v>
                </c:pt>
                <c:pt idx="1134">
                  <c:v>1</c:v>
                </c:pt>
                <c:pt idx="1135">
                  <c:v>1</c:v>
                </c:pt>
                <c:pt idx="1136">
                  <c:v>1</c:v>
                </c:pt>
                <c:pt idx="1137">
                  <c:v>1</c:v>
                </c:pt>
                <c:pt idx="1138">
                  <c:v>1</c:v>
                </c:pt>
                <c:pt idx="1139">
                  <c:v>1</c:v>
                </c:pt>
                <c:pt idx="1140">
                  <c:v>1</c:v>
                </c:pt>
                <c:pt idx="1141">
                  <c:v>1</c:v>
                </c:pt>
                <c:pt idx="1142">
                  <c:v>1</c:v>
                </c:pt>
                <c:pt idx="1143">
                  <c:v>1</c:v>
                </c:pt>
                <c:pt idx="1144">
                  <c:v>1</c:v>
                </c:pt>
                <c:pt idx="1145">
                  <c:v>1</c:v>
                </c:pt>
                <c:pt idx="1146">
                  <c:v>1</c:v>
                </c:pt>
                <c:pt idx="1147">
                  <c:v>1</c:v>
                </c:pt>
                <c:pt idx="1148">
                  <c:v>1</c:v>
                </c:pt>
                <c:pt idx="1149">
                  <c:v>1</c:v>
                </c:pt>
                <c:pt idx="1150">
                  <c:v>1</c:v>
                </c:pt>
                <c:pt idx="1151">
                  <c:v>1</c:v>
                </c:pt>
                <c:pt idx="1152">
                  <c:v>1</c:v>
                </c:pt>
                <c:pt idx="1153">
                  <c:v>1</c:v>
                </c:pt>
                <c:pt idx="1154">
                  <c:v>1</c:v>
                </c:pt>
                <c:pt idx="1155">
                  <c:v>1</c:v>
                </c:pt>
                <c:pt idx="1156">
                  <c:v>1</c:v>
                </c:pt>
                <c:pt idx="1157">
                  <c:v>1</c:v>
                </c:pt>
                <c:pt idx="1158">
                  <c:v>1</c:v>
                </c:pt>
                <c:pt idx="1159">
                  <c:v>1</c:v>
                </c:pt>
                <c:pt idx="1160">
                  <c:v>1</c:v>
                </c:pt>
                <c:pt idx="1161">
                  <c:v>1</c:v>
                </c:pt>
                <c:pt idx="1162">
                  <c:v>1</c:v>
                </c:pt>
                <c:pt idx="1163">
                  <c:v>1</c:v>
                </c:pt>
                <c:pt idx="1164">
                  <c:v>1</c:v>
                </c:pt>
                <c:pt idx="1165">
                  <c:v>1</c:v>
                </c:pt>
                <c:pt idx="1166">
                  <c:v>1</c:v>
                </c:pt>
                <c:pt idx="1167">
                  <c:v>1</c:v>
                </c:pt>
                <c:pt idx="1168">
                  <c:v>1</c:v>
                </c:pt>
                <c:pt idx="1169">
                  <c:v>1</c:v>
                </c:pt>
                <c:pt idx="1170">
                  <c:v>1</c:v>
                </c:pt>
                <c:pt idx="1171">
                  <c:v>1</c:v>
                </c:pt>
                <c:pt idx="1172">
                  <c:v>1</c:v>
                </c:pt>
                <c:pt idx="1173">
                  <c:v>1</c:v>
                </c:pt>
                <c:pt idx="1174">
                  <c:v>1</c:v>
                </c:pt>
                <c:pt idx="1175">
                  <c:v>1</c:v>
                </c:pt>
                <c:pt idx="1176">
                  <c:v>1</c:v>
                </c:pt>
                <c:pt idx="1177">
                  <c:v>1</c:v>
                </c:pt>
                <c:pt idx="1178">
                  <c:v>1</c:v>
                </c:pt>
                <c:pt idx="1179">
                  <c:v>1</c:v>
                </c:pt>
                <c:pt idx="1180">
                  <c:v>1</c:v>
                </c:pt>
                <c:pt idx="1181">
                  <c:v>1</c:v>
                </c:pt>
                <c:pt idx="1182">
                  <c:v>1</c:v>
                </c:pt>
                <c:pt idx="1183">
                  <c:v>1</c:v>
                </c:pt>
                <c:pt idx="1184">
                  <c:v>1</c:v>
                </c:pt>
                <c:pt idx="1185">
                  <c:v>1</c:v>
                </c:pt>
                <c:pt idx="1186">
                  <c:v>1</c:v>
                </c:pt>
                <c:pt idx="1187">
                  <c:v>1</c:v>
                </c:pt>
                <c:pt idx="1188">
                  <c:v>1</c:v>
                </c:pt>
                <c:pt idx="1189">
                  <c:v>1</c:v>
                </c:pt>
                <c:pt idx="1190">
                  <c:v>1</c:v>
                </c:pt>
                <c:pt idx="1191">
                  <c:v>1</c:v>
                </c:pt>
                <c:pt idx="1192">
                  <c:v>1</c:v>
                </c:pt>
                <c:pt idx="1193">
                  <c:v>1</c:v>
                </c:pt>
                <c:pt idx="1194">
                  <c:v>1</c:v>
                </c:pt>
                <c:pt idx="1195">
                  <c:v>1</c:v>
                </c:pt>
                <c:pt idx="1196">
                  <c:v>1</c:v>
                </c:pt>
                <c:pt idx="1197">
                  <c:v>1</c:v>
                </c:pt>
                <c:pt idx="1198">
                  <c:v>1</c:v>
                </c:pt>
                <c:pt idx="1199">
                  <c:v>1</c:v>
                </c:pt>
                <c:pt idx="1200">
                  <c:v>1</c:v>
                </c:pt>
                <c:pt idx="1201">
                  <c:v>1</c:v>
                </c:pt>
                <c:pt idx="1202">
                  <c:v>1</c:v>
                </c:pt>
                <c:pt idx="1203">
                  <c:v>1</c:v>
                </c:pt>
                <c:pt idx="1204">
                  <c:v>1</c:v>
                </c:pt>
                <c:pt idx="1205">
                  <c:v>1</c:v>
                </c:pt>
                <c:pt idx="1206">
                  <c:v>1</c:v>
                </c:pt>
                <c:pt idx="1207">
                  <c:v>1</c:v>
                </c:pt>
                <c:pt idx="1208">
                  <c:v>1</c:v>
                </c:pt>
                <c:pt idx="1209">
                  <c:v>1</c:v>
                </c:pt>
                <c:pt idx="1210">
                  <c:v>1</c:v>
                </c:pt>
                <c:pt idx="1211">
                  <c:v>1</c:v>
                </c:pt>
                <c:pt idx="1212">
                  <c:v>1</c:v>
                </c:pt>
                <c:pt idx="1213">
                  <c:v>1</c:v>
                </c:pt>
                <c:pt idx="1214">
                  <c:v>1</c:v>
                </c:pt>
                <c:pt idx="1215">
                  <c:v>1</c:v>
                </c:pt>
                <c:pt idx="1216">
                  <c:v>1</c:v>
                </c:pt>
                <c:pt idx="1217">
                  <c:v>1</c:v>
                </c:pt>
                <c:pt idx="1218">
                  <c:v>1</c:v>
                </c:pt>
                <c:pt idx="1219">
                  <c:v>1</c:v>
                </c:pt>
                <c:pt idx="1220">
                  <c:v>1</c:v>
                </c:pt>
                <c:pt idx="1221">
                  <c:v>1</c:v>
                </c:pt>
                <c:pt idx="1222">
                  <c:v>1</c:v>
                </c:pt>
                <c:pt idx="1223">
                  <c:v>1</c:v>
                </c:pt>
                <c:pt idx="1224">
                  <c:v>1</c:v>
                </c:pt>
                <c:pt idx="1225">
                  <c:v>1</c:v>
                </c:pt>
                <c:pt idx="1226">
                  <c:v>1</c:v>
                </c:pt>
                <c:pt idx="1227">
                  <c:v>1</c:v>
                </c:pt>
                <c:pt idx="1228">
                  <c:v>1</c:v>
                </c:pt>
                <c:pt idx="1229">
                  <c:v>1</c:v>
                </c:pt>
                <c:pt idx="1230">
                  <c:v>1</c:v>
                </c:pt>
                <c:pt idx="1231">
                  <c:v>1</c:v>
                </c:pt>
                <c:pt idx="1232">
                  <c:v>1</c:v>
                </c:pt>
                <c:pt idx="1233">
                  <c:v>1</c:v>
                </c:pt>
                <c:pt idx="1234">
                  <c:v>1</c:v>
                </c:pt>
                <c:pt idx="1235">
                  <c:v>1</c:v>
                </c:pt>
                <c:pt idx="1236">
                  <c:v>1</c:v>
                </c:pt>
                <c:pt idx="1237">
                  <c:v>1</c:v>
                </c:pt>
                <c:pt idx="1238">
                  <c:v>1</c:v>
                </c:pt>
                <c:pt idx="1239">
                  <c:v>1</c:v>
                </c:pt>
                <c:pt idx="1240">
                  <c:v>1</c:v>
                </c:pt>
                <c:pt idx="1241">
                  <c:v>1</c:v>
                </c:pt>
                <c:pt idx="1242">
                  <c:v>1</c:v>
                </c:pt>
                <c:pt idx="1243">
                  <c:v>1</c:v>
                </c:pt>
                <c:pt idx="1244">
                  <c:v>1</c:v>
                </c:pt>
                <c:pt idx="1245">
                  <c:v>1</c:v>
                </c:pt>
                <c:pt idx="1246">
                  <c:v>1</c:v>
                </c:pt>
                <c:pt idx="1247">
                  <c:v>1</c:v>
                </c:pt>
                <c:pt idx="1248">
                  <c:v>1</c:v>
                </c:pt>
                <c:pt idx="1249">
                  <c:v>1</c:v>
                </c:pt>
                <c:pt idx="1250">
                  <c:v>1</c:v>
                </c:pt>
                <c:pt idx="1251">
                  <c:v>1</c:v>
                </c:pt>
                <c:pt idx="1252">
                  <c:v>1</c:v>
                </c:pt>
                <c:pt idx="1253">
                  <c:v>1</c:v>
                </c:pt>
                <c:pt idx="1254">
                  <c:v>1</c:v>
                </c:pt>
                <c:pt idx="1255">
                  <c:v>1</c:v>
                </c:pt>
                <c:pt idx="1256">
                  <c:v>1</c:v>
                </c:pt>
                <c:pt idx="1257">
                  <c:v>1</c:v>
                </c:pt>
                <c:pt idx="1258">
                  <c:v>1</c:v>
                </c:pt>
                <c:pt idx="1259">
                  <c:v>1</c:v>
                </c:pt>
                <c:pt idx="1260">
                  <c:v>1</c:v>
                </c:pt>
                <c:pt idx="1261">
                  <c:v>1</c:v>
                </c:pt>
                <c:pt idx="1262">
                  <c:v>1</c:v>
                </c:pt>
                <c:pt idx="1263">
                  <c:v>1</c:v>
                </c:pt>
                <c:pt idx="1264">
                  <c:v>1</c:v>
                </c:pt>
                <c:pt idx="1265">
                  <c:v>1</c:v>
                </c:pt>
                <c:pt idx="1266">
                  <c:v>1</c:v>
                </c:pt>
                <c:pt idx="1267">
                  <c:v>1</c:v>
                </c:pt>
                <c:pt idx="1268">
                  <c:v>1</c:v>
                </c:pt>
                <c:pt idx="1269">
                  <c:v>1</c:v>
                </c:pt>
                <c:pt idx="1270">
                  <c:v>1</c:v>
                </c:pt>
                <c:pt idx="1271">
                  <c:v>1</c:v>
                </c:pt>
                <c:pt idx="1272">
                  <c:v>1</c:v>
                </c:pt>
                <c:pt idx="1273">
                  <c:v>1</c:v>
                </c:pt>
                <c:pt idx="1274">
                  <c:v>1</c:v>
                </c:pt>
                <c:pt idx="1275">
                  <c:v>1</c:v>
                </c:pt>
                <c:pt idx="1276">
                  <c:v>1</c:v>
                </c:pt>
                <c:pt idx="1277">
                  <c:v>1</c:v>
                </c:pt>
                <c:pt idx="1278">
                  <c:v>1</c:v>
                </c:pt>
                <c:pt idx="1279">
                  <c:v>1</c:v>
                </c:pt>
                <c:pt idx="1280">
                  <c:v>1</c:v>
                </c:pt>
                <c:pt idx="1281">
                  <c:v>1</c:v>
                </c:pt>
                <c:pt idx="1282">
                  <c:v>1</c:v>
                </c:pt>
                <c:pt idx="1283">
                  <c:v>1</c:v>
                </c:pt>
                <c:pt idx="1284">
                  <c:v>1</c:v>
                </c:pt>
                <c:pt idx="1285">
                  <c:v>1</c:v>
                </c:pt>
                <c:pt idx="1286">
                  <c:v>1</c:v>
                </c:pt>
                <c:pt idx="1287">
                  <c:v>1</c:v>
                </c:pt>
                <c:pt idx="1288">
                  <c:v>1</c:v>
                </c:pt>
                <c:pt idx="1289">
                  <c:v>1</c:v>
                </c:pt>
                <c:pt idx="1290">
                  <c:v>1</c:v>
                </c:pt>
                <c:pt idx="1291">
                  <c:v>1</c:v>
                </c:pt>
                <c:pt idx="1292">
                  <c:v>1</c:v>
                </c:pt>
                <c:pt idx="1293">
                  <c:v>1</c:v>
                </c:pt>
                <c:pt idx="1294">
                  <c:v>1</c:v>
                </c:pt>
                <c:pt idx="1295">
                  <c:v>1</c:v>
                </c:pt>
                <c:pt idx="1296">
                  <c:v>1</c:v>
                </c:pt>
                <c:pt idx="1297">
                  <c:v>1</c:v>
                </c:pt>
                <c:pt idx="1298">
                  <c:v>1</c:v>
                </c:pt>
                <c:pt idx="1299">
                  <c:v>1</c:v>
                </c:pt>
                <c:pt idx="1300">
                  <c:v>1</c:v>
                </c:pt>
                <c:pt idx="1301">
                  <c:v>1</c:v>
                </c:pt>
                <c:pt idx="1302">
                  <c:v>1</c:v>
                </c:pt>
                <c:pt idx="1303">
                  <c:v>1</c:v>
                </c:pt>
                <c:pt idx="1304">
                  <c:v>1</c:v>
                </c:pt>
                <c:pt idx="1305">
                  <c:v>1</c:v>
                </c:pt>
                <c:pt idx="1306">
                  <c:v>1</c:v>
                </c:pt>
                <c:pt idx="1307">
                  <c:v>1</c:v>
                </c:pt>
                <c:pt idx="1308">
                  <c:v>1</c:v>
                </c:pt>
                <c:pt idx="1309">
                  <c:v>1</c:v>
                </c:pt>
                <c:pt idx="1310">
                  <c:v>1</c:v>
                </c:pt>
                <c:pt idx="1311">
                  <c:v>1</c:v>
                </c:pt>
                <c:pt idx="1312">
                  <c:v>1</c:v>
                </c:pt>
                <c:pt idx="1313">
                  <c:v>1</c:v>
                </c:pt>
                <c:pt idx="1314">
                  <c:v>1</c:v>
                </c:pt>
                <c:pt idx="1315">
                  <c:v>1</c:v>
                </c:pt>
                <c:pt idx="1316">
                  <c:v>1</c:v>
                </c:pt>
                <c:pt idx="1317">
                  <c:v>1</c:v>
                </c:pt>
                <c:pt idx="1318">
                  <c:v>1</c:v>
                </c:pt>
                <c:pt idx="1319">
                  <c:v>1</c:v>
                </c:pt>
                <c:pt idx="1320">
                  <c:v>1</c:v>
                </c:pt>
                <c:pt idx="1321">
                  <c:v>1</c:v>
                </c:pt>
                <c:pt idx="1322">
                  <c:v>1</c:v>
                </c:pt>
                <c:pt idx="1323">
                  <c:v>1</c:v>
                </c:pt>
                <c:pt idx="1324">
                  <c:v>1</c:v>
                </c:pt>
                <c:pt idx="1325">
                  <c:v>1</c:v>
                </c:pt>
                <c:pt idx="1326">
                  <c:v>1</c:v>
                </c:pt>
                <c:pt idx="1327">
                  <c:v>1</c:v>
                </c:pt>
                <c:pt idx="1328">
                  <c:v>1</c:v>
                </c:pt>
                <c:pt idx="1329">
                  <c:v>1</c:v>
                </c:pt>
                <c:pt idx="1330">
                  <c:v>1</c:v>
                </c:pt>
                <c:pt idx="1331">
                  <c:v>1</c:v>
                </c:pt>
                <c:pt idx="1332">
                  <c:v>1</c:v>
                </c:pt>
                <c:pt idx="1333">
                  <c:v>1</c:v>
                </c:pt>
                <c:pt idx="1334">
                  <c:v>1</c:v>
                </c:pt>
                <c:pt idx="1335">
                  <c:v>1</c:v>
                </c:pt>
                <c:pt idx="1336">
                  <c:v>1</c:v>
                </c:pt>
                <c:pt idx="1337">
                  <c:v>1</c:v>
                </c:pt>
                <c:pt idx="1338">
                  <c:v>1</c:v>
                </c:pt>
                <c:pt idx="1339">
                  <c:v>1</c:v>
                </c:pt>
                <c:pt idx="1340">
                  <c:v>1</c:v>
                </c:pt>
                <c:pt idx="1341">
                  <c:v>1</c:v>
                </c:pt>
                <c:pt idx="1342">
                  <c:v>1</c:v>
                </c:pt>
                <c:pt idx="1343">
                  <c:v>1</c:v>
                </c:pt>
                <c:pt idx="1344">
                  <c:v>1</c:v>
                </c:pt>
                <c:pt idx="1345">
                  <c:v>1</c:v>
                </c:pt>
                <c:pt idx="1346">
                  <c:v>1</c:v>
                </c:pt>
                <c:pt idx="1347">
                  <c:v>1</c:v>
                </c:pt>
                <c:pt idx="1348">
                  <c:v>1</c:v>
                </c:pt>
                <c:pt idx="1349">
                  <c:v>1</c:v>
                </c:pt>
                <c:pt idx="1350">
                  <c:v>1</c:v>
                </c:pt>
                <c:pt idx="1351">
                  <c:v>1</c:v>
                </c:pt>
                <c:pt idx="1352">
                  <c:v>1</c:v>
                </c:pt>
                <c:pt idx="1353">
                  <c:v>1</c:v>
                </c:pt>
                <c:pt idx="1354">
                  <c:v>1</c:v>
                </c:pt>
                <c:pt idx="1355">
                  <c:v>1</c:v>
                </c:pt>
                <c:pt idx="1356">
                  <c:v>1</c:v>
                </c:pt>
                <c:pt idx="1357">
                  <c:v>1</c:v>
                </c:pt>
                <c:pt idx="1358">
                  <c:v>1</c:v>
                </c:pt>
                <c:pt idx="1359">
                  <c:v>1</c:v>
                </c:pt>
                <c:pt idx="1360">
                  <c:v>1</c:v>
                </c:pt>
                <c:pt idx="1361">
                  <c:v>1</c:v>
                </c:pt>
                <c:pt idx="1362">
                  <c:v>1</c:v>
                </c:pt>
                <c:pt idx="1363">
                  <c:v>1</c:v>
                </c:pt>
                <c:pt idx="1364">
                  <c:v>1</c:v>
                </c:pt>
                <c:pt idx="1365">
                  <c:v>1</c:v>
                </c:pt>
                <c:pt idx="1366">
                  <c:v>1</c:v>
                </c:pt>
                <c:pt idx="1367">
                  <c:v>1</c:v>
                </c:pt>
                <c:pt idx="1368">
                  <c:v>1</c:v>
                </c:pt>
                <c:pt idx="1369">
                  <c:v>1</c:v>
                </c:pt>
                <c:pt idx="1370">
                  <c:v>1</c:v>
                </c:pt>
                <c:pt idx="1371">
                  <c:v>1</c:v>
                </c:pt>
                <c:pt idx="1372">
                  <c:v>1</c:v>
                </c:pt>
                <c:pt idx="1373">
                  <c:v>1</c:v>
                </c:pt>
                <c:pt idx="1374">
                  <c:v>1</c:v>
                </c:pt>
                <c:pt idx="1375">
                  <c:v>1</c:v>
                </c:pt>
                <c:pt idx="1376">
                  <c:v>1</c:v>
                </c:pt>
                <c:pt idx="1377">
                  <c:v>1</c:v>
                </c:pt>
                <c:pt idx="1378">
                  <c:v>1</c:v>
                </c:pt>
                <c:pt idx="1379">
                  <c:v>1</c:v>
                </c:pt>
                <c:pt idx="1380">
                  <c:v>1</c:v>
                </c:pt>
                <c:pt idx="1381">
                  <c:v>1</c:v>
                </c:pt>
                <c:pt idx="1382">
                  <c:v>1</c:v>
                </c:pt>
                <c:pt idx="1383">
                  <c:v>1</c:v>
                </c:pt>
                <c:pt idx="1384">
                  <c:v>1</c:v>
                </c:pt>
                <c:pt idx="1385">
                  <c:v>1</c:v>
                </c:pt>
                <c:pt idx="1386">
                  <c:v>1</c:v>
                </c:pt>
                <c:pt idx="1387">
                  <c:v>1</c:v>
                </c:pt>
                <c:pt idx="1388">
                  <c:v>1</c:v>
                </c:pt>
                <c:pt idx="1389">
                  <c:v>1</c:v>
                </c:pt>
                <c:pt idx="1390">
                  <c:v>1</c:v>
                </c:pt>
                <c:pt idx="1391">
                  <c:v>1</c:v>
                </c:pt>
                <c:pt idx="1392">
                  <c:v>1</c:v>
                </c:pt>
                <c:pt idx="1393">
                  <c:v>1</c:v>
                </c:pt>
                <c:pt idx="1394">
                  <c:v>1</c:v>
                </c:pt>
                <c:pt idx="1395">
                  <c:v>1</c:v>
                </c:pt>
                <c:pt idx="1396">
                  <c:v>1</c:v>
                </c:pt>
                <c:pt idx="1397">
                  <c:v>1</c:v>
                </c:pt>
                <c:pt idx="1398">
                  <c:v>1</c:v>
                </c:pt>
                <c:pt idx="1399">
                  <c:v>1</c:v>
                </c:pt>
                <c:pt idx="1400">
                  <c:v>1</c:v>
                </c:pt>
                <c:pt idx="1401">
                  <c:v>1</c:v>
                </c:pt>
                <c:pt idx="1402">
                  <c:v>1</c:v>
                </c:pt>
                <c:pt idx="1403">
                  <c:v>1</c:v>
                </c:pt>
                <c:pt idx="1404">
                  <c:v>1</c:v>
                </c:pt>
                <c:pt idx="1405">
                  <c:v>1</c:v>
                </c:pt>
                <c:pt idx="1406">
                  <c:v>1</c:v>
                </c:pt>
                <c:pt idx="1407">
                  <c:v>1</c:v>
                </c:pt>
                <c:pt idx="1408">
                  <c:v>1</c:v>
                </c:pt>
                <c:pt idx="1409">
                  <c:v>1</c:v>
                </c:pt>
                <c:pt idx="1410">
                  <c:v>1</c:v>
                </c:pt>
                <c:pt idx="1411">
                  <c:v>1</c:v>
                </c:pt>
                <c:pt idx="1412">
                  <c:v>1</c:v>
                </c:pt>
                <c:pt idx="1413">
                  <c:v>1</c:v>
                </c:pt>
                <c:pt idx="1414">
                  <c:v>1</c:v>
                </c:pt>
                <c:pt idx="1415">
                  <c:v>1</c:v>
                </c:pt>
                <c:pt idx="1416">
                  <c:v>1</c:v>
                </c:pt>
                <c:pt idx="1417">
                  <c:v>1</c:v>
                </c:pt>
                <c:pt idx="1418">
                  <c:v>1</c:v>
                </c:pt>
                <c:pt idx="1419">
                  <c:v>1</c:v>
                </c:pt>
                <c:pt idx="1420">
                  <c:v>1</c:v>
                </c:pt>
                <c:pt idx="1421">
                  <c:v>1</c:v>
                </c:pt>
                <c:pt idx="1422">
                  <c:v>1</c:v>
                </c:pt>
                <c:pt idx="1423">
                  <c:v>1</c:v>
                </c:pt>
                <c:pt idx="1424">
                  <c:v>1</c:v>
                </c:pt>
                <c:pt idx="1425">
                  <c:v>1</c:v>
                </c:pt>
                <c:pt idx="1426">
                  <c:v>1</c:v>
                </c:pt>
                <c:pt idx="1427">
                  <c:v>1</c:v>
                </c:pt>
                <c:pt idx="1428">
                  <c:v>1</c:v>
                </c:pt>
                <c:pt idx="1429">
                  <c:v>1</c:v>
                </c:pt>
                <c:pt idx="1430">
                  <c:v>1</c:v>
                </c:pt>
                <c:pt idx="1431">
                  <c:v>1</c:v>
                </c:pt>
                <c:pt idx="1432">
                  <c:v>1</c:v>
                </c:pt>
                <c:pt idx="1433">
                  <c:v>1</c:v>
                </c:pt>
                <c:pt idx="1434">
                  <c:v>1</c:v>
                </c:pt>
                <c:pt idx="1435">
                  <c:v>1</c:v>
                </c:pt>
                <c:pt idx="1436">
                  <c:v>1</c:v>
                </c:pt>
                <c:pt idx="1437">
                  <c:v>1</c:v>
                </c:pt>
                <c:pt idx="1438">
                  <c:v>1</c:v>
                </c:pt>
                <c:pt idx="1439">
                  <c:v>1</c:v>
                </c:pt>
                <c:pt idx="1440">
                  <c:v>1</c:v>
                </c:pt>
                <c:pt idx="1441">
                  <c:v>1</c:v>
                </c:pt>
                <c:pt idx="1442">
                  <c:v>1</c:v>
                </c:pt>
                <c:pt idx="1443">
                  <c:v>1</c:v>
                </c:pt>
                <c:pt idx="1444">
                  <c:v>1</c:v>
                </c:pt>
                <c:pt idx="1445">
                  <c:v>1</c:v>
                </c:pt>
                <c:pt idx="1446">
                  <c:v>1</c:v>
                </c:pt>
                <c:pt idx="1447">
                  <c:v>1</c:v>
                </c:pt>
                <c:pt idx="1448">
                  <c:v>1</c:v>
                </c:pt>
                <c:pt idx="1449">
                  <c:v>1</c:v>
                </c:pt>
                <c:pt idx="1450">
                  <c:v>1</c:v>
                </c:pt>
                <c:pt idx="1451">
                  <c:v>1</c:v>
                </c:pt>
                <c:pt idx="1452">
                  <c:v>1</c:v>
                </c:pt>
                <c:pt idx="1453">
                  <c:v>1</c:v>
                </c:pt>
                <c:pt idx="1454">
                  <c:v>1</c:v>
                </c:pt>
                <c:pt idx="1455">
                  <c:v>1</c:v>
                </c:pt>
                <c:pt idx="1456">
                  <c:v>1</c:v>
                </c:pt>
                <c:pt idx="1457">
                  <c:v>1</c:v>
                </c:pt>
                <c:pt idx="1458">
                  <c:v>1</c:v>
                </c:pt>
                <c:pt idx="1459">
                  <c:v>1</c:v>
                </c:pt>
                <c:pt idx="1460">
                  <c:v>1</c:v>
                </c:pt>
                <c:pt idx="1461">
                  <c:v>1</c:v>
                </c:pt>
                <c:pt idx="1462">
                  <c:v>1</c:v>
                </c:pt>
                <c:pt idx="1463">
                  <c:v>1</c:v>
                </c:pt>
                <c:pt idx="1464">
                  <c:v>1</c:v>
                </c:pt>
                <c:pt idx="1465">
                  <c:v>1</c:v>
                </c:pt>
                <c:pt idx="1466">
                  <c:v>1</c:v>
                </c:pt>
                <c:pt idx="1467">
                  <c:v>1</c:v>
                </c:pt>
                <c:pt idx="1468">
                  <c:v>1</c:v>
                </c:pt>
                <c:pt idx="1469">
                  <c:v>1</c:v>
                </c:pt>
                <c:pt idx="1470">
                  <c:v>1</c:v>
                </c:pt>
                <c:pt idx="1471">
                  <c:v>1</c:v>
                </c:pt>
                <c:pt idx="1472">
                  <c:v>1</c:v>
                </c:pt>
                <c:pt idx="1473">
                  <c:v>1</c:v>
                </c:pt>
                <c:pt idx="1474">
                  <c:v>1</c:v>
                </c:pt>
                <c:pt idx="1475">
                  <c:v>1</c:v>
                </c:pt>
                <c:pt idx="1476">
                  <c:v>1</c:v>
                </c:pt>
                <c:pt idx="1477">
                  <c:v>1</c:v>
                </c:pt>
                <c:pt idx="1478">
                  <c:v>1</c:v>
                </c:pt>
                <c:pt idx="1479">
                  <c:v>1</c:v>
                </c:pt>
                <c:pt idx="1480">
                  <c:v>1</c:v>
                </c:pt>
                <c:pt idx="1481">
                  <c:v>1</c:v>
                </c:pt>
                <c:pt idx="1482">
                  <c:v>1</c:v>
                </c:pt>
                <c:pt idx="1483">
                  <c:v>1</c:v>
                </c:pt>
                <c:pt idx="1484">
                  <c:v>1</c:v>
                </c:pt>
                <c:pt idx="1485">
                  <c:v>1</c:v>
                </c:pt>
                <c:pt idx="1486">
                  <c:v>1</c:v>
                </c:pt>
                <c:pt idx="1487">
                  <c:v>1</c:v>
                </c:pt>
                <c:pt idx="1488">
                  <c:v>1</c:v>
                </c:pt>
                <c:pt idx="1489">
                  <c:v>1</c:v>
                </c:pt>
                <c:pt idx="1490">
                  <c:v>1</c:v>
                </c:pt>
                <c:pt idx="1491">
                  <c:v>1</c:v>
                </c:pt>
                <c:pt idx="1492">
                  <c:v>1</c:v>
                </c:pt>
                <c:pt idx="1493">
                  <c:v>1</c:v>
                </c:pt>
                <c:pt idx="1494">
                  <c:v>1</c:v>
                </c:pt>
                <c:pt idx="1495">
                  <c:v>1</c:v>
                </c:pt>
                <c:pt idx="1496">
                  <c:v>1</c:v>
                </c:pt>
                <c:pt idx="1497">
                  <c:v>1</c:v>
                </c:pt>
                <c:pt idx="1498">
                  <c:v>1</c:v>
                </c:pt>
                <c:pt idx="1499">
                  <c:v>1</c:v>
                </c:pt>
                <c:pt idx="1500">
                  <c:v>1</c:v>
                </c:pt>
                <c:pt idx="1501">
                  <c:v>1</c:v>
                </c:pt>
                <c:pt idx="1502">
                  <c:v>1</c:v>
                </c:pt>
                <c:pt idx="1503">
                  <c:v>1</c:v>
                </c:pt>
                <c:pt idx="1504">
                  <c:v>1</c:v>
                </c:pt>
                <c:pt idx="1505">
                  <c:v>1</c:v>
                </c:pt>
                <c:pt idx="1506">
                  <c:v>1</c:v>
                </c:pt>
                <c:pt idx="1507">
                  <c:v>1</c:v>
                </c:pt>
                <c:pt idx="1508">
                  <c:v>1</c:v>
                </c:pt>
                <c:pt idx="1509">
                  <c:v>1</c:v>
                </c:pt>
                <c:pt idx="1510">
                  <c:v>1</c:v>
                </c:pt>
                <c:pt idx="1511">
                  <c:v>1</c:v>
                </c:pt>
                <c:pt idx="1512">
                  <c:v>1</c:v>
                </c:pt>
                <c:pt idx="1513">
                  <c:v>1</c:v>
                </c:pt>
                <c:pt idx="1514">
                  <c:v>1</c:v>
                </c:pt>
                <c:pt idx="1515">
                  <c:v>1</c:v>
                </c:pt>
                <c:pt idx="1516">
                  <c:v>1</c:v>
                </c:pt>
                <c:pt idx="1517">
                  <c:v>1</c:v>
                </c:pt>
                <c:pt idx="1518">
                  <c:v>1</c:v>
                </c:pt>
                <c:pt idx="1519">
                  <c:v>1</c:v>
                </c:pt>
                <c:pt idx="1520">
                  <c:v>1</c:v>
                </c:pt>
                <c:pt idx="1521">
                  <c:v>1</c:v>
                </c:pt>
                <c:pt idx="1522">
                  <c:v>1</c:v>
                </c:pt>
                <c:pt idx="1523">
                  <c:v>1</c:v>
                </c:pt>
                <c:pt idx="1524">
                  <c:v>1</c:v>
                </c:pt>
                <c:pt idx="1525">
                  <c:v>1</c:v>
                </c:pt>
                <c:pt idx="1526">
                  <c:v>1</c:v>
                </c:pt>
                <c:pt idx="1527">
                  <c:v>1</c:v>
                </c:pt>
                <c:pt idx="1528">
                  <c:v>1</c:v>
                </c:pt>
                <c:pt idx="1529">
                  <c:v>1</c:v>
                </c:pt>
                <c:pt idx="1530">
                  <c:v>1</c:v>
                </c:pt>
                <c:pt idx="1531">
                  <c:v>1</c:v>
                </c:pt>
                <c:pt idx="1532">
                  <c:v>1</c:v>
                </c:pt>
                <c:pt idx="1533">
                  <c:v>1</c:v>
                </c:pt>
                <c:pt idx="1534">
                  <c:v>1</c:v>
                </c:pt>
                <c:pt idx="1535">
                  <c:v>1</c:v>
                </c:pt>
                <c:pt idx="1536">
                  <c:v>1</c:v>
                </c:pt>
                <c:pt idx="1537">
                  <c:v>1</c:v>
                </c:pt>
                <c:pt idx="1538">
                  <c:v>1</c:v>
                </c:pt>
                <c:pt idx="1539">
                  <c:v>1</c:v>
                </c:pt>
                <c:pt idx="1540">
                  <c:v>1</c:v>
                </c:pt>
                <c:pt idx="1541">
                  <c:v>1</c:v>
                </c:pt>
                <c:pt idx="1542">
                  <c:v>1</c:v>
                </c:pt>
                <c:pt idx="1543">
                  <c:v>1</c:v>
                </c:pt>
                <c:pt idx="1544">
                  <c:v>1</c:v>
                </c:pt>
                <c:pt idx="1545">
                  <c:v>1</c:v>
                </c:pt>
                <c:pt idx="1546">
                  <c:v>1</c:v>
                </c:pt>
                <c:pt idx="1547">
                  <c:v>1</c:v>
                </c:pt>
                <c:pt idx="1548">
                  <c:v>1</c:v>
                </c:pt>
                <c:pt idx="1549">
                  <c:v>1</c:v>
                </c:pt>
                <c:pt idx="1550">
                  <c:v>1</c:v>
                </c:pt>
                <c:pt idx="1551">
                  <c:v>1</c:v>
                </c:pt>
                <c:pt idx="1552">
                  <c:v>1</c:v>
                </c:pt>
                <c:pt idx="1553">
                  <c:v>1</c:v>
                </c:pt>
                <c:pt idx="1554">
                  <c:v>1</c:v>
                </c:pt>
                <c:pt idx="1555">
                  <c:v>1</c:v>
                </c:pt>
                <c:pt idx="1556">
                  <c:v>1</c:v>
                </c:pt>
                <c:pt idx="1557">
                  <c:v>1</c:v>
                </c:pt>
                <c:pt idx="1558">
                  <c:v>1</c:v>
                </c:pt>
                <c:pt idx="1559">
                  <c:v>1</c:v>
                </c:pt>
                <c:pt idx="1560">
                  <c:v>1</c:v>
                </c:pt>
                <c:pt idx="1561">
                  <c:v>1</c:v>
                </c:pt>
                <c:pt idx="1562">
                  <c:v>1</c:v>
                </c:pt>
                <c:pt idx="1563">
                  <c:v>1</c:v>
                </c:pt>
                <c:pt idx="1564">
                  <c:v>1</c:v>
                </c:pt>
                <c:pt idx="1565">
                  <c:v>1</c:v>
                </c:pt>
                <c:pt idx="1566">
                  <c:v>1</c:v>
                </c:pt>
                <c:pt idx="1567">
                  <c:v>1</c:v>
                </c:pt>
                <c:pt idx="1568">
                  <c:v>1</c:v>
                </c:pt>
                <c:pt idx="1569">
                  <c:v>1</c:v>
                </c:pt>
                <c:pt idx="1570">
                  <c:v>1</c:v>
                </c:pt>
                <c:pt idx="1571">
                  <c:v>1</c:v>
                </c:pt>
                <c:pt idx="1572">
                  <c:v>1</c:v>
                </c:pt>
                <c:pt idx="1573">
                  <c:v>1</c:v>
                </c:pt>
                <c:pt idx="1574">
                  <c:v>1</c:v>
                </c:pt>
                <c:pt idx="1575">
                  <c:v>1</c:v>
                </c:pt>
                <c:pt idx="1576">
                  <c:v>1</c:v>
                </c:pt>
                <c:pt idx="1577">
                  <c:v>1</c:v>
                </c:pt>
                <c:pt idx="1578">
                  <c:v>1</c:v>
                </c:pt>
                <c:pt idx="1579">
                  <c:v>1</c:v>
                </c:pt>
                <c:pt idx="1580">
                  <c:v>1</c:v>
                </c:pt>
                <c:pt idx="1581">
                  <c:v>1</c:v>
                </c:pt>
                <c:pt idx="1582">
                  <c:v>1</c:v>
                </c:pt>
                <c:pt idx="1583">
                  <c:v>1</c:v>
                </c:pt>
                <c:pt idx="1584">
                  <c:v>1</c:v>
                </c:pt>
                <c:pt idx="1585">
                  <c:v>1</c:v>
                </c:pt>
                <c:pt idx="1586">
                  <c:v>1</c:v>
                </c:pt>
                <c:pt idx="1587">
                  <c:v>1</c:v>
                </c:pt>
                <c:pt idx="1588">
                  <c:v>1</c:v>
                </c:pt>
                <c:pt idx="1589">
                  <c:v>1</c:v>
                </c:pt>
                <c:pt idx="1590">
                  <c:v>1</c:v>
                </c:pt>
                <c:pt idx="1591">
                  <c:v>1</c:v>
                </c:pt>
                <c:pt idx="1592">
                  <c:v>1</c:v>
                </c:pt>
                <c:pt idx="1593">
                  <c:v>1</c:v>
                </c:pt>
                <c:pt idx="1594">
                  <c:v>1</c:v>
                </c:pt>
                <c:pt idx="1595">
                  <c:v>1</c:v>
                </c:pt>
                <c:pt idx="1596">
                  <c:v>1</c:v>
                </c:pt>
                <c:pt idx="1597">
                  <c:v>1</c:v>
                </c:pt>
                <c:pt idx="1598">
                  <c:v>1</c:v>
                </c:pt>
                <c:pt idx="1599">
                  <c:v>1</c:v>
                </c:pt>
                <c:pt idx="1600">
                  <c:v>1</c:v>
                </c:pt>
                <c:pt idx="1601">
                  <c:v>1</c:v>
                </c:pt>
                <c:pt idx="1602">
                  <c:v>1</c:v>
                </c:pt>
                <c:pt idx="1603">
                  <c:v>1</c:v>
                </c:pt>
                <c:pt idx="1604">
                  <c:v>1</c:v>
                </c:pt>
                <c:pt idx="1605">
                  <c:v>1</c:v>
                </c:pt>
                <c:pt idx="1606">
                  <c:v>1</c:v>
                </c:pt>
                <c:pt idx="1607">
                  <c:v>1</c:v>
                </c:pt>
                <c:pt idx="1608">
                  <c:v>1</c:v>
                </c:pt>
                <c:pt idx="1609">
                  <c:v>1</c:v>
                </c:pt>
                <c:pt idx="1610">
                  <c:v>1</c:v>
                </c:pt>
                <c:pt idx="1611">
                  <c:v>1</c:v>
                </c:pt>
                <c:pt idx="1612">
                  <c:v>1</c:v>
                </c:pt>
                <c:pt idx="1613">
                  <c:v>1</c:v>
                </c:pt>
                <c:pt idx="1614">
                  <c:v>1</c:v>
                </c:pt>
                <c:pt idx="1615">
                  <c:v>1</c:v>
                </c:pt>
                <c:pt idx="1616">
                  <c:v>1</c:v>
                </c:pt>
                <c:pt idx="1617">
                  <c:v>1</c:v>
                </c:pt>
                <c:pt idx="1618">
                  <c:v>1</c:v>
                </c:pt>
                <c:pt idx="1619">
                  <c:v>1</c:v>
                </c:pt>
                <c:pt idx="1620">
                  <c:v>1</c:v>
                </c:pt>
                <c:pt idx="1621">
                  <c:v>1</c:v>
                </c:pt>
                <c:pt idx="1622">
                  <c:v>1</c:v>
                </c:pt>
                <c:pt idx="1623">
                  <c:v>1</c:v>
                </c:pt>
                <c:pt idx="1624">
                  <c:v>1</c:v>
                </c:pt>
                <c:pt idx="1625">
                  <c:v>1</c:v>
                </c:pt>
                <c:pt idx="1626">
                  <c:v>1</c:v>
                </c:pt>
                <c:pt idx="1627">
                  <c:v>1</c:v>
                </c:pt>
                <c:pt idx="1628">
                  <c:v>1</c:v>
                </c:pt>
                <c:pt idx="1629">
                  <c:v>1</c:v>
                </c:pt>
                <c:pt idx="1630">
                  <c:v>1</c:v>
                </c:pt>
                <c:pt idx="1631">
                  <c:v>1</c:v>
                </c:pt>
                <c:pt idx="1632">
                  <c:v>0</c:v>
                </c:pt>
                <c:pt idx="1633">
                  <c:v>1</c:v>
                </c:pt>
                <c:pt idx="1634">
                  <c:v>0</c:v>
                </c:pt>
                <c:pt idx="1635">
                  <c:v>1</c:v>
                </c:pt>
                <c:pt idx="1636">
                  <c:v>1</c:v>
                </c:pt>
                <c:pt idx="1637">
                  <c:v>1</c:v>
                </c:pt>
                <c:pt idx="1638">
                  <c:v>1</c:v>
                </c:pt>
                <c:pt idx="1639">
                  <c:v>0</c:v>
                </c:pt>
                <c:pt idx="1640">
                  <c:v>1</c:v>
                </c:pt>
                <c:pt idx="1641">
                  <c:v>1</c:v>
                </c:pt>
                <c:pt idx="1642">
                  <c:v>1</c:v>
                </c:pt>
                <c:pt idx="1643">
                  <c:v>1</c:v>
                </c:pt>
                <c:pt idx="1644">
                  <c:v>1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1</c:v>
                </c:pt>
                <c:pt idx="1677">
                  <c:v>1</c:v>
                </c:pt>
                <c:pt idx="1678">
                  <c:v>1</c:v>
                </c:pt>
                <c:pt idx="1679">
                  <c:v>1</c:v>
                </c:pt>
                <c:pt idx="1680">
                  <c:v>1</c:v>
                </c:pt>
                <c:pt idx="1681">
                  <c:v>1</c:v>
                </c:pt>
                <c:pt idx="1682">
                  <c:v>1</c:v>
                </c:pt>
                <c:pt idx="1683">
                  <c:v>1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1</c:v>
                </c:pt>
                <c:pt idx="1688">
                  <c:v>1</c:v>
                </c:pt>
                <c:pt idx="1689">
                  <c:v>0</c:v>
                </c:pt>
                <c:pt idx="1690">
                  <c:v>0</c:v>
                </c:pt>
                <c:pt idx="1691">
                  <c:v>1</c:v>
                </c:pt>
                <c:pt idx="1692">
                  <c:v>0</c:v>
                </c:pt>
                <c:pt idx="1693">
                  <c:v>0</c:v>
                </c:pt>
                <c:pt idx="1694">
                  <c:v>1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1</c:v>
                </c:pt>
                <c:pt idx="1715">
                  <c:v>1</c:v>
                </c:pt>
                <c:pt idx="1716">
                  <c:v>1</c:v>
                </c:pt>
                <c:pt idx="1717">
                  <c:v>1</c:v>
                </c:pt>
                <c:pt idx="1718">
                  <c:v>1</c:v>
                </c:pt>
                <c:pt idx="1719">
                  <c:v>1</c:v>
                </c:pt>
                <c:pt idx="1720">
                  <c:v>1</c:v>
                </c:pt>
                <c:pt idx="1721">
                  <c:v>1</c:v>
                </c:pt>
                <c:pt idx="1722">
                  <c:v>1</c:v>
                </c:pt>
                <c:pt idx="1723">
                  <c:v>1</c:v>
                </c:pt>
                <c:pt idx="1724">
                  <c:v>1</c:v>
                </c:pt>
                <c:pt idx="1725">
                  <c:v>1</c:v>
                </c:pt>
                <c:pt idx="1726">
                  <c:v>0</c:v>
                </c:pt>
                <c:pt idx="1727">
                  <c:v>1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1</c:v>
                </c:pt>
                <c:pt idx="1760">
                  <c:v>1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1</c:v>
                </c:pt>
                <c:pt idx="1789">
                  <c:v>1</c:v>
                </c:pt>
                <c:pt idx="1790">
                  <c:v>1</c:v>
                </c:pt>
                <c:pt idx="1791">
                  <c:v>1</c:v>
                </c:pt>
                <c:pt idx="1792">
                  <c:v>1</c:v>
                </c:pt>
                <c:pt idx="1793">
                  <c:v>1</c:v>
                </c:pt>
                <c:pt idx="1794">
                  <c:v>1</c:v>
                </c:pt>
                <c:pt idx="1795">
                  <c:v>1</c:v>
                </c:pt>
                <c:pt idx="1796">
                  <c:v>1</c:v>
                </c:pt>
                <c:pt idx="1797">
                  <c:v>1</c:v>
                </c:pt>
                <c:pt idx="1798">
                  <c:v>1</c:v>
                </c:pt>
                <c:pt idx="1799">
                  <c:v>1</c:v>
                </c:pt>
                <c:pt idx="1800">
                  <c:v>1</c:v>
                </c:pt>
                <c:pt idx="1801">
                  <c:v>1</c:v>
                </c:pt>
                <c:pt idx="1802">
                  <c:v>1</c:v>
                </c:pt>
                <c:pt idx="1803">
                  <c:v>1</c:v>
                </c:pt>
                <c:pt idx="1804">
                  <c:v>1</c:v>
                </c:pt>
                <c:pt idx="1805">
                  <c:v>1</c:v>
                </c:pt>
                <c:pt idx="1806">
                  <c:v>1</c:v>
                </c:pt>
                <c:pt idx="1807">
                  <c:v>1</c:v>
                </c:pt>
                <c:pt idx="1808">
                  <c:v>1</c:v>
                </c:pt>
                <c:pt idx="1809">
                  <c:v>1</c:v>
                </c:pt>
                <c:pt idx="1810">
                  <c:v>1</c:v>
                </c:pt>
                <c:pt idx="1811">
                  <c:v>1</c:v>
                </c:pt>
                <c:pt idx="1812">
                  <c:v>1</c:v>
                </c:pt>
                <c:pt idx="1813">
                  <c:v>1</c:v>
                </c:pt>
                <c:pt idx="1814">
                  <c:v>1</c:v>
                </c:pt>
                <c:pt idx="1815">
                  <c:v>1</c:v>
                </c:pt>
                <c:pt idx="1816">
                  <c:v>1</c:v>
                </c:pt>
                <c:pt idx="1817">
                  <c:v>1</c:v>
                </c:pt>
                <c:pt idx="1818">
                  <c:v>1</c:v>
                </c:pt>
                <c:pt idx="1819">
                  <c:v>1</c:v>
                </c:pt>
                <c:pt idx="1820">
                  <c:v>1</c:v>
                </c:pt>
                <c:pt idx="1821">
                  <c:v>1</c:v>
                </c:pt>
                <c:pt idx="1822">
                  <c:v>1</c:v>
                </c:pt>
                <c:pt idx="1823">
                  <c:v>1</c:v>
                </c:pt>
                <c:pt idx="1824">
                  <c:v>1</c:v>
                </c:pt>
                <c:pt idx="1825">
                  <c:v>1</c:v>
                </c:pt>
                <c:pt idx="1826">
                  <c:v>1</c:v>
                </c:pt>
                <c:pt idx="1827">
                  <c:v>1</c:v>
                </c:pt>
                <c:pt idx="1828">
                  <c:v>1</c:v>
                </c:pt>
                <c:pt idx="1829">
                  <c:v>1</c:v>
                </c:pt>
                <c:pt idx="1830">
                  <c:v>1</c:v>
                </c:pt>
                <c:pt idx="1831">
                  <c:v>1</c:v>
                </c:pt>
                <c:pt idx="1832">
                  <c:v>1</c:v>
                </c:pt>
                <c:pt idx="1833">
                  <c:v>1</c:v>
                </c:pt>
                <c:pt idx="1834">
                  <c:v>1</c:v>
                </c:pt>
                <c:pt idx="1835">
                  <c:v>1</c:v>
                </c:pt>
                <c:pt idx="1836">
                  <c:v>1</c:v>
                </c:pt>
                <c:pt idx="1837">
                  <c:v>1</c:v>
                </c:pt>
                <c:pt idx="1838">
                  <c:v>1</c:v>
                </c:pt>
                <c:pt idx="1839">
                  <c:v>1</c:v>
                </c:pt>
                <c:pt idx="1840">
                  <c:v>1</c:v>
                </c:pt>
                <c:pt idx="1841">
                  <c:v>1</c:v>
                </c:pt>
                <c:pt idx="1842">
                  <c:v>1</c:v>
                </c:pt>
                <c:pt idx="1843">
                  <c:v>1</c:v>
                </c:pt>
                <c:pt idx="1844">
                  <c:v>1</c:v>
                </c:pt>
                <c:pt idx="1845">
                  <c:v>1</c:v>
                </c:pt>
                <c:pt idx="1846">
                  <c:v>1</c:v>
                </c:pt>
                <c:pt idx="1847">
                  <c:v>1</c:v>
                </c:pt>
                <c:pt idx="1848">
                  <c:v>1</c:v>
                </c:pt>
                <c:pt idx="1849">
                  <c:v>1</c:v>
                </c:pt>
                <c:pt idx="1850">
                  <c:v>1</c:v>
                </c:pt>
                <c:pt idx="1851">
                  <c:v>1</c:v>
                </c:pt>
                <c:pt idx="1852">
                  <c:v>1</c:v>
                </c:pt>
                <c:pt idx="1853">
                  <c:v>1</c:v>
                </c:pt>
                <c:pt idx="1854">
                  <c:v>1</c:v>
                </c:pt>
                <c:pt idx="1855">
                  <c:v>1</c:v>
                </c:pt>
                <c:pt idx="1856">
                  <c:v>1</c:v>
                </c:pt>
                <c:pt idx="1857">
                  <c:v>1</c:v>
                </c:pt>
                <c:pt idx="1858">
                  <c:v>1</c:v>
                </c:pt>
                <c:pt idx="1859">
                  <c:v>1</c:v>
                </c:pt>
                <c:pt idx="1860">
                  <c:v>1</c:v>
                </c:pt>
                <c:pt idx="1861">
                  <c:v>1</c:v>
                </c:pt>
                <c:pt idx="1862">
                  <c:v>1</c:v>
                </c:pt>
                <c:pt idx="1863">
                  <c:v>1</c:v>
                </c:pt>
                <c:pt idx="1864">
                  <c:v>1</c:v>
                </c:pt>
                <c:pt idx="1865">
                  <c:v>1</c:v>
                </c:pt>
                <c:pt idx="1866">
                  <c:v>1</c:v>
                </c:pt>
                <c:pt idx="1867">
                  <c:v>1</c:v>
                </c:pt>
                <c:pt idx="1868">
                  <c:v>1</c:v>
                </c:pt>
                <c:pt idx="1869">
                  <c:v>1</c:v>
                </c:pt>
                <c:pt idx="1870">
                  <c:v>1</c:v>
                </c:pt>
                <c:pt idx="1871">
                  <c:v>1</c:v>
                </c:pt>
                <c:pt idx="1872">
                  <c:v>1</c:v>
                </c:pt>
                <c:pt idx="1873">
                  <c:v>1</c:v>
                </c:pt>
                <c:pt idx="1874">
                  <c:v>1</c:v>
                </c:pt>
                <c:pt idx="1875">
                  <c:v>1</c:v>
                </c:pt>
                <c:pt idx="1876">
                  <c:v>1</c:v>
                </c:pt>
                <c:pt idx="1877">
                  <c:v>1</c:v>
                </c:pt>
                <c:pt idx="1878">
                  <c:v>1</c:v>
                </c:pt>
                <c:pt idx="1879">
                  <c:v>1</c:v>
                </c:pt>
                <c:pt idx="1880">
                  <c:v>1</c:v>
                </c:pt>
                <c:pt idx="1881">
                  <c:v>1</c:v>
                </c:pt>
                <c:pt idx="1882">
                  <c:v>1</c:v>
                </c:pt>
                <c:pt idx="1883">
                  <c:v>1</c:v>
                </c:pt>
                <c:pt idx="1884">
                  <c:v>1</c:v>
                </c:pt>
                <c:pt idx="1885">
                  <c:v>1</c:v>
                </c:pt>
                <c:pt idx="1886">
                  <c:v>1</c:v>
                </c:pt>
                <c:pt idx="1887">
                  <c:v>1</c:v>
                </c:pt>
                <c:pt idx="1888">
                  <c:v>1</c:v>
                </c:pt>
                <c:pt idx="1889">
                  <c:v>1</c:v>
                </c:pt>
                <c:pt idx="1890">
                  <c:v>1</c:v>
                </c:pt>
                <c:pt idx="1891">
                  <c:v>1</c:v>
                </c:pt>
                <c:pt idx="1892">
                  <c:v>1</c:v>
                </c:pt>
                <c:pt idx="1893">
                  <c:v>1</c:v>
                </c:pt>
                <c:pt idx="1894">
                  <c:v>1</c:v>
                </c:pt>
                <c:pt idx="1895">
                  <c:v>1</c:v>
                </c:pt>
                <c:pt idx="1896">
                  <c:v>1</c:v>
                </c:pt>
                <c:pt idx="1897">
                  <c:v>1</c:v>
                </c:pt>
                <c:pt idx="1898">
                  <c:v>1</c:v>
                </c:pt>
                <c:pt idx="1899">
                  <c:v>1</c:v>
                </c:pt>
                <c:pt idx="1900">
                  <c:v>0</c:v>
                </c:pt>
                <c:pt idx="1901">
                  <c:v>1</c:v>
                </c:pt>
                <c:pt idx="1902">
                  <c:v>1</c:v>
                </c:pt>
                <c:pt idx="1903">
                  <c:v>1</c:v>
                </c:pt>
                <c:pt idx="1904">
                  <c:v>1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1</c:v>
                </c:pt>
                <c:pt idx="1912">
                  <c:v>1</c:v>
                </c:pt>
                <c:pt idx="1913">
                  <c:v>1</c:v>
                </c:pt>
                <c:pt idx="1914">
                  <c:v>1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1</c:v>
                </c:pt>
                <c:pt idx="1921">
                  <c:v>1</c:v>
                </c:pt>
                <c:pt idx="1922">
                  <c:v>1</c:v>
                </c:pt>
                <c:pt idx="1923">
                  <c:v>1</c:v>
                </c:pt>
                <c:pt idx="1924">
                  <c:v>0</c:v>
                </c:pt>
                <c:pt idx="1925">
                  <c:v>1</c:v>
                </c:pt>
                <c:pt idx="1926">
                  <c:v>1</c:v>
                </c:pt>
                <c:pt idx="1927">
                  <c:v>1</c:v>
                </c:pt>
                <c:pt idx="1928">
                  <c:v>1</c:v>
                </c:pt>
                <c:pt idx="1929">
                  <c:v>1</c:v>
                </c:pt>
                <c:pt idx="1930">
                  <c:v>1</c:v>
                </c:pt>
                <c:pt idx="1931">
                  <c:v>1</c:v>
                </c:pt>
                <c:pt idx="1932">
                  <c:v>1</c:v>
                </c:pt>
                <c:pt idx="1933">
                  <c:v>1</c:v>
                </c:pt>
                <c:pt idx="1934">
                  <c:v>1</c:v>
                </c:pt>
                <c:pt idx="1935">
                  <c:v>1</c:v>
                </c:pt>
                <c:pt idx="1936">
                  <c:v>1</c:v>
                </c:pt>
                <c:pt idx="1937">
                  <c:v>1</c:v>
                </c:pt>
                <c:pt idx="1938">
                  <c:v>1</c:v>
                </c:pt>
                <c:pt idx="1939">
                  <c:v>1</c:v>
                </c:pt>
                <c:pt idx="1940">
                  <c:v>0</c:v>
                </c:pt>
                <c:pt idx="1941">
                  <c:v>0</c:v>
                </c:pt>
                <c:pt idx="1942">
                  <c:v>1</c:v>
                </c:pt>
                <c:pt idx="1943">
                  <c:v>1</c:v>
                </c:pt>
                <c:pt idx="1944">
                  <c:v>0</c:v>
                </c:pt>
                <c:pt idx="1945">
                  <c:v>1</c:v>
                </c:pt>
                <c:pt idx="1946">
                  <c:v>1</c:v>
                </c:pt>
                <c:pt idx="1947">
                  <c:v>1</c:v>
                </c:pt>
                <c:pt idx="1948">
                  <c:v>1</c:v>
                </c:pt>
                <c:pt idx="1949">
                  <c:v>1</c:v>
                </c:pt>
                <c:pt idx="1950">
                  <c:v>1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1</c:v>
                </c:pt>
                <c:pt idx="2665">
                  <c:v>1</c:v>
                </c:pt>
                <c:pt idx="2666">
                  <c:v>1</c:v>
                </c:pt>
                <c:pt idx="2667">
                  <c:v>1</c:v>
                </c:pt>
                <c:pt idx="2668">
                  <c:v>1</c:v>
                </c:pt>
                <c:pt idx="2669">
                  <c:v>1</c:v>
                </c:pt>
                <c:pt idx="2670">
                  <c:v>1</c:v>
                </c:pt>
                <c:pt idx="2671">
                  <c:v>1</c:v>
                </c:pt>
                <c:pt idx="2672">
                  <c:v>1</c:v>
                </c:pt>
                <c:pt idx="2673">
                  <c:v>1</c:v>
                </c:pt>
                <c:pt idx="2674">
                  <c:v>1</c:v>
                </c:pt>
                <c:pt idx="2675">
                  <c:v>1</c:v>
                </c:pt>
                <c:pt idx="2676">
                  <c:v>1</c:v>
                </c:pt>
                <c:pt idx="2677">
                  <c:v>1</c:v>
                </c:pt>
                <c:pt idx="2678">
                  <c:v>1</c:v>
                </c:pt>
                <c:pt idx="2679">
                  <c:v>1</c:v>
                </c:pt>
                <c:pt idx="2680">
                  <c:v>1</c:v>
                </c:pt>
                <c:pt idx="2681">
                  <c:v>1</c:v>
                </c:pt>
                <c:pt idx="2682">
                  <c:v>1</c:v>
                </c:pt>
                <c:pt idx="2683">
                  <c:v>1</c:v>
                </c:pt>
                <c:pt idx="2684">
                  <c:v>1</c:v>
                </c:pt>
                <c:pt idx="2685">
                  <c:v>1</c:v>
                </c:pt>
                <c:pt idx="2686">
                  <c:v>1</c:v>
                </c:pt>
                <c:pt idx="2687">
                  <c:v>1</c:v>
                </c:pt>
                <c:pt idx="2688">
                  <c:v>1</c:v>
                </c:pt>
                <c:pt idx="2689">
                  <c:v>1</c:v>
                </c:pt>
                <c:pt idx="2690">
                  <c:v>1</c:v>
                </c:pt>
                <c:pt idx="2691">
                  <c:v>1</c:v>
                </c:pt>
                <c:pt idx="2692">
                  <c:v>1</c:v>
                </c:pt>
                <c:pt idx="2693">
                  <c:v>1</c:v>
                </c:pt>
                <c:pt idx="2694">
                  <c:v>1</c:v>
                </c:pt>
                <c:pt idx="2695">
                  <c:v>1</c:v>
                </c:pt>
                <c:pt idx="2696">
                  <c:v>1</c:v>
                </c:pt>
                <c:pt idx="2697">
                  <c:v>1</c:v>
                </c:pt>
                <c:pt idx="2698">
                  <c:v>1</c:v>
                </c:pt>
                <c:pt idx="2699">
                  <c:v>1</c:v>
                </c:pt>
                <c:pt idx="2700">
                  <c:v>1</c:v>
                </c:pt>
                <c:pt idx="2701">
                  <c:v>1</c:v>
                </c:pt>
                <c:pt idx="2702">
                  <c:v>1</c:v>
                </c:pt>
                <c:pt idx="2703">
                  <c:v>1</c:v>
                </c:pt>
                <c:pt idx="2704">
                  <c:v>1</c:v>
                </c:pt>
                <c:pt idx="2705">
                  <c:v>1</c:v>
                </c:pt>
                <c:pt idx="2706">
                  <c:v>1</c:v>
                </c:pt>
                <c:pt idx="2707">
                  <c:v>1</c:v>
                </c:pt>
                <c:pt idx="2708">
                  <c:v>1</c:v>
                </c:pt>
                <c:pt idx="2709">
                  <c:v>1</c:v>
                </c:pt>
                <c:pt idx="2710">
                  <c:v>1</c:v>
                </c:pt>
                <c:pt idx="2711">
                  <c:v>1</c:v>
                </c:pt>
                <c:pt idx="2712">
                  <c:v>1</c:v>
                </c:pt>
                <c:pt idx="2713">
                  <c:v>1</c:v>
                </c:pt>
                <c:pt idx="27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917-4065-84CB-4D0674005B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127618543"/>
        <c:axId val="1127630063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30-Yr FRM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Sheet1!$A$2:$A$2716</c:f>
              <c:numCache>
                <c:formatCode>m/d/yyyy</c:formatCode>
                <c:ptCount val="2715"/>
                <c:pt idx="0">
                  <c:v>26025</c:v>
                </c:pt>
                <c:pt idx="1">
                  <c:v>26032</c:v>
                </c:pt>
                <c:pt idx="2">
                  <c:v>26039</c:v>
                </c:pt>
                <c:pt idx="3">
                  <c:v>26046</c:v>
                </c:pt>
                <c:pt idx="4">
                  <c:v>26053</c:v>
                </c:pt>
                <c:pt idx="5">
                  <c:v>26060</c:v>
                </c:pt>
                <c:pt idx="6">
                  <c:v>26067</c:v>
                </c:pt>
                <c:pt idx="7">
                  <c:v>26074</c:v>
                </c:pt>
                <c:pt idx="8">
                  <c:v>26081</c:v>
                </c:pt>
                <c:pt idx="9">
                  <c:v>26088</c:v>
                </c:pt>
                <c:pt idx="10">
                  <c:v>26095</c:v>
                </c:pt>
                <c:pt idx="11">
                  <c:v>26102</c:v>
                </c:pt>
                <c:pt idx="12">
                  <c:v>26109</c:v>
                </c:pt>
                <c:pt idx="13">
                  <c:v>26116</c:v>
                </c:pt>
                <c:pt idx="14">
                  <c:v>26123</c:v>
                </c:pt>
                <c:pt idx="15">
                  <c:v>26130</c:v>
                </c:pt>
                <c:pt idx="16">
                  <c:v>26137</c:v>
                </c:pt>
                <c:pt idx="17">
                  <c:v>26144</c:v>
                </c:pt>
                <c:pt idx="18">
                  <c:v>26151</c:v>
                </c:pt>
                <c:pt idx="19">
                  <c:v>26158</c:v>
                </c:pt>
                <c:pt idx="20">
                  <c:v>26165</c:v>
                </c:pt>
                <c:pt idx="21">
                  <c:v>26172</c:v>
                </c:pt>
                <c:pt idx="22">
                  <c:v>26179</c:v>
                </c:pt>
                <c:pt idx="23">
                  <c:v>26186</c:v>
                </c:pt>
                <c:pt idx="24">
                  <c:v>26193</c:v>
                </c:pt>
                <c:pt idx="25">
                  <c:v>26200</c:v>
                </c:pt>
                <c:pt idx="26">
                  <c:v>26207</c:v>
                </c:pt>
                <c:pt idx="27">
                  <c:v>26214</c:v>
                </c:pt>
                <c:pt idx="28">
                  <c:v>26221</c:v>
                </c:pt>
                <c:pt idx="29">
                  <c:v>26228</c:v>
                </c:pt>
                <c:pt idx="30">
                  <c:v>26235</c:v>
                </c:pt>
                <c:pt idx="31">
                  <c:v>26242</c:v>
                </c:pt>
                <c:pt idx="32">
                  <c:v>26249</c:v>
                </c:pt>
                <c:pt idx="33">
                  <c:v>26256</c:v>
                </c:pt>
                <c:pt idx="34">
                  <c:v>26263</c:v>
                </c:pt>
                <c:pt idx="35">
                  <c:v>26270</c:v>
                </c:pt>
                <c:pt idx="36">
                  <c:v>26277</c:v>
                </c:pt>
                <c:pt idx="37">
                  <c:v>26284</c:v>
                </c:pt>
                <c:pt idx="38">
                  <c:v>26291</c:v>
                </c:pt>
                <c:pt idx="39">
                  <c:v>26299</c:v>
                </c:pt>
                <c:pt idx="40">
                  <c:v>26306</c:v>
                </c:pt>
                <c:pt idx="41">
                  <c:v>26313</c:v>
                </c:pt>
                <c:pt idx="42">
                  <c:v>26320</c:v>
                </c:pt>
                <c:pt idx="43">
                  <c:v>26327</c:v>
                </c:pt>
                <c:pt idx="44">
                  <c:v>26334</c:v>
                </c:pt>
                <c:pt idx="45">
                  <c:v>26341</c:v>
                </c:pt>
                <c:pt idx="46">
                  <c:v>26348</c:v>
                </c:pt>
                <c:pt idx="47">
                  <c:v>26355</c:v>
                </c:pt>
                <c:pt idx="48">
                  <c:v>26362</c:v>
                </c:pt>
                <c:pt idx="49">
                  <c:v>26369</c:v>
                </c:pt>
                <c:pt idx="50">
                  <c:v>26376</c:v>
                </c:pt>
                <c:pt idx="51">
                  <c:v>26383</c:v>
                </c:pt>
                <c:pt idx="52">
                  <c:v>26390</c:v>
                </c:pt>
                <c:pt idx="53">
                  <c:v>26397</c:v>
                </c:pt>
                <c:pt idx="54">
                  <c:v>26404</c:v>
                </c:pt>
                <c:pt idx="55">
                  <c:v>26411</c:v>
                </c:pt>
                <c:pt idx="56">
                  <c:v>26418</c:v>
                </c:pt>
                <c:pt idx="57">
                  <c:v>26425</c:v>
                </c:pt>
                <c:pt idx="58">
                  <c:v>26432</c:v>
                </c:pt>
                <c:pt idx="59">
                  <c:v>26439</c:v>
                </c:pt>
                <c:pt idx="60">
                  <c:v>26446</c:v>
                </c:pt>
                <c:pt idx="61">
                  <c:v>26453</c:v>
                </c:pt>
                <c:pt idx="62">
                  <c:v>26460</c:v>
                </c:pt>
                <c:pt idx="63">
                  <c:v>26467</c:v>
                </c:pt>
                <c:pt idx="64">
                  <c:v>26474</c:v>
                </c:pt>
                <c:pt idx="65">
                  <c:v>26481</c:v>
                </c:pt>
                <c:pt idx="66">
                  <c:v>26488</c:v>
                </c:pt>
                <c:pt idx="67">
                  <c:v>26495</c:v>
                </c:pt>
                <c:pt idx="68">
                  <c:v>26502</c:v>
                </c:pt>
                <c:pt idx="69">
                  <c:v>26509</c:v>
                </c:pt>
                <c:pt idx="70">
                  <c:v>26516</c:v>
                </c:pt>
                <c:pt idx="71">
                  <c:v>26523</c:v>
                </c:pt>
                <c:pt idx="72">
                  <c:v>26530</c:v>
                </c:pt>
                <c:pt idx="73">
                  <c:v>26537</c:v>
                </c:pt>
                <c:pt idx="74">
                  <c:v>26544</c:v>
                </c:pt>
                <c:pt idx="75">
                  <c:v>26551</c:v>
                </c:pt>
                <c:pt idx="76">
                  <c:v>26558</c:v>
                </c:pt>
                <c:pt idx="77">
                  <c:v>26565</c:v>
                </c:pt>
                <c:pt idx="78">
                  <c:v>26572</c:v>
                </c:pt>
                <c:pt idx="79">
                  <c:v>26579</c:v>
                </c:pt>
                <c:pt idx="80">
                  <c:v>26586</c:v>
                </c:pt>
                <c:pt idx="81">
                  <c:v>26593</c:v>
                </c:pt>
                <c:pt idx="82">
                  <c:v>26600</c:v>
                </c:pt>
                <c:pt idx="83">
                  <c:v>26607</c:v>
                </c:pt>
                <c:pt idx="84">
                  <c:v>26614</c:v>
                </c:pt>
                <c:pt idx="85">
                  <c:v>26621</c:v>
                </c:pt>
                <c:pt idx="86">
                  <c:v>26628</c:v>
                </c:pt>
                <c:pt idx="87">
                  <c:v>26635</c:v>
                </c:pt>
                <c:pt idx="88">
                  <c:v>26642</c:v>
                </c:pt>
                <c:pt idx="89">
                  <c:v>26649</c:v>
                </c:pt>
                <c:pt idx="90">
                  <c:v>26656</c:v>
                </c:pt>
                <c:pt idx="91">
                  <c:v>26665</c:v>
                </c:pt>
                <c:pt idx="92">
                  <c:v>26672</c:v>
                </c:pt>
                <c:pt idx="93">
                  <c:v>26679</c:v>
                </c:pt>
                <c:pt idx="94">
                  <c:v>26686</c:v>
                </c:pt>
                <c:pt idx="95">
                  <c:v>26693</c:v>
                </c:pt>
                <c:pt idx="96">
                  <c:v>26700</c:v>
                </c:pt>
                <c:pt idx="97">
                  <c:v>26707</c:v>
                </c:pt>
                <c:pt idx="98">
                  <c:v>26714</c:v>
                </c:pt>
                <c:pt idx="99">
                  <c:v>26721</c:v>
                </c:pt>
                <c:pt idx="100">
                  <c:v>26728</c:v>
                </c:pt>
                <c:pt idx="101">
                  <c:v>26735</c:v>
                </c:pt>
                <c:pt idx="102">
                  <c:v>26742</c:v>
                </c:pt>
                <c:pt idx="103">
                  <c:v>26749</c:v>
                </c:pt>
                <c:pt idx="104">
                  <c:v>26756</c:v>
                </c:pt>
                <c:pt idx="105">
                  <c:v>26763</c:v>
                </c:pt>
                <c:pt idx="106">
                  <c:v>26770</c:v>
                </c:pt>
                <c:pt idx="107">
                  <c:v>26777</c:v>
                </c:pt>
                <c:pt idx="108">
                  <c:v>26784</c:v>
                </c:pt>
                <c:pt idx="109">
                  <c:v>26791</c:v>
                </c:pt>
                <c:pt idx="110">
                  <c:v>26798</c:v>
                </c:pt>
                <c:pt idx="111">
                  <c:v>26805</c:v>
                </c:pt>
                <c:pt idx="112">
                  <c:v>26812</c:v>
                </c:pt>
                <c:pt idx="113">
                  <c:v>26819</c:v>
                </c:pt>
                <c:pt idx="114">
                  <c:v>26826</c:v>
                </c:pt>
                <c:pt idx="115">
                  <c:v>26833</c:v>
                </c:pt>
                <c:pt idx="116">
                  <c:v>26840</c:v>
                </c:pt>
                <c:pt idx="117">
                  <c:v>26847</c:v>
                </c:pt>
                <c:pt idx="118">
                  <c:v>26854</c:v>
                </c:pt>
                <c:pt idx="119">
                  <c:v>26861</c:v>
                </c:pt>
                <c:pt idx="120">
                  <c:v>26868</c:v>
                </c:pt>
                <c:pt idx="121">
                  <c:v>26875</c:v>
                </c:pt>
                <c:pt idx="122">
                  <c:v>26882</c:v>
                </c:pt>
                <c:pt idx="123">
                  <c:v>26889</c:v>
                </c:pt>
                <c:pt idx="124">
                  <c:v>26896</c:v>
                </c:pt>
                <c:pt idx="125">
                  <c:v>26903</c:v>
                </c:pt>
                <c:pt idx="126">
                  <c:v>26910</c:v>
                </c:pt>
                <c:pt idx="127">
                  <c:v>26917</c:v>
                </c:pt>
                <c:pt idx="128">
                  <c:v>26924</c:v>
                </c:pt>
                <c:pt idx="129">
                  <c:v>26931</c:v>
                </c:pt>
                <c:pt idx="130">
                  <c:v>26938</c:v>
                </c:pt>
                <c:pt idx="131">
                  <c:v>26945</c:v>
                </c:pt>
                <c:pt idx="132">
                  <c:v>26952</c:v>
                </c:pt>
                <c:pt idx="133">
                  <c:v>26959</c:v>
                </c:pt>
                <c:pt idx="134">
                  <c:v>26966</c:v>
                </c:pt>
                <c:pt idx="135">
                  <c:v>26973</c:v>
                </c:pt>
                <c:pt idx="136">
                  <c:v>26980</c:v>
                </c:pt>
                <c:pt idx="137">
                  <c:v>26987</c:v>
                </c:pt>
                <c:pt idx="138">
                  <c:v>26994</c:v>
                </c:pt>
                <c:pt idx="139">
                  <c:v>27001</c:v>
                </c:pt>
                <c:pt idx="140">
                  <c:v>27008</c:v>
                </c:pt>
                <c:pt idx="141">
                  <c:v>27015</c:v>
                </c:pt>
                <c:pt idx="142">
                  <c:v>27022</c:v>
                </c:pt>
                <c:pt idx="143">
                  <c:v>27030</c:v>
                </c:pt>
                <c:pt idx="144">
                  <c:v>27037</c:v>
                </c:pt>
                <c:pt idx="145">
                  <c:v>27044</c:v>
                </c:pt>
                <c:pt idx="146">
                  <c:v>27051</c:v>
                </c:pt>
                <c:pt idx="147">
                  <c:v>27058</c:v>
                </c:pt>
                <c:pt idx="148">
                  <c:v>27065</c:v>
                </c:pt>
                <c:pt idx="149">
                  <c:v>27072</c:v>
                </c:pt>
                <c:pt idx="150">
                  <c:v>27079</c:v>
                </c:pt>
                <c:pt idx="151">
                  <c:v>27086</c:v>
                </c:pt>
                <c:pt idx="152">
                  <c:v>27093</c:v>
                </c:pt>
                <c:pt idx="153">
                  <c:v>27100</c:v>
                </c:pt>
                <c:pt idx="154">
                  <c:v>27107</c:v>
                </c:pt>
                <c:pt idx="155">
                  <c:v>27114</c:v>
                </c:pt>
                <c:pt idx="156">
                  <c:v>27121</c:v>
                </c:pt>
                <c:pt idx="157">
                  <c:v>27128</c:v>
                </c:pt>
                <c:pt idx="158">
                  <c:v>27135</c:v>
                </c:pt>
                <c:pt idx="159">
                  <c:v>27142</c:v>
                </c:pt>
                <c:pt idx="160">
                  <c:v>27149</c:v>
                </c:pt>
                <c:pt idx="161">
                  <c:v>27156</c:v>
                </c:pt>
                <c:pt idx="162">
                  <c:v>27163</c:v>
                </c:pt>
                <c:pt idx="163">
                  <c:v>27170</c:v>
                </c:pt>
                <c:pt idx="164">
                  <c:v>27177</c:v>
                </c:pt>
                <c:pt idx="165">
                  <c:v>27184</c:v>
                </c:pt>
                <c:pt idx="166">
                  <c:v>27191</c:v>
                </c:pt>
                <c:pt idx="167">
                  <c:v>27198</c:v>
                </c:pt>
                <c:pt idx="168">
                  <c:v>27205</c:v>
                </c:pt>
                <c:pt idx="169">
                  <c:v>27212</c:v>
                </c:pt>
                <c:pt idx="170">
                  <c:v>27219</c:v>
                </c:pt>
                <c:pt idx="171">
                  <c:v>27226</c:v>
                </c:pt>
                <c:pt idx="172">
                  <c:v>27233</c:v>
                </c:pt>
                <c:pt idx="173">
                  <c:v>27240</c:v>
                </c:pt>
                <c:pt idx="174">
                  <c:v>27247</c:v>
                </c:pt>
                <c:pt idx="175">
                  <c:v>27254</c:v>
                </c:pt>
                <c:pt idx="176">
                  <c:v>27261</c:v>
                </c:pt>
                <c:pt idx="177">
                  <c:v>27268</c:v>
                </c:pt>
                <c:pt idx="178">
                  <c:v>27275</c:v>
                </c:pt>
                <c:pt idx="179">
                  <c:v>27282</c:v>
                </c:pt>
                <c:pt idx="180">
                  <c:v>27289</c:v>
                </c:pt>
                <c:pt idx="181">
                  <c:v>27296</c:v>
                </c:pt>
                <c:pt idx="182">
                  <c:v>27303</c:v>
                </c:pt>
                <c:pt idx="183">
                  <c:v>27310</c:v>
                </c:pt>
                <c:pt idx="184">
                  <c:v>27317</c:v>
                </c:pt>
                <c:pt idx="185">
                  <c:v>27324</c:v>
                </c:pt>
                <c:pt idx="186">
                  <c:v>27331</c:v>
                </c:pt>
                <c:pt idx="187">
                  <c:v>27338</c:v>
                </c:pt>
                <c:pt idx="188">
                  <c:v>27345</c:v>
                </c:pt>
                <c:pt idx="189">
                  <c:v>27352</c:v>
                </c:pt>
                <c:pt idx="190">
                  <c:v>27359</c:v>
                </c:pt>
                <c:pt idx="191">
                  <c:v>27366</c:v>
                </c:pt>
                <c:pt idx="192">
                  <c:v>27373</c:v>
                </c:pt>
                <c:pt idx="193">
                  <c:v>27380</c:v>
                </c:pt>
                <c:pt idx="194">
                  <c:v>27387</c:v>
                </c:pt>
                <c:pt idx="195">
                  <c:v>27395</c:v>
                </c:pt>
                <c:pt idx="196">
                  <c:v>27402</c:v>
                </c:pt>
                <c:pt idx="197">
                  <c:v>27409</c:v>
                </c:pt>
                <c:pt idx="198">
                  <c:v>27416</c:v>
                </c:pt>
                <c:pt idx="199">
                  <c:v>27423</c:v>
                </c:pt>
                <c:pt idx="200">
                  <c:v>27430</c:v>
                </c:pt>
                <c:pt idx="201">
                  <c:v>27437</c:v>
                </c:pt>
                <c:pt idx="202">
                  <c:v>27444</c:v>
                </c:pt>
                <c:pt idx="203">
                  <c:v>27451</c:v>
                </c:pt>
                <c:pt idx="204">
                  <c:v>27458</c:v>
                </c:pt>
                <c:pt idx="205">
                  <c:v>27465</c:v>
                </c:pt>
                <c:pt idx="206">
                  <c:v>27472</c:v>
                </c:pt>
                <c:pt idx="207">
                  <c:v>27479</c:v>
                </c:pt>
                <c:pt idx="208">
                  <c:v>27486</c:v>
                </c:pt>
                <c:pt idx="209">
                  <c:v>27493</c:v>
                </c:pt>
                <c:pt idx="210">
                  <c:v>27500</c:v>
                </c:pt>
                <c:pt idx="211">
                  <c:v>27507</c:v>
                </c:pt>
                <c:pt idx="212">
                  <c:v>27514</c:v>
                </c:pt>
                <c:pt idx="213">
                  <c:v>27521</c:v>
                </c:pt>
                <c:pt idx="214">
                  <c:v>27528</c:v>
                </c:pt>
                <c:pt idx="215">
                  <c:v>27535</c:v>
                </c:pt>
                <c:pt idx="216">
                  <c:v>27542</c:v>
                </c:pt>
                <c:pt idx="217">
                  <c:v>27549</c:v>
                </c:pt>
                <c:pt idx="218">
                  <c:v>27556</c:v>
                </c:pt>
                <c:pt idx="219">
                  <c:v>27563</c:v>
                </c:pt>
                <c:pt idx="220">
                  <c:v>27570</c:v>
                </c:pt>
                <c:pt idx="221">
                  <c:v>27577</c:v>
                </c:pt>
                <c:pt idx="222">
                  <c:v>27584</c:v>
                </c:pt>
                <c:pt idx="223">
                  <c:v>27591</c:v>
                </c:pt>
                <c:pt idx="224">
                  <c:v>27598</c:v>
                </c:pt>
                <c:pt idx="225">
                  <c:v>27605</c:v>
                </c:pt>
                <c:pt idx="226">
                  <c:v>27612</c:v>
                </c:pt>
                <c:pt idx="227">
                  <c:v>27619</c:v>
                </c:pt>
                <c:pt idx="228">
                  <c:v>27626</c:v>
                </c:pt>
                <c:pt idx="229">
                  <c:v>27633</c:v>
                </c:pt>
                <c:pt idx="230">
                  <c:v>27640</c:v>
                </c:pt>
                <c:pt idx="231">
                  <c:v>27647</c:v>
                </c:pt>
                <c:pt idx="232">
                  <c:v>27654</c:v>
                </c:pt>
                <c:pt idx="233">
                  <c:v>27661</c:v>
                </c:pt>
                <c:pt idx="234">
                  <c:v>27668</c:v>
                </c:pt>
                <c:pt idx="235">
                  <c:v>27675</c:v>
                </c:pt>
                <c:pt idx="236">
                  <c:v>27682</c:v>
                </c:pt>
                <c:pt idx="237">
                  <c:v>27689</c:v>
                </c:pt>
                <c:pt idx="238">
                  <c:v>27696</c:v>
                </c:pt>
                <c:pt idx="239">
                  <c:v>27703</c:v>
                </c:pt>
                <c:pt idx="240">
                  <c:v>27710</c:v>
                </c:pt>
                <c:pt idx="241">
                  <c:v>27717</c:v>
                </c:pt>
                <c:pt idx="242">
                  <c:v>27724</c:v>
                </c:pt>
                <c:pt idx="243">
                  <c:v>27731</c:v>
                </c:pt>
                <c:pt idx="244">
                  <c:v>27738</c:v>
                </c:pt>
                <c:pt idx="245">
                  <c:v>27745</c:v>
                </c:pt>
                <c:pt idx="246">
                  <c:v>27752</c:v>
                </c:pt>
                <c:pt idx="247">
                  <c:v>27760</c:v>
                </c:pt>
                <c:pt idx="248">
                  <c:v>27767</c:v>
                </c:pt>
                <c:pt idx="249">
                  <c:v>27774</c:v>
                </c:pt>
                <c:pt idx="250">
                  <c:v>27781</c:v>
                </c:pt>
                <c:pt idx="251">
                  <c:v>27788</c:v>
                </c:pt>
                <c:pt idx="252">
                  <c:v>27795</c:v>
                </c:pt>
                <c:pt idx="253">
                  <c:v>27802</c:v>
                </c:pt>
                <c:pt idx="254">
                  <c:v>27809</c:v>
                </c:pt>
                <c:pt idx="255">
                  <c:v>27816</c:v>
                </c:pt>
                <c:pt idx="256">
                  <c:v>27823</c:v>
                </c:pt>
                <c:pt idx="257">
                  <c:v>27830</c:v>
                </c:pt>
                <c:pt idx="258">
                  <c:v>27837</c:v>
                </c:pt>
                <c:pt idx="259">
                  <c:v>27844</c:v>
                </c:pt>
                <c:pt idx="260">
                  <c:v>27851</c:v>
                </c:pt>
                <c:pt idx="261">
                  <c:v>27858</c:v>
                </c:pt>
                <c:pt idx="262">
                  <c:v>27865</c:v>
                </c:pt>
                <c:pt idx="263">
                  <c:v>27872</c:v>
                </c:pt>
                <c:pt idx="264">
                  <c:v>27879</c:v>
                </c:pt>
                <c:pt idx="265">
                  <c:v>27886</c:v>
                </c:pt>
                <c:pt idx="266">
                  <c:v>27893</c:v>
                </c:pt>
                <c:pt idx="267">
                  <c:v>27900</c:v>
                </c:pt>
                <c:pt idx="268">
                  <c:v>27907</c:v>
                </c:pt>
                <c:pt idx="269">
                  <c:v>27914</c:v>
                </c:pt>
                <c:pt idx="270">
                  <c:v>27921</c:v>
                </c:pt>
                <c:pt idx="271">
                  <c:v>27928</c:v>
                </c:pt>
                <c:pt idx="272">
                  <c:v>27935</c:v>
                </c:pt>
                <c:pt idx="273">
                  <c:v>27942</c:v>
                </c:pt>
                <c:pt idx="274">
                  <c:v>27949</c:v>
                </c:pt>
                <c:pt idx="275">
                  <c:v>27956</c:v>
                </c:pt>
                <c:pt idx="276">
                  <c:v>27963</c:v>
                </c:pt>
                <c:pt idx="277">
                  <c:v>27970</c:v>
                </c:pt>
                <c:pt idx="278">
                  <c:v>27977</c:v>
                </c:pt>
                <c:pt idx="279">
                  <c:v>27984</c:v>
                </c:pt>
                <c:pt idx="280">
                  <c:v>27991</c:v>
                </c:pt>
                <c:pt idx="281">
                  <c:v>27998</c:v>
                </c:pt>
                <c:pt idx="282">
                  <c:v>28005</c:v>
                </c:pt>
                <c:pt idx="283">
                  <c:v>28012</c:v>
                </c:pt>
                <c:pt idx="284">
                  <c:v>28019</c:v>
                </c:pt>
                <c:pt idx="285">
                  <c:v>28026</c:v>
                </c:pt>
                <c:pt idx="286">
                  <c:v>28033</c:v>
                </c:pt>
                <c:pt idx="287">
                  <c:v>28040</c:v>
                </c:pt>
                <c:pt idx="288">
                  <c:v>28047</c:v>
                </c:pt>
                <c:pt idx="289">
                  <c:v>28054</c:v>
                </c:pt>
                <c:pt idx="290">
                  <c:v>28061</c:v>
                </c:pt>
                <c:pt idx="291">
                  <c:v>28068</c:v>
                </c:pt>
                <c:pt idx="292">
                  <c:v>28075</c:v>
                </c:pt>
                <c:pt idx="293">
                  <c:v>28082</c:v>
                </c:pt>
                <c:pt idx="294">
                  <c:v>28089</c:v>
                </c:pt>
                <c:pt idx="295">
                  <c:v>28096</c:v>
                </c:pt>
                <c:pt idx="296">
                  <c:v>28103</c:v>
                </c:pt>
                <c:pt idx="297">
                  <c:v>28110</c:v>
                </c:pt>
                <c:pt idx="298">
                  <c:v>28117</c:v>
                </c:pt>
                <c:pt idx="299">
                  <c:v>28126</c:v>
                </c:pt>
                <c:pt idx="300">
                  <c:v>28133</c:v>
                </c:pt>
                <c:pt idx="301">
                  <c:v>28140</c:v>
                </c:pt>
                <c:pt idx="302">
                  <c:v>28147</c:v>
                </c:pt>
                <c:pt idx="303">
                  <c:v>28154</c:v>
                </c:pt>
                <c:pt idx="304">
                  <c:v>28161</c:v>
                </c:pt>
                <c:pt idx="305">
                  <c:v>28168</c:v>
                </c:pt>
                <c:pt idx="306">
                  <c:v>28175</c:v>
                </c:pt>
                <c:pt idx="307">
                  <c:v>28182</c:v>
                </c:pt>
                <c:pt idx="308">
                  <c:v>28189</c:v>
                </c:pt>
                <c:pt idx="309">
                  <c:v>28196</c:v>
                </c:pt>
                <c:pt idx="310">
                  <c:v>28203</c:v>
                </c:pt>
                <c:pt idx="311">
                  <c:v>28210</c:v>
                </c:pt>
                <c:pt idx="312">
                  <c:v>28217</c:v>
                </c:pt>
                <c:pt idx="313">
                  <c:v>28224</c:v>
                </c:pt>
                <c:pt idx="314">
                  <c:v>28231</c:v>
                </c:pt>
                <c:pt idx="315">
                  <c:v>28238</c:v>
                </c:pt>
                <c:pt idx="316">
                  <c:v>28245</c:v>
                </c:pt>
                <c:pt idx="317">
                  <c:v>28252</c:v>
                </c:pt>
                <c:pt idx="318">
                  <c:v>28259</c:v>
                </c:pt>
                <c:pt idx="319">
                  <c:v>28266</c:v>
                </c:pt>
                <c:pt idx="320">
                  <c:v>28273</c:v>
                </c:pt>
                <c:pt idx="321">
                  <c:v>28280</c:v>
                </c:pt>
                <c:pt idx="322">
                  <c:v>28287</c:v>
                </c:pt>
                <c:pt idx="323">
                  <c:v>28294</c:v>
                </c:pt>
                <c:pt idx="324">
                  <c:v>28301</c:v>
                </c:pt>
                <c:pt idx="325">
                  <c:v>28308</c:v>
                </c:pt>
                <c:pt idx="326">
                  <c:v>28315</c:v>
                </c:pt>
                <c:pt idx="327">
                  <c:v>28322</c:v>
                </c:pt>
                <c:pt idx="328">
                  <c:v>28329</c:v>
                </c:pt>
                <c:pt idx="329">
                  <c:v>28336</c:v>
                </c:pt>
                <c:pt idx="330">
                  <c:v>28343</c:v>
                </c:pt>
                <c:pt idx="331">
                  <c:v>28350</c:v>
                </c:pt>
                <c:pt idx="332">
                  <c:v>28357</c:v>
                </c:pt>
                <c:pt idx="333">
                  <c:v>28364</c:v>
                </c:pt>
                <c:pt idx="334">
                  <c:v>28371</c:v>
                </c:pt>
                <c:pt idx="335">
                  <c:v>28378</c:v>
                </c:pt>
                <c:pt idx="336">
                  <c:v>28385</c:v>
                </c:pt>
                <c:pt idx="337">
                  <c:v>28392</c:v>
                </c:pt>
                <c:pt idx="338">
                  <c:v>28399</c:v>
                </c:pt>
                <c:pt idx="339">
                  <c:v>28406</c:v>
                </c:pt>
                <c:pt idx="340">
                  <c:v>28413</c:v>
                </c:pt>
                <c:pt idx="341">
                  <c:v>28420</c:v>
                </c:pt>
                <c:pt idx="342">
                  <c:v>28427</c:v>
                </c:pt>
                <c:pt idx="343">
                  <c:v>28434</c:v>
                </c:pt>
                <c:pt idx="344">
                  <c:v>28441</c:v>
                </c:pt>
                <c:pt idx="345">
                  <c:v>28448</c:v>
                </c:pt>
                <c:pt idx="346">
                  <c:v>28455</c:v>
                </c:pt>
                <c:pt idx="347">
                  <c:v>28462</c:v>
                </c:pt>
                <c:pt idx="348">
                  <c:v>28469</c:v>
                </c:pt>
                <c:pt idx="349">
                  <c:v>28476</c:v>
                </c:pt>
                <c:pt idx="350">
                  <c:v>28483</c:v>
                </c:pt>
                <c:pt idx="351">
                  <c:v>28491</c:v>
                </c:pt>
                <c:pt idx="352">
                  <c:v>28498</c:v>
                </c:pt>
                <c:pt idx="353">
                  <c:v>28505</c:v>
                </c:pt>
                <c:pt idx="354">
                  <c:v>28512</c:v>
                </c:pt>
                <c:pt idx="355">
                  <c:v>28519</c:v>
                </c:pt>
                <c:pt idx="356">
                  <c:v>28526</c:v>
                </c:pt>
                <c:pt idx="357">
                  <c:v>28533</c:v>
                </c:pt>
                <c:pt idx="358">
                  <c:v>28540</c:v>
                </c:pt>
                <c:pt idx="359">
                  <c:v>28547</c:v>
                </c:pt>
                <c:pt idx="360">
                  <c:v>28554</c:v>
                </c:pt>
                <c:pt idx="361">
                  <c:v>28561</c:v>
                </c:pt>
                <c:pt idx="362">
                  <c:v>28568</c:v>
                </c:pt>
                <c:pt idx="363">
                  <c:v>28575</c:v>
                </c:pt>
                <c:pt idx="364">
                  <c:v>28582</c:v>
                </c:pt>
                <c:pt idx="365">
                  <c:v>28589</c:v>
                </c:pt>
                <c:pt idx="366">
                  <c:v>28596</c:v>
                </c:pt>
                <c:pt idx="367">
                  <c:v>28603</c:v>
                </c:pt>
                <c:pt idx="368">
                  <c:v>28610</c:v>
                </c:pt>
                <c:pt idx="369">
                  <c:v>28617</c:v>
                </c:pt>
                <c:pt idx="370">
                  <c:v>28624</c:v>
                </c:pt>
                <c:pt idx="371">
                  <c:v>28631</c:v>
                </c:pt>
                <c:pt idx="372">
                  <c:v>28638</c:v>
                </c:pt>
                <c:pt idx="373">
                  <c:v>28645</c:v>
                </c:pt>
                <c:pt idx="374">
                  <c:v>28652</c:v>
                </c:pt>
                <c:pt idx="375">
                  <c:v>28659</c:v>
                </c:pt>
                <c:pt idx="376">
                  <c:v>28666</c:v>
                </c:pt>
                <c:pt idx="377">
                  <c:v>28673</c:v>
                </c:pt>
                <c:pt idx="378">
                  <c:v>28680</c:v>
                </c:pt>
                <c:pt idx="379">
                  <c:v>28687</c:v>
                </c:pt>
                <c:pt idx="380">
                  <c:v>28694</c:v>
                </c:pt>
                <c:pt idx="381">
                  <c:v>28701</c:v>
                </c:pt>
                <c:pt idx="382">
                  <c:v>28708</c:v>
                </c:pt>
                <c:pt idx="383">
                  <c:v>28715</c:v>
                </c:pt>
                <c:pt idx="384">
                  <c:v>28722</c:v>
                </c:pt>
                <c:pt idx="385">
                  <c:v>28729</c:v>
                </c:pt>
                <c:pt idx="386">
                  <c:v>28736</c:v>
                </c:pt>
                <c:pt idx="387">
                  <c:v>28743</c:v>
                </c:pt>
                <c:pt idx="388">
                  <c:v>28750</c:v>
                </c:pt>
                <c:pt idx="389">
                  <c:v>28757</c:v>
                </c:pt>
                <c:pt idx="390">
                  <c:v>28764</c:v>
                </c:pt>
                <c:pt idx="391">
                  <c:v>28771</c:v>
                </c:pt>
                <c:pt idx="392">
                  <c:v>28778</c:v>
                </c:pt>
                <c:pt idx="393">
                  <c:v>28785</c:v>
                </c:pt>
                <c:pt idx="394">
                  <c:v>28792</c:v>
                </c:pt>
                <c:pt idx="395">
                  <c:v>28799</c:v>
                </c:pt>
                <c:pt idx="396">
                  <c:v>28806</c:v>
                </c:pt>
                <c:pt idx="397">
                  <c:v>28813</c:v>
                </c:pt>
                <c:pt idx="398">
                  <c:v>28820</c:v>
                </c:pt>
                <c:pt idx="399">
                  <c:v>28827</c:v>
                </c:pt>
                <c:pt idx="400">
                  <c:v>28834</c:v>
                </c:pt>
                <c:pt idx="401">
                  <c:v>28841</c:v>
                </c:pt>
                <c:pt idx="402">
                  <c:v>28848</c:v>
                </c:pt>
                <c:pt idx="403">
                  <c:v>28856</c:v>
                </c:pt>
                <c:pt idx="404">
                  <c:v>28863</c:v>
                </c:pt>
                <c:pt idx="405">
                  <c:v>28870</c:v>
                </c:pt>
                <c:pt idx="406">
                  <c:v>28877</c:v>
                </c:pt>
                <c:pt idx="407">
                  <c:v>28884</c:v>
                </c:pt>
                <c:pt idx="408">
                  <c:v>28891</c:v>
                </c:pt>
                <c:pt idx="409">
                  <c:v>28898</c:v>
                </c:pt>
                <c:pt idx="410">
                  <c:v>28905</c:v>
                </c:pt>
                <c:pt idx="411">
                  <c:v>28912</c:v>
                </c:pt>
                <c:pt idx="412">
                  <c:v>28919</c:v>
                </c:pt>
                <c:pt idx="413">
                  <c:v>28926</c:v>
                </c:pt>
                <c:pt idx="414">
                  <c:v>28933</c:v>
                </c:pt>
                <c:pt idx="415">
                  <c:v>28940</c:v>
                </c:pt>
                <c:pt idx="416">
                  <c:v>28947</c:v>
                </c:pt>
                <c:pt idx="417">
                  <c:v>28954</c:v>
                </c:pt>
                <c:pt idx="418">
                  <c:v>28961</c:v>
                </c:pt>
                <c:pt idx="419">
                  <c:v>28968</c:v>
                </c:pt>
                <c:pt idx="420">
                  <c:v>28975</c:v>
                </c:pt>
                <c:pt idx="421">
                  <c:v>28982</c:v>
                </c:pt>
                <c:pt idx="422">
                  <c:v>28989</c:v>
                </c:pt>
                <c:pt idx="423">
                  <c:v>28996</c:v>
                </c:pt>
                <c:pt idx="424">
                  <c:v>29003</c:v>
                </c:pt>
                <c:pt idx="425">
                  <c:v>29010</c:v>
                </c:pt>
                <c:pt idx="426">
                  <c:v>29017</c:v>
                </c:pt>
                <c:pt idx="427">
                  <c:v>29024</c:v>
                </c:pt>
                <c:pt idx="428">
                  <c:v>29031</c:v>
                </c:pt>
                <c:pt idx="429">
                  <c:v>29038</c:v>
                </c:pt>
                <c:pt idx="430">
                  <c:v>29045</c:v>
                </c:pt>
                <c:pt idx="431">
                  <c:v>29052</c:v>
                </c:pt>
                <c:pt idx="432">
                  <c:v>29059</c:v>
                </c:pt>
                <c:pt idx="433">
                  <c:v>29066</c:v>
                </c:pt>
                <c:pt idx="434">
                  <c:v>29073</c:v>
                </c:pt>
                <c:pt idx="435">
                  <c:v>29080</c:v>
                </c:pt>
                <c:pt idx="436">
                  <c:v>29087</c:v>
                </c:pt>
                <c:pt idx="437">
                  <c:v>29094</c:v>
                </c:pt>
                <c:pt idx="438">
                  <c:v>29101</c:v>
                </c:pt>
                <c:pt idx="439">
                  <c:v>29108</c:v>
                </c:pt>
                <c:pt idx="440">
                  <c:v>29115</c:v>
                </c:pt>
                <c:pt idx="441">
                  <c:v>29122</c:v>
                </c:pt>
                <c:pt idx="442">
                  <c:v>29129</c:v>
                </c:pt>
                <c:pt idx="443">
                  <c:v>29136</c:v>
                </c:pt>
                <c:pt idx="444">
                  <c:v>29143</c:v>
                </c:pt>
                <c:pt idx="445">
                  <c:v>29150</c:v>
                </c:pt>
                <c:pt idx="446">
                  <c:v>29157</c:v>
                </c:pt>
                <c:pt idx="447">
                  <c:v>29164</c:v>
                </c:pt>
                <c:pt idx="448">
                  <c:v>29171</c:v>
                </c:pt>
                <c:pt idx="449">
                  <c:v>29178</c:v>
                </c:pt>
                <c:pt idx="450">
                  <c:v>29185</c:v>
                </c:pt>
                <c:pt idx="451">
                  <c:v>29192</c:v>
                </c:pt>
                <c:pt idx="452">
                  <c:v>29199</c:v>
                </c:pt>
                <c:pt idx="453">
                  <c:v>29206</c:v>
                </c:pt>
                <c:pt idx="454">
                  <c:v>29213</c:v>
                </c:pt>
                <c:pt idx="455">
                  <c:v>29221</c:v>
                </c:pt>
                <c:pt idx="456">
                  <c:v>29228</c:v>
                </c:pt>
                <c:pt idx="457">
                  <c:v>29235</c:v>
                </c:pt>
                <c:pt idx="458">
                  <c:v>29242</c:v>
                </c:pt>
                <c:pt idx="459">
                  <c:v>29249</c:v>
                </c:pt>
                <c:pt idx="460">
                  <c:v>29256</c:v>
                </c:pt>
                <c:pt idx="461">
                  <c:v>29263</c:v>
                </c:pt>
                <c:pt idx="462">
                  <c:v>29270</c:v>
                </c:pt>
                <c:pt idx="463">
                  <c:v>29277</c:v>
                </c:pt>
                <c:pt idx="464">
                  <c:v>29284</c:v>
                </c:pt>
                <c:pt idx="465">
                  <c:v>29291</c:v>
                </c:pt>
                <c:pt idx="466">
                  <c:v>29298</c:v>
                </c:pt>
                <c:pt idx="467">
                  <c:v>29305</c:v>
                </c:pt>
                <c:pt idx="468">
                  <c:v>29312</c:v>
                </c:pt>
                <c:pt idx="469">
                  <c:v>29319</c:v>
                </c:pt>
                <c:pt idx="470">
                  <c:v>29326</c:v>
                </c:pt>
                <c:pt idx="471">
                  <c:v>29333</c:v>
                </c:pt>
                <c:pt idx="472">
                  <c:v>29340</c:v>
                </c:pt>
                <c:pt idx="473">
                  <c:v>29347</c:v>
                </c:pt>
                <c:pt idx="474">
                  <c:v>29354</c:v>
                </c:pt>
                <c:pt idx="475">
                  <c:v>29361</c:v>
                </c:pt>
                <c:pt idx="476">
                  <c:v>29368</c:v>
                </c:pt>
                <c:pt idx="477">
                  <c:v>29375</c:v>
                </c:pt>
                <c:pt idx="478">
                  <c:v>29382</c:v>
                </c:pt>
                <c:pt idx="479">
                  <c:v>29389</c:v>
                </c:pt>
                <c:pt idx="480">
                  <c:v>29396</c:v>
                </c:pt>
                <c:pt idx="481">
                  <c:v>29403</c:v>
                </c:pt>
                <c:pt idx="482">
                  <c:v>29410</c:v>
                </c:pt>
                <c:pt idx="483">
                  <c:v>29417</c:v>
                </c:pt>
                <c:pt idx="484">
                  <c:v>29424</c:v>
                </c:pt>
                <c:pt idx="485">
                  <c:v>29431</c:v>
                </c:pt>
                <c:pt idx="486">
                  <c:v>29438</c:v>
                </c:pt>
                <c:pt idx="487">
                  <c:v>29445</c:v>
                </c:pt>
                <c:pt idx="488">
                  <c:v>29452</c:v>
                </c:pt>
                <c:pt idx="489">
                  <c:v>29459</c:v>
                </c:pt>
                <c:pt idx="490">
                  <c:v>29466</c:v>
                </c:pt>
                <c:pt idx="491">
                  <c:v>29473</c:v>
                </c:pt>
                <c:pt idx="492">
                  <c:v>29480</c:v>
                </c:pt>
                <c:pt idx="493">
                  <c:v>29487</c:v>
                </c:pt>
                <c:pt idx="494">
                  <c:v>29494</c:v>
                </c:pt>
                <c:pt idx="495">
                  <c:v>29501</c:v>
                </c:pt>
                <c:pt idx="496">
                  <c:v>29508</c:v>
                </c:pt>
                <c:pt idx="497">
                  <c:v>29515</c:v>
                </c:pt>
                <c:pt idx="498">
                  <c:v>29522</c:v>
                </c:pt>
                <c:pt idx="499">
                  <c:v>29529</c:v>
                </c:pt>
                <c:pt idx="500">
                  <c:v>29536</c:v>
                </c:pt>
                <c:pt idx="501">
                  <c:v>29543</c:v>
                </c:pt>
                <c:pt idx="502">
                  <c:v>29550</c:v>
                </c:pt>
                <c:pt idx="503">
                  <c:v>29557</c:v>
                </c:pt>
                <c:pt idx="504">
                  <c:v>29564</c:v>
                </c:pt>
                <c:pt idx="505">
                  <c:v>29571</c:v>
                </c:pt>
                <c:pt idx="506">
                  <c:v>29578</c:v>
                </c:pt>
                <c:pt idx="507">
                  <c:v>29587</c:v>
                </c:pt>
                <c:pt idx="508">
                  <c:v>29594</c:v>
                </c:pt>
                <c:pt idx="509">
                  <c:v>29601</c:v>
                </c:pt>
                <c:pt idx="510">
                  <c:v>29608</c:v>
                </c:pt>
                <c:pt idx="511">
                  <c:v>29615</c:v>
                </c:pt>
                <c:pt idx="512">
                  <c:v>29622</c:v>
                </c:pt>
                <c:pt idx="513">
                  <c:v>29629</c:v>
                </c:pt>
                <c:pt idx="514">
                  <c:v>29636</c:v>
                </c:pt>
                <c:pt idx="515">
                  <c:v>29643</c:v>
                </c:pt>
                <c:pt idx="516">
                  <c:v>29650</c:v>
                </c:pt>
                <c:pt idx="517">
                  <c:v>29657</c:v>
                </c:pt>
                <c:pt idx="518">
                  <c:v>29664</c:v>
                </c:pt>
                <c:pt idx="519">
                  <c:v>29671</c:v>
                </c:pt>
                <c:pt idx="520">
                  <c:v>29678</c:v>
                </c:pt>
                <c:pt idx="521">
                  <c:v>29685</c:v>
                </c:pt>
                <c:pt idx="522">
                  <c:v>29692</c:v>
                </c:pt>
                <c:pt idx="523">
                  <c:v>29699</c:v>
                </c:pt>
                <c:pt idx="524">
                  <c:v>29706</c:v>
                </c:pt>
                <c:pt idx="525">
                  <c:v>29713</c:v>
                </c:pt>
                <c:pt idx="526">
                  <c:v>29720</c:v>
                </c:pt>
                <c:pt idx="527">
                  <c:v>29727</c:v>
                </c:pt>
                <c:pt idx="528">
                  <c:v>29734</c:v>
                </c:pt>
                <c:pt idx="529">
                  <c:v>29741</c:v>
                </c:pt>
                <c:pt idx="530">
                  <c:v>29748</c:v>
                </c:pt>
                <c:pt idx="531">
                  <c:v>29755</c:v>
                </c:pt>
                <c:pt idx="532">
                  <c:v>29762</c:v>
                </c:pt>
                <c:pt idx="533">
                  <c:v>29769</c:v>
                </c:pt>
                <c:pt idx="534">
                  <c:v>29776</c:v>
                </c:pt>
                <c:pt idx="535">
                  <c:v>29783</c:v>
                </c:pt>
                <c:pt idx="536">
                  <c:v>29790</c:v>
                </c:pt>
                <c:pt idx="537">
                  <c:v>29797</c:v>
                </c:pt>
                <c:pt idx="538">
                  <c:v>29804</c:v>
                </c:pt>
                <c:pt idx="539">
                  <c:v>29811</c:v>
                </c:pt>
                <c:pt idx="540">
                  <c:v>29818</c:v>
                </c:pt>
                <c:pt idx="541">
                  <c:v>29825</c:v>
                </c:pt>
                <c:pt idx="542">
                  <c:v>29832</c:v>
                </c:pt>
                <c:pt idx="543">
                  <c:v>29839</c:v>
                </c:pt>
                <c:pt idx="544">
                  <c:v>29846</c:v>
                </c:pt>
                <c:pt idx="545">
                  <c:v>29853</c:v>
                </c:pt>
                <c:pt idx="546">
                  <c:v>29860</c:v>
                </c:pt>
                <c:pt idx="547">
                  <c:v>29867</c:v>
                </c:pt>
                <c:pt idx="548">
                  <c:v>29874</c:v>
                </c:pt>
                <c:pt idx="549">
                  <c:v>29888</c:v>
                </c:pt>
                <c:pt idx="550">
                  <c:v>29895</c:v>
                </c:pt>
                <c:pt idx="551">
                  <c:v>29902</c:v>
                </c:pt>
                <c:pt idx="552">
                  <c:v>29909</c:v>
                </c:pt>
                <c:pt idx="553">
                  <c:v>29916</c:v>
                </c:pt>
                <c:pt idx="554">
                  <c:v>29923</c:v>
                </c:pt>
                <c:pt idx="555">
                  <c:v>29930</c:v>
                </c:pt>
                <c:pt idx="556">
                  <c:v>29937</c:v>
                </c:pt>
                <c:pt idx="557">
                  <c:v>29944</c:v>
                </c:pt>
                <c:pt idx="558">
                  <c:v>29959</c:v>
                </c:pt>
                <c:pt idx="559">
                  <c:v>29966</c:v>
                </c:pt>
                <c:pt idx="560">
                  <c:v>29973</c:v>
                </c:pt>
                <c:pt idx="561">
                  <c:v>29980</c:v>
                </c:pt>
                <c:pt idx="562">
                  <c:v>29987</c:v>
                </c:pt>
                <c:pt idx="563">
                  <c:v>29994</c:v>
                </c:pt>
                <c:pt idx="564">
                  <c:v>30001</c:v>
                </c:pt>
                <c:pt idx="565">
                  <c:v>30008</c:v>
                </c:pt>
                <c:pt idx="566">
                  <c:v>30015</c:v>
                </c:pt>
                <c:pt idx="567">
                  <c:v>30022</c:v>
                </c:pt>
                <c:pt idx="568">
                  <c:v>30029</c:v>
                </c:pt>
                <c:pt idx="569">
                  <c:v>30036</c:v>
                </c:pt>
                <c:pt idx="570">
                  <c:v>30043</c:v>
                </c:pt>
                <c:pt idx="571">
                  <c:v>30050</c:v>
                </c:pt>
                <c:pt idx="572">
                  <c:v>30057</c:v>
                </c:pt>
                <c:pt idx="573">
                  <c:v>30064</c:v>
                </c:pt>
                <c:pt idx="574">
                  <c:v>30071</c:v>
                </c:pt>
                <c:pt idx="575">
                  <c:v>30078</c:v>
                </c:pt>
                <c:pt idx="576">
                  <c:v>30085</c:v>
                </c:pt>
                <c:pt idx="577">
                  <c:v>30092</c:v>
                </c:pt>
                <c:pt idx="578">
                  <c:v>30099</c:v>
                </c:pt>
                <c:pt idx="579">
                  <c:v>30106</c:v>
                </c:pt>
                <c:pt idx="580">
                  <c:v>30113</c:v>
                </c:pt>
                <c:pt idx="581">
                  <c:v>30120</c:v>
                </c:pt>
                <c:pt idx="582">
                  <c:v>30127</c:v>
                </c:pt>
                <c:pt idx="583">
                  <c:v>30134</c:v>
                </c:pt>
                <c:pt idx="584">
                  <c:v>30141</c:v>
                </c:pt>
                <c:pt idx="585">
                  <c:v>30148</c:v>
                </c:pt>
                <c:pt idx="586">
                  <c:v>30155</c:v>
                </c:pt>
                <c:pt idx="587">
                  <c:v>30162</c:v>
                </c:pt>
                <c:pt idx="588">
                  <c:v>30169</c:v>
                </c:pt>
                <c:pt idx="589">
                  <c:v>30176</c:v>
                </c:pt>
                <c:pt idx="590">
                  <c:v>30183</c:v>
                </c:pt>
                <c:pt idx="591">
                  <c:v>30190</c:v>
                </c:pt>
                <c:pt idx="592">
                  <c:v>30197</c:v>
                </c:pt>
                <c:pt idx="593">
                  <c:v>30204</c:v>
                </c:pt>
                <c:pt idx="594">
                  <c:v>30211</c:v>
                </c:pt>
                <c:pt idx="595">
                  <c:v>30218</c:v>
                </c:pt>
                <c:pt idx="596">
                  <c:v>30225</c:v>
                </c:pt>
                <c:pt idx="597">
                  <c:v>30232</c:v>
                </c:pt>
                <c:pt idx="598">
                  <c:v>30239</c:v>
                </c:pt>
                <c:pt idx="599">
                  <c:v>30246</c:v>
                </c:pt>
                <c:pt idx="600">
                  <c:v>30253</c:v>
                </c:pt>
                <c:pt idx="601">
                  <c:v>30260</c:v>
                </c:pt>
                <c:pt idx="602">
                  <c:v>30267</c:v>
                </c:pt>
                <c:pt idx="603">
                  <c:v>30274</c:v>
                </c:pt>
                <c:pt idx="604">
                  <c:v>30281</c:v>
                </c:pt>
                <c:pt idx="605">
                  <c:v>30288</c:v>
                </c:pt>
                <c:pt idx="606">
                  <c:v>30295</c:v>
                </c:pt>
                <c:pt idx="607">
                  <c:v>30302</c:v>
                </c:pt>
                <c:pt idx="608">
                  <c:v>30309</c:v>
                </c:pt>
                <c:pt idx="609">
                  <c:v>30317</c:v>
                </c:pt>
                <c:pt idx="610">
                  <c:v>30324</c:v>
                </c:pt>
                <c:pt idx="611">
                  <c:v>30331</c:v>
                </c:pt>
                <c:pt idx="612">
                  <c:v>30338</c:v>
                </c:pt>
                <c:pt idx="613">
                  <c:v>30345</c:v>
                </c:pt>
                <c:pt idx="614">
                  <c:v>30352</c:v>
                </c:pt>
                <c:pt idx="615">
                  <c:v>30359</c:v>
                </c:pt>
                <c:pt idx="616">
                  <c:v>30366</c:v>
                </c:pt>
                <c:pt idx="617">
                  <c:v>30373</c:v>
                </c:pt>
                <c:pt idx="618">
                  <c:v>30380</c:v>
                </c:pt>
                <c:pt idx="619">
                  <c:v>30387</c:v>
                </c:pt>
                <c:pt idx="620">
                  <c:v>30394</c:v>
                </c:pt>
                <c:pt idx="621">
                  <c:v>30401</c:v>
                </c:pt>
                <c:pt idx="622">
                  <c:v>30408</c:v>
                </c:pt>
                <c:pt idx="623">
                  <c:v>30415</c:v>
                </c:pt>
                <c:pt idx="624">
                  <c:v>30422</c:v>
                </c:pt>
                <c:pt idx="625">
                  <c:v>30429</c:v>
                </c:pt>
                <c:pt idx="626">
                  <c:v>30436</c:v>
                </c:pt>
                <c:pt idx="627">
                  <c:v>30443</c:v>
                </c:pt>
                <c:pt idx="628">
                  <c:v>30450</c:v>
                </c:pt>
                <c:pt idx="629">
                  <c:v>30457</c:v>
                </c:pt>
                <c:pt idx="630">
                  <c:v>30464</c:v>
                </c:pt>
                <c:pt idx="631">
                  <c:v>30471</c:v>
                </c:pt>
                <c:pt idx="632">
                  <c:v>30478</c:v>
                </c:pt>
                <c:pt idx="633">
                  <c:v>30485</c:v>
                </c:pt>
                <c:pt idx="634">
                  <c:v>30492</c:v>
                </c:pt>
                <c:pt idx="635">
                  <c:v>30499</c:v>
                </c:pt>
                <c:pt idx="636">
                  <c:v>30506</c:v>
                </c:pt>
                <c:pt idx="637">
                  <c:v>30513</c:v>
                </c:pt>
                <c:pt idx="638">
                  <c:v>30520</c:v>
                </c:pt>
                <c:pt idx="639">
                  <c:v>30527</c:v>
                </c:pt>
                <c:pt idx="640">
                  <c:v>30534</c:v>
                </c:pt>
                <c:pt idx="641">
                  <c:v>30541</c:v>
                </c:pt>
                <c:pt idx="642">
                  <c:v>30548</c:v>
                </c:pt>
                <c:pt idx="643">
                  <c:v>30555</c:v>
                </c:pt>
                <c:pt idx="644">
                  <c:v>30562</c:v>
                </c:pt>
                <c:pt idx="645">
                  <c:v>30569</c:v>
                </c:pt>
                <c:pt idx="646">
                  <c:v>30576</c:v>
                </c:pt>
                <c:pt idx="647">
                  <c:v>30583</c:v>
                </c:pt>
                <c:pt idx="648">
                  <c:v>30590</c:v>
                </c:pt>
                <c:pt idx="649">
                  <c:v>30597</c:v>
                </c:pt>
                <c:pt idx="650">
                  <c:v>30604</c:v>
                </c:pt>
                <c:pt idx="651">
                  <c:v>30611</c:v>
                </c:pt>
                <c:pt idx="652">
                  <c:v>30618</c:v>
                </c:pt>
                <c:pt idx="653">
                  <c:v>30625</c:v>
                </c:pt>
                <c:pt idx="654">
                  <c:v>30632</c:v>
                </c:pt>
                <c:pt idx="655">
                  <c:v>30639</c:v>
                </c:pt>
                <c:pt idx="656">
                  <c:v>30646</c:v>
                </c:pt>
                <c:pt idx="657">
                  <c:v>30653</c:v>
                </c:pt>
                <c:pt idx="658">
                  <c:v>30660</c:v>
                </c:pt>
                <c:pt idx="659">
                  <c:v>30667</c:v>
                </c:pt>
                <c:pt idx="660">
                  <c:v>30674</c:v>
                </c:pt>
                <c:pt idx="661">
                  <c:v>30682</c:v>
                </c:pt>
                <c:pt idx="662">
                  <c:v>30689</c:v>
                </c:pt>
                <c:pt idx="663">
                  <c:v>30696</c:v>
                </c:pt>
                <c:pt idx="664">
                  <c:v>30703</c:v>
                </c:pt>
                <c:pt idx="665">
                  <c:v>30710</c:v>
                </c:pt>
                <c:pt idx="666">
                  <c:v>30717</c:v>
                </c:pt>
                <c:pt idx="667">
                  <c:v>30724</c:v>
                </c:pt>
                <c:pt idx="668">
                  <c:v>30731</c:v>
                </c:pt>
                <c:pt idx="669">
                  <c:v>30738</c:v>
                </c:pt>
                <c:pt idx="670">
                  <c:v>30745</c:v>
                </c:pt>
                <c:pt idx="671">
                  <c:v>30752</c:v>
                </c:pt>
                <c:pt idx="672">
                  <c:v>30759</c:v>
                </c:pt>
                <c:pt idx="673">
                  <c:v>30766</c:v>
                </c:pt>
                <c:pt idx="674">
                  <c:v>30773</c:v>
                </c:pt>
                <c:pt idx="675">
                  <c:v>30780</c:v>
                </c:pt>
                <c:pt idx="676">
                  <c:v>30787</c:v>
                </c:pt>
                <c:pt idx="677">
                  <c:v>30794</c:v>
                </c:pt>
                <c:pt idx="678">
                  <c:v>30801</c:v>
                </c:pt>
                <c:pt idx="679">
                  <c:v>30808</c:v>
                </c:pt>
                <c:pt idx="680">
                  <c:v>30815</c:v>
                </c:pt>
                <c:pt idx="681">
                  <c:v>30822</c:v>
                </c:pt>
                <c:pt idx="682">
                  <c:v>30829</c:v>
                </c:pt>
                <c:pt idx="683">
                  <c:v>30836</c:v>
                </c:pt>
                <c:pt idx="684">
                  <c:v>30843</c:v>
                </c:pt>
                <c:pt idx="685">
                  <c:v>30850</c:v>
                </c:pt>
                <c:pt idx="686">
                  <c:v>30857</c:v>
                </c:pt>
                <c:pt idx="687">
                  <c:v>30864</c:v>
                </c:pt>
                <c:pt idx="688">
                  <c:v>30871</c:v>
                </c:pt>
                <c:pt idx="689">
                  <c:v>30878</c:v>
                </c:pt>
                <c:pt idx="690">
                  <c:v>30885</c:v>
                </c:pt>
                <c:pt idx="691">
                  <c:v>30892</c:v>
                </c:pt>
                <c:pt idx="692">
                  <c:v>30899</c:v>
                </c:pt>
                <c:pt idx="693">
                  <c:v>30906</c:v>
                </c:pt>
                <c:pt idx="694">
                  <c:v>30913</c:v>
                </c:pt>
                <c:pt idx="695">
                  <c:v>30920</c:v>
                </c:pt>
                <c:pt idx="696">
                  <c:v>30927</c:v>
                </c:pt>
                <c:pt idx="697">
                  <c:v>30934</c:v>
                </c:pt>
                <c:pt idx="698">
                  <c:v>30941</c:v>
                </c:pt>
                <c:pt idx="699">
                  <c:v>30948</c:v>
                </c:pt>
                <c:pt idx="700">
                  <c:v>30955</c:v>
                </c:pt>
                <c:pt idx="701">
                  <c:v>30962</c:v>
                </c:pt>
                <c:pt idx="702">
                  <c:v>30969</c:v>
                </c:pt>
                <c:pt idx="703">
                  <c:v>30976</c:v>
                </c:pt>
                <c:pt idx="704">
                  <c:v>30983</c:v>
                </c:pt>
                <c:pt idx="705">
                  <c:v>30990</c:v>
                </c:pt>
                <c:pt idx="706">
                  <c:v>30997</c:v>
                </c:pt>
                <c:pt idx="707">
                  <c:v>31004</c:v>
                </c:pt>
                <c:pt idx="708">
                  <c:v>31011</c:v>
                </c:pt>
                <c:pt idx="709">
                  <c:v>31018</c:v>
                </c:pt>
                <c:pt idx="710">
                  <c:v>31025</c:v>
                </c:pt>
                <c:pt idx="711">
                  <c:v>31032</c:v>
                </c:pt>
                <c:pt idx="712">
                  <c:v>31039</c:v>
                </c:pt>
                <c:pt idx="713">
                  <c:v>31048</c:v>
                </c:pt>
                <c:pt idx="714">
                  <c:v>31055</c:v>
                </c:pt>
                <c:pt idx="715">
                  <c:v>31062</c:v>
                </c:pt>
                <c:pt idx="716">
                  <c:v>31069</c:v>
                </c:pt>
                <c:pt idx="717">
                  <c:v>31076</c:v>
                </c:pt>
                <c:pt idx="718">
                  <c:v>31083</c:v>
                </c:pt>
                <c:pt idx="719">
                  <c:v>31090</c:v>
                </c:pt>
                <c:pt idx="720">
                  <c:v>31097</c:v>
                </c:pt>
                <c:pt idx="721">
                  <c:v>31104</c:v>
                </c:pt>
                <c:pt idx="722">
                  <c:v>31111</c:v>
                </c:pt>
                <c:pt idx="723">
                  <c:v>31118</c:v>
                </c:pt>
                <c:pt idx="724">
                  <c:v>31125</c:v>
                </c:pt>
                <c:pt idx="725">
                  <c:v>31132</c:v>
                </c:pt>
                <c:pt idx="726">
                  <c:v>31139</c:v>
                </c:pt>
                <c:pt idx="727">
                  <c:v>31146</c:v>
                </c:pt>
                <c:pt idx="728">
                  <c:v>31153</c:v>
                </c:pt>
                <c:pt idx="729">
                  <c:v>31160</c:v>
                </c:pt>
                <c:pt idx="730">
                  <c:v>31167</c:v>
                </c:pt>
                <c:pt idx="731">
                  <c:v>31174</c:v>
                </c:pt>
                <c:pt idx="732">
                  <c:v>31181</c:v>
                </c:pt>
                <c:pt idx="733">
                  <c:v>31188</c:v>
                </c:pt>
                <c:pt idx="734">
                  <c:v>31195</c:v>
                </c:pt>
                <c:pt idx="735">
                  <c:v>31202</c:v>
                </c:pt>
                <c:pt idx="736">
                  <c:v>31209</c:v>
                </c:pt>
                <c:pt idx="737">
                  <c:v>31216</c:v>
                </c:pt>
                <c:pt idx="738">
                  <c:v>31223</c:v>
                </c:pt>
                <c:pt idx="739">
                  <c:v>31230</c:v>
                </c:pt>
                <c:pt idx="740">
                  <c:v>31237</c:v>
                </c:pt>
                <c:pt idx="741">
                  <c:v>31244</c:v>
                </c:pt>
                <c:pt idx="742">
                  <c:v>31251</c:v>
                </c:pt>
                <c:pt idx="743">
                  <c:v>31258</c:v>
                </c:pt>
                <c:pt idx="744">
                  <c:v>31265</c:v>
                </c:pt>
                <c:pt idx="745">
                  <c:v>31272</c:v>
                </c:pt>
                <c:pt idx="746">
                  <c:v>31279</c:v>
                </c:pt>
                <c:pt idx="747">
                  <c:v>31286</c:v>
                </c:pt>
                <c:pt idx="748">
                  <c:v>31293</c:v>
                </c:pt>
                <c:pt idx="749">
                  <c:v>31300</c:v>
                </c:pt>
                <c:pt idx="750">
                  <c:v>31307</c:v>
                </c:pt>
                <c:pt idx="751">
                  <c:v>31314</c:v>
                </c:pt>
                <c:pt idx="752">
                  <c:v>31321</c:v>
                </c:pt>
                <c:pt idx="753">
                  <c:v>31328</c:v>
                </c:pt>
                <c:pt idx="754">
                  <c:v>31335</c:v>
                </c:pt>
                <c:pt idx="755">
                  <c:v>31342</c:v>
                </c:pt>
                <c:pt idx="756">
                  <c:v>31349</c:v>
                </c:pt>
                <c:pt idx="757">
                  <c:v>31356</c:v>
                </c:pt>
                <c:pt idx="758">
                  <c:v>31363</c:v>
                </c:pt>
                <c:pt idx="759">
                  <c:v>31370</c:v>
                </c:pt>
                <c:pt idx="760">
                  <c:v>31377</c:v>
                </c:pt>
                <c:pt idx="761">
                  <c:v>31384</c:v>
                </c:pt>
                <c:pt idx="762">
                  <c:v>31391</c:v>
                </c:pt>
                <c:pt idx="763">
                  <c:v>31398</c:v>
                </c:pt>
                <c:pt idx="764">
                  <c:v>31405</c:v>
                </c:pt>
                <c:pt idx="765">
                  <c:v>31413</c:v>
                </c:pt>
                <c:pt idx="766">
                  <c:v>31420</c:v>
                </c:pt>
                <c:pt idx="767">
                  <c:v>31427</c:v>
                </c:pt>
                <c:pt idx="768">
                  <c:v>31434</c:v>
                </c:pt>
                <c:pt idx="769">
                  <c:v>31441</c:v>
                </c:pt>
                <c:pt idx="770">
                  <c:v>31448</c:v>
                </c:pt>
                <c:pt idx="771">
                  <c:v>31455</c:v>
                </c:pt>
                <c:pt idx="772">
                  <c:v>31462</c:v>
                </c:pt>
                <c:pt idx="773">
                  <c:v>31469</c:v>
                </c:pt>
                <c:pt idx="774">
                  <c:v>31476</c:v>
                </c:pt>
                <c:pt idx="775">
                  <c:v>31483</c:v>
                </c:pt>
                <c:pt idx="776">
                  <c:v>31490</c:v>
                </c:pt>
                <c:pt idx="777">
                  <c:v>31497</c:v>
                </c:pt>
                <c:pt idx="778">
                  <c:v>31504</c:v>
                </c:pt>
                <c:pt idx="779">
                  <c:v>31511</c:v>
                </c:pt>
                <c:pt idx="780">
                  <c:v>31518</c:v>
                </c:pt>
                <c:pt idx="781">
                  <c:v>31525</c:v>
                </c:pt>
                <c:pt idx="782">
                  <c:v>31532</c:v>
                </c:pt>
                <c:pt idx="783">
                  <c:v>31539</c:v>
                </c:pt>
                <c:pt idx="784">
                  <c:v>31546</c:v>
                </c:pt>
                <c:pt idx="785">
                  <c:v>31553</c:v>
                </c:pt>
                <c:pt idx="786">
                  <c:v>31560</c:v>
                </c:pt>
                <c:pt idx="787">
                  <c:v>31567</c:v>
                </c:pt>
                <c:pt idx="788">
                  <c:v>31574</c:v>
                </c:pt>
                <c:pt idx="789">
                  <c:v>31581</c:v>
                </c:pt>
                <c:pt idx="790">
                  <c:v>31588</c:v>
                </c:pt>
                <c:pt idx="791">
                  <c:v>31595</c:v>
                </c:pt>
                <c:pt idx="792">
                  <c:v>31602</c:v>
                </c:pt>
                <c:pt idx="793">
                  <c:v>31609</c:v>
                </c:pt>
                <c:pt idx="794">
                  <c:v>31616</c:v>
                </c:pt>
                <c:pt idx="795">
                  <c:v>31623</c:v>
                </c:pt>
                <c:pt idx="796">
                  <c:v>31630</c:v>
                </c:pt>
                <c:pt idx="797">
                  <c:v>31637</c:v>
                </c:pt>
                <c:pt idx="798">
                  <c:v>31644</c:v>
                </c:pt>
                <c:pt idx="799">
                  <c:v>31651</c:v>
                </c:pt>
                <c:pt idx="800">
                  <c:v>31658</c:v>
                </c:pt>
                <c:pt idx="801">
                  <c:v>31665</c:v>
                </c:pt>
                <c:pt idx="802">
                  <c:v>31672</c:v>
                </c:pt>
                <c:pt idx="803">
                  <c:v>31679</c:v>
                </c:pt>
                <c:pt idx="804">
                  <c:v>31686</c:v>
                </c:pt>
                <c:pt idx="805">
                  <c:v>31693</c:v>
                </c:pt>
                <c:pt idx="806">
                  <c:v>31700</c:v>
                </c:pt>
                <c:pt idx="807">
                  <c:v>31707</c:v>
                </c:pt>
                <c:pt idx="808">
                  <c:v>31714</c:v>
                </c:pt>
                <c:pt idx="809">
                  <c:v>31721</c:v>
                </c:pt>
                <c:pt idx="810">
                  <c:v>31728</c:v>
                </c:pt>
                <c:pt idx="811">
                  <c:v>31735</c:v>
                </c:pt>
                <c:pt idx="812">
                  <c:v>31742</c:v>
                </c:pt>
                <c:pt idx="813">
                  <c:v>31749</c:v>
                </c:pt>
                <c:pt idx="814">
                  <c:v>31756</c:v>
                </c:pt>
                <c:pt idx="815">
                  <c:v>31763</c:v>
                </c:pt>
                <c:pt idx="816">
                  <c:v>31770</c:v>
                </c:pt>
                <c:pt idx="817">
                  <c:v>31778</c:v>
                </c:pt>
                <c:pt idx="818">
                  <c:v>31785</c:v>
                </c:pt>
                <c:pt idx="819">
                  <c:v>31792</c:v>
                </c:pt>
                <c:pt idx="820">
                  <c:v>31799</c:v>
                </c:pt>
                <c:pt idx="821">
                  <c:v>31806</c:v>
                </c:pt>
                <c:pt idx="822">
                  <c:v>31813</c:v>
                </c:pt>
                <c:pt idx="823">
                  <c:v>31820</c:v>
                </c:pt>
                <c:pt idx="824">
                  <c:v>31827</c:v>
                </c:pt>
                <c:pt idx="825">
                  <c:v>31834</c:v>
                </c:pt>
                <c:pt idx="826">
                  <c:v>31841</c:v>
                </c:pt>
                <c:pt idx="827">
                  <c:v>31848</c:v>
                </c:pt>
                <c:pt idx="828">
                  <c:v>31855</c:v>
                </c:pt>
                <c:pt idx="829">
                  <c:v>31862</c:v>
                </c:pt>
                <c:pt idx="830">
                  <c:v>31869</c:v>
                </c:pt>
                <c:pt idx="831">
                  <c:v>31876</c:v>
                </c:pt>
                <c:pt idx="832">
                  <c:v>31883</c:v>
                </c:pt>
                <c:pt idx="833">
                  <c:v>31890</c:v>
                </c:pt>
                <c:pt idx="834">
                  <c:v>31897</c:v>
                </c:pt>
                <c:pt idx="835">
                  <c:v>31904</c:v>
                </c:pt>
                <c:pt idx="836">
                  <c:v>31911</c:v>
                </c:pt>
                <c:pt idx="837">
                  <c:v>31918</c:v>
                </c:pt>
                <c:pt idx="838">
                  <c:v>31925</c:v>
                </c:pt>
                <c:pt idx="839">
                  <c:v>31932</c:v>
                </c:pt>
                <c:pt idx="840">
                  <c:v>31939</c:v>
                </c:pt>
                <c:pt idx="841">
                  <c:v>31946</c:v>
                </c:pt>
                <c:pt idx="842">
                  <c:v>31953</c:v>
                </c:pt>
                <c:pt idx="843">
                  <c:v>31960</c:v>
                </c:pt>
                <c:pt idx="844">
                  <c:v>31967</c:v>
                </c:pt>
                <c:pt idx="845">
                  <c:v>31974</c:v>
                </c:pt>
                <c:pt idx="846">
                  <c:v>31981</c:v>
                </c:pt>
                <c:pt idx="847">
                  <c:v>31988</c:v>
                </c:pt>
                <c:pt idx="848">
                  <c:v>31995</c:v>
                </c:pt>
                <c:pt idx="849">
                  <c:v>32002</c:v>
                </c:pt>
                <c:pt idx="850">
                  <c:v>32009</c:v>
                </c:pt>
                <c:pt idx="851">
                  <c:v>32016</c:v>
                </c:pt>
                <c:pt idx="852">
                  <c:v>32023</c:v>
                </c:pt>
                <c:pt idx="853">
                  <c:v>32030</c:v>
                </c:pt>
                <c:pt idx="854">
                  <c:v>32037</c:v>
                </c:pt>
                <c:pt idx="855">
                  <c:v>32044</c:v>
                </c:pt>
                <c:pt idx="856">
                  <c:v>32051</c:v>
                </c:pt>
                <c:pt idx="857">
                  <c:v>32058</c:v>
                </c:pt>
                <c:pt idx="858">
                  <c:v>32065</c:v>
                </c:pt>
                <c:pt idx="859">
                  <c:v>32072</c:v>
                </c:pt>
                <c:pt idx="860">
                  <c:v>32079</c:v>
                </c:pt>
                <c:pt idx="861">
                  <c:v>32086</c:v>
                </c:pt>
                <c:pt idx="862">
                  <c:v>32093</c:v>
                </c:pt>
                <c:pt idx="863">
                  <c:v>32100</c:v>
                </c:pt>
                <c:pt idx="864">
                  <c:v>32107</c:v>
                </c:pt>
                <c:pt idx="865">
                  <c:v>32114</c:v>
                </c:pt>
                <c:pt idx="866">
                  <c:v>32121</c:v>
                </c:pt>
                <c:pt idx="867">
                  <c:v>32128</c:v>
                </c:pt>
                <c:pt idx="868">
                  <c:v>32135</c:v>
                </c:pt>
                <c:pt idx="869">
                  <c:v>32150</c:v>
                </c:pt>
                <c:pt idx="870">
                  <c:v>32157</c:v>
                </c:pt>
                <c:pt idx="871">
                  <c:v>32164</c:v>
                </c:pt>
                <c:pt idx="872">
                  <c:v>32171</c:v>
                </c:pt>
                <c:pt idx="873">
                  <c:v>32178</c:v>
                </c:pt>
                <c:pt idx="874">
                  <c:v>32185</c:v>
                </c:pt>
                <c:pt idx="875">
                  <c:v>32192</c:v>
                </c:pt>
                <c:pt idx="876">
                  <c:v>32199</c:v>
                </c:pt>
                <c:pt idx="877">
                  <c:v>32206</c:v>
                </c:pt>
                <c:pt idx="878">
                  <c:v>32213</c:v>
                </c:pt>
                <c:pt idx="879">
                  <c:v>32220</c:v>
                </c:pt>
                <c:pt idx="880">
                  <c:v>32227</c:v>
                </c:pt>
                <c:pt idx="881">
                  <c:v>32234</c:v>
                </c:pt>
                <c:pt idx="882">
                  <c:v>32241</c:v>
                </c:pt>
                <c:pt idx="883">
                  <c:v>32248</c:v>
                </c:pt>
                <c:pt idx="884">
                  <c:v>32255</c:v>
                </c:pt>
                <c:pt idx="885">
                  <c:v>32262</c:v>
                </c:pt>
                <c:pt idx="886">
                  <c:v>32269</c:v>
                </c:pt>
                <c:pt idx="887">
                  <c:v>32276</c:v>
                </c:pt>
                <c:pt idx="888">
                  <c:v>32283</c:v>
                </c:pt>
                <c:pt idx="889">
                  <c:v>32290</c:v>
                </c:pt>
                <c:pt idx="890">
                  <c:v>32297</c:v>
                </c:pt>
                <c:pt idx="891">
                  <c:v>32304</c:v>
                </c:pt>
                <c:pt idx="892">
                  <c:v>32311</c:v>
                </c:pt>
                <c:pt idx="893">
                  <c:v>32318</c:v>
                </c:pt>
                <c:pt idx="894">
                  <c:v>32325</c:v>
                </c:pt>
                <c:pt idx="895">
                  <c:v>32332</c:v>
                </c:pt>
                <c:pt idx="896">
                  <c:v>32339</c:v>
                </c:pt>
                <c:pt idx="897">
                  <c:v>32346</c:v>
                </c:pt>
                <c:pt idx="898">
                  <c:v>32353</c:v>
                </c:pt>
                <c:pt idx="899">
                  <c:v>32360</c:v>
                </c:pt>
                <c:pt idx="900">
                  <c:v>32367</c:v>
                </c:pt>
                <c:pt idx="901">
                  <c:v>32374</c:v>
                </c:pt>
                <c:pt idx="902">
                  <c:v>32381</c:v>
                </c:pt>
                <c:pt idx="903">
                  <c:v>32388</c:v>
                </c:pt>
                <c:pt idx="904">
                  <c:v>32395</c:v>
                </c:pt>
                <c:pt idx="905">
                  <c:v>32402</c:v>
                </c:pt>
                <c:pt idx="906">
                  <c:v>32409</c:v>
                </c:pt>
                <c:pt idx="907">
                  <c:v>32416</c:v>
                </c:pt>
                <c:pt idx="908">
                  <c:v>32423</c:v>
                </c:pt>
                <c:pt idx="909">
                  <c:v>32430</c:v>
                </c:pt>
                <c:pt idx="910">
                  <c:v>32437</c:v>
                </c:pt>
                <c:pt idx="911">
                  <c:v>32444</c:v>
                </c:pt>
                <c:pt idx="912">
                  <c:v>32451</c:v>
                </c:pt>
                <c:pt idx="913">
                  <c:v>32458</c:v>
                </c:pt>
                <c:pt idx="914">
                  <c:v>32465</c:v>
                </c:pt>
                <c:pt idx="915">
                  <c:v>32472</c:v>
                </c:pt>
                <c:pt idx="916">
                  <c:v>32479</c:v>
                </c:pt>
                <c:pt idx="917">
                  <c:v>32486</c:v>
                </c:pt>
                <c:pt idx="918">
                  <c:v>32493</c:v>
                </c:pt>
                <c:pt idx="919">
                  <c:v>32500</c:v>
                </c:pt>
                <c:pt idx="920">
                  <c:v>32509</c:v>
                </c:pt>
                <c:pt idx="921">
                  <c:v>32516</c:v>
                </c:pt>
                <c:pt idx="922">
                  <c:v>32523</c:v>
                </c:pt>
                <c:pt idx="923">
                  <c:v>32530</c:v>
                </c:pt>
                <c:pt idx="924">
                  <c:v>32537</c:v>
                </c:pt>
                <c:pt idx="925">
                  <c:v>32544</c:v>
                </c:pt>
                <c:pt idx="926">
                  <c:v>32551</c:v>
                </c:pt>
                <c:pt idx="927">
                  <c:v>32558</c:v>
                </c:pt>
                <c:pt idx="928">
                  <c:v>32565</c:v>
                </c:pt>
                <c:pt idx="929">
                  <c:v>32572</c:v>
                </c:pt>
                <c:pt idx="930">
                  <c:v>32579</c:v>
                </c:pt>
                <c:pt idx="931">
                  <c:v>32586</c:v>
                </c:pt>
                <c:pt idx="932">
                  <c:v>32593</c:v>
                </c:pt>
                <c:pt idx="933">
                  <c:v>32600</c:v>
                </c:pt>
                <c:pt idx="934">
                  <c:v>32607</c:v>
                </c:pt>
                <c:pt idx="935">
                  <c:v>32614</c:v>
                </c:pt>
                <c:pt idx="936">
                  <c:v>32621</c:v>
                </c:pt>
                <c:pt idx="937">
                  <c:v>32628</c:v>
                </c:pt>
                <c:pt idx="938">
                  <c:v>32635</c:v>
                </c:pt>
                <c:pt idx="939">
                  <c:v>32642</c:v>
                </c:pt>
                <c:pt idx="940">
                  <c:v>32649</c:v>
                </c:pt>
                <c:pt idx="941">
                  <c:v>32656</c:v>
                </c:pt>
                <c:pt idx="942">
                  <c:v>32663</c:v>
                </c:pt>
                <c:pt idx="943">
                  <c:v>32670</c:v>
                </c:pt>
                <c:pt idx="944">
                  <c:v>32677</c:v>
                </c:pt>
                <c:pt idx="945">
                  <c:v>32684</c:v>
                </c:pt>
                <c:pt idx="946">
                  <c:v>32691</c:v>
                </c:pt>
                <c:pt idx="947">
                  <c:v>32698</c:v>
                </c:pt>
                <c:pt idx="948">
                  <c:v>32705</c:v>
                </c:pt>
                <c:pt idx="949">
                  <c:v>32712</c:v>
                </c:pt>
                <c:pt idx="950">
                  <c:v>32719</c:v>
                </c:pt>
                <c:pt idx="951">
                  <c:v>32726</c:v>
                </c:pt>
                <c:pt idx="952">
                  <c:v>32733</c:v>
                </c:pt>
                <c:pt idx="953">
                  <c:v>32740</c:v>
                </c:pt>
                <c:pt idx="954">
                  <c:v>32747</c:v>
                </c:pt>
                <c:pt idx="955">
                  <c:v>32754</c:v>
                </c:pt>
                <c:pt idx="956">
                  <c:v>32761</c:v>
                </c:pt>
                <c:pt idx="957">
                  <c:v>32768</c:v>
                </c:pt>
                <c:pt idx="958">
                  <c:v>32775</c:v>
                </c:pt>
                <c:pt idx="959">
                  <c:v>32782</c:v>
                </c:pt>
                <c:pt idx="960">
                  <c:v>32789</c:v>
                </c:pt>
                <c:pt idx="961">
                  <c:v>32796</c:v>
                </c:pt>
                <c:pt idx="962">
                  <c:v>32803</c:v>
                </c:pt>
                <c:pt idx="963">
                  <c:v>32810</c:v>
                </c:pt>
                <c:pt idx="964">
                  <c:v>32817</c:v>
                </c:pt>
                <c:pt idx="965">
                  <c:v>32824</c:v>
                </c:pt>
                <c:pt idx="966">
                  <c:v>32831</c:v>
                </c:pt>
                <c:pt idx="967">
                  <c:v>32838</c:v>
                </c:pt>
                <c:pt idx="968">
                  <c:v>32845</c:v>
                </c:pt>
                <c:pt idx="969">
                  <c:v>32852</c:v>
                </c:pt>
                <c:pt idx="970">
                  <c:v>32859</c:v>
                </c:pt>
                <c:pt idx="971">
                  <c:v>32866</c:v>
                </c:pt>
                <c:pt idx="972">
                  <c:v>32874</c:v>
                </c:pt>
                <c:pt idx="973">
                  <c:v>32881</c:v>
                </c:pt>
                <c:pt idx="974">
                  <c:v>32888</c:v>
                </c:pt>
                <c:pt idx="975">
                  <c:v>32895</c:v>
                </c:pt>
                <c:pt idx="976">
                  <c:v>32902</c:v>
                </c:pt>
                <c:pt idx="977">
                  <c:v>32909</c:v>
                </c:pt>
                <c:pt idx="978">
                  <c:v>32916</c:v>
                </c:pt>
                <c:pt idx="979">
                  <c:v>32923</c:v>
                </c:pt>
                <c:pt idx="980">
                  <c:v>32930</c:v>
                </c:pt>
                <c:pt idx="981">
                  <c:v>32937</c:v>
                </c:pt>
                <c:pt idx="982">
                  <c:v>32944</c:v>
                </c:pt>
                <c:pt idx="983">
                  <c:v>32951</c:v>
                </c:pt>
                <c:pt idx="984">
                  <c:v>32958</c:v>
                </c:pt>
                <c:pt idx="985">
                  <c:v>32965</c:v>
                </c:pt>
                <c:pt idx="986">
                  <c:v>32972</c:v>
                </c:pt>
                <c:pt idx="987">
                  <c:v>32979</c:v>
                </c:pt>
                <c:pt idx="988">
                  <c:v>32986</c:v>
                </c:pt>
                <c:pt idx="989">
                  <c:v>32993</c:v>
                </c:pt>
                <c:pt idx="990">
                  <c:v>33000</c:v>
                </c:pt>
                <c:pt idx="991">
                  <c:v>33007</c:v>
                </c:pt>
                <c:pt idx="992">
                  <c:v>33014</c:v>
                </c:pt>
                <c:pt idx="993">
                  <c:v>33021</c:v>
                </c:pt>
                <c:pt idx="994">
                  <c:v>33028</c:v>
                </c:pt>
                <c:pt idx="995">
                  <c:v>33035</c:v>
                </c:pt>
                <c:pt idx="996">
                  <c:v>33042</c:v>
                </c:pt>
                <c:pt idx="997">
                  <c:v>33049</c:v>
                </c:pt>
                <c:pt idx="998">
                  <c:v>33056</c:v>
                </c:pt>
                <c:pt idx="999">
                  <c:v>33063</c:v>
                </c:pt>
                <c:pt idx="1000">
                  <c:v>33070</c:v>
                </c:pt>
                <c:pt idx="1001">
                  <c:v>33077</c:v>
                </c:pt>
                <c:pt idx="1002">
                  <c:v>33084</c:v>
                </c:pt>
                <c:pt idx="1003">
                  <c:v>33091</c:v>
                </c:pt>
                <c:pt idx="1004">
                  <c:v>33098</c:v>
                </c:pt>
                <c:pt idx="1005">
                  <c:v>33105</c:v>
                </c:pt>
                <c:pt idx="1006">
                  <c:v>33112</c:v>
                </c:pt>
                <c:pt idx="1007">
                  <c:v>33119</c:v>
                </c:pt>
                <c:pt idx="1008">
                  <c:v>33126</c:v>
                </c:pt>
                <c:pt idx="1009">
                  <c:v>33133</c:v>
                </c:pt>
                <c:pt idx="1010">
                  <c:v>33140</c:v>
                </c:pt>
                <c:pt idx="1011">
                  <c:v>33147</c:v>
                </c:pt>
                <c:pt idx="1012">
                  <c:v>33154</c:v>
                </c:pt>
                <c:pt idx="1013">
                  <c:v>33161</c:v>
                </c:pt>
                <c:pt idx="1014">
                  <c:v>33168</c:v>
                </c:pt>
                <c:pt idx="1015">
                  <c:v>33175</c:v>
                </c:pt>
                <c:pt idx="1016">
                  <c:v>33182</c:v>
                </c:pt>
                <c:pt idx="1017">
                  <c:v>33189</c:v>
                </c:pt>
                <c:pt idx="1018">
                  <c:v>33196</c:v>
                </c:pt>
                <c:pt idx="1019">
                  <c:v>33203</c:v>
                </c:pt>
                <c:pt idx="1020">
                  <c:v>33210</c:v>
                </c:pt>
                <c:pt idx="1021">
                  <c:v>33217</c:v>
                </c:pt>
                <c:pt idx="1022">
                  <c:v>33224</c:v>
                </c:pt>
                <c:pt idx="1023">
                  <c:v>33231</c:v>
                </c:pt>
                <c:pt idx="1024">
                  <c:v>33239</c:v>
                </c:pt>
                <c:pt idx="1025">
                  <c:v>33246</c:v>
                </c:pt>
                <c:pt idx="1026">
                  <c:v>33253</c:v>
                </c:pt>
                <c:pt idx="1027">
                  <c:v>33260</c:v>
                </c:pt>
                <c:pt idx="1028">
                  <c:v>33267</c:v>
                </c:pt>
                <c:pt idx="1029">
                  <c:v>33274</c:v>
                </c:pt>
                <c:pt idx="1030">
                  <c:v>33281</c:v>
                </c:pt>
                <c:pt idx="1031">
                  <c:v>33288</c:v>
                </c:pt>
                <c:pt idx="1032">
                  <c:v>33295</c:v>
                </c:pt>
                <c:pt idx="1033">
                  <c:v>33302</c:v>
                </c:pt>
                <c:pt idx="1034">
                  <c:v>33309</c:v>
                </c:pt>
                <c:pt idx="1035">
                  <c:v>33316</c:v>
                </c:pt>
                <c:pt idx="1036">
                  <c:v>33323</c:v>
                </c:pt>
                <c:pt idx="1037">
                  <c:v>33330</c:v>
                </c:pt>
                <c:pt idx="1038">
                  <c:v>33337</c:v>
                </c:pt>
                <c:pt idx="1039">
                  <c:v>33344</c:v>
                </c:pt>
                <c:pt idx="1040">
                  <c:v>33351</c:v>
                </c:pt>
                <c:pt idx="1041">
                  <c:v>33358</c:v>
                </c:pt>
                <c:pt idx="1042">
                  <c:v>33365</c:v>
                </c:pt>
                <c:pt idx="1043">
                  <c:v>33372</c:v>
                </c:pt>
                <c:pt idx="1044">
                  <c:v>33379</c:v>
                </c:pt>
                <c:pt idx="1045">
                  <c:v>33386</c:v>
                </c:pt>
                <c:pt idx="1046">
                  <c:v>33393</c:v>
                </c:pt>
                <c:pt idx="1047">
                  <c:v>33400</c:v>
                </c:pt>
                <c:pt idx="1048">
                  <c:v>33407</c:v>
                </c:pt>
                <c:pt idx="1049">
                  <c:v>33414</c:v>
                </c:pt>
                <c:pt idx="1050">
                  <c:v>33421</c:v>
                </c:pt>
                <c:pt idx="1051">
                  <c:v>33428</c:v>
                </c:pt>
                <c:pt idx="1052">
                  <c:v>33435</c:v>
                </c:pt>
                <c:pt idx="1053">
                  <c:v>33442</c:v>
                </c:pt>
                <c:pt idx="1054">
                  <c:v>33449</c:v>
                </c:pt>
                <c:pt idx="1055">
                  <c:v>33456</c:v>
                </c:pt>
                <c:pt idx="1056">
                  <c:v>33463</c:v>
                </c:pt>
                <c:pt idx="1057">
                  <c:v>33470</c:v>
                </c:pt>
                <c:pt idx="1058">
                  <c:v>33477</c:v>
                </c:pt>
                <c:pt idx="1059">
                  <c:v>33484</c:v>
                </c:pt>
                <c:pt idx="1060">
                  <c:v>33491</c:v>
                </c:pt>
                <c:pt idx="1061">
                  <c:v>33498</c:v>
                </c:pt>
                <c:pt idx="1062">
                  <c:v>33505</c:v>
                </c:pt>
                <c:pt idx="1063">
                  <c:v>33512</c:v>
                </c:pt>
                <c:pt idx="1064">
                  <c:v>33519</c:v>
                </c:pt>
                <c:pt idx="1065">
                  <c:v>33526</c:v>
                </c:pt>
                <c:pt idx="1066">
                  <c:v>33533</c:v>
                </c:pt>
                <c:pt idx="1067">
                  <c:v>33540</c:v>
                </c:pt>
                <c:pt idx="1068">
                  <c:v>33547</c:v>
                </c:pt>
                <c:pt idx="1069">
                  <c:v>33554</c:v>
                </c:pt>
                <c:pt idx="1070">
                  <c:v>33561</c:v>
                </c:pt>
                <c:pt idx="1071">
                  <c:v>33568</c:v>
                </c:pt>
                <c:pt idx="1072">
                  <c:v>33575</c:v>
                </c:pt>
                <c:pt idx="1073">
                  <c:v>33582</c:v>
                </c:pt>
                <c:pt idx="1074">
                  <c:v>33589</c:v>
                </c:pt>
                <c:pt idx="1075">
                  <c:v>33596</c:v>
                </c:pt>
                <c:pt idx="1076">
                  <c:v>33604</c:v>
                </c:pt>
                <c:pt idx="1077">
                  <c:v>33611</c:v>
                </c:pt>
                <c:pt idx="1078">
                  <c:v>33618</c:v>
                </c:pt>
                <c:pt idx="1079">
                  <c:v>33625</c:v>
                </c:pt>
                <c:pt idx="1080">
                  <c:v>33632</c:v>
                </c:pt>
                <c:pt idx="1081">
                  <c:v>33639</c:v>
                </c:pt>
                <c:pt idx="1082">
                  <c:v>33646</c:v>
                </c:pt>
                <c:pt idx="1083">
                  <c:v>33653</c:v>
                </c:pt>
                <c:pt idx="1084">
                  <c:v>33660</c:v>
                </c:pt>
                <c:pt idx="1085">
                  <c:v>33667</c:v>
                </c:pt>
                <c:pt idx="1086">
                  <c:v>33674</c:v>
                </c:pt>
                <c:pt idx="1087">
                  <c:v>33681</c:v>
                </c:pt>
                <c:pt idx="1088">
                  <c:v>33688</c:v>
                </c:pt>
                <c:pt idx="1089">
                  <c:v>33695</c:v>
                </c:pt>
                <c:pt idx="1090">
                  <c:v>33702</c:v>
                </c:pt>
                <c:pt idx="1091">
                  <c:v>33709</c:v>
                </c:pt>
                <c:pt idx="1092">
                  <c:v>33716</c:v>
                </c:pt>
                <c:pt idx="1093">
                  <c:v>33723</c:v>
                </c:pt>
                <c:pt idx="1094">
                  <c:v>33730</c:v>
                </c:pt>
                <c:pt idx="1095">
                  <c:v>33737</c:v>
                </c:pt>
                <c:pt idx="1096">
                  <c:v>33744</c:v>
                </c:pt>
                <c:pt idx="1097">
                  <c:v>33751</c:v>
                </c:pt>
                <c:pt idx="1098">
                  <c:v>33758</c:v>
                </c:pt>
                <c:pt idx="1099">
                  <c:v>33765</c:v>
                </c:pt>
                <c:pt idx="1100">
                  <c:v>33772</c:v>
                </c:pt>
                <c:pt idx="1101">
                  <c:v>33779</c:v>
                </c:pt>
                <c:pt idx="1102">
                  <c:v>33786</c:v>
                </c:pt>
                <c:pt idx="1103">
                  <c:v>33793</c:v>
                </c:pt>
                <c:pt idx="1104">
                  <c:v>33800</c:v>
                </c:pt>
                <c:pt idx="1105">
                  <c:v>33807</c:v>
                </c:pt>
                <c:pt idx="1106">
                  <c:v>33814</c:v>
                </c:pt>
                <c:pt idx="1107">
                  <c:v>33821</c:v>
                </c:pt>
                <c:pt idx="1108">
                  <c:v>33828</c:v>
                </c:pt>
                <c:pt idx="1109">
                  <c:v>33835</c:v>
                </c:pt>
                <c:pt idx="1110">
                  <c:v>33842</c:v>
                </c:pt>
                <c:pt idx="1111">
                  <c:v>33849</c:v>
                </c:pt>
                <c:pt idx="1112">
                  <c:v>33856</c:v>
                </c:pt>
                <c:pt idx="1113">
                  <c:v>33863</c:v>
                </c:pt>
                <c:pt idx="1114">
                  <c:v>33870</c:v>
                </c:pt>
                <c:pt idx="1115">
                  <c:v>33877</c:v>
                </c:pt>
                <c:pt idx="1116">
                  <c:v>33884</c:v>
                </c:pt>
                <c:pt idx="1117">
                  <c:v>33891</c:v>
                </c:pt>
                <c:pt idx="1118">
                  <c:v>33898</c:v>
                </c:pt>
                <c:pt idx="1119">
                  <c:v>33905</c:v>
                </c:pt>
                <c:pt idx="1120">
                  <c:v>33912</c:v>
                </c:pt>
                <c:pt idx="1121">
                  <c:v>33919</c:v>
                </c:pt>
                <c:pt idx="1122">
                  <c:v>33926</c:v>
                </c:pt>
                <c:pt idx="1123">
                  <c:v>33933</c:v>
                </c:pt>
                <c:pt idx="1124">
                  <c:v>33940</c:v>
                </c:pt>
                <c:pt idx="1125">
                  <c:v>33947</c:v>
                </c:pt>
                <c:pt idx="1126">
                  <c:v>33954</c:v>
                </c:pt>
                <c:pt idx="1127">
                  <c:v>33961</c:v>
                </c:pt>
                <c:pt idx="1128">
                  <c:v>33977</c:v>
                </c:pt>
                <c:pt idx="1129">
                  <c:v>33984</c:v>
                </c:pt>
                <c:pt idx="1130">
                  <c:v>33991</c:v>
                </c:pt>
                <c:pt idx="1131">
                  <c:v>33998</c:v>
                </c:pt>
                <c:pt idx="1132">
                  <c:v>34005</c:v>
                </c:pt>
                <c:pt idx="1133">
                  <c:v>34012</c:v>
                </c:pt>
                <c:pt idx="1134">
                  <c:v>34019</c:v>
                </c:pt>
                <c:pt idx="1135">
                  <c:v>34026</c:v>
                </c:pt>
                <c:pt idx="1136">
                  <c:v>34033</c:v>
                </c:pt>
                <c:pt idx="1137">
                  <c:v>34040</c:v>
                </c:pt>
                <c:pt idx="1138">
                  <c:v>34047</c:v>
                </c:pt>
                <c:pt idx="1139">
                  <c:v>34054</c:v>
                </c:pt>
                <c:pt idx="1140">
                  <c:v>34061</c:v>
                </c:pt>
                <c:pt idx="1141">
                  <c:v>34068</c:v>
                </c:pt>
                <c:pt idx="1142">
                  <c:v>34075</c:v>
                </c:pt>
                <c:pt idx="1143">
                  <c:v>34082</c:v>
                </c:pt>
                <c:pt idx="1144">
                  <c:v>34089</c:v>
                </c:pt>
                <c:pt idx="1145">
                  <c:v>34096</c:v>
                </c:pt>
                <c:pt idx="1146">
                  <c:v>34103</c:v>
                </c:pt>
                <c:pt idx="1147">
                  <c:v>34110</c:v>
                </c:pt>
                <c:pt idx="1148">
                  <c:v>34117</c:v>
                </c:pt>
                <c:pt idx="1149">
                  <c:v>34124</c:v>
                </c:pt>
                <c:pt idx="1150">
                  <c:v>34131</c:v>
                </c:pt>
                <c:pt idx="1151">
                  <c:v>34138</c:v>
                </c:pt>
                <c:pt idx="1152">
                  <c:v>34145</c:v>
                </c:pt>
                <c:pt idx="1153">
                  <c:v>34152</c:v>
                </c:pt>
                <c:pt idx="1154">
                  <c:v>34159</c:v>
                </c:pt>
                <c:pt idx="1155">
                  <c:v>34166</c:v>
                </c:pt>
                <c:pt idx="1156">
                  <c:v>34173</c:v>
                </c:pt>
                <c:pt idx="1157">
                  <c:v>34180</c:v>
                </c:pt>
                <c:pt idx="1158">
                  <c:v>34187</c:v>
                </c:pt>
                <c:pt idx="1159">
                  <c:v>34194</c:v>
                </c:pt>
                <c:pt idx="1160">
                  <c:v>34201</c:v>
                </c:pt>
                <c:pt idx="1161">
                  <c:v>34208</c:v>
                </c:pt>
                <c:pt idx="1162">
                  <c:v>34215</c:v>
                </c:pt>
                <c:pt idx="1163">
                  <c:v>34222</c:v>
                </c:pt>
                <c:pt idx="1164">
                  <c:v>34229</c:v>
                </c:pt>
                <c:pt idx="1165">
                  <c:v>34236</c:v>
                </c:pt>
                <c:pt idx="1166">
                  <c:v>34243</c:v>
                </c:pt>
                <c:pt idx="1167">
                  <c:v>34250</c:v>
                </c:pt>
                <c:pt idx="1168">
                  <c:v>34257</c:v>
                </c:pt>
                <c:pt idx="1169">
                  <c:v>34264</c:v>
                </c:pt>
                <c:pt idx="1170">
                  <c:v>34271</c:v>
                </c:pt>
                <c:pt idx="1171">
                  <c:v>34278</c:v>
                </c:pt>
                <c:pt idx="1172">
                  <c:v>34285</c:v>
                </c:pt>
                <c:pt idx="1173">
                  <c:v>34292</c:v>
                </c:pt>
                <c:pt idx="1174">
                  <c:v>34299</c:v>
                </c:pt>
                <c:pt idx="1175">
                  <c:v>34306</c:v>
                </c:pt>
                <c:pt idx="1176">
                  <c:v>34313</c:v>
                </c:pt>
                <c:pt idx="1177">
                  <c:v>34320</c:v>
                </c:pt>
                <c:pt idx="1178">
                  <c:v>34327</c:v>
                </c:pt>
                <c:pt idx="1179">
                  <c:v>34335</c:v>
                </c:pt>
                <c:pt idx="1180">
                  <c:v>34342</c:v>
                </c:pt>
                <c:pt idx="1181">
                  <c:v>34349</c:v>
                </c:pt>
                <c:pt idx="1182">
                  <c:v>34356</c:v>
                </c:pt>
                <c:pt idx="1183">
                  <c:v>34363</c:v>
                </c:pt>
                <c:pt idx="1184">
                  <c:v>34370</c:v>
                </c:pt>
                <c:pt idx="1185">
                  <c:v>34377</c:v>
                </c:pt>
                <c:pt idx="1186">
                  <c:v>34384</c:v>
                </c:pt>
                <c:pt idx="1187">
                  <c:v>34391</c:v>
                </c:pt>
                <c:pt idx="1188">
                  <c:v>34398</c:v>
                </c:pt>
                <c:pt idx="1189">
                  <c:v>34405</c:v>
                </c:pt>
                <c:pt idx="1190">
                  <c:v>34412</c:v>
                </c:pt>
                <c:pt idx="1191">
                  <c:v>34419</c:v>
                </c:pt>
                <c:pt idx="1192">
                  <c:v>34426</c:v>
                </c:pt>
                <c:pt idx="1193">
                  <c:v>34433</c:v>
                </c:pt>
                <c:pt idx="1194">
                  <c:v>34440</c:v>
                </c:pt>
                <c:pt idx="1195">
                  <c:v>34447</c:v>
                </c:pt>
                <c:pt idx="1196">
                  <c:v>34454</c:v>
                </c:pt>
                <c:pt idx="1197">
                  <c:v>34461</c:v>
                </c:pt>
                <c:pt idx="1198">
                  <c:v>34468</c:v>
                </c:pt>
                <c:pt idx="1199">
                  <c:v>34475</c:v>
                </c:pt>
                <c:pt idx="1200">
                  <c:v>34482</c:v>
                </c:pt>
                <c:pt idx="1201">
                  <c:v>34489</c:v>
                </c:pt>
                <c:pt idx="1202">
                  <c:v>34496</c:v>
                </c:pt>
                <c:pt idx="1203">
                  <c:v>34503</c:v>
                </c:pt>
                <c:pt idx="1204">
                  <c:v>34510</c:v>
                </c:pt>
                <c:pt idx="1205">
                  <c:v>34517</c:v>
                </c:pt>
                <c:pt idx="1206">
                  <c:v>34524</c:v>
                </c:pt>
                <c:pt idx="1207">
                  <c:v>34531</c:v>
                </c:pt>
                <c:pt idx="1208">
                  <c:v>34538</c:v>
                </c:pt>
                <c:pt idx="1209">
                  <c:v>34545</c:v>
                </c:pt>
                <c:pt idx="1210">
                  <c:v>34552</c:v>
                </c:pt>
                <c:pt idx="1211">
                  <c:v>34559</c:v>
                </c:pt>
                <c:pt idx="1212">
                  <c:v>34566</c:v>
                </c:pt>
                <c:pt idx="1213">
                  <c:v>34573</c:v>
                </c:pt>
                <c:pt idx="1214">
                  <c:v>34580</c:v>
                </c:pt>
                <c:pt idx="1215">
                  <c:v>34587</c:v>
                </c:pt>
                <c:pt idx="1216">
                  <c:v>34594</c:v>
                </c:pt>
                <c:pt idx="1217">
                  <c:v>34601</c:v>
                </c:pt>
                <c:pt idx="1218">
                  <c:v>34608</c:v>
                </c:pt>
                <c:pt idx="1219">
                  <c:v>34615</c:v>
                </c:pt>
                <c:pt idx="1220">
                  <c:v>34622</c:v>
                </c:pt>
                <c:pt idx="1221">
                  <c:v>34629</c:v>
                </c:pt>
                <c:pt idx="1222">
                  <c:v>34636</c:v>
                </c:pt>
                <c:pt idx="1223">
                  <c:v>34643</c:v>
                </c:pt>
                <c:pt idx="1224">
                  <c:v>34650</c:v>
                </c:pt>
                <c:pt idx="1225">
                  <c:v>34657</c:v>
                </c:pt>
                <c:pt idx="1226">
                  <c:v>34664</c:v>
                </c:pt>
                <c:pt idx="1227">
                  <c:v>34671</c:v>
                </c:pt>
                <c:pt idx="1228">
                  <c:v>34678</c:v>
                </c:pt>
                <c:pt idx="1229">
                  <c:v>34685</c:v>
                </c:pt>
                <c:pt idx="1230">
                  <c:v>34692</c:v>
                </c:pt>
                <c:pt idx="1231">
                  <c:v>34700</c:v>
                </c:pt>
                <c:pt idx="1232">
                  <c:v>34707</c:v>
                </c:pt>
                <c:pt idx="1233">
                  <c:v>34714</c:v>
                </c:pt>
                <c:pt idx="1234">
                  <c:v>34721</c:v>
                </c:pt>
                <c:pt idx="1235">
                  <c:v>34728</c:v>
                </c:pt>
                <c:pt idx="1236">
                  <c:v>34735</c:v>
                </c:pt>
                <c:pt idx="1237">
                  <c:v>34742</c:v>
                </c:pt>
                <c:pt idx="1238">
                  <c:v>34749</c:v>
                </c:pt>
                <c:pt idx="1239">
                  <c:v>34756</c:v>
                </c:pt>
                <c:pt idx="1240">
                  <c:v>34763</c:v>
                </c:pt>
                <c:pt idx="1241">
                  <c:v>34770</c:v>
                </c:pt>
                <c:pt idx="1242">
                  <c:v>34777</c:v>
                </c:pt>
                <c:pt idx="1243">
                  <c:v>34784</c:v>
                </c:pt>
                <c:pt idx="1244">
                  <c:v>34791</c:v>
                </c:pt>
                <c:pt idx="1245">
                  <c:v>34798</c:v>
                </c:pt>
                <c:pt idx="1246">
                  <c:v>34805</c:v>
                </c:pt>
                <c:pt idx="1247">
                  <c:v>34812</c:v>
                </c:pt>
                <c:pt idx="1248">
                  <c:v>34819</c:v>
                </c:pt>
                <c:pt idx="1249">
                  <c:v>34826</c:v>
                </c:pt>
                <c:pt idx="1250">
                  <c:v>34833</c:v>
                </c:pt>
                <c:pt idx="1251">
                  <c:v>34840</c:v>
                </c:pt>
                <c:pt idx="1252">
                  <c:v>34847</c:v>
                </c:pt>
                <c:pt idx="1253">
                  <c:v>34854</c:v>
                </c:pt>
                <c:pt idx="1254">
                  <c:v>34861</c:v>
                </c:pt>
                <c:pt idx="1255">
                  <c:v>34868</c:v>
                </c:pt>
                <c:pt idx="1256">
                  <c:v>34875</c:v>
                </c:pt>
                <c:pt idx="1257">
                  <c:v>34882</c:v>
                </c:pt>
                <c:pt idx="1258">
                  <c:v>34889</c:v>
                </c:pt>
                <c:pt idx="1259">
                  <c:v>34896</c:v>
                </c:pt>
                <c:pt idx="1260">
                  <c:v>34903</c:v>
                </c:pt>
                <c:pt idx="1261">
                  <c:v>34910</c:v>
                </c:pt>
                <c:pt idx="1262">
                  <c:v>34917</c:v>
                </c:pt>
                <c:pt idx="1263">
                  <c:v>34924</c:v>
                </c:pt>
                <c:pt idx="1264">
                  <c:v>34931</c:v>
                </c:pt>
                <c:pt idx="1265">
                  <c:v>34938</c:v>
                </c:pt>
                <c:pt idx="1266">
                  <c:v>34945</c:v>
                </c:pt>
                <c:pt idx="1267">
                  <c:v>34952</c:v>
                </c:pt>
                <c:pt idx="1268">
                  <c:v>34959</c:v>
                </c:pt>
                <c:pt idx="1269">
                  <c:v>34966</c:v>
                </c:pt>
                <c:pt idx="1270">
                  <c:v>34973</c:v>
                </c:pt>
                <c:pt idx="1271">
                  <c:v>34980</c:v>
                </c:pt>
                <c:pt idx="1272">
                  <c:v>34987</c:v>
                </c:pt>
                <c:pt idx="1273">
                  <c:v>34994</c:v>
                </c:pt>
                <c:pt idx="1274">
                  <c:v>35001</c:v>
                </c:pt>
                <c:pt idx="1275">
                  <c:v>35008</c:v>
                </c:pt>
                <c:pt idx="1276">
                  <c:v>35015</c:v>
                </c:pt>
                <c:pt idx="1277">
                  <c:v>35022</c:v>
                </c:pt>
                <c:pt idx="1278">
                  <c:v>35029</c:v>
                </c:pt>
                <c:pt idx="1279">
                  <c:v>35036</c:v>
                </c:pt>
                <c:pt idx="1280">
                  <c:v>35043</c:v>
                </c:pt>
                <c:pt idx="1281">
                  <c:v>35050</c:v>
                </c:pt>
                <c:pt idx="1282">
                  <c:v>35057</c:v>
                </c:pt>
                <c:pt idx="1283">
                  <c:v>35065</c:v>
                </c:pt>
                <c:pt idx="1284">
                  <c:v>35072</c:v>
                </c:pt>
                <c:pt idx="1285">
                  <c:v>35079</c:v>
                </c:pt>
                <c:pt idx="1286">
                  <c:v>35086</c:v>
                </c:pt>
                <c:pt idx="1287">
                  <c:v>35093</c:v>
                </c:pt>
                <c:pt idx="1288">
                  <c:v>35100</c:v>
                </c:pt>
                <c:pt idx="1289">
                  <c:v>35107</c:v>
                </c:pt>
                <c:pt idx="1290">
                  <c:v>35114</c:v>
                </c:pt>
                <c:pt idx="1291">
                  <c:v>35121</c:v>
                </c:pt>
                <c:pt idx="1292">
                  <c:v>35128</c:v>
                </c:pt>
                <c:pt idx="1293">
                  <c:v>35135</c:v>
                </c:pt>
                <c:pt idx="1294">
                  <c:v>35142</c:v>
                </c:pt>
                <c:pt idx="1295">
                  <c:v>35149</c:v>
                </c:pt>
                <c:pt idx="1296">
                  <c:v>35156</c:v>
                </c:pt>
                <c:pt idx="1297">
                  <c:v>35163</c:v>
                </c:pt>
                <c:pt idx="1298">
                  <c:v>35170</c:v>
                </c:pt>
                <c:pt idx="1299">
                  <c:v>35177</c:v>
                </c:pt>
                <c:pt idx="1300">
                  <c:v>35184</c:v>
                </c:pt>
                <c:pt idx="1301">
                  <c:v>35191</c:v>
                </c:pt>
                <c:pt idx="1302">
                  <c:v>35198</c:v>
                </c:pt>
                <c:pt idx="1303">
                  <c:v>35205</c:v>
                </c:pt>
                <c:pt idx="1304">
                  <c:v>35212</c:v>
                </c:pt>
                <c:pt idx="1305">
                  <c:v>35219</c:v>
                </c:pt>
                <c:pt idx="1306">
                  <c:v>35226</c:v>
                </c:pt>
                <c:pt idx="1307">
                  <c:v>35233</c:v>
                </c:pt>
                <c:pt idx="1308">
                  <c:v>35240</c:v>
                </c:pt>
                <c:pt idx="1309">
                  <c:v>35247</c:v>
                </c:pt>
                <c:pt idx="1310">
                  <c:v>35254</c:v>
                </c:pt>
                <c:pt idx="1311">
                  <c:v>35261</c:v>
                </c:pt>
                <c:pt idx="1312">
                  <c:v>35268</c:v>
                </c:pt>
                <c:pt idx="1313">
                  <c:v>35275</c:v>
                </c:pt>
                <c:pt idx="1314">
                  <c:v>35282</c:v>
                </c:pt>
                <c:pt idx="1315">
                  <c:v>35289</c:v>
                </c:pt>
                <c:pt idx="1316">
                  <c:v>35296</c:v>
                </c:pt>
                <c:pt idx="1317">
                  <c:v>35303</c:v>
                </c:pt>
                <c:pt idx="1318">
                  <c:v>35310</c:v>
                </c:pt>
                <c:pt idx="1319">
                  <c:v>35317</c:v>
                </c:pt>
                <c:pt idx="1320">
                  <c:v>35324</c:v>
                </c:pt>
                <c:pt idx="1321">
                  <c:v>35331</c:v>
                </c:pt>
                <c:pt idx="1322">
                  <c:v>35338</c:v>
                </c:pt>
                <c:pt idx="1323">
                  <c:v>35345</c:v>
                </c:pt>
                <c:pt idx="1324">
                  <c:v>35352</c:v>
                </c:pt>
                <c:pt idx="1325">
                  <c:v>35359</c:v>
                </c:pt>
                <c:pt idx="1326">
                  <c:v>35366</c:v>
                </c:pt>
                <c:pt idx="1327">
                  <c:v>35373</c:v>
                </c:pt>
                <c:pt idx="1328">
                  <c:v>35380</c:v>
                </c:pt>
                <c:pt idx="1329">
                  <c:v>35387</c:v>
                </c:pt>
                <c:pt idx="1330">
                  <c:v>35394</c:v>
                </c:pt>
                <c:pt idx="1331">
                  <c:v>35401</c:v>
                </c:pt>
                <c:pt idx="1332">
                  <c:v>35408</c:v>
                </c:pt>
                <c:pt idx="1333">
                  <c:v>35415</c:v>
                </c:pt>
                <c:pt idx="1334">
                  <c:v>35422</c:v>
                </c:pt>
                <c:pt idx="1335">
                  <c:v>35431</c:v>
                </c:pt>
                <c:pt idx="1336">
                  <c:v>35438</c:v>
                </c:pt>
                <c:pt idx="1337">
                  <c:v>35445</c:v>
                </c:pt>
                <c:pt idx="1338">
                  <c:v>35452</c:v>
                </c:pt>
                <c:pt idx="1339">
                  <c:v>35459</c:v>
                </c:pt>
                <c:pt idx="1340">
                  <c:v>35466</c:v>
                </c:pt>
                <c:pt idx="1341">
                  <c:v>35473</c:v>
                </c:pt>
                <c:pt idx="1342">
                  <c:v>35480</c:v>
                </c:pt>
                <c:pt idx="1343">
                  <c:v>35487</c:v>
                </c:pt>
                <c:pt idx="1344">
                  <c:v>35494</c:v>
                </c:pt>
                <c:pt idx="1345">
                  <c:v>35501</c:v>
                </c:pt>
                <c:pt idx="1346">
                  <c:v>35508</c:v>
                </c:pt>
                <c:pt idx="1347">
                  <c:v>35515</c:v>
                </c:pt>
                <c:pt idx="1348">
                  <c:v>35522</c:v>
                </c:pt>
                <c:pt idx="1349">
                  <c:v>35529</c:v>
                </c:pt>
                <c:pt idx="1350">
                  <c:v>35536</c:v>
                </c:pt>
                <c:pt idx="1351">
                  <c:v>35543</c:v>
                </c:pt>
                <c:pt idx="1352">
                  <c:v>35550</c:v>
                </c:pt>
                <c:pt idx="1353">
                  <c:v>35557</c:v>
                </c:pt>
                <c:pt idx="1354">
                  <c:v>35564</c:v>
                </c:pt>
                <c:pt idx="1355">
                  <c:v>35571</c:v>
                </c:pt>
                <c:pt idx="1356">
                  <c:v>35578</c:v>
                </c:pt>
                <c:pt idx="1357">
                  <c:v>35585</c:v>
                </c:pt>
                <c:pt idx="1358">
                  <c:v>35592</c:v>
                </c:pt>
                <c:pt idx="1359">
                  <c:v>35599</c:v>
                </c:pt>
                <c:pt idx="1360">
                  <c:v>35606</c:v>
                </c:pt>
                <c:pt idx="1361">
                  <c:v>35613</c:v>
                </c:pt>
                <c:pt idx="1362">
                  <c:v>35620</c:v>
                </c:pt>
                <c:pt idx="1363">
                  <c:v>35627</c:v>
                </c:pt>
                <c:pt idx="1364">
                  <c:v>35634</c:v>
                </c:pt>
                <c:pt idx="1365">
                  <c:v>35641</c:v>
                </c:pt>
                <c:pt idx="1366">
                  <c:v>35648</c:v>
                </c:pt>
                <c:pt idx="1367">
                  <c:v>35655</c:v>
                </c:pt>
                <c:pt idx="1368">
                  <c:v>35662</c:v>
                </c:pt>
                <c:pt idx="1369">
                  <c:v>35669</c:v>
                </c:pt>
                <c:pt idx="1370">
                  <c:v>35676</c:v>
                </c:pt>
                <c:pt idx="1371">
                  <c:v>35683</c:v>
                </c:pt>
                <c:pt idx="1372">
                  <c:v>35690</c:v>
                </c:pt>
                <c:pt idx="1373">
                  <c:v>35697</c:v>
                </c:pt>
                <c:pt idx="1374">
                  <c:v>35704</c:v>
                </c:pt>
                <c:pt idx="1375">
                  <c:v>35711</c:v>
                </c:pt>
                <c:pt idx="1376">
                  <c:v>35718</c:v>
                </c:pt>
                <c:pt idx="1377">
                  <c:v>35725</c:v>
                </c:pt>
                <c:pt idx="1378">
                  <c:v>35732</c:v>
                </c:pt>
                <c:pt idx="1379">
                  <c:v>35739</c:v>
                </c:pt>
                <c:pt idx="1380">
                  <c:v>35746</c:v>
                </c:pt>
                <c:pt idx="1381">
                  <c:v>35753</c:v>
                </c:pt>
                <c:pt idx="1382">
                  <c:v>35760</c:v>
                </c:pt>
                <c:pt idx="1383">
                  <c:v>35767</c:v>
                </c:pt>
                <c:pt idx="1384">
                  <c:v>35774</c:v>
                </c:pt>
                <c:pt idx="1385">
                  <c:v>35781</c:v>
                </c:pt>
                <c:pt idx="1386">
                  <c:v>35788</c:v>
                </c:pt>
                <c:pt idx="1387">
                  <c:v>35796</c:v>
                </c:pt>
                <c:pt idx="1388">
                  <c:v>35803</c:v>
                </c:pt>
                <c:pt idx="1389">
                  <c:v>35810</c:v>
                </c:pt>
                <c:pt idx="1390">
                  <c:v>35817</c:v>
                </c:pt>
                <c:pt idx="1391">
                  <c:v>35824</c:v>
                </c:pt>
                <c:pt idx="1392">
                  <c:v>35831</c:v>
                </c:pt>
                <c:pt idx="1393">
                  <c:v>35838</c:v>
                </c:pt>
                <c:pt idx="1394">
                  <c:v>35845</c:v>
                </c:pt>
                <c:pt idx="1395">
                  <c:v>35852</c:v>
                </c:pt>
                <c:pt idx="1396">
                  <c:v>35859</c:v>
                </c:pt>
                <c:pt idx="1397">
                  <c:v>35866</c:v>
                </c:pt>
                <c:pt idx="1398">
                  <c:v>35873</c:v>
                </c:pt>
                <c:pt idx="1399">
                  <c:v>35880</c:v>
                </c:pt>
                <c:pt idx="1400">
                  <c:v>35887</c:v>
                </c:pt>
                <c:pt idx="1401">
                  <c:v>35894</c:v>
                </c:pt>
                <c:pt idx="1402">
                  <c:v>35901</c:v>
                </c:pt>
                <c:pt idx="1403">
                  <c:v>35908</c:v>
                </c:pt>
                <c:pt idx="1404">
                  <c:v>35915</c:v>
                </c:pt>
                <c:pt idx="1405">
                  <c:v>35922</c:v>
                </c:pt>
                <c:pt idx="1406">
                  <c:v>35929</c:v>
                </c:pt>
                <c:pt idx="1407">
                  <c:v>35936</c:v>
                </c:pt>
                <c:pt idx="1408">
                  <c:v>35943</c:v>
                </c:pt>
                <c:pt idx="1409">
                  <c:v>35950</c:v>
                </c:pt>
                <c:pt idx="1410">
                  <c:v>35957</c:v>
                </c:pt>
                <c:pt idx="1411">
                  <c:v>35964</c:v>
                </c:pt>
                <c:pt idx="1412">
                  <c:v>35971</c:v>
                </c:pt>
                <c:pt idx="1413">
                  <c:v>35978</c:v>
                </c:pt>
                <c:pt idx="1414">
                  <c:v>35985</c:v>
                </c:pt>
                <c:pt idx="1415">
                  <c:v>35992</c:v>
                </c:pt>
                <c:pt idx="1416">
                  <c:v>35999</c:v>
                </c:pt>
                <c:pt idx="1417">
                  <c:v>36006</c:v>
                </c:pt>
                <c:pt idx="1418">
                  <c:v>36013</c:v>
                </c:pt>
                <c:pt idx="1419">
                  <c:v>36020</c:v>
                </c:pt>
                <c:pt idx="1420">
                  <c:v>36027</c:v>
                </c:pt>
                <c:pt idx="1421">
                  <c:v>36034</c:v>
                </c:pt>
                <c:pt idx="1422">
                  <c:v>36041</c:v>
                </c:pt>
                <c:pt idx="1423">
                  <c:v>36048</c:v>
                </c:pt>
                <c:pt idx="1424">
                  <c:v>36055</c:v>
                </c:pt>
                <c:pt idx="1425">
                  <c:v>36062</c:v>
                </c:pt>
                <c:pt idx="1426">
                  <c:v>36069</c:v>
                </c:pt>
                <c:pt idx="1427">
                  <c:v>36076</c:v>
                </c:pt>
                <c:pt idx="1428">
                  <c:v>36083</c:v>
                </c:pt>
                <c:pt idx="1429">
                  <c:v>36090</c:v>
                </c:pt>
                <c:pt idx="1430">
                  <c:v>36097</c:v>
                </c:pt>
                <c:pt idx="1431">
                  <c:v>36104</c:v>
                </c:pt>
                <c:pt idx="1432">
                  <c:v>36111</c:v>
                </c:pt>
                <c:pt idx="1433">
                  <c:v>36118</c:v>
                </c:pt>
                <c:pt idx="1434">
                  <c:v>36125</c:v>
                </c:pt>
                <c:pt idx="1435">
                  <c:v>36132</c:v>
                </c:pt>
                <c:pt idx="1436">
                  <c:v>36139</c:v>
                </c:pt>
                <c:pt idx="1437">
                  <c:v>36146</c:v>
                </c:pt>
                <c:pt idx="1438">
                  <c:v>36153</c:v>
                </c:pt>
                <c:pt idx="1439">
                  <c:v>36168</c:v>
                </c:pt>
                <c:pt idx="1440">
                  <c:v>36175</c:v>
                </c:pt>
                <c:pt idx="1441">
                  <c:v>36182</c:v>
                </c:pt>
                <c:pt idx="1442">
                  <c:v>36189</c:v>
                </c:pt>
                <c:pt idx="1443">
                  <c:v>36196</c:v>
                </c:pt>
                <c:pt idx="1444">
                  <c:v>36203</c:v>
                </c:pt>
                <c:pt idx="1445">
                  <c:v>36210</c:v>
                </c:pt>
                <c:pt idx="1446">
                  <c:v>36217</c:v>
                </c:pt>
                <c:pt idx="1447">
                  <c:v>36224</c:v>
                </c:pt>
                <c:pt idx="1448">
                  <c:v>36231</c:v>
                </c:pt>
                <c:pt idx="1449">
                  <c:v>36238</c:v>
                </c:pt>
                <c:pt idx="1450">
                  <c:v>36245</c:v>
                </c:pt>
                <c:pt idx="1451">
                  <c:v>36252</c:v>
                </c:pt>
                <c:pt idx="1452">
                  <c:v>36259</c:v>
                </c:pt>
                <c:pt idx="1453">
                  <c:v>36266</c:v>
                </c:pt>
                <c:pt idx="1454">
                  <c:v>36273</c:v>
                </c:pt>
                <c:pt idx="1455">
                  <c:v>36280</c:v>
                </c:pt>
                <c:pt idx="1456">
                  <c:v>36287</c:v>
                </c:pt>
                <c:pt idx="1457">
                  <c:v>36294</c:v>
                </c:pt>
                <c:pt idx="1458">
                  <c:v>36301</c:v>
                </c:pt>
                <c:pt idx="1459">
                  <c:v>36308</c:v>
                </c:pt>
                <c:pt idx="1460">
                  <c:v>36315</c:v>
                </c:pt>
                <c:pt idx="1461">
                  <c:v>36322</c:v>
                </c:pt>
                <c:pt idx="1462">
                  <c:v>36329</c:v>
                </c:pt>
                <c:pt idx="1463">
                  <c:v>36336</c:v>
                </c:pt>
                <c:pt idx="1464">
                  <c:v>36343</c:v>
                </c:pt>
                <c:pt idx="1465">
                  <c:v>36350</c:v>
                </c:pt>
                <c:pt idx="1466">
                  <c:v>36357</c:v>
                </c:pt>
                <c:pt idx="1467">
                  <c:v>36364</c:v>
                </c:pt>
                <c:pt idx="1468">
                  <c:v>36371</c:v>
                </c:pt>
                <c:pt idx="1469">
                  <c:v>36378</c:v>
                </c:pt>
                <c:pt idx="1470">
                  <c:v>36385</c:v>
                </c:pt>
                <c:pt idx="1471">
                  <c:v>36392</c:v>
                </c:pt>
                <c:pt idx="1472">
                  <c:v>36399</c:v>
                </c:pt>
                <c:pt idx="1473">
                  <c:v>36406</c:v>
                </c:pt>
                <c:pt idx="1474">
                  <c:v>36413</c:v>
                </c:pt>
                <c:pt idx="1475">
                  <c:v>36420</c:v>
                </c:pt>
                <c:pt idx="1476">
                  <c:v>36427</c:v>
                </c:pt>
                <c:pt idx="1477">
                  <c:v>36434</c:v>
                </c:pt>
                <c:pt idx="1478">
                  <c:v>36441</c:v>
                </c:pt>
                <c:pt idx="1479">
                  <c:v>36448</c:v>
                </c:pt>
                <c:pt idx="1480">
                  <c:v>36455</c:v>
                </c:pt>
                <c:pt idx="1481">
                  <c:v>36462</c:v>
                </c:pt>
                <c:pt idx="1482">
                  <c:v>36469</c:v>
                </c:pt>
                <c:pt idx="1483">
                  <c:v>36476</c:v>
                </c:pt>
                <c:pt idx="1484">
                  <c:v>36483</c:v>
                </c:pt>
                <c:pt idx="1485">
                  <c:v>36490</c:v>
                </c:pt>
                <c:pt idx="1486">
                  <c:v>36497</c:v>
                </c:pt>
                <c:pt idx="1487">
                  <c:v>36504</c:v>
                </c:pt>
                <c:pt idx="1488">
                  <c:v>36511</c:v>
                </c:pt>
                <c:pt idx="1489">
                  <c:v>36518</c:v>
                </c:pt>
                <c:pt idx="1490">
                  <c:v>36526</c:v>
                </c:pt>
                <c:pt idx="1491">
                  <c:v>36533</c:v>
                </c:pt>
                <c:pt idx="1492">
                  <c:v>36540</c:v>
                </c:pt>
                <c:pt idx="1493">
                  <c:v>36547</c:v>
                </c:pt>
                <c:pt idx="1494">
                  <c:v>36554</c:v>
                </c:pt>
                <c:pt idx="1495">
                  <c:v>36561</c:v>
                </c:pt>
                <c:pt idx="1496">
                  <c:v>36568</c:v>
                </c:pt>
                <c:pt idx="1497">
                  <c:v>36575</c:v>
                </c:pt>
                <c:pt idx="1498">
                  <c:v>36582</c:v>
                </c:pt>
                <c:pt idx="1499">
                  <c:v>36589</c:v>
                </c:pt>
                <c:pt idx="1500">
                  <c:v>36596</c:v>
                </c:pt>
                <c:pt idx="1501">
                  <c:v>36603</c:v>
                </c:pt>
                <c:pt idx="1502">
                  <c:v>36610</c:v>
                </c:pt>
                <c:pt idx="1503">
                  <c:v>36617</c:v>
                </c:pt>
                <c:pt idx="1504">
                  <c:v>36624</c:v>
                </c:pt>
                <c:pt idx="1505">
                  <c:v>36631</c:v>
                </c:pt>
                <c:pt idx="1506">
                  <c:v>36638</c:v>
                </c:pt>
                <c:pt idx="1507">
                  <c:v>36645</c:v>
                </c:pt>
                <c:pt idx="1508">
                  <c:v>36652</c:v>
                </c:pt>
                <c:pt idx="1509">
                  <c:v>36659</c:v>
                </c:pt>
                <c:pt idx="1510">
                  <c:v>36666</c:v>
                </c:pt>
                <c:pt idx="1511">
                  <c:v>36673</c:v>
                </c:pt>
                <c:pt idx="1512">
                  <c:v>36680</c:v>
                </c:pt>
                <c:pt idx="1513">
                  <c:v>36687</c:v>
                </c:pt>
                <c:pt idx="1514">
                  <c:v>36694</c:v>
                </c:pt>
                <c:pt idx="1515">
                  <c:v>36701</c:v>
                </c:pt>
                <c:pt idx="1516">
                  <c:v>36708</c:v>
                </c:pt>
                <c:pt idx="1517">
                  <c:v>36715</c:v>
                </c:pt>
                <c:pt idx="1518">
                  <c:v>36722</c:v>
                </c:pt>
                <c:pt idx="1519">
                  <c:v>36729</c:v>
                </c:pt>
                <c:pt idx="1520">
                  <c:v>36736</c:v>
                </c:pt>
                <c:pt idx="1521">
                  <c:v>36743</c:v>
                </c:pt>
                <c:pt idx="1522">
                  <c:v>36750</c:v>
                </c:pt>
                <c:pt idx="1523">
                  <c:v>36757</c:v>
                </c:pt>
                <c:pt idx="1524">
                  <c:v>36764</c:v>
                </c:pt>
                <c:pt idx="1525">
                  <c:v>36771</c:v>
                </c:pt>
                <c:pt idx="1526">
                  <c:v>36778</c:v>
                </c:pt>
                <c:pt idx="1527">
                  <c:v>36785</c:v>
                </c:pt>
                <c:pt idx="1528">
                  <c:v>36792</c:v>
                </c:pt>
                <c:pt idx="1529">
                  <c:v>36799</c:v>
                </c:pt>
                <c:pt idx="1530">
                  <c:v>36806</c:v>
                </c:pt>
                <c:pt idx="1531">
                  <c:v>36813</c:v>
                </c:pt>
                <c:pt idx="1532">
                  <c:v>36820</c:v>
                </c:pt>
                <c:pt idx="1533">
                  <c:v>36827</c:v>
                </c:pt>
                <c:pt idx="1534">
                  <c:v>36834</c:v>
                </c:pt>
                <c:pt idx="1535">
                  <c:v>36841</c:v>
                </c:pt>
                <c:pt idx="1536">
                  <c:v>36848</c:v>
                </c:pt>
                <c:pt idx="1537">
                  <c:v>36855</c:v>
                </c:pt>
                <c:pt idx="1538">
                  <c:v>36862</c:v>
                </c:pt>
                <c:pt idx="1539">
                  <c:v>36869</c:v>
                </c:pt>
                <c:pt idx="1540">
                  <c:v>36876</c:v>
                </c:pt>
                <c:pt idx="1541">
                  <c:v>36883</c:v>
                </c:pt>
                <c:pt idx="1542">
                  <c:v>36892</c:v>
                </c:pt>
                <c:pt idx="1543">
                  <c:v>36899</c:v>
                </c:pt>
                <c:pt idx="1544">
                  <c:v>36906</c:v>
                </c:pt>
                <c:pt idx="1545">
                  <c:v>36913</c:v>
                </c:pt>
                <c:pt idx="1546">
                  <c:v>36920</c:v>
                </c:pt>
                <c:pt idx="1547">
                  <c:v>36927</c:v>
                </c:pt>
                <c:pt idx="1548">
                  <c:v>36934</c:v>
                </c:pt>
                <c:pt idx="1549">
                  <c:v>36941</c:v>
                </c:pt>
                <c:pt idx="1550">
                  <c:v>36948</c:v>
                </c:pt>
                <c:pt idx="1551">
                  <c:v>36955</c:v>
                </c:pt>
                <c:pt idx="1552">
                  <c:v>36962</c:v>
                </c:pt>
                <c:pt idx="1553">
                  <c:v>36969</c:v>
                </c:pt>
                <c:pt idx="1554">
                  <c:v>36976</c:v>
                </c:pt>
                <c:pt idx="1555">
                  <c:v>36983</c:v>
                </c:pt>
                <c:pt idx="1556">
                  <c:v>36990</c:v>
                </c:pt>
                <c:pt idx="1557">
                  <c:v>36997</c:v>
                </c:pt>
                <c:pt idx="1558">
                  <c:v>37004</c:v>
                </c:pt>
                <c:pt idx="1559">
                  <c:v>37011</c:v>
                </c:pt>
                <c:pt idx="1560">
                  <c:v>37018</c:v>
                </c:pt>
                <c:pt idx="1561">
                  <c:v>37025</c:v>
                </c:pt>
                <c:pt idx="1562">
                  <c:v>37032</c:v>
                </c:pt>
                <c:pt idx="1563">
                  <c:v>37039</c:v>
                </c:pt>
                <c:pt idx="1564">
                  <c:v>37046</c:v>
                </c:pt>
                <c:pt idx="1565">
                  <c:v>37053</c:v>
                </c:pt>
                <c:pt idx="1566">
                  <c:v>37060</c:v>
                </c:pt>
                <c:pt idx="1567">
                  <c:v>37067</c:v>
                </c:pt>
                <c:pt idx="1568">
                  <c:v>37074</c:v>
                </c:pt>
                <c:pt idx="1569">
                  <c:v>37081</c:v>
                </c:pt>
                <c:pt idx="1570">
                  <c:v>37088</c:v>
                </c:pt>
                <c:pt idx="1571">
                  <c:v>37095</c:v>
                </c:pt>
                <c:pt idx="1572">
                  <c:v>37102</c:v>
                </c:pt>
                <c:pt idx="1573">
                  <c:v>37109</c:v>
                </c:pt>
                <c:pt idx="1574">
                  <c:v>37116</c:v>
                </c:pt>
                <c:pt idx="1575">
                  <c:v>37123</c:v>
                </c:pt>
                <c:pt idx="1576">
                  <c:v>37130</c:v>
                </c:pt>
                <c:pt idx="1577">
                  <c:v>37137</c:v>
                </c:pt>
                <c:pt idx="1578">
                  <c:v>37144</c:v>
                </c:pt>
                <c:pt idx="1579">
                  <c:v>37151</c:v>
                </c:pt>
                <c:pt idx="1580">
                  <c:v>37158</c:v>
                </c:pt>
                <c:pt idx="1581">
                  <c:v>37165</c:v>
                </c:pt>
                <c:pt idx="1582">
                  <c:v>37172</c:v>
                </c:pt>
                <c:pt idx="1583">
                  <c:v>37179</c:v>
                </c:pt>
                <c:pt idx="1584">
                  <c:v>37186</c:v>
                </c:pt>
                <c:pt idx="1585">
                  <c:v>37193</c:v>
                </c:pt>
                <c:pt idx="1586">
                  <c:v>37200</c:v>
                </c:pt>
                <c:pt idx="1587">
                  <c:v>37207</c:v>
                </c:pt>
                <c:pt idx="1588">
                  <c:v>37214</c:v>
                </c:pt>
                <c:pt idx="1589">
                  <c:v>37221</c:v>
                </c:pt>
                <c:pt idx="1590">
                  <c:v>37228</c:v>
                </c:pt>
                <c:pt idx="1591">
                  <c:v>37235</c:v>
                </c:pt>
                <c:pt idx="1592">
                  <c:v>37242</c:v>
                </c:pt>
                <c:pt idx="1593">
                  <c:v>37249</c:v>
                </c:pt>
                <c:pt idx="1594">
                  <c:v>37257</c:v>
                </c:pt>
                <c:pt idx="1595">
                  <c:v>37264</c:v>
                </c:pt>
                <c:pt idx="1596">
                  <c:v>37271</c:v>
                </c:pt>
                <c:pt idx="1597">
                  <c:v>37278</c:v>
                </c:pt>
                <c:pt idx="1598">
                  <c:v>37285</c:v>
                </c:pt>
                <c:pt idx="1599">
                  <c:v>37292</c:v>
                </c:pt>
                <c:pt idx="1600">
                  <c:v>37299</c:v>
                </c:pt>
                <c:pt idx="1601">
                  <c:v>37306</c:v>
                </c:pt>
                <c:pt idx="1602">
                  <c:v>37313</c:v>
                </c:pt>
                <c:pt idx="1603">
                  <c:v>37320</c:v>
                </c:pt>
                <c:pt idx="1604">
                  <c:v>37327</c:v>
                </c:pt>
                <c:pt idx="1605">
                  <c:v>37334</c:v>
                </c:pt>
                <c:pt idx="1606">
                  <c:v>37341</c:v>
                </c:pt>
                <c:pt idx="1607">
                  <c:v>37348</c:v>
                </c:pt>
                <c:pt idx="1608">
                  <c:v>37355</c:v>
                </c:pt>
                <c:pt idx="1609">
                  <c:v>37362</c:v>
                </c:pt>
                <c:pt idx="1610">
                  <c:v>37369</c:v>
                </c:pt>
                <c:pt idx="1611">
                  <c:v>37376</c:v>
                </c:pt>
                <c:pt idx="1612">
                  <c:v>37383</c:v>
                </c:pt>
                <c:pt idx="1613">
                  <c:v>37390</c:v>
                </c:pt>
                <c:pt idx="1614">
                  <c:v>37397</c:v>
                </c:pt>
                <c:pt idx="1615">
                  <c:v>37404</c:v>
                </c:pt>
                <c:pt idx="1616">
                  <c:v>37411</c:v>
                </c:pt>
                <c:pt idx="1617">
                  <c:v>37418</c:v>
                </c:pt>
                <c:pt idx="1618">
                  <c:v>37425</c:v>
                </c:pt>
                <c:pt idx="1619">
                  <c:v>37432</c:v>
                </c:pt>
                <c:pt idx="1620">
                  <c:v>37439</c:v>
                </c:pt>
                <c:pt idx="1621">
                  <c:v>37446</c:v>
                </c:pt>
                <c:pt idx="1622">
                  <c:v>37453</c:v>
                </c:pt>
                <c:pt idx="1623">
                  <c:v>37460</c:v>
                </c:pt>
                <c:pt idx="1624">
                  <c:v>37467</c:v>
                </c:pt>
                <c:pt idx="1625">
                  <c:v>37474</c:v>
                </c:pt>
                <c:pt idx="1626">
                  <c:v>37481</c:v>
                </c:pt>
                <c:pt idx="1627">
                  <c:v>37488</c:v>
                </c:pt>
                <c:pt idx="1628">
                  <c:v>37495</c:v>
                </c:pt>
                <c:pt idx="1629">
                  <c:v>37502</c:v>
                </c:pt>
                <c:pt idx="1630">
                  <c:v>37509</c:v>
                </c:pt>
                <c:pt idx="1631">
                  <c:v>37516</c:v>
                </c:pt>
                <c:pt idx="1632">
                  <c:v>37523</c:v>
                </c:pt>
                <c:pt idx="1633">
                  <c:v>37530</c:v>
                </c:pt>
                <c:pt idx="1634">
                  <c:v>37537</c:v>
                </c:pt>
                <c:pt idx="1635">
                  <c:v>37544</c:v>
                </c:pt>
                <c:pt idx="1636">
                  <c:v>37551</c:v>
                </c:pt>
                <c:pt idx="1637">
                  <c:v>37558</c:v>
                </c:pt>
                <c:pt idx="1638">
                  <c:v>37565</c:v>
                </c:pt>
                <c:pt idx="1639">
                  <c:v>37572</c:v>
                </c:pt>
                <c:pt idx="1640">
                  <c:v>37579</c:v>
                </c:pt>
                <c:pt idx="1641">
                  <c:v>37586</c:v>
                </c:pt>
                <c:pt idx="1642">
                  <c:v>37593</c:v>
                </c:pt>
                <c:pt idx="1643">
                  <c:v>37600</c:v>
                </c:pt>
                <c:pt idx="1644">
                  <c:v>37607</c:v>
                </c:pt>
                <c:pt idx="1645">
                  <c:v>37614</c:v>
                </c:pt>
                <c:pt idx="1646">
                  <c:v>37622</c:v>
                </c:pt>
                <c:pt idx="1647">
                  <c:v>37629</c:v>
                </c:pt>
                <c:pt idx="1648">
                  <c:v>37636</c:v>
                </c:pt>
                <c:pt idx="1649">
                  <c:v>37643</c:v>
                </c:pt>
                <c:pt idx="1650">
                  <c:v>37650</c:v>
                </c:pt>
                <c:pt idx="1651">
                  <c:v>37657</c:v>
                </c:pt>
                <c:pt idx="1652">
                  <c:v>37664</c:v>
                </c:pt>
                <c:pt idx="1653">
                  <c:v>37671</c:v>
                </c:pt>
                <c:pt idx="1654">
                  <c:v>37678</c:v>
                </c:pt>
                <c:pt idx="1655">
                  <c:v>37685</c:v>
                </c:pt>
                <c:pt idx="1656">
                  <c:v>37692</c:v>
                </c:pt>
                <c:pt idx="1657">
                  <c:v>37699</c:v>
                </c:pt>
                <c:pt idx="1658">
                  <c:v>37706</c:v>
                </c:pt>
                <c:pt idx="1659">
                  <c:v>37713</c:v>
                </c:pt>
                <c:pt idx="1660">
                  <c:v>37720</c:v>
                </c:pt>
                <c:pt idx="1661">
                  <c:v>37727</c:v>
                </c:pt>
                <c:pt idx="1662">
                  <c:v>37734</c:v>
                </c:pt>
                <c:pt idx="1663">
                  <c:v>37741</c:v>
                </c:pt>
                <c:pt idx="1664">
                  <c:v>37748</c:v>
                </c:pt>
                <c:pt idx="1665">
                  <c:v>37755</c:v>
                </c:pt>
                <c:pt idx="1666">
                  <c:v>37762</c:v>
                </c:pt>
                <c:pt idx="1667">
                  <c:v>37769</c:v>
                </c:pt>
                <c:pt idx="1668">
                  <c:v>37776</c:v>
                </c:pt>
                <c:pt idx="1669">
                  <c:v>37783</c:v>
                </c:pt>
                <c:pt idx="1670">
                  <c:v>37790</c:v>
                </c:pt>
                <c:pt idx="1671">
                  <c:v>37797</c:v>
                </c:pt>
                <c:pt idx="1672">
                  <c:v>37804</c:v>
                </c:pt>
                <c:pt idx="1673">
                  <c:v>37811</c:v>
                </c:pt>
                <c:pt idx="1674">
                  <c:v>37818</c:v>
                </c:pt>
                <c:pt idx="1675">
                  <c:v>37825</c:v>
                </c:pt>
                <c:pt idx="1676">
                  <c:v>37832</c:v>
                </c:pt>
                <c:pt idx="1677">
                  <c:v>37839</c:v>
                </c:pt>
                <c:pt idx="1678">
                  <c:v>37846</c:v>
                </c:pt>
                <c:pt idx="1679">
                  <c:v>37853</c:v>
                </c:pt>
                <c:pt idx="1680">
                  <c:v>37860</c:v>
                </c:pt>
                <c:pt idx="1681">
                  <c:v>37867</c:v>
                </c:pt>
                <c:pt idx="1682">
                  <c:v>37874</c:v>
                </c:pt>
                <c:pt idx="1683">
                  <c:v>37881</c:v>
                </c:pt>
                <c:pt idx="1684">
                  <c:v>37888</c:v>
                </c:pt>
                <c:pt idx="1685">
                  <c:v>37895</c:v>
                </c:pt>
                <c:pt idx="1686">
                  <c:v>37902</c:v>
                </c:pt>
                <c:pt idx="1687">
                  <c:v>37909</c:v>
                </c:pt>
                <c:pt idx="1688">
                  <c:v>37916</c:v>
                </c:pt>
                <c:pt idx="1689">
                  <c:v>37923</c:v>
                </c:pt>
                <c:pt idx="1690">
                  <c:v>37930</c:v>
                </c:pt>
                <c:pt idx="1691">
                  <c:v>37937</c:v>
                </c:pt>
                <c:pt idx="1692">
                  <c:v>37944</c:v>
                </c:pt>
                <c:pt idx="1693">
                  <c:v>37951</c:v>
                </c:pt>
                <c:pt idx="1694">
                  <c:v>37958</c:v>
                </c:pt>
                <c:pt idx="1695">
                  <c:v>37965</c:v>
                </c:pt>
                <c:pt idx="1696">
                  <c:v>37972</c:v>
                </c:pt>
                <c:pt idx="1697">
                  <c:v>37979</c:v>
                </c:pt>
                <c:pt idx="1698">
                  <c:v>37994</c:v>
                </c:pt>
                <c:pt idx="1699">
                  <c:v>38001</c:v>
                </c:pt>
                <c:pt idx="1700">
                  <c:v>38008</c:v>
                </c:pt>
                <c:pt idx="1701">
                  <c:v>38015</c:v>
                </c:pt>
                <c:pt idx="1702">
                  <c:v>38022</c:v>
                </c:pt>
                <c:pt idx="1703">
                  <c:v>38029</c:v>
                </c:pt>
                <c:pt idx="1704">
                  <c:v>38036</c:v>
                </c:pt>
                <c:pt idx="1705">
                  <c:v>38043</c:v>
                </c:pt>
                <c:pt idx="1706">
                  <c:v>38050</c:v>
                </c:pt>
                <c:pt idx="1707">
                  <c:v>38057</c:v>
                </c:pt>
                <c:pt idx="1708">
                  <c:v>38064</c:v>
                </c:pt>
                <c:pt idx="1709">
                  <c:v>38071</c:v>
                </c:pt>
                <c:pt idx="1710">
                  <c:v>38078</c:v>
                </c:pt>
                <c:pt idx="1711">
                  <c:v>38085</c:v>
                </c:pt>
                <c:pt idx="1712">
                  <c:v>38092</c:v>
                </c:pt>
                <c:pt idx="1713">
                  <c:v>38099</c:v>
                </c:pt>
                <c:pt idx="1714">
                  <c:v>38106</c:v>
                </c:pt>
                <c:pt idx="1715">
                  <c:v>38113</c:v>
                </c:pt>
                <c:pt idx="1716">
                  <c:v>38120</c:v>
                </c:pt>
                <c:pt idx="1717">
                  <c:v>38127</c:v>
                </c:pt>
                <c:pt idx="1718">
                  <c:v>38134</c:v>
                </c:pt>
                <c:pt idx="1719">
                  <c:v>38141</c:v>
                </c:pt>
                <c:pt idx="1720">
                  <c:v>38148</c:v>
                </c:pt>
                <c:pt idx="1721">
                  <c:v>38155</c:v>
                </c:pt>
                <c:pt idx="1722">
                  <c:v>38162</c:v>
                </c:pt>
                <c:pt idx="1723">
                  <c:v>38169</c:v>
                </c:pt>
                <c:pt idx="1724">
                  <c:v>38176</c:v>
                </c:pt>
                <c:pt idx="1725">
                  <c:v>38183</c:v>
                </c:pt>
                <c:pt idx="1726">
                  <c:v>38190</c:v>
                </c:pt>
                <c:pt idx="1727">
                  <c:v>38197</c:v>
                </c:pt>
                <c:pt idx="1728">
                  <c:v>38204</c:v>
                </c:pt>
                <c:pt idx="1729">
                  <c:v>38211</c:v>
                </c:pt>
                <c:pt idx="1730">
                  <c:v>38218</c:v>
                </c:pt>
                <c:pt idx="1731">
                  <c:v>38225</c:v>
                </c:pt>
                <c:pt idx="1732">
                  <c:v>38232</c:v>
                </c:pt>
                <c:pt idx="1733">
                  <c:v>38239</c:v>
                </c:pt>
                <c:pt idx="1734">
                  <c:v>38246</c:v>
                </c:pt>
                <c:pt idx="1735">
                  <c:v>38253</c:v>
                </c:pt>
                <c:pt idx="1736">
                  <c:v>38260</c:v>
                </c:pt>
                <c:pt idx="1737">
                  <c:v>38267</c:v>
                </c:pt>
                <c:pt idx="1738">
                  <c:v>38274</c:v>
                </c:pt>
                <c:pt idx="1739">
                  <c:v>38281</c:v>
                </c:pt>
                <c:pt idx="1740">
                  <c:v>38288</c:v>
                </c:pt>
                <c:pt idx="1741">
                  <c:v>38295</c:v>
                </c:pt>
                <c:pt idx="1742">
                  <c:v>38302</c:v>
                </c:pt>
                <c:pt idx="1743">
                  <c:v>38309</c:v>
                </c:pt>
                <c:pt idx="1744">
                  <c:v>38323</c:v>
                </c:pt>
                <c:pt idx="1745">
                  <c:v>38330</c:v>
                </c:pt>
                <c:pt idx="1746">
                  <c:v>38337</c:v>
                </c:pt>
                <c:pt idx="1747">
                  <c:v>38344</c:v>
                </c:pt>
                <c:pt idx="1748">
                  <c:v>38353</c:v>
                </c:pt>
                <c:pt idx="1749">
                  <c:v>38360</c:v>
                </c:pt>
                <c:pt idx="1750">
                  <c:v>38367</c:v>
                </c:pt>
                <c:pt idx="1751">
                  <c:v>38374</c:v>
                </c:pt>
                <c:pt idx="1752">
                  <c:v>38381</c:v>
                </c:pt>
                <c:pt idx="1753">
                  <c:v>38388</c:v>
                </c:pt>
                <c:pt idx="1754">
                  <c:v>38395</c:v>
                </c:pt>
                <c:pt idx="1755">
                  <c:v>38402</c:v>
                </c:pt>
                <c:pt idx="1756">
                  <c:v>38409</c:v>
                </c:pt>
                <c:pt idx="1757">
                  <c:v>38416</c:v>
                </c:pt>
                <c:pt idx="1758">
                  <c:v>38423</c:v>
                </c:pt>
                <c:pt idx="1759">
                  <c:v>38430</c:v>
                </c:pt>
                <c:pt idx="1760">
                  <c:v>38437</c:v>
                </c:pt>
                <c:pt idx="1761">
                  <c:v>38444</c:v>
                </c:pt>
                <c:pt idx="1762">
                  <c:v>38451</c:v>
                </c:pt>
                <c:pt idx="1763">
                  <c:v>38458</c:v>
                </c:pt>
                <c:pt idx="1764">
                  <c:v>38465</c:v>
                </c:pt>
                <c:pt idx="1765">
                  <c:v>38472</c:v>
                </c:pt>
                <c:pt idx="1766">
                  <c:v>38479</c:v>
                </c:pt>
                <c:pt idx="1767">
                  <c:v>38486</c:v>
                </c:pt>
                <c:pt idx="1768">
                  <c:v>38493</c:v>
                </c:pt>
                <c:pt idx="1769">
                  <c:v>38500</c:v>
                </c:pt>
                <c:pt idx="1770">
                  <c:v>38507</c:v>
                </c:pt>
                <c:pt idx="1771">
                  <c:v>38514</c:v>
                </c:pt>
                <c:pt idx="1772">
                  <c:v>38521</c:v>
                </c:pt>
                <c:pt idx="1773">
                  <c:v>38528</c:v>
                </c:pt>
                <c:pt idx="1774">
                  <c:v>38535</c:v>
                </c:pt>
                <c:pt idx="1775">
                  <c:v>38542</c:v>
                </c:pt>
                <c:pt idx="1776">
                  <c:v>38549</c:v>
                </c:pt>
                <c:pt idx="1777">
                  <c:v>38556</c:v>
                </c:pt>
                <c:pt idx="1778">
                  <c:v>38563</c:v>
                </c:pt>
                <c:pt idx="1779">
                  <c:v>38570</c:v>
                </c:pt>
                <c:pt idx="1780">
                  <c:v>38577</c:v>
                </c:pt>
                <c:pt idx="1781">
                  <c:v>38584</c:v>
                </c:pt>
                <c:pt idx="1782">
                  <c:v>38591</c:v>
                </c:pt>
                <c:pt idx="1783">
                  <c:v>38598</c:v>
                </c:pt>
                <c:pt idx="1784">
                  <c:v>38605</c:v>
                </c:pt>
                <c:pt idx="1785">
                  <c:v>38612</c:v>
                </c:pt>
                <c:pt idx="1786">
                  <c:v>38619</c:v>
                </c:pt>
                <c:pt idx="1787">
                  <c:v>38626</c:v>
                </c:pt>
                <c:pt idx="1788">
                  <c:v>38633</c:v>
                </c:pt>
                <c:pt idx="1789">
                  <c:v>38640</c:v>
                </c:pt>
                <c:pt idx="1790">
                  <c:v>38647</c:v>
                </c:pt>
                <c:pt idx="1791">
                  <c:v>38654</c:v>
                </c:pt>
                <c:pt idx="1792">
                  <c:v>38661</c:v>
                </c:pt>
                <c:pt idx="1793">
                  <c:v>38668</c:v>
                </c:pt>
                <c:pt idx="1794">
                  <c:v>38675</c:v>
                </c:pt>
                <c:pt idx="1795">
                  <c:v>38682</c:v>
                </c:pt>
                <c:pt idx="1796">
                  <c:v>38689</c:v>
                </c:pt>
                <c:pt idx="1797">
                  <c:v>38696</c:v>
                </c:pt>
                <c:pt idx="1798">
                  <c:v>38703</c:v>
                </c:pt>
                <c:pt idx="1799">
                  <c:v>38710</c:v>
                </c:pt>
                <c:pt idx="1800">
                  <c:v>38718</c:v>
                </c:pt>
                <c:pt idx="1801">
                  <c:v>38725</c:v>
                </c:pt>
                <c:pt idx="1802">
                  <c:v>38732</c:v>
                </c:pt>
                <c:pt idx="1803">
                  <c:v>38739</c:v>
                </c:pt>
                <c:pt idx="1804">
                  <c:v>38746</c:v>
                </c:pt>
                <c:pt idx="1805">
                  <c:v>38753</c:v>
                </c:pt>
                <c:pt idx="1806">
                  <c:v>38760</c:v>
                </c:pt>
                <c:pt idx="1807">
                  <c:v>38767</c:v>
                </c:pt>
                <c:pt idx="1808">
                  <c:v>38774</c:v>
                </c:pt>
                <c:pt idx="1809">
                  <c:v>38781</c:v>
                </c:pt>
                <c:pt idx="1810">
                  <c:v>38788</c:v>
                </c:pt>
                <c:pt idx="1811">
                  <c:v>38795</c:v>
                </c:pt>
                <c:pt idx="1812">
                  <c:v>38802</c:v>
                </c:pt>
                <c:pt idx="1813">
                  <c:v>38809</c:v>
                </c:pt>
                <c:pt idx="1814">
                  <c:v>38816</c:v>
                </c:pt>
                <c:pt idx="1815">
                  <c:v>38823</c:v>
                </c:pt>
                <c:pt idx="1816">
                  <c:v>38830</c:v>
                </c:pt>
                <c:pt idx="1817">
                  <c:v>38837</c:v>
                </c:pt>
                <c:pt idx="1818">
                  <c:v>38844</c:v>
                </c:pt>
                <c:pt idx="1819">
                  <c:v>38851</c:v>
                </c:pt>
                <c:pt idx="1820">
                  <c:v>38858</c:v>
                </c:pt>
                <c:pt idx="1821">
                  <c:v>38865</c:v>
                </c:pt>
                <c:pt idx="1822">
                  <c:v>38872</c:v>
                </c:pt>
                <c:pt idx="1823">
                  <c:v>38879</c:v>
                </c:pt>
                <c:pt idx="1824">
                  <c:v>38886</c:v>
                </c:pt>
                <c:pt idx="1825">
                  <c:v>38893</c:v>
                </c:pt>
                <c:pt idx="1826">
                  <c:v>38900</c:v>
                </c:pt>
                <c:pt idx="1827">
                  <c:v>38907</c:v>
                </c:pt>
                <c:pt idx="1828">
                  <c:v>38914</c:v>
                </c:pt>
                <c:pt idx="1829">
                  <c:v>38921</c:v>
                </c:pt>
                <c:pt idx="1830">
                  <c:v>38928</c:v>
                </c:pt>
                <c:pt idx="1831">
                  <c:v>38935</c:v>
                </c:pt>
                <c:pt idx="1832">
                  <c:v>38942</c:v>
                </c:pt>
                <c:pt idx="1833">
                  <c:v>38949</c:v>
                </c:pt>
                <c:pt idx="1834">
                  <c:v>38956</c:v>
                </c:pt>
                <c:pt idx="1835">
                  <c:v>38963</c:v>
                </c:pt>
                <c:pt idx="1836">
                  <c:v>38970</c:v>
                </c:pt>
                <c:pt idx="1837">
                  <c:v>38977</c:v>
                </c:pt>
                <c:pt idx="1838">
                  <c:v>38984</c:v>
                </c:pt>
                <c:pt idx="1839">
                  <c:v>38991</c:v>
                </c:pt>
                <c:pt idx="1840">
                  <c:v>38998</c:v>
                </c:pt>
                <c:pt idx="1841">
                  <c:v>39005</c:v>
                </c:pt>
                <c:pt idx="1842">
                  <c:v>39012</c:v>
                </c:pt>
                <c:pt idx="1843">
                  <c:v>39019</c:v>
                </c:pt>
                <c:pt idx="1844">
                  <c:v>39026</c:v>
                </c:pt>
                <c:pt idx="1845">
                  <c:v>39033</c:v>
                </c:pt>
                <c:pt idx="1846">
                  <c:v>39040</c:v>
                </c:pt>
                <c:pt idx="1847">
                  <c:v>39047</c:v>
                </c:pt>
                <c:pt idx="1848">
                  <c:v>39054</c:v>
                </c:pt>
                <c:pt idx="1849">
                  <c:v>39061</c:v>
                </c:pt>
                <c:pt idx="1850">
                  <c:v>39068</c:v>
                </c:pt>
                <c:pt idx="1851">
                  <c:v>39075</c:v>
                </c:pt>
                <c:pt idx="1852">
                  <c:v>39083</c:v>
                </c:pt>
                <c:pt idx="1853">
                  <c:v>39090</c:v>
                </c:pt>
                <c:pt idx="1854">
                  <c:v>39097</c:v>
                </c:pt>
                <c:pt idx="1855">
                  <c:v>39104</c:v>
                </c:pt>
                <c:pt idx="1856">
                  <c:v>39111</c:v>
                </c:pt>
                <c:pt idx="1857">
                  <c:v>39118</c:v>
                </c:pt>
                <c:pt idx="1858">
                  <c:v>39125</c:v>
                </c:pt>
                <c:pt idx="1859">
                  <c:v>39132</c:v>
                </c:pt>
                <c:pt idx="1860">
                  <c:v>39139</c:v>
                </c:pt>
                <c:pt idx="1861">
                  <c:v>39146</c:v>
                </c:pt>
                <c:pt idx="1862">
                  <c:v>39153</c:v>
                </c:pt>
                <c:pt idx="1863">
                  <c:v>39160</c:v>
                </c:pt>
                <c:pt idx="1864">
                  <c:v>39167</c:v>
                </c:pt>
                <c:pt idx="1865">
                  <c:v>39174</c:v>
                </c:pt>
                <c:pt idx="1866">
                  <c:v>39181</c:v>
                </c:pt>
                <c:pt idx="1867">
                  <c:v>39188</c:v>
                </c:pt>
                <c:pt idx="1868">
                  <c:v>39195</c:v>
                </c:pt>
                <c:pt idx="1869">
                  <c:v>39202</c:v>
                </c:pt>
                <c:pt idx="1870">
                  <c:v>39209</c:v>
                </c:pt>
                <c:pt idx="1871">
                  <c:v>39216</c:v>
                </c:pt>
                <c:pt idx="1872">
                  <c:v>39223</c:v>
                </c:pt>
                <c:pt idx="1873">
                  <c:v>39230</c:v>
                </c:pt>
                <c:pt idx="1874">
                  <c:v>39237</c:v>
                </c:pt>
                <c:pt idx="1875">
                  <c:v>39244</c:v>
                </c:pt>
                <c:pt idx="1876">
                  <c:v>39251</c:v>
                </c:pt>
                <c:pt idx="1877">
                  <c:v>39258</c:v>
                </c:pt>
                <c:pt idx="1878">
                  <c:v>39265</c:v>
                </c:pt>
                <c:pt idx="1879">
                  <c:v>39272</c:v>
                </c:pt>
                <c:pt idx="1880">
                  <c:v>39279</c:v>
                </c:pt>
                <c:pt idx="1881">
                  <c:v>39286</c:v>
                </c:pt>
                <c:pt idx="1882">
                  <c:v>39293</c:v>
                </c:pt>
                <c:pt idx="1883">
                  <c:v>39300</c:v>
                </c:pt>
                <c:pt idx="1884">
                  <c:v>39307</c:v>
                </c:pt>
                <c:pt idx="1885">
                  <c:v>39314</c:v>
                </c:pt>
                <c:pt idx="1886">
                  <c:v>39321</c:v>
                </c:pt>
                <c:pt idx="1887">
                  <c:v>39328</c:v>
                </c:pt>
                <c:pt idx="1888">
                  <c:v>39335</c:v>
                </c:pt>
                <c:pt idx="1889">
                  <c:v>39342</c:v>
                </c:pt>
                <c:pt idx="1890">
                  <c:v>39349</c:v>
                </c:pt>
                <c:pt idx="1891">
                  <c:v>39356</c:v>
                </c:pt>
                <c:pt idx="1892">
                  <c:v>39363</c:v>
                </c:pt>
                <c:pt idx="1893">
                  <c:v>39370</c:v>
                </c:pt>
                <c:pt idx="1894">
                  <c:v>39377</c:v>
                </c:pt>
                <c:pt idx="1895">
                  <c:v>39384</c:v>
                </c:pt>
                <c:pt idx="1896">
                  <c:v>39391</c:v>
                </c:pt>
                <c:pt idx="1897">
                  <c:v>39398</c:v>
                </c:pt>
                <c:pt idx="1898">
                  <c:v>39405</c:v>
                </c:pt>
                <c:pt idx="1899">
                  <c:v>39412</c:v>
                </c:pt>
                <c:pt idx="1900">
                  <c:v>39419</c:v>
                </c:pt>
                <c:pt idx="1901">
                  <c:v>39426</c:v>
                </c:pt>
                <c:pt idx="1902">
                  <c:v>39433</c:v>
                </c:pt>
                <c:pt idx="1903">
                  <c:v>39440</c:v>
                </c:pt>
                <c:pt idx="1904">
                  <c:v>39448</c:v>
                </c:pt>
                <c:pt idx="1905">
                  <c:v>39455</c:v>
                </c:pt>
                <c:pt idx="1906">
                  <c:v>39462</c:v>
                </c:pt>
                <c:pt idx="1907">
                  <c:v>39469</c:v>
                </c:pt>
                <c:pt idx="1908">
                  <c:v>39476</c:v>
                </c:pt>
                <c:pt idx="1909">
                  <c:v>39483</c:v>
                </c:pt>
                <c:pt idx="1910">
                  <c:v>39490</c:v>
                </c:pt>
                <c:pt idx="1911">
                  <c:v>39497</c:v>
                </c:pt>
                <c:pt idx="1912">
                  <c:v>39504</c:v>
                </c:pt>
                <c:pt idx="1913">
                  <c:v>39511</c:v>
                </c:pt>
                <c:pt idx="1914">
                  <c:v>39518</c:v>
                </c:pt>
                <c:pt idx="1915">
                  <c:v>39525</c:v>
                </c:pt>
                <c:pt idx="1916">
                  <c:v>39532</c:v>
                </c:pt>
                <c:pt idx="1917">
                  <c:v>39539</c:v>
                </c:pt>
                <c:pt idx="1918">
                  <c:v>39546</c:v>
                </c:pt>
                <c:pt idx="1919">
                  <c:v>39553</c:v>
                </c:pt>
                <c:pt idx="1920">
                  <c:v>39560</c:v>
                </c:pt>
                <c:pt idx="1921">
                  <c:v>39567</c:v>
                </c:pt>
                <c:pt idx="1922">
                  <c:v>39574</c:v>
                </c:pt>
                <c:pt idx="1923">
                  <c:v>39581</c:v>
                </c:pt>
                <c:pt idx="1924">
                  <c:v>39588</c:v>
                </c:pt>
                <c:pt idx="1925">
                  <c:v>39595</c:v>
                </c:pt>
                <c:pt idx="1926">
                  <c:v>39602</c:v>
                </c:pt>
                <c:pt idx="1927">
                  <c:v>39609</c:v>
                </c:pt>
                <c:pt idx="1928">
                  <c:v>39616</c:v>
                </c:pt>
                <c:pt idx="1929">
                  <c:v>39623</c:v>
                </c:pt>
                <c:pt idx="1930">
                  <c:v>39630</c:v>
                </c:pt>
                <c:pt idx="1931">
                  <c:v>39637</c:v>
                </c:pt>
                <c:pt idx="1932">
                  <c:v>39644</c:v>
                </c:pt>
                <c:pt idx="1933">
                  <c:v>39651</c:v>
                </c:pt>
                <c:pt idx="1934">
                  <c:v>39658</c:v>
                </c:pt>
                <c:pt idx="1935">
                  <c:v>39665</c:v>
                </c:pt>
                <c:pt idx="1936">
                  <c:v>39672</c:v>
                </c:pt>
                <c:pt idx="1937">
                  <c:v>39679</c:v>
                </c:pt>
                <c:pt idx="1938">
                  <c:v>39686</c:v>
                </c:pt>
                <c:pt idx="1939">
                  <c:v>39693</c:v>
                </c:pt>
                <c:pt idx="1940">
                  <c:v>39700</c:v>
                </c:pt>
                <c:pt idx="1941">
                  <c:v>39707</c:v>
                </c:pt>
                <c:pt idx="1942">
                  <c:v>39714</c:v>
                </c:pt>
                <c:pt idx="1943">
                  <c:v>39721</c:v>
                </c:pt>
                <c:pt idx="1944">
                  <c:v>39728</c:v>
                </c:pt>
                <c:pt idx="1945">
                  <c:v>39735</c:v>
                </c:pt>
                <c:pt idx="1946">
                  <c:v>39742</c:v>
                </c:pt>
                <c:pt idx="1947">
                  <c:v>39749</c:v>
                </c:pt>
                <c:pt idx="1948">
                  <c:v>39756</c:v>
                </c:pt>
                <c:pt idx="1949">
                  <c:v>39763</c:v>
                </c:pt>
                <c:pt idx="1950">
                  <c:v>39770</c:v>
                </c:pt>
                <c:pt idx="1951">
                  <c:v>39777</c:v>
                </c:pt>
                <c:pt idx="1952">
                  <c:v>39784</c:v>
                </c:pt>
                <c:pt idx="1953">
                  <c:v>39791</c:v>
                </c:pt>
                <c:pt idx="1954">
                  <c:v>39798</c:v>
                </c:pt>
                <c:pt idx="1955">
                  <c:v>39805</c:v>
                </c:pt>
                <c:pt idx="1956">
                  <c:v>39821</c:v>
                </c:pt>
                <c:pt idx="1957">
                  <c:v>39828</c:v>
                </c:pt>
                <c:pt idx="1958">
                  <c:v>39835</c:v>
                </c:pt>
                <c:pt idx="1959">
                  <c:v>39842</c:v>
                </c:pt>
                <c:pt idx="1960">
                  <c:v>39849</c:v>
                </c:pt>
                <c:pt idx="1961">
                  <c:v>39856</c:v>
                </c:pt>
                <c:pt idx="1962">
                  <c:v>39863</c:v>
                </c:pt>
                <c:pt idx="1963">
                  <c:v>39870</c:v>
                </c:pt>
                <c:pt idx="1964">
                  <c:v>39877</c:v>
                </c:pt>
                <c:pt idx="1965">
                  <c:v>39884</c:v>
                </c:pt>
                <c:pt idx="1966">
                  <c:v>39891</c:v>
                </c:pt>
                <c:pt idx="1967">
                  <c:v>39898</c:v>
                </c:pt>
                <c:pt idx="1968">
                  <c:v>39905</c:v>
                </c:pt>
                <c:pt idx="1969">
                  <c:v>39912</c:v>
                </c:pt>
                <c:pt idx="1970">
                  <c:v>39919</c:v>
                </c:pt>
                <c:pt idx="1971">
                  <c:v>39926</c:v>
                </c:pt>
                <c:pt idx="1972">
                  <c:v>39933</c:v>
                </c:pt>
                <c:pt idx="1973">
                  <c:v>39940</c:v>
                </c:pt>
                <c:pt idx="1974">
                  <c:v>39947</c:v>
                </c:pt>
                <c:pt idx="1975">
                  <c:v>39954</c:v>
                </c:pt>
                <c:pt idx="1976">
                  <c:v>39961</c:v>
                </c:pt>
                <c:pt idx="1977">
                  <c:v>39968</c:v>
                </c:pt>
                <c:pt idx="1978">
                  <c:v>39975</c:v>
                </c:pt>
                <c:pt idx="1979">
                  <c:v>39982</c:v>
                </c:pt>
                <c:pt idx="1980">
                  <c:v>39989</c:v>
                </c:pt>
                <c:pt idx="1981">
                  <c:v>39996</c:v>
                </c:pt>
                <c:pt idx="1982">
                  <c:v>40003</c:v>
                </c:pt>
                <c:pt idx="1983">
                  <c:v>40010</c:v>
                </c:pt>
                <c:pt idx="1984">
                  <c:v>40017</c:v>
                </c:pt>
                <c:pt idx="1985">
                  <c:v>40024</c:v>
                </c:pt>
                <c:pt idx="1986">
                  <c:v>40031</c:v>
                </c:pt>
                <c:pt idx="1987">
                  <c:v>40038</c:v>
                </c:pt>
                <c:pt idx="1988">
                  <c:v>40045</c:v>
                </c:pt>
                <c:pt idx="1989">
                  <c:v>40052</c:v>
                </c:pt>
                <c:pt idx="1990">
                  <c:v>40059</c:v>
                </c:pt>
                <c:pt idx="1991">
                  <c:v>40066</c:v>
                </c:pt>
                <c:pt idx="1992">
                  <c:v>40073</c:v>
                </c:pt>
                <c:pt idx="1993">
                  <c:v>40080</c:v>
                </c:pt>
                <c:pt idx="1994">
                  <c:v>40087</c:v>
                </c:pt>
                <c:pt idx="1995">
                  <c:v>40094</c:v>
                </c:pt>
                <c:pt idx="1996">
                  <c:v>40101</c:v>
                </c:pt>
                <c:pt idx="1997">
                  <c:v>40108</c:v>
                </c:pt>
                <c:pt idx="1998">
                  <c:v>40115</c:v>
                </c:pt>
                <c:pt idx="1999">
                  <c:v>40122</c:v>
                </c:pt>
                <c:pt idx="2000">
                  <c:v>40129</c:v>
                </c:pt>
                <c:pt idx="2001">
                  <c:v>40136</c:v>
                </c:pt>
                <c:pt idx="2002">
                  <c:v>40150</c:v>
                </c:pt>
                <c:pt idx="2003">
                  <c:v>40157</c:v>
                </c:pt>
                <c:pt idx="2004">
                  <c:v>40164</c:v>
                </c:pt>
                <c:pt idx="2005">
                  <c:v>40171</c:v>
                </c:pt>
                <c:pt idx="2006">
                  <c:v>40179</c:v>
                </c:pt>
                <c:pt idx="2007">
                  <c:v>40186</c:v>
                </c:pt>
                <c:pt idx="2008">
                  <c:v>40193</c:v>
                </c:pt>
                <c:pt idx="2009">
                  <c:v>40200</c:v>
                </c:pt>
                <c:pt idx="2010">
                  <c:v>40207</c:v>
                </c:pt>
                <c:pt idx="2011">
                  <c:v>40214</c:v>
                </c:pt>
                <c:pt idx="2012">
                  <c:v>40221</c:v>
                </c:pt>
                <c:pt idx="2013">
                  <c:v>40228</c:v>
                </c:pt>
                <c:pt idx="2014">
                  <c:v>40235</c:v>
                </c:pt>
                <c:pt idx="2015">
                  <c:v>40242</c:v>
                </c:pt>
                <c:pt idx="2016">
                  <c:v>40249</c:v>
                </c:pt>
                <c:pt idx="2017">
                  <c:v>40256</c:v>
                </c:pt>
                <c:pt idx="2018">
                  <c:v>40263</c:v>
                </c:pt>
                <c:pt idx="2019">
                  <c:v>40270</c:v>
                </c:pt>
                <c:pt idx="2020">
                  <c:v>40277</c:v>
                </c:pt>
                <c:pt idx="2021">
                  <c:v>40284</c:v>
                </c:pt>
                <c:pt idx="2022">
                  <c:v>40291</c:v>
                </c:pt>
                <c:pt idx="2023">
                  <c:v>40298</c:v>
                </c:pt>
                <c:pt idx="2024">
                  <c:v>40305</c:v>
                </c:pt>
                <c:pt idx="2025">
                  <c:v>40312</c:v>
                </c:pt>
                <c:pt idx="2026">
                  <c:v>40319</c:v>
                </c:pt>
                <c:pt idx="2027">
                  <c:v>40326</c:v>
                </c:pt>
                <c:pt idx="2028">
                  <c:v>40333</c:v>
                </c:pt>
                <c:pt idx="2029">
                  <c:v>40340</c:v>
                </c:pt>
                <c:pt idx="2030">
                  <c:v>40347</c:v>
                </c:pt>
                <c:pt idx="2031">
                  <c:v>40354</c:v>
                </c:pt>
                <c:pt idx="2032">
                  <c:v>40361</c:v>
                </c:pt>
                <c:pt idx="2033">
                  <c:v>40368</c:v>
                </c:pt>
                <c:pt idx="2034">
                  <c:v>40375</c:v>
                </c:pt>
                <c:pt idx="2035">
                  <c:v>40382</c:v>
                </c:pt>
                <c:pt idx="2036">
                  <c:v>40389</c:v>
                </c:pt>
                <c:pt idx="2037">
                  <c:v>40396</c:v>
                </c:pt>
                <c:pt idx="2038">
                  <c:v>40403</c:v>
                </c:pt>
                <c:pt idx="2039">
                  <c:v>40410</c:v>
                </c:pt>
                <c:pt idx="2040">
                  <c:v>40417</c:v>
                </c:pt>
                <c:pt idx="2041">
                  <c:v>40424</c:v>
                </c:pt>
                <c:pt idx="2042">
                  <c:v>40431</c:v>
                </c:pt>
                <c:pt idx="2043">
                  <c:v>40438</c:v>
                </c:pt>
                <c:pt idx="2044">
                  <c:v>40445</c:v>
                </c:pt>
                <c:pt idx="2045">
                  <c:v>40452</c:v>
                </c:pt>
                <c:pt idx="2046">
                  <c:v>40459</c:v>
                </c:pt>
                <c:pt idx="2047">
                  <c:v>40466</c:v>
                </c:pt>
                <c:pt idx="2048">
                  <c:v>40473</c:v>
                </c:pt>
                <c:pt idx="2049">
                  <c:v>40480</c:v>
                </c:pt>
                <c:pt idx="2050">
                  <c:v>40487</c:v>
                </c:pt>
                <c:pt idx="2051">
                  <c:v>40494</c:v>
                </c:pt>
                <c:pt idx="2052">
                  <c:v>40501</c:v>
                </c:pt>
                <c:pt idx="2053">
                  <c:v>40508</c:v>
                </c:pt>
                <c:pt idx="2054">
                  <c:v>40515</c:v>
                </c:pt>
                <c:pt idx="2055">
                  <c:v>40522</c:v>
                </c:pt>
                <c:pt idx="2056">
                  <c:v>40529</c:v>
                </c:pt>
                <c:pt idx="2057">
                  <c:v>40536</c:v>
                </c:pt>
                <c:pt idx="2058">
                  <c:v>40544</c:v>
                </c:pt>
                <c:pt idx="2059">
                  <c:v>40551</c:v>
                </c:pt>
                <c:pt idx="2060">
                  <c:v>40558</c:v>
                </c:pt>
                <c:pt idx="2061">
                  <c:v>40565</c:v>
                </c:pt>
                <c:pt idx="2062">
                  <c:v>40572</c:v>
                </c:pt>
                <c:pt idx="2063">
                  <c:v>40579</c:v>
                </c:pt>
                <c:pt idx="2064">
                  <c:v>40586</c:v>
                </c:pt>
                <c:pt idx="2065">
                  <c:v>40593</c:v>
                </c:pt>
                <c:pt idx="2066">
                  <c:v>40600</c:v>
                </c:pt>
                <c:pt idx="2067">
                  <c:v>40607</c:v>
                </c:pt>
                <c:pt idx="2068">
                  <c:v>40614</c:v>
                </c:pt>
                <c:pt idx="2069">
                  <c:v>40621</c:v>
                </c:pt>
                <c:pt idx="2070">
                  <c:v>40628</c:v>
                </c:pt>
                <c:pt idx="2071">
                  <c:v>40635</c:v>
                </c:pt>
                <c:pt idx="2072">
                  <c:v>40642</c:v>
                </c:pt>
                <c:pt idx="2073">
                  <c:v>40649</c:v>
                </c:pt>
                <c:pt idx="2074">
                  <c:v>40656</c:v>
                </c:pt>
                <c:pt idx="2075">
                  <c:v>40663</c:v>
                </c:pt>
                <c:pt idx="2076">
                  <c:v>40670</c:v>
                </c:pt>
                <c:pt idx="2077">
                  <c:v>40677</c:v>
                </c:pt>
                <c:pt idx="2078">
                  <c:v>40684</c:v>
                </c:pt>
                <c:pt idx="2079">
                  <c:v>40691</c:v>
                </c:pt>
                <c:pt idx="2080">
                  <c:v>40698</c:v>
                </c:pt>
                <c:pt idx="2081">
                  <c:v>40705</c:v>
                </c:pt>
                <c:pt idx="2082">
                  <c:v>40712</c:v>
                </c:pt>
                <c:pt idx="2083">
                  <c:v>40719</c:v>
                </c:pt>
                <c:pt idx="2084">
                  <c:v>40726</c:v>
                </c:pt>
                <c:pt idx="2085">
                  <c:v>40733</c:v>
                </c:pt>
                <c:pt idx="2086">
                  <c:v>40740</c:v>
                </c:pt>
                <c:pt idx="2087">
                  <c:v>40747</c:v>
                </c:pt>
                <c:pt idx="2088">
                  <c:v>40754</c:v>
                </c:pt>
                <c:pt idx="2089">
                  <c:v>40761</c:v>
                </c:pt>
                <c:pt idx="2090">
                  <c:v>40768</c:v>
                </c:pt>
                <c:pt idx="2091">
                  <c:v>40775</c:v>
                </c:pt>
                <c:pt idx="2092">
                  <c:v>40782</c:v>
                </c:pt>
                <c:pt idx="2093">
                  <c:v>40789</c:v>
                </c:pt>
                <c:pt idx="2094">
                  <c:v>40796</c:v>
                </c:pt>
                <c:pt idx="2095">
                  <c:v>40803</c:v>
                </c:pt>
                <c:pt idx="2096">
                  <c:v>40810</c:v>
                </c:pt>
                <c:pt idx="2097">
                  <c:v>40817</c:v>
                </c:pt>
                <c:pt idx="2098">
                  <c:v>40824</c:v>
                </c:pt>
                <c:pt idx="2099">
                  <c:v>40831</c:v>
                </c:pt>
                <c:pt idx="2100">
                  <c:v>40838</c:v>
                </c:pt>
                <c:pt idx="2101">
                  <c:v>40845</c:v>
                </c:pt>
                <c:pt idx="2102">
                  <c:v>40852</c:v>
                </c:pt>
                <c:pt idx="2103">
                  <c:v>40859</c:v>
                </c:pt>
                <c:pt idx="2104">
                  <c:v>40866</c:v>
                </c:pt>
                <c:pt idx="2105">
                  <c:v>40873</c:v>
                </c:pt>
                <c:pt idx="2106">
                  <c:v>40880</c:v>
                </c:pt>
                <c:pt idx="2107">
                  <c:v>40887</c:v>
                </c:pt>
                <c:pt idx="2108">
                  <c:v>40894</c:v>
                </c:pt>
                <c:pt idx="2109">
                  <c:v>40901</c:v>
                </c:pt>
                <c:pt idx="2110">
                  <c:v>40909</c:v>
                </c:pt>
                <c:pt idx="2111">
                  <c:v>40916</c:v>
                </c:pt>
                <c:pt idx="2112">
                  <c:v>40923</c:v>
                </c:pt>
                <c:pt idx="2113">
                  <c:v>40930</c:v>
                </c:pt>
                <c:pt idx="2114">
                  <c:v>40937</c:v>
                </c:pt>
                <c:pt idx="2115">
                  <c:v>40944</c:v>
                </c:pt>
                <c:pt idx="2116">
                  <c:v>40951</c:v>
                </c:pt>
                <c:pt idx="2117">
                  <c:v>40958</c:v>
                </c:pt>
                <c:pt idx="2118">
                  <c:v>40965</c:v>
                </c:pt>
                <c:pt idx="2119">
                  <c:v>40972</c:v>
                </c:pt>
                <c:pt idx="2120">
                  <c:v>40979</c:v>
                </c:pt>
                <c:pt idx="2121">
                  <c:v>40986</c:v>
                </c:pt>
                <c:pt idx="2122">
                  <c:v>40993</c:v>
                </c:pt>
                <c:pt idx="2123">
                  <c:v>41000</c:v>
                </c:pt>
                <c:pt idx="2124">
                  <c:v>41007</c:v>
                </c:pt>
                <c:pt idx="2125">
                  <c:v>41014</c:v>
                </c:pt>
                <c:pt idx="2126">
                  <c:v>41021</c:v>
                </c:pt>
                <c:pt idx="2127">
                  <c:v>41028</c:v>
                </c:pt>
                <c:pt idx="2128">
                  <c:v>41035</c:v>
                </c:pt>
                <c:pt idx="2129">
                  <c:v>41042</c:v>
                </c:pt>
                <c:pt idx="2130">
                  <c:v>41049</c:v>
                </c:pt>
                <c:pt idx="2131">
                  <c:v>41056</c:v>
                </c:pt>
                <c:pt idx="2132">
                  <c:v>41063</c:v>
                </c:pt>
                <c:pt idx="2133">
                  <c:v>41070</c:v>
                </c:pt>
                <c:pt idx="2134">
                  <c:v>41077</c:v>
                </c:pt>
                <c:pt idx="2135">
                  <c:v>41084</c:v>
                </c:pt>
                <c:pt idx="2136">
                  <c:v>41091</c:v>
                </c:pt>
                <c:pt idx="2137">
                  <c:v>41098</c:v>
                </c:pt>
                <c:pt idx="2138">
                  <c:v>41105</c:v>
                </c:pt>
                <c:pt idx="2139">
                  <c:v>41112</c:v>
                </c:pt>
                <c:pt idx="2140">
                  <c:v>41119</c:v>
                </c:pt>
                <c:pt idx="2141">
                  <c:v>41126</c:v>
                </c:pt>
                <c:pt idx="2142">
                  <c:v>41133</c:v>
                </c:pt>
                <c:pt idx="2143">
                  <c:v>41140</c:v>
                </c:pt>
                <c:pt idx="2144">
                  <c:v>41147</c:v>
                </c:pt>
                <c:pt idx="2145">
                  <c:v>41154</c:v>
                </c:pt>
                <c:pt idx="2146">
                  <c:v>41161</c:v>
                </c:pt>
                <c:pt idx="2147">
                  <c:v>41168</c:v>
                </c:pt>
                <c:pt idx="2148">
                  <c:v>41175</c:v>
                </c:pt>
                <c:pt idx="2149">
                  <c:v>41182</c:v>
                </c:pt>
                <c:pt idx="2150">
                  <c:v>41189</c:v>
                </c:pt>
                <c:pt idx="2151">
                  <c:v>41196</c:v>
                </c:pt>
                <c:pt idx="2152">
                  <c:v>41203</c:v>
                </c:pt>
                <c:pt idx="2153">
                  <c:v>41210</c:v>
                </c:pt>
                <c:pt idx="2154">
                  <c:v>41217</c:v>
                </c:pt>
                <c:pt idx="2155">
                  <c:v>41224</c:v>
                </c:pt>
                <c:pt idx="2156">
                  <c:v>41231</c:v>
                </c:pt>
                <c:pt idx="2157">
                  <c:v>41238</c:v>
                </c:pt>
                <c:pt idx="2158">
                  <c:v>41245</c:v>
                </c:pt>
                <c:pt idx="2159">
                  <c:v>41252</c:v>
                </c:pt>
                <c:pt idx="2160">
                  <c:v>41259</c:v>
                </c:pt>
                <c:pt idx="2161">
                  <c:v>41266</c:v>
                </c:pt>
                <c:pt idx="2162">
                  <c:v>41275</c:v>
                </c:pt>
                <c:pt idx="2163">
                  <c:v>41282</c:v>
                </c:pt>
                <c:pt idx="2164">
                  <c:v>41289</c:v>
                </c:pt>
                <c:pt idx="2165">
                  <c:v>41296</c:v>
                </c:pt>
                <c:pt idx="2166">
                  <c:v>41303</c:v>
                </c:pt>
                <c:pt idx="2167">
                  <c:v>41310</c:v>
                </c:pt>
                <c:pt idx="2168">
                  <c:v>41317</c:v>
                </c:pt>
                <c:pt idx="2169">
                  <c:v>41324</c:v>
                </c:pt>
                <c:pt idx="2170">
                  <c:v>41331</c:v>
                </c:pt>
                <c:pt idx="2171">
                  <c:v>41338</c:v>
                </c:pt>
                <c:pt idx="2172">
                  <c:v>41345</c:v>
                </c:pt>
                <c:pt idx="2173">
                  <c:v>41352</c:v>
                </c:pt>
                <c:pt idx="2174">
                  <c:v>41359</c:v>
                </c:pt>
                <c:pt idx="2175">
                  <c:v>41366</c:v>
                </c:pt>
                <c:pt idx="2176">
                  <c:v>41373</c:v>
                </c:pt>
                <c:pt idx="2177">
                  <c:v>41380</c:v>
                </c:pt>
                <c:pt idx="2178">
                  <c:v>41387</c:v>
                </c:pt>
                <c:pt idx="2179">
                  <c:v>41394</c:v>
                </c:pt>
                <c:pt idx="2180">
                  <c:v>41401</c:v>
                </c:pt>
                <c:pt idx="2181">
                  <c:v>41408</c:v>
                </c:pt>
                <c:pt idx="2182">
                  <c:v>41415</c:v>
                </c:pt>
                <c:pt idx="2183">
                  <c:v>41422</c:v>
                </c:pt>
                <c:pt idx="2184">
                  <c:v>41429</c:v>
                </c:pt>
                <c:pt idx="2185">
                  <c:v>41436</c:v>
                </c:pt>
                <c:pt idx="2186">
                  <c:v>41443</c:v>
                </c:pt>
                <c:pt idx="2187">
                  <c:v>41450</c:v>
                </c:pt>
                <c:pt idx="2188">
                  <c:v>41457</c:v>
                </c:pt>
                <c:pt idx="2189">
                  <c:v>41464</c:v>
                </c:pt>
                <c:pt idx="2190">
                  <c:v>41471</c:v>
                </c:pt>
                <c:pt idx="2191">
                  <c:v>41478</c:v>
                </c:pt>
                <c:pt idx="2192">
                  <c:v>41485</c:v>
                </c:pt>
                <c:pt idx="2193">
                  <c:v>41492</c:v>
                </c:pt>
                <c:pt idx="2194">
                  <c:v>41499</c:v>
                </c:pt>
                <c:pt idx="2195">
                  <c:v>41506</c:v>
                </c:pt>
                <c:pt idx="2196">
                  <c:v>41513</c:v>
                </c:pt>
                <c:pt idx="2197">
                  <c:v>41520</c:v>
                </c:pt>
                <c:pt idx="2198">
                  <c:v>41527</c:v>
                </c:pt>
                <c:pt idx="2199">
                  <c:v>41534</c:v>
                </c:pt>
                <c:pt idx="2200">
                  <c:v>41541</c:v>
                </c:pt>
                <c:pt idx="2201">
                  <c:v>41548</c:v>
                </c:pt>
                <c:pt idx="2202">
                  <c:v>41555</c:v>
                </c:pt>
                <c:pt idx="2203">
                  <c:v>41562</c:v>
                </c:pt>
                <c:pt idx="2204">
                  <c:v>41569</c:v>
                </c:pt>
                <c:pt idx="2205">
                  <c:v>41576</c:v>
                </c:pt>
                <c:pt idx="2206">
                  <c:v>41583</c:v>
                </c:pt>
                <c:pt idx="2207">
                  <c:v>41590</c:v>
                </c:pt>
                <c:pt idx="2208">
                  <c:v>41597</c:v>
                </c:pt>
                <c:pt idx="2209">
                  <c:v>41604</c:v>
                </c:pt>
                <c:pt idx="2210">
                  <c:v>41611</c:v>
                </c:pt>
                <c:pt idx="2211">
                  <c:v>41618</c:v>
                </c:pt>
                <c:pt idx="2212">
                  <c:v>41625</c:v>
                </c:pt>
                <c:pt idx="2213">
                  <c:v>41632</c:v>
                </c:pt>
                <c:pt idx="2214">
                  <c:v>41640</c:v>
                </c:pt>
                <c:pt idx="2215">
                  <c:v>41647</c:v>
                </c:pt>
                <c:pt idx="2216">
                  <c:v>41654</c:v>
                </c:pt>
                <c:pt idx="2217">
                  <c:v>41661</c:v>
                </c:pt>
                <c:pt idx="2218">
                  <c:v>41668</c:v>
                </c:pt>
                <c:pt idx="2219">
                  <c:v>41675</c:v>
                </c:pt>
                <c:pt idx="2220">
                  <c:v>41682</c:v>
                </c:pt>
                <c:pt idx="2221">
                  <c:v>41689</c:v>
                </c:pt>
                <c:pt idx="2222">
                  <c:v>41696</c:v>
                </c:pt>
                <c:pt idx="2223">
                  <c:v>41703</c:v>
                </c:pt>
                <c:pt idx="2224">
                  <c:v>41710</c:v>
                </c:pt>
                <c:pt idx="2225">
                  <c:v>41717</c:v>
                </c:pt>
                <c:pt idx="2226">
                  <c:v>41724</c:v>
                </c:pt>
                <c:pt idx="2227">
                  <c:v>41731</c:v>
                </c:pt>
                <c:pt idx="2228">
                  <c:v>41738</c:v>
                </c:pt>
                <c:pt idx="2229">
                  <c:v>41745</c:v>
                </c:pt>
                <c:pt idx="2230">
                  <c:v>41752</c:v>
                </c:pt>
                <c:pt idx="2231">
                  <c:v>41759</c:v>
                </c:pt>
                <c:pt idx="2232">
                  <c:v>41766</c:v>
                </c:pt>
                <c:pt idx="2233">
                  <c:v>41773</c:v>
                </c:pt>
                <c:pt idx="2234">
                  <c:v>41780</c:v>
                </c:pt>
                <c:pt idx="2235">
                  <c:v>41787</c:v>
                </c:pt>
                <c:pt idx="2236">
                  <c:v>41794</c:v>
                </c:pt>
                <c:pt idx="2237">
                  <c:v>41801</c:v>
                </c:pt>
                <c:pt idx="2238">
                  <c:v>41808</c:v>
                </c:pt>
                <c:pt idx="2239">
                  <c:v>41815</c:v>
                </c:pt>
                <c:pt idx="2240">
                  <c:v>41822</c:v>
                </c:pt>
                <c:pt idx="2241">
                  <c:v>41829</c:v>
                </c:pt>
                <c:pt idx="2242">
                  <c:v>41836</c:v>
                </c:pt>
                <c:pt idx="2243">
                  <c:v>41843</c:v>
                </c:pt>
                <c:pt idx="2244">
                  <c:v>41850</c:v>
                </c:pt>
                <c:pt idx="2245">
                  <c:v>41857</c:v>
                </c:pt>
                <c:pt idx="2246">
                  <c:v>41864</c:v>
                </c:pt>
                <c:pt idx="2247">
                  <c:v>41871</c:v>
                </c:pt>
                <c:pt idx="2248">
                  <c:v>41878</c:v>
                </c:pt>
                <c:pt idx="2249">
                  <c:v>41885</c:v>
                </c:pt>
                <c:pt idx="2250">
                  <c:v>41892</c:v>
                </c:pt>
                <c:pt idx="2251">
                  <c:v>41899</c:v>
                </c:pt>
                <c:pt idx="2252">
                  <c:v>41906</c:v>
                </c:pt>
                <c:pt idx="2253">
                  <c:v>41913</c:v>
                </c:pt>
                <c:pt idx="2254">
                  <c:v>41920</c:v>
                </c:pt>
                <c:pt idx="2255">
                  <c:v>41927</c:v>
                </c:pt>
                <c:pt idx="2256">
                  <c:v>41934</c:v>
                </c:pt>
                <c:pt idx="2257">
                  <c:v>41941</c:v>
                </c:pt>
                <c:pt idx="2258">
                  <c:v>41948</c:v>
                </c:pt>
                <c:pt idx="2259">
                  <c:v>41955</c:v>
                </c:pt>
                <c:pt idx="2260">
                  <c:v>41962</c:v>
                </c:pt>
                <c:pt idx="2261">
                  <c:v>41969</c:v>
                </c:pt>
                <c:pt idx="2262">
                  <c:v>41976</c:v>
                </c:pt>
                <c:pt idx="2263">
                  <c:v>41983</c:v>
                </c:pt>
                <c:pt idx="2264">
                  <c:v>41990</c:v>
                </c:pt>
                <c:pt idx="2265">
                  <c:v>41997</c:v>
                </c:pt>
                <c:pt idx="2266">
                  <c:v>42012</c:v>
                </c:pt>
                <c:pt idx="2267">
                  <c:v>42019</c:v>
                </c:pt>
                <c:pt idx="2268">
                  <c:v>42026</c:v>
                </c:pt>
                <c:pt idx="2269">
                  <c:v>42033</c:v>
                </c:pt>
                <c:pt idx="2270">
                  <c:v>42040</c:v>
                </c:pt>
                <c:pt idx="2271">
                  <c:v>42047</c:v>
                </c:pt>
                <c:pt idx="2272">
                  <c:v>42054</c:v>
                </c:pt>
                <c:pt idx="2273">
                  <c:v>42061</c:v>
                </c:pt>
                <c:pt idx="2274">
                  <c:v>42068</c:v>
                </c:pt>
                <c:pt idx="2275">
                  <c:v>42075</c:v>
                </c:pt>
                <c:pt idx="2276">
                  <c:v>42082</c:v>
                </c:pt>
                <c:pt idx="2277">
                  <c:v>42089</c:v>
                </c:pt>
                <c:pt idx="2278">
                  <c:v>42096</c:v>
                </c:pt>
                <c:pt idx="2279">
                  <c:v>42103</c:v>
                </c:pt>
                <c:pt idx="2280">
                  <c:v>42110</c:v>
                </c:pt>
                <c:pt idx="2281">
                  <c:v>42117</c:v>
                </c:pt>
                <c:pt idx="2282">
                  <c:v>42124</c:v>
                </c:pt>
                <c:pt idx="2283">
                  <c:v>42131</c:v>
                </c:pt>
                <c:pt idx="2284">
                  <c:v>42138</c:v>
                </c:pt>
                <c:pt idx="2285">
                  <c:v>42145</c:v>
                </c:pt>
                <c:pt idx="2286">
                  <c:v>42152</c:v>
                </c:pt>
                <c:pt idx="2287">
                  <c:v>42159</c:v>
                </c:pt>
                <c:pt idx="2288">
                  <c:v>42166</c:v>
                </c:pt>
                <c:pt idx="2289">
                  <c:v>42173</c:v>
                </c:pt>
                <c:pt idx="2290">
                  <c:v>42180</c:v>
                </c:pt>
                <c:pt idx="2291">
                  <c:v>42187</c:v>
                </c:pt>
                <c:pt idx="2292">
                  <c:v>42194</c:v>
                </c:pt>
                <c:pt idx="2293">
                  <c:v>42201</c:v>
                </c:pt>
                <c:pt idx="2294">
                  <c:v>42208</c:v>
                </c:pt>
                <c:pt idx="2295">
                  <c:v>42215</c:v>
                </c:pt>
                <c:pt idx="2296">
                  <c:v>42222</c:v>
                </c:pt>
                <c:pt idx="2297">
                  <c:v>42229</c:v>
                </c:pt>
                <c:pt idx="2298">
                  <c:v>42236</c:v>
                </c:pt>
                <c:pt idx="2299">
                  <c:v>42243</c:v>
                </c:pt>
                <c:pt idx="2300">
                  <c:v>42250</c:v>
                </c:pt>
                <c:pt idx="2301">
                  <c:v>42257</c:v>
                </c:pt>
                <c:pt idx="2302">
                  <c:v>42264</c:v>
                </c:pt>
                <c:pt idx="2303">
                  <c:v>42271</c:v>
                </c:pt>
                <c:pt idx="2304">
                  <c:v>42278</c:v>
                </c:pt>
                <c:pt idx="2305">
                  <c:v>42285</c:v>
                </c:pt>
                <c:pt idx="2306">
                  <c:v>42292</c:v>
                </c:pt>
                <c:pt idx="2307">
                  <c:v>42299</c:v>
                </c:pt>
                <c:pt idx="2308">
                  <c:v>42306</c:v>
                </c:pt>
                <c:pt idx="2309">
                  <c:v>42313</c:v>
                </c:pt>
                <c:pt idx="2310">
                  <c:v>42320</c:v>
                </c:pt>
                <c:pt idx="2311">
                  <c:v>42327</c:v>
                </c:pt>
                <c:pt idx="2312">
                  <c:v>42341</c:v>
                </c:pt>
                <c:pt idx="2313">
                  <c:v>42348</c:v>
                </c:pt>
                <c:pt idx="2314">
                  <c:v>42355</c:v>
                </c:pt>
                <c:pt idx="2315">
                  <c:v>42362</c:v>
                </c:pt>
                <c:pt idx="2316">
                  <c:v>42370</c:v>
                </c:pt>
                <c:pt idx="2317">
                  <c:v>42377</c:v>
                </c:pt>
                <c:pt idx="2318">
                  <c:v>42384</c:v>
                </c:pt>
                <c:pt idx="2319">
                  <c:v>42391</c:v>
                </c:pt>
                <c:pt idx="2320">
                  <c:v>42398</c:v>
                </c:pt>
                <c:pt idx="2321">
                  <c:v>42405</c:v>
                </c:pt>
                <c:pt idx="2322">
                  <c:v>42412</c:v>
                </c:pt>
                <c:pt idx="2323">
                  <c:v>42419</c:v>
                </c:pt>
                <c:pt idx="2324">
                  <c:v>42426</c:v>
                </c:pt>
                <c:pt idx="2325">
                  <c:v>42433</c:v>
                </c:pt>
                <c:pt idx="2326">
                  <c:v>42440</c:v>
                </c:pt>
                <c:pt idx="2327">
                  <c:v>42447</c:v>
                </c:pt>
                <c:pt idx="2328">
                  <c:v>42454</c:v>
                </c:pt>
                <c:pt idx="2329">
                  <c:v>42461</c:v>
                </c:pt>
                <c:pt idx="2330">
                  <c:v>42468</c:v>
                </c:pt>
                <c:pt idx="2331">
                  <c:v>42475</c:v>
                </c:pt>
                <c:pt idx="2332">
                  <c:v>42482</c:v>
                </c:pt>
                <c:pt idx="2333">
                  <c:v>42489</c:v>
                </c:pt>
                <c:pt idx="2334">
                  <c:v>42496</c:v>
                </c:pt>
                <c:pt idx="2335">
                  <c:v>42503</c:v>
                </c:pt>
                <c:pt idx="2336">
                  <c:v>42510</c:v>
                </c:pt>
                <c:pt idx="2337">
                  <c:v>42517</c:v>
                </c:pt>
                <c:pt idx="2338">
                  <c:v>42524</c:v>
                </c:pt>
                <c:pt idx="2339">
                  <c:v>42531</c:v>
                </c:pt>
                <c:pt idx="2340">
                  <c:v>42538</c:v>
                </c:pt>
                <c:pt idx="2341">
                  <c:v>42545</c:v>
                </c:pt>
                <c:pt idx="2342">
                  <c:v>42552</c:v>
                </c:pt>
                <c:pt idx="2343">
                  <c:v>42559</c:v>
                </c:pt>
                <c:pt idx="2344">
                  <c:v>42566</c:v>
                </c:pt>
                <c:pt idx="2345">
                  <c:v>42573</c:v>
                </c:pt>
                <c:pt idx="2346">
                  <c:v>42580</c:v>
                </c:pt>
                <c:pt idx="2347">
                  <c:v>42587</c:v>
                </c:pt>
                <c:pt idx="2348">
                  <c:v>42594</c:v>
                </c:pt>
                <c:pt idx="2349">
                  <c:v>42601</c:v>
                </c:pt>
                <c:pt idx="2350">
                  <c:v>42608</c:v>
                </c:pt>
                <c:pt idx="2351">
                  <c:v>42615</c:v>
                </c:pt>
                <c:pt idx="2352">
                  <c:v>42622</c:v>
                </c:pt>
                <c:pt idx="2353">
                  <c:v>42629</c:v>
                </c:pt>
                <c:pt idx="2354">
                  <c:v>42636</c:v>
                </c:pt>
                <c:pt idx="2355">
                  <c:v>42643</c:v>
                </c:pt>
                <c:pt idx="2356">
                  <c:v>42650</c:v>
                </c:pt>
                <c:pt idx="2357">
                  <c:v>42657</c:v>
                </c:pt>
                <c:pt idx="2358">
                  <c:v>42664</c:v>
                </c:pt>
                <c:pt idx="2359">
                  <c:v>42671</c:v>
                </c:pt>
                <c:pt idx="2360">
                  <c:v>42678</c:v>
                </c:pt>
                <c:pt idx="2361">
                  <c:v>42685</c:v>
                </c:pt>
                <c:pt idx="2362">
                  <c:v>42692</c:v>
                </c:pt>
                <c:pt idx="2363">
                  <c:v>42699</c:v>
                </c:pt>
                <c:pt idx="2364">
                  <c:v>42706</c:v>
                </c:pt>
                <c:pt idx="2365">
                  <c:v>42713</c:v>
                </c:pt>
                <c:pt idx="2366">
                  <c:v>42720</c:v>
                </c:pt>
                <c:pt idx="2367">
                  <c:v>42727</c:v>
                </c:pt>
                <c:pt idx="2368">
                  <c:v>42736</c:v>
                </c:pt>
                <c:pt idx="2369">
                  <c:v>42743</c:v>
                </c:pt>
                <c:pt idx="2370">
                  <c:v>42750</c:v>
                </c:pt>
                <c:pt idx="2371">
                  <c:v>42757</c:v>
                </c:pt>
                <c:pt idx="2372">
                  <c:v>42764</c:v>
                </c:pt>
                <c:pt idx="2373">
                  <c:v>42771</c:v>
                </c:pt>
                <c:pt idx="2374">
                  <c:v>42778</c:v>
                </c:pt>
                <c:pt idx="2375">
                  <c:v>42785</c:v>
                </c:pt>
                <c:pt idx="2376">
                  <c:v>42792</c:v>
                </c:pt>
                <c:pt idx="2377">
                  <c:v>42799</c:v>
                </c:pt>
                <c:pt idx="2378">
                  <c:v>42806</c:v>
                </c:pt>
                <c:pt idx="2379">
                  <c:v>42813</c:v>
                </c:pt>
                <c:pt idx="2380">
                  <c:v>42820</c:v>
                </c:pt>
                <c:pt idx="2381">
                  <c:v>42827</c:v>
                </c:pt>
                <c:pt idx="2382">
                  <c:v>42834</c:v>
                </c:pt>
                <c:pt idx="2383">
                  <c:v>42841</c:v>
                </c:pt>
                <c:pt idx="2384">
                  <c:v>42848</c:v>
                </c:pt>
                <c:pt idx="2385">
                  <c:v>42855</c:v>
                </c:pt>
                <c:pt idx="2386">
                  <c:v>42862</c:v>
                </c:pt>
                <c:pt idx="2387">
                  <c:v>42869</c:v>
                </c:pt>
                <c:pt idx="2388">
                  <c:v>42876</c:v>
                </c:pt>
                <c:pt idx="2389">
                  <c:v>42883</c:v>
                </c:pt>
                <c:pt idx="2390">
                  <c:v>42890</c:v>
                </c:pt>
                <c:pt idx="2391">
                  <c:v>42897</c:v>
                </c:pt>
                <c:pt idx="2392">
                  <c:v>42904</c:v>
                </c:pt>
                <c:pt idx="2393">
                  <c:v>42911</c:v>
                </c:pt>
                <c:pt idx="2394">
                  <c:v>42918</c:v>
                </c:pt>
                <c:pt idx="2395">
                  <c:v>42925</c:v>
                </c:pt>
                <c:pt idx="2396">
                  <c:v>42932</c:v>
                </c:pt>
                <c:pt idx="2397">
                  <c:v>42939</c:v>
                </c:pt>
                <c:pt idx="2398">
                  <c:v>42946</c:v>
                </c:pt>
                <c:pt idx="2399">
                  <c:v>42953</c:v>
                </c:pt>
                <c:pt idx="2400">
                  <c:v>42960</c:v>
                </c:pt>
                <c:pt idx="2401">
                  <c:v>42967</c:v>
                </c:pt>
                <c:pt idx="2402">
                  <c:v>42974</c:v>
                </c:pt>
                <c:pt idx="2403">
                  <c:v>42981</c:v>
                </c:pt>
                <c:pt idx="2404">
                  <c:v>42988</c:v>
                </c:pt>
                <c:pt idx="2405">
                  <c:v>42995</c:v>
                </c:pt>
                <c:pt idx="2406">
                  <c:v>43002</c:v>
                </c:pt>
                <c:pt idx="2407">
                  <c:v>43009</c:v>
                </c:pt>
                <c:pt idx="2408">
                  <c:v>43016</c:v>
                </c:pt>
                <c:pt idx="2409">
                  <c:v>43023</c:v>
                </c:pt>
                <c:pt idx="2410">
                  <c:v>43030</c:v>
                </c:pt>
                <c:pt idx="2411">
                  <c:v>43037</c:v>
                </c:pt>
                <c:pt idx="2412">
                  <c:v>43044</c:v>
                </c:pt>
                <c:pt idx="2413">
                  <c:v>43051</c:v>
                </c:pt>
                <c:pt idx="2414">
                  <c:v>43058</c:v>
                </c:pt>
                <c:pt idx="2415">
                  <c:v>43065</c:v>
                </c:pt>
                <c:pt idx="2416">
                  <c:v>43072</c:v>
                </c:pt>
                <c:pt idx="2417">
                  <c:v>43079</c:v>
                </c:pt>
                <c:pt idx="2418">
                  <c:v>43086</c:v>
                </c:pt>
                <c:pt idx="2419">
                  <c:v>43093</c:v>
                </c:pt>
                <c:pt idx="2420">
                  <c:v>43101</c:v>
                </c:pt>
                <c:pt idx="2421">
                  <c:v>43108</c:v>
                </c:pt>
                <c:pt idx="2422">
                  <c:v>43115</c:v>
                </c:pt>
                <c:pt idx="2423">
                  <c:v>43122</c:v>
                </c:pt>
                <c:pt idx="2424">
                  <c:v>43129</c:v>
                </c:pt>
                <c:pt idx="2425">
                  <c:v>43136</c:v>
                </c:pt>
                <c:pt idx="2426">
                  <c:v>43143</c:v>
                </c:pt>
                <c:pt idx="2427">
                  <c:v>43150</c:v>
                </c:pt>
                <c:pt idx="2428">
                  <c:v>43157</c:v>
                </c:pt>
                <c:pt idx="2429">
                  <c:v>43164</c:v>
                </c:pt>
                <c:pt idx="2430">
                  <c:v>43171</c:v>
                </c:pt>
                <c:pt idx="2431">
                  <c:v>43178</c:v>
                </c:pt>
                <c:pt idx="2432">
                  <c:v>43185</c:v>
                </c:pt>
                <c:pt idx="2433">
                  <c:v>43192</c:v>
                </c:pt>
                <c:pt idx="2434">
                  <c:v>43199</c:v>
                </c:pt>
                <c:pt idx="2435">
                  <c:v>43206</c:v>
                </c:pt>
                <c:pt idx="2436">
                  <c:v>43213</c:v>
                </c:pt>
                <c:pt idx="2437">
                  <c:v>43220</c:v>
                </c:pt>
                <c:pt idx="2438">
                  <c:v>43227</c:v>
                </c:pt>
                <c:pt idx="2439">
                  <c:v>43234</c:v>
                </c:pt>
                <c:pt idx="2440">
                  <c:v>43241</c:v>
                </c:pt>
                <c:pt idx="2441">
                  <c:v>43248</c:v>
                </c:pt>
                <c:pt idx="2442">
                  <c:v>43255</c:v>
                </c:pt>
                <c:pt idx="2443">
                  <c:v>43262</c:v>
                </c:pt>
                <c:pt idx="2444">
                  <c:v>43269</c:v>
                </c:pt>
                <c:pt idx="2445">
                  <c:v>43276</c:v>
                </c:pt>
                <c:pt idx="2446">
                  <c:v>43283</c:v>
                </c:pt>
                <c:pt idx="2447">
                  <c:v>43290</c:v>
                </c:pt>
                <c:pt idx="2448">
                  <c:v>43297</c:v>
                </c:pt>
                <c:pt idx="2449">
                  <c:v>43304</c:v>
                </c:pt>
                <c:pt idx="2450">
                  <c:v>43311</c:v>
                </c:pt>
                <c:pt idx="2451">
                  <c:v>43318</c:v>
                </c:pt>
                <c:pt idx="2452">
                  <c:v>43325</c:v>
                </c:pt>
                <c:pt idx="2453">
                  <c:v>43332</c:v>
                </c:pt>
                <c:pt idx="2454">
                  <c:v>43339</c:v>
                </c:pt>
                <c:pt idx="2455">
                  <c:v>43346</c:v>
                </c:pt>
                <c:pt idx="2456">
                  <c:v>43353</c:v>
                </c:pt>
                <c:pt idx="2457">
                  <c:v>43360</c:v>
                </c:pt>
                <c:pt idx="2458">
                  <c:v>43367</c:v>
                </c:pt>
                <c:pt idx="2459">
                  <c:v>43374</c:v>
                </c:pt>
                <c:pt idx="2460">
                  <c:v>43381</c:v>
                </c:pt>
                <c:pt idx="2461">
                  <c:v>43388</c:v>
                </c:pt>
                <c:pt idx="2462">
                  <c:v>43395</c:v>
                </c:pt>
                <c:pt idx="2463">
                  <c:v>43402</c:v>
                </c:pt>
                <c:pt idx="2464">
                  <c:v>43409</c:v>
                </c:pt>
                <c:pt idx="2465">
                  <c:v>43416</c:v>
                </c:pt>
                <c:pt idx="2466">
                  <c:v>43423</c:v>
                </c:pt>
                <c:pt idx="2467">
                  <c:v>43430</c:v>
                </c:pt>
                <c:pt idx="2468">
                  <c:v>43437</c:v>
                </c:pt>
                <c:pt idx="2469">
                  <c:v>43444</c:v>
                </c:pt>
                <c:pt idx="2470">
                  <c:v>43451</c:v>
                </c:pt>
                <c:pt idx="2471">
                  <c:v>43458</c:v>
                </c:pt>
                <c:pt idx="2472">
                  <c:v>43466</c:v>
                </c:pt>
                <c:pt idx="2473">
                  <c:v>43473</c:v>
                </c:pt>
                <c:pt idx="2474">
                  <c:v>43480</c:v>
                </c:pt>
                <c:pt idx="2475">
                  <c:v>43487</c:v>
                </c:pt>
                <c:pt idx="2476">
                  <c:v>43494</c:v>
                </c:pt>
                <c:pt idx="2477">
                  <c:v>43501</c:v>
                </c:pt>
                <c:pt idx="2478">
                  <c:v>43508</c:v>
                </c:pt>
                <c:pt idx="2479">
                  <c:v>43515</c:v>
                </c:pt>
                <c:pt idx="2480">
                  <c:v>43522</c:v>
                </c:pt>
                <c:pt idx="2481">
                  <c:v>43529</c:v>
                </c:pt>
                <c:pt idx="2482">
                  <c:v>43536</c:v>
                </c:pt>
                <c:pt idx="2483">
                  <c:v>43543</c:v>
                </c:pt>
                <c:pt idx="2484">
                  <c:v>43550</c:v>
                </c:pt>
                <c:pt idx="2485">
                  <c:v>43557</c:v>
                </c:pt>
                <c:pt idx="2486">
                  <c:v>43564</c:v>
                </c:pt>
                <c:pt idx="2487">
                  <c:v>43571</c:v>
                </c:pt>
                <c:pt idx="2488">
                  <c:v>43578</c:v>
                </c:pt>
                <c:pt idx="2489">
                  <c:v>43585</c:v>
                </c:pt>
                <c:pt idx="2490">
                  <c:v>43592</c:v>
                </c:pt>
                <c:pt idx="2491">
                  <c:v>43599</c:v>
                </c:pt>
                <c:pt idx="2492">
                  <c:v>43606</c:v>
                </c:pt>
                <c:pt idx="2493">
                  <c:v>43613</c:v>
                </c:pt>
                <c:pt idx="2494">
                  <c:v>43620</c:v>
                </c:pt>
                <c:pt idx="2495">
                  <c:v>43627</c:v>
                </c:pt>
                <c:pt idx="2496">
                  <c:v>43634</c:v>
                </c:pt>
                <c:pt idx="2497">
                  <c:v>43641</c:v>
                </c:pt>
                <c:pt idx="2498">
                  <c:v>43648</c:v>
                </c:pt>
                <c:pt idx="2499">
                  <c:v>43655</c:v>
                </c:pt>
                <c:pt idx="2500">
                  <c:v>43662</c:v>
                </c:pt>
                <c:pt idx="2501">
                  <c:v>43669</c:v>
                </c:pt>
                <c:pt idx="2502">
                  <c:v>43676</c:v>
                </c:pt>
                <c:pt idx="2503">
                  <c:v>43683</c:v>
                </c:pt>
                <c:pt idx="2504">
                  <c:v>43690</c:v>
                </c:pt>
                <c:pt idx="2505">
                  <c:v>43697</c:v>
                </c:pt>
                <c:pt idx="2506">
                  <c:v>43704</c:v>
                </c:pt>
                <c:pt idx="2507">
                  <c:v>43711</c:v>
                </c:pt>
                <c:pt idx="2508">
                  <c:v>43718</c:v>
                </c:pt>
                <c:pt idx="2509">
                  <c:v>43725</c:v>
                </c:pt>
                <c:pt idx="2510">
                  <c:v>43732</c:v>
                </c:pt>
                <c:pt idx="2511">
                  <c:v>43739</c:v>
                </c:pt>
                <c:pt idx="2512">
                  <c:v>43746</c:v>
                </c:pt>
                <c:pt idx="2513">
                  <c:v>43753</c:v>
                </c:pt>
                <c:pt idx="2514">
                  <c:v>43760</c:v>
                </c:pt>
                <c:pt idx="2515">
                  <c:v>43767</c:v>
                </c:pt>
                <c:pt idx="2516">
                  <c:v>43774</c:v>
                </c:pt>
                <c:pt idx="2517">
                  <c:v>43781</c:v>
                </c:pt>
                <c:pt idx="2518">
                  <c:v>43788</c:v>
                </c:pt>
                <c:pt idx="2519">
                  <c:v>43795</c:v>
                </c:pt>
                <c:pt idx="2520">
                  <c:v>43802</c:v>
                </c:pt>
                <c:pt idx="2521">
                  <c:v>43809</c:v>
                </c:pt>
                <c:pt idx="2522">
                  <c:v>43816</c:v>
                </c:pt>
                <c:pt idx="2523">
                  <c:v>43823</c:v>
                </c:pt>
                <c:pt idx="2524">
                  <c:v>43831</c:v>
                </c:pt>
                <c:pt idx="2525">
                  <c:v>43838</c:v>
                </c:pt>
                <c:pt idx="2526">
                  <c:v>43845</c:v>
                </c:pt>
                <c:pt idx="2527">
                  <c:v>43852</c:v>
                </c:pt>
                <c:pt idx="2528">
                  <c:v>43859</c:v>
                </c:pt>
                <c:pt idx="2529">
                  <c:v>43866</c:v>
                </c:pt>
                <c:pt idx="2530">
                  <c:v>43873</c:v>
                </c:pt>
                <c:pt idx="2531">
                  <c:v>43880</c:v>
                </c:pt>
                <c:pt idx="2532">
                  <c:v>43887</c:v>
                </c:pt>
                <c:pt idx="2533">
                  <c:v>43894</c:v>
                </c:pt>
                <c:pt idx="2534">
                  <c:v>43901</c:v>
                </c:pt>
                <c:pt idx="2535">
                  <c:v>43908</c:v>
                </c:pt>
                <c:pt idx="2536">
                  <c:v>43915</c:v>
                </c:pt>
                <c:pt idx="2537">
                  <c:v>43922</c:v>
                </c:pt>
                <c:pt idx="2538">
                  <c:v>43929</c:v>
                </c:pt>
                <c:pt idx="2539">
                  <c:v>43936</c:v>
                </c:pt>
                <c:pt idx="2540">
                  <c:v>43943</c:v>
                </c:pt>
                <c:pt idx="2541">
                  <c:v>43950</c:v>
                </c:pt>
                <c:pt idx="2542">
                  <c:v>43957</c:v>
                </c:pt>
                <c:pt idx="2543">
                  <c:v>43964</c:v>
                </c:pt>
                <c:pt idx="2544">
                  <c:v>43971</c:v>
                </c:pt>
                <c:pt idx="2545">
                  <c:v>43978</c:v>
                </c:pt>
                <c:pt idx="2546">
                  <c:v>43985</c:v>
                </c:pt>
                <c:pt idx="2547">
                  <c:v>43992</c:v>
                </c:pt>
                <c:pt idx="2548">
                  <c:v>43999</c:v>
                </c:pt>
                <c:pt idx="2549">
                  <c:v>44006</c:v>
                </c:pt>
                <c:pt idx="2550">
                  <c:v>44013</c:v>
                </c:pt>
                <c:pt idx="2551">
                  <c:v>44020</c:v>
                </c:pt>
                <c:pt idx="2552">
                  <c:v>44027</c:v>
                </c:pt>
                <c:pt idx="2553">
                  <c:v>44034</c:v>
                </c:pt>
                <c:pt idx="2554">
                  <c:v>44041</c:v>
                </c:pt>
                <c:pt idx="2555">
                  <c:v>44048</c:v>
                </c:pt>
                <c:pt idx="2556">
                  <c:v>44055</c:v>
                </c:pt>
                <c:pt idx="2557">
                  <c:v>44062</c:v>
                </c:pt>
                <c:pt idx="2558">
                  <c:v>44069</c:v>
                </c:pt>
                <c:pt idx="2559">
                  <c:v>44076</c:v>
                </c:pt>
                <c:pt idx="2560">
                  <c:v>44083</c:v>
                </c:pt>
                <c:pt idx="2561">
                  <c:v>44090</c:v>
                </c:pt>
                <c:pt idx="2562">
                  <c:v>44097</c:v>
                </c:pt>
                <c:pt idx="2563">
                  <c:v>44104</c:v>
                </c:pt>
                <c:pt idx="2564">
                  <c:v>44111</c:v>
                </c:pt>
                <c:pt idx="2565">
                  <c:v>44118</c:v>
                </c:pt>
                <c:pt idx="2566">
                  <c:v>44125</c:v>
                </c:pt>
                <c:pt idx="2567">
                  <c:v>44132</c:v>
                </c:pt>
                <c:pt idx="2568">
                  <c:v>44139</c:v>
                </c:pt>
                <c:pt idx="2569">
                  <c:v>44146</c:v>
                </c:pt>
                <c:pt idx="2570">
                  <c:v>44153</c:v>
                </c:pt>
                <c:pt idx="2571">
                  <c:v>44160</c:v>
                </c:pt>
                <c:pt idx="2572">
                  <c:v>44167</c:v>
                </c:pt>
                <c:pt idx="2573">
                  <c:v>44174</c:v>
                </c:pt>
                <c:pt idx="2574">
                  <c:v>44181</c:v>
                </c:pt>
                <c:pt idx="2575">
                  <c:v>44188</c:v>
                </c:pt>
                <c:pt idx="2576">
                  <c:v>44197</c:v>
                </c:pt>
                <c:pt idx="2577">
                  <c:v>44204</c:v>
                </c:pt>
                <c:pt idx="2578">
                  <c:v>44211</c:v>
                </c:pt>
                <c:pt idx="2579">
                  <c:v>44218</c:v>
                </c:pt>
                <c:pt idx="2580">
                  <c:v>44225</c:v>
                </c:pt>
                <c:pt idx="2581">
                  <c:v>44232</c:v>
                </c:pt>
                <c:pt idx="2582">
                  <c:v>44239</c:v>
                </c:pt>
                <c:pt idx="2583">
                  <c:v>44246</c:v>
                </c:pt>
                <c:pt idx="2584">
                  <c:v>44253</c:v>
                </c:pt>
                <c:pt idx="2585">
                  <c:v>44260</c:v>
                </c:pt>
                <c:pt idx="2586">
                  <c:v>44267</c:v>
                </c:pt>
                <c:pt idx="2587">
                  <c:v>44274</c:v>
                </c:pt>
                <c:pt idx="2588">
                  <c:v>44281</c:v>
                </c:pt>
                <c:pt idx="2589">
                  <c:v>44288</c:v>
                </c:pt>
                <c:pt idx="2590">
                  <c:v>44295</c:v>
                </c:pt>
                <c:pt idx="2591">
                  <c:v>44302</c:v>
                </c:pt>
                <c:pt idx="2592">
                  <c:v>44309</c:v>
                </c:pt>
                <c:pt idx="2593">
                  <c:v>44316</c:v>
                </c:pt>
                <c:pt idx="2594">
                  <c:v>44323</c:v>
                </c:pt>
                <c:pt idx="2595">
                  <c:v>44330</c:v>
                </c:pt>
                <c:pt idx="2596">
                  <c:v>44337</c:v>
                </c:pt>
                <c:pt idx="2597">
                  <c:v>44344</c:v>
                </c:pt>
                <c:pt idx="2598">
                  <c:v>44351</c:v>
                </c:pt>
                <c:pt idx="2599">
                  <c:v>44358</c:v>
                </c:pt>
                <c:pt idx="2600">
                  <c:v>44365</c:v>
                </c:pt>
                <c:pt idx="2601">
                  <c:v>44372</c:v>
                </c:pt>
                <c:pt idx="2602">
                  <c:v>44379</c:v>
                </c:pt>
                <c:pt idx="2603">
                  <c:v>44386</c:v>
                </c:pt>
                <c:pt idx="2604">
                  <c:v>44393</c:v>
                </c:pt>
                <c:pt idx="2605">
                  <c:v>44400</c:v>
                </c:pt>
                <c:pt idx="2606">
                  <c:v>44407</c:v>
                </c:pt>
                <c:pt idx="2607">
                  <c:v>44414</c:v>
                </c:pt>
                <c:pt idx="2608">
                  <c:v>44421</c:v>
                </c:pt>
                <c:pt idx="2609">
                  <c:v>44428</c:v>
                </c:pt>
                <c:pt idx="2610">
                  <c:v>44435</c:v>
                </c:pt>
                <c:pt idx="2611">
                  <c:v>44442</c:v>
                </c:pt>
                <c:pt idx="2612">
                  <c:v>44449</c:v>
                </c:pt>
                <c:pt idx="2613">
                  <c:v>44456</c:v>
                </c:pt>
                <c:pt idx="2614">
                  <c:v>44463</c:v>
                </c:pt>
                <c:pt idx="2615">
                  <c:v>44470</c:v>
                </c:pt>
                <c:pt idx="2616">
                  <c:v>44477</c:v>
                </c:pt>
                <c:pt idx="2617">
                  <c:v>44484</c:v>
                </c:pt>
                <c:pt idx="2618">
                  <c:v>44491</c:v>
                </c:pt>
                <c:pt idx="2619">
                  <c:v>44498</c:v>
                </c:pt>
                <c:pt idx="2620">
                  <c:v>44505</c:v>
                </c:pt>
                <c:pt idx="2621">
                  <c:v>44512</c:v>
                </c:pt>
                <c:pt idx="2622">
                  <c:v>44519</c:v>
                </c:pt>
                <c:pt idx="2623">
                  <c:v>44526</c:v>
                </c:pt>
                <c:pt idx="2624">
                  <c:v>44533</c:v>
                </c:pt>
                <c:pt idx="2625">
                  <c:v>44540</c:v>
                </c:pt>
                <c:pt idx="2626">
                  <c:v>44547</c:v>
                </c:pt>
                <c:pt idx="2627">
                  <c:v>44554</c:v>
                </c:pt>
                <c:pt idx="2628">
                  <c:v>44562</c:v>
                </c:pt>
                <c:pt idx="2629">
                  <c:v>44569</c:v>
                </c:pt>
                <c:pt idx="2630">
                  <c:v>44576</c:v>
                </c:pt>
                <c:pt idx="2631">
                  <c:v>44583</c:v>
                </c:pt>
                <c:pt idx="2632">
                  <c:v>44590</c:v>
                </c:pt>
                <c:pt idx="2633">
                  <c:v>44597</c:v>
                </c:pt>
                <c:pt idx="2634">
                  <c:v>44604</c:v>
                </c:pt>
                <c:pt idx="2635">
                  <c:v>44611</c:v>
                </c:pt>
                <c:pt idx="2636">
                  <c:v>44618</c:v>
                </c:pt>
                <c:pt idx="2637">
                  <c:v>44625</c:v>
                </c:pt>
                <c:pt idx="2638">
                  <c:v>44632</c:v>
                </c:pt>
                <c:pt idx="2639">
                  <c:v>44639</c:v>
                </c:pt>
                <c:pt idx="2640">
                  <c:v>44646</c:v>
                </c:pt>
                <c:pt idx="2641">
                  <c:v>44653</c:v>
                </c:pt>
                <c:pt idx="2642">
                  <c:v>44660</c:v>
                </c:pt>
                <c:pt idx="2643">
                  <c:v>44667</c:v>
                </c:pt>
                <c:pt idx="2644">
                  <c:v>44674</c:v>
                </c:pt>
                <c:pt idx="2645">
                  <c:v>44681</c:v>
                </c:pt>
                <c:pt idx="2646">
                  <c:v>44688</c:v>
                </c:pt>
                <c:pt idx="2647">
                  <c:v>44695</c:v>
                </c:pt>
                <c:pt idx="2648">
                  <c:v>44702</c:v>
                </c:pt>
                <c:pt idx="2649">
                  <c:v>44709</c:v>
                </c:pt>
                <c:pt idx="2650">
                  <c:v>44716</c:v>
                </c:pt>
                <c:pt idx="2651">
                  <c:v>44723</c:v>
                </c:pt>
                <c:pt idx="2652">
                  <c:v>44730</c:v>
                </c:pt>
                <c:pt idx="2653">
                  <c:v>44737</c:v>
                </c:pt>
                <c:pt idx="2654">
                  <c:v>44744</c:v>
                </c:pt>
                <c:pt idx="2655">
                  <c:v>44751</c:v>
                </c:pt>
                <c:pt idx="2656">
                  <c:v>44758</c:v>
                </c:pt>
                <c:pt idx="2657">
                  <c:v>44765</c:v>
                </c:pt>
                <c:pt idx="2658">
                  <c:v>44772</c:v>
                </c:pt>
                <c:pt idx="2659">
                  <c:v>44779</c:v>
                </c:pt>
                <c:pt idx="2660">
                  <c:v>44786</c:v>
                </c:pt>
                <c:pt idx="2661">
                  <c:v>44793</c:v>
                </c:pt>
                <c:pt idx="2662">
                  <c:v>44800</c:v>
                </c:pt>
                <c:pt idx="2663">
                  <c:v>44807</c:v>
                </c:pt>
                <c:pt idx="2664">
                  <c:v>44814</c:v>
                </c:pt>
                <c:pt idx="2665">
                  <c:v>44821</c:v>
                </c:pt>
                <c:pt idx="2666">
                  <c:v>44828</c:v>
                </c:pt>
                <c:pt idx="2667">
                  <c:v>44835</c:v>
                </c:pt>
                <c:pt idx="2668">
                  <c:v>44842</c:v>
                </c:pt>
                <c:pt idx="2669">
                  <c:v>44849</c:v>
                </c:pt>
                <c:pt idx="2670">
                  <c:v>44856</c:v>
                </c:pt>
                <c:pt idx="2671">
                  <c:v>44863</c:v>
                </c:pt>
                <c:pt idx="2672">
                  <c:v>44870</c:v>
                </c:pt>
                <c:pt idx="2673">
                  <c:v>44877</c:v>
                </c:pt>
                <c:pt idx="2674">
                  <c:v>44884</c:v>
                </c:pt>
                <c:pt idx="2675">
                  <c:v>44891</c:v>
                </c:pt>
                <c:pt idx="2676">
                  <c:v>44898</c:v>
                </c:pt>
                <c:pt idx="2677">
                  <c:v>44905</c:v>
                </c:pt>
                <c:pt idx="2678">
                  <c:v>44912</c:v>
                </c:pt>
                <c:pt idx="2679">
                  <c:v>44919</c:v>
                </c:pt>
                <c:pt idx="2680">
                  <c:v>44927</c:v>
                </c:pt>
                <c:pt idx="2681">
                  <c:v>44934</c:v>
                </c:pt>
                <c:pt idx="2682">
                  <c:v>44941</c:v>
                </c:pt>
                <c:pt idx="2683">
                  <c:v>44948</c:v>
                </c:pt>
                <c:pt idx="2684">
                  <c:v>44955</c:v>
                </c:pt>
                <c:pt idx="2685">
                  <c:v>44962</c:v>
                </c:pt>
                <c:pt idx="2686">
                  <c:v>44969</c:v>
                </c:pt>
                <c:pt idx="2687">
                  <c:v>44976</c:v>
                </c:pt>
                <c:pt idx="2688">
                  <c:v>44983</c:v>
                </c:pt>
                <c:pt idx="2689">
                  <c:v>44990</c:v>
                </c:pt>
                <c:pt idx="2690">
                  <c:v>44997</c:v>
                </c:pt>
                <c:pt idx="2691">
                  <c:v>45004</c:v>
                </c:pt>
                <c:pt idx="2692">
                  <c:v>45011</c:v>
                </c:pt>
                <c:pt idx="2693">
                  <c:v>45018</c:v>
                </c:pt>
                <c:pt idx="2694">
                  <c:v>45025</c:v>
                </c:pt>
                <c:pt idx="2695">
                  <c:v>45032</c:v>
                </c:pt>
                <c:pt idx="2696">
                  <c:v>45039</c:v>
                </c:pt>
                <c:pt idx="2697">
                  <c:v>45046</c:v>
                </c:pt>
                <c:pt idx="2698">
                  <c:v>45053</c:v>
                </c:pt>
                <c:pt idx="2699">
                  <c:v>45060</c:v>
                </c:pt>
                <c:pt idx="2700">
                  <c:v>45067</c:v>
                </c:pt>
                <c:pt idx="2701">
                  <c:v>45074</c:v>
                </c:pt>
                <c:pt idx="2702">
                  <c:v>45081</c:v>
                </c:pt>
                <c:pt idx="2703">
                  <c:v>45088</c:v>
                </c:pt>
                <c:pt idx="2704">
                  <c:v>45095</c:v>
                </c:pt>
                <c:pt idx="2705">
                  <c:v>45102</c:v>
                </c:pt>
                <c:pt idx="2706">
                  <c:v>45109</c:v>
                </c:pt>
                <c:pt idx="2707">
                  <c:v>45116</c:v>
                </c:pt>
                <c:pt idx="2708">
                  <c:v>45123</c:v>
                </c:pt>
                <c:pt idx="2709">
                  <c:v>45130</c:v>
                </c:pt>
                <c:pt idx="2710">
                  <c:v>45137</c:v>
                </c:pt>
                <c:pt idx="2711">
                  <c:v>45144</c:v>
                </c:pt>
                <c:pt idx="2712">
                  <c:v>45151</c:v>
                </c:pt>
                <c:pt idx="2713">
                  <c:v>45158</c:v>
                </c:pt>
                <c:pt idx="2714">
                  <c:v>45165</c:v>
                </c:pt>
              </c:numCache>
            </c:numRef>
          </c:cat>
          <c:val>
            <c:numRef>
              <c:f>Sheet1!$B$2:$B$2716</c:f>
              <c:numCache>
                <c:formatCode>0.00</c:formatCode>
                <c:ptCount val="2715"/>
                <c:pt idx="0">
                  <c:v>7.33</c:v>
                </c:pt>
                <c:pt idx="1">
                  <c:v>7.31</c:v>
                </c:pt>
                <c:pt idx="2">
                  <c:v>7.31</c:v>
                </c:pt>
                <c:pt idx="3">
                  <c:v>7.31</c:v>
                </c:pt>
                <c:pt idx="4">
                  <c:v>7.29</c:v>
                </c:pt>
                <c:pt idx="5">
                  <c:v>7.38</c:v>
                </c:pt>
                <c:pt idx="6">
                  <c:v>7.42</c:v>
                </c:pt>
                <c:pt idx="7">
                  <c:v>7.44</c:v>
                </c:pt>
                <c:pt idx="8">
                  <c:v>7.46</c:v>
                </c:pt>
                <c:pt idx="9">
                  <c:v>7.52</c:v>
                </c:pt>
                <c:pt idx="10">
                  <c:v>7.52</c:v>
                </c:pt>
                <c:pt idx="11">
                  <c:v>7.54</c:v>
                </c:pt>
                <c:pt idx="12">
                  <c:v>7.54</c:v>
                </c:pt>
                <c:pt idx="13">
                  <c:v>7.54</c:v>
                </c:pt>
                <c:pt idx="14">
                  <c:v>7.54</c:v>
                </c:pt>
                <c:pt idx="15">
                  <c:v>7.6</c:v>
                </c:pt>
                <c:pt idx="16">
                  <c:v>7.65</c:v>
                </c:pt>
                <c:pt idx="17">
                  <c:v>7.69</c:v>
                </c:pt>
                <c:pt idx="18">
                  <c:v>7.66</c:v>
                </c:pt>
                <c:pt idx="19">
                  <c:v>7.73</c:v>
                </c:pt>
                <c:pt idx="20">
                  <c:v>7.71</c:v>
                </c:pt>
                <c:pt idx="21">
                  <c:v>7.69</c:v>
                </c:pt>
                <c:pt idx="22">
                  <c:v>7.71</c:v>
                </c:pt>
                <c:pt idx="23">
                  <c:v>7.67</c:v>
                </c:pt>
                <c:pt idx="24">
                  <c:v>7.7</c:v>
                </c:pt>
                <c:pt idx="25">
                  <c:v>7.67</c:v>
                </c:pt>
                <c:pt idx="26">
                  <c:v>7.67</c:v>
                </c:pt>
                <c:pt idx="27">
                  <c:v>7.63</c:v>
                </c:pt>
                <c:pt idx="28">
                  <c:v>7.63</c:v>
                </c:pt>
                <c:pt idx="29">
                  <c:v>7.58</c:v>
                </c:pt>
                <c:pt idx="30">
                  <c:v>7.63</c:v>
                </c:pt>
                <c:pt idx="31">
                  <c:v>7.59</c:v>
                </c:pt>
                <c:pt idx="32">
                  <c:v>7.56</c:v>
                </c:pt>
                <c:pt idx="33">
                  <c:v>7.54</c:v>
                </c:pt>
                <c:pt idx="34">
                  <c:v>7.51</c:v>
                </c:pt>
                <c:pt idx="35">
                  <c:v>7.49</c:v>
                </c:pt>
                <c:pt idx="36">
                  <c:v>7.47</c:v>
                </c:pt>
                <c:pt idx="37">
                  <c:v>7.48</c:v>
                </c:pt>
                <c:pt idx="38">
                  <c:v>7.48</c:v>
                </c:pt>
                <c:pt idx="39">
                  <c:v>7.46</c:v>
                </c:pt>
                <c:pt idx="40">
                  <c:v>7.46</c:v>
                </c:pt>
                <c:pt idx="41">
                  <c:v>7.43</c:v>
                </c:pt>
                <c:pt idx="42">
                  <c:v>7.4</c:v>
                </c:pt>
                <c:pt idx="43">
                  <c:v>7.35</c:v>
                </c:pt>
                <c:pt idx="44">
                  <c:v>7.33</c:v>
                </c:pt>
                <c:pt idx="45">
                  <c:v>7.31</c:v>
                </c:pt>
                <c:pt idx="46">
                  <c:v>7.31</c:v>
                </c:pt>
                <c:pt idx="47">
                  <c:v>7.32</c:v>
                </c:pt>
                <c:pt idx="48">
                  <c:v>7.32</c:v>
                </c:pt>
                <c:pt idx="49">
                  <c:v>7.31</c:v>
                </c:pt>
                <c:pt idx="50">
                  <c:v>7.31</c:v>
                </c:pt>
                <c:pt idx="51">
                  <c:v>7.23</c:v>
                </c:pt>
                <c:pt idx="52">
                  <c:v>7.25</c:v>
                </c:pt>
                <c:pt idx="53">
                  <c:v>7.29</c:v>
                </c:pt>
                <c:pt idx="54">
                  <c:v>7.29</c:v>
                </c:pt>
                <c:pt idx="55">
                  <c:v>7.33</c:v>
                </c:pt>
                <c:pt idx="56">
                  <c:v>7.33</c:v>
                </c:pt>
                <c:pt idx="57">
                  <c:v>7.38</c:v>
                </c:pt>
                <c:pt idx="58">
                  <c:v>7.38</c:v>
                </c:pt>
                <c:pt idx="59">
                  <c:v>7.4</c:v>
                </c:pt>
                <c:pt idx="60">
                  <c:v>7.36</c:v>
                </c:pt>
                <c:pt idx="61">
                  <c:v>7.38</c:v>
                </c:pt>
                <c:pt idx="62">
                  <c:v>7.38</c:v>
                </c:pt>
                <c:pt idx="63">
                  <c:v>7.36</c:v>
                </c:pt>
                <c:pt idx="64">
                  <c:v>7.38</c:v>
                </c:pt>
                <c:pt idx="65">
                  <c:v>7.38</c:v>
                </c:pt>
                <c:pt idx="66">
                  <c:v>7.4</c:v>
                </c:pt>
                <c:pt idx="67">
                  <c:v>7.4</c:v>
                </c:pt>
                <c:pt idx="68">
                  <c:v>7.4</c:v>
                </c:pt>
                <c:pt idx="69">
                  <c:v>7.35</c:v>
                </c:pt>
                <c:pt idx="70">
                  <c:v>7.41</c:v>
                </c:pt>
                <c:pt idx="71">
                  <c:v>7.42</c:v>
                </c:pt>
                <c:pt idx="72">
                  <c:v>7.42</c:v>
                </c:pt>
                <c:pt idx="73">
                  <c:v>7.42</c:v>
                </c:pt>
                <c:pt idx="74">
                  <c:v>7.42</c:v>
                </c:pt>
                <c:pt idx="75">
                  <c:v>7.42</c:v>
                </c:pt>
                <c:pt idx="76">
                  <c:v>7.41</c:v>
                </c:pt>
                <c:pt idx="77">
                  <c:v>7.43</c:v>
                </c:pt>
                <c:pt idx="78">
                  <c:v>7.41</c:v>
                </c:pt>
                <c:pt idx="79">
                  <c:v>7.41</c:v>
                </c:pt>
                <c:pt idx="80">
                  <c:v>7.44</c:v>
                </c:pt>
                <c:pt idx="81">
                  <c:v>7.42</c:v>
                </c:pt>
                <c:pt idx="82">
                  <c:v>7.43</c:v>
                </c:pt>
                <c:pt idx="83">
                  <c:v>7.42</c:v>
                </c:pt>
                <c:pt idx="84">
                  <c:v>7.42</c:v>
                </c:pt>
                <c:pt idx="85">
                  <c:v>7.44</c:v>
                </c:pt>
                <c:pt idx="86">
                  <c:v>7.45</c:v>
                </c:pt>
                <c:pt idx="87">
                  <c:v>7.43</c:v>
                </c:pt>
                <c:pt idx="88">
                  <c:v>7.43</c:v>
                </c:pt>
                <c:pt idx="89">
                  <c:v>7.45</c:v>
                </c:pt>
                <c:pt idx="90">
                  <c:v>7.45</c:v>
                </c:pt>
                <c:pt idx="91">
                  <c:v>7.44</c:v>
                </c:pt>
                <c:pt idx="92">
                  <c:v>7.44</c:v>
                </c:pt>
                <c:pt idx="93">
                  <c:v>7.44</c:v>
                </c:pt>
                <c:pt idx="94">
                  <c:v>7.43</c:v>
                </c:pt>
                <c:pt idx="95">
                  <c:v>7.43</c:v>
                </c:pt>
                <c:pt idx="96">
                  <c:v>7.43</c:v>
                </c:pt>
                <c:pt idx="97">
                  <c:v>7.45</c:v>
                </c:pt>
                <c:pt idx="98">
                  <c:v>7.45</c:v>
                </c:pt>
                <c:pt idx="99">
                  <c:v>7.45</c:v>
                </c:pt>
                <c:pt idx="100">
                  <c:v>7.45</c:v>
                </c:pt>
                <c:pt idx="101">
                  <c:v>7.45</c:v>
                </c:pt>
                <c:pt idx="102">
                  <c:v>7.45</c:v>
                </c:pt>
                <c:pt idx="103">
                  <c:v>7.49</c:v>
                </c:pt>
                <c:pt idx="104">
                  <c:v>7.51</c:v>
                </c:pt>
                <c:pt idx="105">
                  <c:v>7.54</c:v>
                </c:pt>
                <c:pt idx="106">
                  <c:v>7.56</c:v>
                </c:pt>
                <c:pt idx="107">
                  <c:v>7.56</c:v>
                </c:pt>
                <c:pt idx="108">
                  <c:v>7.58</c:v>
                </c:pt>
                <c:pt idx="109">
                  <c:v>7.64</c:v>
                </c:pt>
                <c:pt idx="110">
                  <c:v>7.69</c:v>
                </c:pt>
                <c:pt idx="111">
                  <c:v>7.7</c:v>
                </c:pt>
                <c:pt idx="112">
                  <c:v>7.7</c:v>
                </c:pt>
                <c:pt idx="113">
                  <c:v>7.73</c:v>
                </c:pt>
                <c:pt idx="114">
                  <c:v>7.73</c:v>
                </c:pt>
                <c:pt idx="115">
                  <c:v>7.75</c:v>
                </c:pt>
                <c:pt idx="116">
                  <c:v>7.76</c:v>
                </c:pt>
                <c:pt idx="117">
                  <c:v>7.89</c:v>
                </c:pt>
                <c:pt idx="118">
                  <c:v>8.01</c:v>
                </c:pt>
                <c:pt idx="119">
                  <c:v>8.1199999999999992</c:v>
                </c:pt>
                <c:pt idx="120">
                  <c:v>8.18</c:v>
                </c:pt>
                <c:pt idx="121">
                  <c:v>8.26</c:v>
                </c:pt>
                <c:pt idx="122">
                  <c:v>8.4</c:v>
                </c:pt>
                <c:pt idx="123">
                  <c:v>8.5500000000000007</c:v>
                </c:pt>
                <c:pt idx="124">
                  <c:v>8.61</c:v>
                </c:pt>
                <c:pt idx="125">
                  <c:v>8.66</c:v>
                </c:pt>
                <c:pt idx="126">
                  <c:v>8.77</c:v>
                </c:pt>
                <c:pt idx="127">
                  <c:v>8.81</c:v>
                </c:pt>
                <c:pt idx="128">
                  <c:v>8.83</c:v>
                </c:pt>
                <c:pt idx="129">
                  <c:v>8.85</c:v>
                </c:pt>
                <c:pt idx="130">
                  <c:v>8.82</c:v>
                </c:pt>
                <c:pt idx="131">
                  <c:v>8.83</c:v>
                </c:pt>
                <c:pt idx="132">
                  <c:v>8.75</c:v>
                </c:pt>
                <c:pt idx="133">
                  <c:v>8.68</c:v>
                </c:pt>
                <c:pt idx="134">
                  <c:v>8.6199999999999992</c:v>
                </c:pt>
                <c:pt idx="135">
                  <c:v>8.59</c:v>
                </c:pt>
                <c:pt idx="136">
                  <c:v>8.58</c:v>
                </c:pt>
                <c:pt idx="137">
                  <c:v>8.57</c:v>
                </c:pt>
                <c:pt idx="138">
                  <c:v>8.5500000000000007</c:v>
                </c:pt>
                <c:pt idx="139">
                  <c:v>8.5299999999999994</c:v>
                </c:pt>
                <c:pt idx="140">
                  <c:v>8.5299999999999994</c:v>
                </c:pt>
                <c:pt idx="141">
                  <c:v>8.5299999999999994</c:v>
                </c:pt>
                <c:pt idx="142">
                  <c:v>8.56</c:v>
                </c:pt>
                <c:pt idx="143">
                  <c:v>8.56</c:v>
                </c:pt>
                <c:pt idx="144">
                  <c:v>8.5299999999999994</c:v>
                </c:pt>
                <c:pt idx="145">
                  <c:v>8.5500000000000007</c:v>
                </c:pt>
                <c:pt idx="146">
                  <c:v>8.52</c:v>
                </c:pt>
                <c:pt idx="147">
                  <c:v>8.48</c:v>
                </c:pt>
                <c:pt idx="148">
                  <c:v>8.4600000000000009</c:v>
                </c:pt>
                <c:pt idx="149">
                  <c:v>8.4600000000000009</c:v>
                </c:pt>
                <c:pt idx="150">
                  <c:v>8.42</c:v>
                </c:pt>
                <c:pt idx="151">
                  <c:v>8.41</c:v>
                </c:pt>
                <c:pt idx="152">
                  <c:v>8.41</c:v>
                </c:pt>
                <c:pt idx="153">
                  <c:v>8.4</c:v>
                </c:pt>
                <c:pt idx="154">
                  <c:v>8.4</c:v>
                </c:pt>
                <c:pt idx="155">
                  <c:v>8.41</c:v>
                </c:pt>
                <c:pt idx="156">
                  <c:v>8.44</c:v>
                </c:pt>
                <c:pt idx="157">
                  <c:v>8.5299999999999994</c:v>
                </c:pt>
                <c:pt idx="158">
                  <c:v>8.6300000000000008</c:v>
                </c:pt>
                <c:pt idx="159">
                  <c:v>8.73</c:v>
                </c:pt>
                <c:pt idx="160">
                  <c:v>8.8699999999999992</c:v>
                </c:pt>
                <c:pt idx="161">
                  <c:v>8.98</c:v>
                </c:pt>
                <c:pt idx="162">
                  <c:v>8.9700000000000006</c:v>
                </c:pt>
                <c:pt idx="163">
                  <c:v>9.01</c:v>
                </c:pt>
                <c:pt idx="164">
                  <c:v>9.0299999999999994</c:v>
                </c:pt>
                <c:pt idx="165">
                  <c:v>9.06</c:v>
                </c:pt>
                <c:pt idx="166">
                  <c:v>9.11</c:v>
                </c:pt>
                <c:pt idx="167">
                  <c:v>9.07</c:v>
                </c:pt>
                <c:pt idx="168">
                  <c:v>9.1</c:v>
                </c:pt>
                <c:pt idx="169">
                  <c:v>9.14</c:v>
                </c:pt>
                <c:pt idx="170">
                  <c:v>9.19</c:v>
                </c:pt>
                <c:pt idx="171">
                  <c:v>9.3699999999999992</c:v>
                </c:pt>
                <c:pt idx="172">
                  <c:v>9.42</c:v>
                </c:pt>
                <c:pt idx="173">
                  <c:v>9.4700000000000006</c:v>
                </c:pt>
                <c:pt idx="174">
                  <c:v>9.5</c:v>
                </c:pt>
                <c:pt idx="175">
                  <c:v>9.6</c:v>
                </c:pt>
                <c:pt idx="176">
                  <c:v>9.6199999999999992</c:v>
                </c:pt>
                <c:pt idx="177">
                  <c:v>9.74</c:v>
                </c:pt>
                <c:pt idx="178">
                  <c:v>9.8800000000000008</c:v>
                </c:pt>
                <c:pt idx="179">
                  <c:v>9.92</c:v>
                </c:pt>
                <c:pt idx="180">
                  <c:v>10</c:v>
                </c:pt>
                <c:pt idx="181">
                  <c:v>10.029999999999999</c:v>
                </c:pt>
                <c:pt idx="182">
                  <c:v>10.02</c:v>
                </c:pt>
                <c:pt idx="183">
                  <c:v>9.9600000000000009</c:v>
                </c:pt>
                <c:pt idx="184">
                  <c:v>9.99</c:v>
                </c:pt>
                <c:pt idx="185">
                  <c:v>9.94</c:v>
                </c:pt>
                <c:pt idx="186">
                  <c:v>9.8699999999999992</c:v>
                </c:pt>
                <c:pt idx="187">
                  <c:v>9.81</c:v>
                </c:pt>
                <c:pt idx="188">
                  <c:v>9.81</c:v>
                </c:pt>
                <c:pt idx="189">
                  <c:v>9.73</c:v>
                </c:pt>
                <c:pt idx="190">
                  <c:v>9.7200000000000006</c:v>
                </c:pt>
                <c:pt idx="191">
                  <c:v>9.69</c:v>
                </c:pt>
                <c:pt idx="192">
                  <c:v>9.6300000000000008</c:v>
                </c:pt>
                <c:pt idx="193">
                  <c:v>9.58</c:v>
                </c:pt>
                <c:pt idx="194">
                  <c:v>9.56</c:v>
                </c:pt>
                <c:pt idx="195">
                  <c:v>9.6</c:v>
                </c:pt>
                <c:pt idx="196">
                  <c:v>9.49</c:v>
                </c:pt>
                <c:pt idx="197">
                  <c:v>9.43</c:v>
                </c:pt>
                <c:pt idx="198">
                  <c:v>9.35</c:v>
                </c:pt>
                <c:pt idx="199">
                  <c:v>9.2899999999999991</c:v>
                </c:pt>
                <c:pt idx="200">
                  <c:v>9.1999999999999993</c:v>
                </c:pt>
                <c:pt idx="201">
                  <c:v>9.1300000000000008</c:v>
                </c:pt>
                <c:pt idx="202">
                  <c:v>9.07</c:v>
                </c:pt>
                <c:pt idx="203">
                  <c:v>9.02</c:v>
                </c:pt>
                <c:pt idx="204">
                  <c:v>9</c:v>
                </c:pt>
                <c:pt idx="205">
                  <c:v>8.89</c:v>
                </c:pt>
                <c:pt idx="206">
                  <c:v>8.86</c:v>
                </c:pt>
                <c:pt idx="207">
                  <c:v>8.86</c:v>
                </c:pt>
                <c:pt idx="208">
                  <c:v>8.83</c:v>
                </c:pt>
                <c:pt idx="209">
                  <c:v>8.81</c:v>
                </c:pt>
                <c:pt idx="210">
                  <c:v>8.8000000000000007</c:v>
                </c:pt>
                <c:pt idx="211">
                  <c:v>8.84</c:v>
                </c:pt>
                <c:pt idx="212">
                  <c:v>8.92</c:v>
                </c:pt>
                <c:pt idx="213">
                  <c:v>8.8800000000000008</c:v>
                </c:pt>
                <c:pt idx="214">
                  <c:v>8.92</c:v>
                </c:pt>
                <c:pt idx="215">
                  <c:v>8.92</c:v>
                </c:pt>
                <c:pt idx="216">
                  <c:v>8.89</c:v>
                </c:pt>
                <c:pt idx="217">
                  <c:v>8.89</c:v>
                </c:pt>
                <c:pt idx="218">
                  <c:v>8.9</c:v>
                </c:pt>
                <c:pt idx="219">
                  <c:v>8.8800000000000008</c:v>
                </c:pt>
                <c:pt idx="220">
                  <c:v>8.9</c:v>
                </c:pt>
                <c:pt idx="221">
                  <c:v>8.8800000000000008</c:v>
                </c:pt>
                <c:pt idx="222">
                  <c:v>8.9</c:v>
                </c:pt>
                <c:pt idx="223">
                  <c:v>8.89</c:v>
                </c:pt>
                <c:pt idx="224">
                  <c:v>8.89</c:v>
                </c:pt>
                <c:pt idx="225">
                  <c:v>8.89</c:v>
                </c:pt>
                <c:pt idx="226">
                  <c:v>8.89</c:v>
                </c:pt>
                <c:pt idx="227">
                  <c:v>8.93</c:v>
                </c:pt>
                <c:pt idx="228">
                  <c:v>8.98</c:v>
                </c:pt>
                <c:pt idx="229">
                  <c:v>9.02</c:v>
                </c:pt>
                <c:pt idx="230">
                  <c:v>9.08</c:v>
                </c:pt>
                <c:pt idx="231">
                  <c:v>9.16</c:v>
                </c:pt>
                <c:pt idx="232">
                  <c:v>9.14</c:v>
                </c:pt>
                <c:pt idx="233">
                  <c:v>9.14</c:v>
                </c:pt>
                <c:pt idx="234">
                  <c:v>9.1999999999999993</c:v>
                </c:pt>
                <c:pt idx="235">
                  <c:v>9.2100000000000009</c:v>
                </c:pt>
                <c:pt idx="236">
                  <c:v>9.2100000000000009</c:v>
                </c:pt>
                <c:pt idx="237">
                  <c:v>9.26</c:v>
                </c:pt>
                <c:pt idx="238">
                  <c:v>9.24</c:v>
                </c:pt>
                <c:pt idx="239">
                  <c:v>9.19</c:v>
                </c:pt>
                <c:pt idx="240">
                  <c:v>9.16</c:v>
                </c:pt>
                <c:pt idx="241">
                  <c:v>9.1199999999999992</c:v>
                </c:pt>
                <c:pt idx="242">
                  <c:v>9.11</c:v>
                </c:pt>
                <c:pt idx="243">
                  <c:v>9.11</c:v>
                </c:pt>
                <c:pt idx="244">
                  <c:v>9.11</c:v>
                </c:pt>
                <c:pt idx="245">
                  <c:v>9.08</c:v>
                </c:pt>
                <c:pt idx="246">
                  <c:v>9.09</c:v>
                </c:pt>
                <c:pt idx="247">
                  <c:v>9.1</c:v>
                </c:pt>
                <c:pt idx="248">
                  <c:v>9.07</c:v>
                </c:pt>
                <c:pt idx="249">
                  <c:v>9.01</c:v>
                </c:pt>
                <c:pt idx="250">
                  <c:v>9</c:v>
                </c:pt>
                <c:pt idx="251">
                  <c:v>8.9</c:v>
                </c:pt>
                <c:pt idx="252">
                  <c:v>8.86</c:v>
                </c:pt>
                <c:pt idx="253">
                  <c:v>8.83</c:v>
                </c:pt>
                <c:pt idx="254">
                  <c:v>8.81</c:v>
                </c:pt>
                <c:pt idx="255">
                  <c:v>8.75</c:v>
                </c:pt>
                <c:pt idx="256">
                  <c:v>8.77</c:v>
                </c:pt>
                <c:pt idx="257">
                  <c:v>8.75</c:v>
                </c:pt>
                <c:pt idx="258">
                  <c:v>8.75</c:v>
                </c:pt>
                <c:pt idx="259">
                  <c:v>8.75</c:v>
                </c:pt>
                <c:pt idx="260">
                  <c:v>8.6999999999999993</c:v>
                </c:pt>
                <c:pt idx="261">
                  <c:v>8.6999999999999993</c:v>
                </c:pt>
                <c:pt idx="262">
                  <c:v>8.75</c:v>
                </c:pt>
                <c:pt idx="263">
                  <c:v>8.75</c:v>
                </c:pt>
                <c:pt idx="264">
                  <c:v>8.75</c:v>
                </c:pt>
                <c:pt idx="265">
                  <c:v>8.75</c:v>
                </c:pt>
                <c:pt idx="266">
                  <c:v>8.75</c:v>
                </c:pt>
                <c:pt idx="267">
                  <c:v>8.7799999999999994</c:v>
                </c:pt>
                <c:pt idx="268">
                  <c:v>8.7799999999999994</c:v>
                </c:pt>
                <c:pt idx="269">
                  <c:v>8.7799999999999994</c:v>
                </c:pt>
                <c:pt idx="270">
                  <c:v>8.83</c:v>
                </c:pt>
                <c:pt idx="271">
                  <c:v>8.8800000000000008</c:v>
                </c:pt>
                <c:pt idx="272">
                  <c:v>8.9</c:v>
                </c:pt>
                <c:pt idx="273">
                  <c:v>8.93</c:v>
                </c:pt>
                <c:pt idx="274">
                  <c:v>8.93</c:v>
                </c:pt>
                <c:pt idx="275">
                  <c:v>8.93</c:v>
                </c:pt>
                <c:pt idx="276">
                  <c:v>8.9</c:v>
                </c:pt>
                <c:pt idx="277">
                  <c:v>8.98</c:v>
                </c:pt>
                <c:pt idx="278">
                  <c:v>9</c:v>
                </c:pt>
                <c:pt idx="279">
                  <c:v>9</c:v>
                </c:pt>
                <c:pt idx="280">
                  <c:v>9</c:v>
                </c:pt>
                <c:pt idx="281">
                  <c:v>9</c:v>
                </c:pt>
                <c:pt idx="282">
                  <c:v>9</c:v>
                </c:pt>
                <c:pt idx="283">
                  <c:v>8.9700000000000006</c:v>
                </c:pt>
                <c:pt idx="284">
                  <c:v>8.9700000000000006</c:v>
                </c:pt>
                <c:pt idx="285">
                  <c:v>8.9700000000000006</c:v>
                </c:pt>
                <c:pt idx="286">
                  <c:v>8.9</c:v>
                </c:pt>
                <c:pt idx="287">
                  <c:v>8.9499999999999993</c:v>
                </c:pt>
                <c:pt idx="288">
                  <c:v>8.9499999999999993</c:v>
                </c:pt>
                <c:pt idx="289">
                  <c:v>8.9499999999999993</c:v>
                </c:pt>
                <c:pt idx="290">
                  <c:v>8.9</c:v>
                </c:pt>
                <c:pt idx="291">
                  <c:v>8.85</c:v>
                </c:pt>
                <c:pt idx="292">
                  <c:v>8.8000000000000007</c:v>
                </c:pt>
                <c:pt idx="293">
                  <c:v>8.8000000000000007</c:v>
                </c:pt>
                <c:pt idx="294">
                  <c:v>8.8000000000000007</c:v>
                </c:pt>
                <c:pt idx="295">
                  <c:v>8.8000000000000007</c:v>
                </c:pt>
                <c:pt idx="296">
                  <c:v>8.8000000000000007</c:v>
                </c:pt>
                <c:pt idx="297">
                  <c:v>8.8000000000000007</c:v>
                </c:pt>
                <c:pt idx="298">
                  <c:v>8.7799999999999994</c:v>
                </c:pt>
                <c:pt idx="299">
                  <c:v>8.6999999999999993</c:v>
                </c:pt>
                <c:pt idx="300">
                  <c:v>8.73</c:v>
                </c:pt>
                <c:pt idx="301">
                  <c:v>8.73</c:v>
                </c:pt>
                <c:pt idx="302">
                  <c:v>8.73</c:v>
                </c:pt>
                <c:pt idx="303">
                  <c:v>8.68</c:v>
                </c:pt>
                <c:pt idx="304">
                  <c:v>8.6999999999999993</c:v>
                </c:pt>
                <c:pt idx="305">
                  <c:v>8.65</c:v>
                </c:pt>
                <c:pt idx="306">
                  <c:v>8.65</c:v>
                </c:pt>
                <c:pt idx="307">
                  <c:v>8.65</c:v>
                </c:pt>
                <c:pt idx="308">
                  <c:v>8.6999999999999993</c:v>
                </c:pt>
                <c:pt idx="309">
                  <c:v>8.6999999999999993</c:v>
                </c:pt>
                <c:pt idx="310">
                  <c:v>8.6999999999999993</c:v>
                </c:pt>
                <c:pt idx="311">
                  <c:v>8.6999999999999993</c:v>
                </c:pt>
                <c:pt idx="312">
                  <c:v>8.75</c:v>
                </c:pt>
                <c:pt idx="313">
                  <c:v>8.75</c:v>
                </c:pt>
                <c:pt idx="314">
                  <c:v>8.7799999999999994</c:v>
                </c:pt>
                <c:pt idx="315">
                  <c:v>8.7799999999999994</c:v>
                </c:pt>
                <c:pt idx="316">
                  <c:v>8.7799999999999994</c:v>
                </c:pt>
                <c:pt idx="317">
                  <c:v>8.83</c:v>
                </c:pt>
                <c:pt idx="318">
                  <c:v>8.85</c:v>
                </c:pt>
                <c:pt idx="319">
                  <c:v>8.85</c:v>
                </c:pt>
                <c:pt idx="320">
                  <c:v>8.85</c:v>
                </c:pt>
                <c:pt idx="321">
                  <c:v>8.85</c:v>
                </c:pt>
                <c:pt idx="322">
                  <c:v>8.85</c:v>
                </c:pt>
                <c:pt idx="323">
                  <c:v>8.8800000000000008</c:v>
                </c:pt>
                <c:pt idx="324">
                  <c:v>8.9499999999999993</c:v>
                </c:pt>
                <c:pt idx="325">
                  <c:v>8.93</c:v>
                </c:pt>
                <c:pt idx="326">
                  <c:v>8.9499999999999993</c:v>
                </c:pt>
                <c:pt idx="327">
                  <c:v>8.9499999999999993</c:v>
                </c:pt>
                <c:pt idx="328">
                  <c:v>8.93</c:v>
                </c:pt>
                <c:pt idx="329">
                  <c:v>8.9499999999999993</c:v>
                </c:pt>
                <c:pt idx="330">
                  <c:v>8.9499999999999993</c:v>
                </c:pt>
                <c:pt idx="331">
                  <c:v>8.93</c:v>
                </c:pt>
                <c:pt idx="332">
                  <c:v>8.93</c:v>
                </c:pt>
                <c:pt idx="333">
                  <c:v>8.8800000000000008</c:v>
                </c:pt>
                <c:pt idx="334">
                  <c:v>8.9</c:v>
                </c:pt>
                <c:pt idx="335">
                  <c:v>8.9</c:v>
                </c:pt>
                <c:pt idx="336">
                  <c:v>8.9</c:v>
                </c:pt>
                <c:pt idx="337">
                  <c:v>8.9</c:v>
                </c:pt>
                <c:pt idx="338">
                  <c:v>8.93</c:v>
                </c:pt>
                <c:pt idx="339">
                  <c:v>8.93</c:v>
                </c:pt>
                <c:pt idx="340">
                  <c:v>8.93</c:v>
                </c:pt>
                <c:pt idx="341">
                  <c:v>8.9</c:v>
                </c:pt>
                <c:pt idx="342">
                  <c:v>8.9</c:v>
                </c:pt>
                <c:pt idx="343">
                  <c:v>8.93</c:v>
                </c:pt>
                <c:pt idx="344">
                  <c:v>8.93</c:v>
                </c:pt>
                <c:pt idx="345">
                  <c:v>8.93</c:v>
                </c:pt>
                <c:pt idx="346">
                  <c:v>8.9499999999999993</c:v>
                </c:pt>
                <c:pt idx="347">
                  <c:v>8.9499999999999993</c:v>
                </c:pt>
                <c:pt idx="348">
                  <c:v>8.9499999999999993</c:v>
                </c:pt>
                <c:pt idx="349">
                  <c:v>8.9499999999999993</c:v>
                </c:pt>
                <c:pt idx="350">
                  <c:v>9</c:v>
                </c:pt>
                <c:pt idx="351">
                  <c:v>9</c:v>
                </c:pt>
                <c:pt idx="352">
                  <c:v>9.0299999999999994</c:v>
                </c:pt>
                <c:pt idx="353">
                  <c:v>8.98</c:v>
                </c:pt>
                <c:pt idx="354">
                  <c:v>9.0500000000000007</c:v>
                </c:pt>
                <c:pt idx="355">
                  <c:v>9.1300000000000008</c:v>
                </c:pt>
                <c:pt idx="356">
                  <c:v>9.15</c:v>
                </c:pt>
                <c:pt idx="357">
                  <c:v>9.15</c:v>
                </c:pt>
                <c:pt idx="358">
                  <c:v>9.15</c:v>
                </c:pt>
                <c:pt idx="359">
                  <c:v>9.15</c:v>
                </c:pt>
                <c:pt idx="360">
                  <c:v>9.15</c:v>
                </c:pt>
                <c:pt idx="361">
                  <c:v>9.23</c:v>
                </c:pt>
                <c:pt idx="362">
                  <c:v>9.23</c:v>
                </c:pt>
                <c:pt idx="363">
                  <c:v>9.25</c:v>
                </c:pt>
                <c:pt idx="364">
                  <c:v>9.2799999999999994</c:v>
                </c:pt>
                <c:pt idx="365">
                  <c:v>9.33</c:v>
                </c:pt>
                <c:pt idx="366">
                  <c:v>9.3800000000000008</c:v>
                </c:pt>
                <c:pt idx="367">
                  <c:v>9.43</c:v>
                </c:pt>
                <c:pt idx="368">
                  <c:v>9.48</c:v>
                </c:pt>
                <c:pt idx="369">
                  <c:v>9.5500000000000007</c:v>
                </c:pt>
                <c:pt idx="370">
                  <c:v>9.58</c:v>
                </c:pt>
                <c:pt idx="371">
                  <c:v>9.68</c:v>
                </c:pt>
                <c:pt idx="372">
                  <c:v>9.68</c:v>
                </c:pt>
                <c:pt idx="373">
                  <c:v>9.6999999999999993</c:v>
                </c:pt>
                <c:pt idx="374">
                  <c:v>9.73</c:v>
                </c:pt>
                <c:pt idx="375">
                  <c:v>9.6999999999999993</c:v>
                </c:pt>
                <c:pt idx="376">
                  <c:v>9.73</c:v>
                </c:pt>
                <c:pt idx="377">
                  <c:v>9.73</c:v>
                </c:pt>
                <c:pt idx="378">
                  <c:v>9.73</c:v>
                </c:pt>
                <c:pt idx="379">
                  <c:v>9.75</c:v>
                </c:pt>
                <c:pt idx="380">
                  <c:v>9.75</c:v>
                </c:pt>
                <c:pt idx="381">
                  <c:v>9.7799999999999994</c:v>
                </c:pt>
                <c:pt idx="382">
                  <c:v>9.7799999999999994</c:v>
                </c:pt>
                <c:pt idx="383">
                  <c:v>9.7799999999999994</c:v>
                </c:pt>
                <c:pt idx="384">
                  <c:v>9.8000000000000007</c:v>
                </c:pt>
                <c:pt idx="385">
                  <c:v>9.75</c:v>
                </c:pt>
                <c:pt idx="386">
                  <c:v>9.75</c:v>
                </c:pt>
                <c:pt idx="387">
                  <c:v>9.75</c:v>
                </c:pt>
                <c:pt idx="388">
                  <c:v>9.75</c:v>
                </c:pt>
                <c:pt idx="389">
                  <c:v>9.7799999999999994</c:v>
                </c:pt>
                <c:pt idx="390">
                  <c:v>9.85</c:v>
                </c:pt>
                <c:pt idx="391">
                  <c:v>9.85</c:v>
                </c:pt>
                <c:pt idx="392">
                  <c:v>9.85</c:v>
                </c:pt>
                <c:pt idx="393">
                  <c:v>9.8800000000000008</c:v>
                </c:pt>
                <c:pt idx="394">
                  <c:v>9.9</c:v>
                </c:pt>
                <c:pt idx="395">
                  <c:v>10.050000000000001</c:v>
                </c:pt>
                <c:pt idx="396">
                  <c:v>10.199999999999999</c:v>
                </c:pt>
                <c:pt idx="397">
                  <c:v>10.28</c:v>
                </c:pt>
                <c:pt idx="398">
                  <c:v>10.3</c:v>
                </c:pt>
                <c:pt idx="399">
                  <c:v>10.35</c:v>
                </c:pt>
                <c:pt idx="400">
                  <c:v>10.35</c:v>
                </c:pt>
                <c:pt idx="401">
                  <c:v>10.35</c:v>
                </c:pt>
                <c:pt idx="402">
                  <c:v>10.38</c:v>
                </c:pt>
                <c:pt idx="403">
                  <c:v>10.38</c:v>
                </c:pt>
                <c:pt idx="404">
                  <c:v>10.38</c:v>
                </c:pt>
                <c:pt idx="405">
                  <c:v>10.4</c:v>
                </c:pt>
                <c:pt idx="406">
                  <c:v>10.4</c:v>
                </c:pt>
                <c:pt idx="407">
                  <c:v>10.4</c:v>
                </c:pt>
                <c:pt idx="408">
                  <c:v>10.43</c:v>
                </c:pt>
                <c:pt idx="409">
                  <c:v>10.4</c:v>
                </c:pt>
                <c:pt idx="410">
                  <c:v>10.4</c:v>
                </c:pt>
                <c:pt idx="411">
                  <c:v>10.43</c:v>
                </c:pt>
                <c:pt idx="412">
                  <c:v>10.4</c:v>
                </c:pt>
                <c:pt idx="413">
                  <c:v>10.4</c:v>
                </c:pt>
                <c:pt idx="414">
                  <c:v>10.45</c:v>
                </c:pt>
                <c:pt idx="415">
                  <c:v>10.45</c:v>
                </c:pt>
                <c:pt idx="416">
                  <c:v>10.48</c:v>
                </c:pt>
                <c:pt idx="417">
                  <c:v>10.48</c:v>
                </c:pt>
                <c:pt idx="418">
                  <c:v>10.5</c:v>
                </c:pt>
                <c:pt idx="419">
                  <c:v>10.53</c:v>
                </c:pt>
                <c:pt idx="420">
                  <c:v>10.6</c:v>
                </c:pt>
                <c:pt idx="421">
                  <c:v>10.68</c:v>
                </c:pt>
                <c:pt idx="422">
                  <c:v>10.73</c:v>
                </c:pt>
                <c:pt idx="423">
                  <c:v>10.75</c:v>
                </c:pt>
                <c:pt idx="424">
                  <c:v>10.9</c:v>
                </c:pt>
                <c:pt idx="425">
                  <c:v>11.03</c:v>
                </c:pt>
                <c:pt idx="426">
                  <c:v>11.05</c:v>
                </c:pt>
                <c:pt idx="427">
                  <c:v>11.1</c:v>
                </c:pt>
                <c:pt idx="428">
                  <c:v>11.1</c:v>
                </c:pt>
                <c:pt idx="429">
                  <c:v>11.13</c:v>
                </c:pt>
                <c:pt idx="430">
                  <c:v>11.08</c:v>
                </c:pt>
                <c:pt idx="431">
                  <c:v>11.08</c:v>
                </c:pt>
                <c:pt idx="432">
                  <c:v>11.08</c:v>
                </c:pt>
                <c:pt idx="433">
                  <c:v>11.08</c:v>
                </c:pt>
                <c:pt idx="434">
                  <c:v>11.08</c:v>
                </c:pt>
                <c:pt idx="435">
                  <c:v>11.08</c:v>
                </c:pt>
                <c:pt idx="436">
                  <c:v>11.1</c:v>
                </c:pt>
                <c:pt idx="437">
                  <c:v>11.13</c:v>
                </c:pt>
                <c:pt idx="438">
                  <c:v>11.2</c:v>
                </c:pt>
                <c:pt idx="439">
                  <c:v>11.3</c:v>
                </c:pt>
                <c:pt idx="440">
                  <c:v>11.35</c:v>
                </c:pt>
                <c:pt idx="441">
                  <c:v>11.35</c:v>
                </c:pt>
                <c:pt idx="442">
                  <c:v>11.35</c:v>
                </c:pt>
                <c:pt idx="443">
                  <c:v>11.45</c:v>
                </c:pt>
                <c:pt idx="444">
                  <c:v>11.75</c:v>
                </c:pt>
                <c:pt idx="445">
                  <c:v>12</c:v>
                </c:pt>
                <c:pt idx="446">
                  <c:v>12.8</c:v>
                </c:pt>
                <c:pt idx="447">
                  <c:v>12.85</c:v>
                </c:pt>
                <c:pt idx="448">
                  <c:v>12.8</c:v>
                </c:pt>
                <c:pt idx="449">
                  <c:v>12.8</c:v>
                </c:pt>
                <c:pt idx="450">
                  <c:v>12.9</c:v>
                </c:pt>
                <c:pt idx="451">
                  <c:v>12.9</c:v>
                </c:pt>
                <c:pt idx="452">
                  <c:v>12.9</c:v>
                </c:pt>
                <c:pt idx="453">
                  <c:v>12.9</c:v>
                </c:pt>
                <c:pt idx="454">
                  <c:v>12.9</c:v>
                </c:pt>
                <c:pt idx="455">
                  <c:v>12.85</c:v>
                </c:pt>
                <c:pt idx="456">
                  <c:v>12.9</c:v>
                </c:pt>
                <c:pt idx="457">
                  <c:v>12.87</c:v>
                </c:pt>
                <c:pt idx="458">
                  <c:v>12.89</c:v>
                </c:pt>
                <c:pt idx="459">
                  <c:v>12.85</c:v>
                </c:pt>
                <c:pt idx="460">
                  <c:v>12.85</c:v>
                </c:pt>
                <c:pt idx="461">
                  <c:v>12.88</c:v>
                </c:pt>
                <c:pt idx="462">
                  <c:v>13.03</c:v>
                </c:pt>
                <c:pt idx="463">
                  <c:v>13.59</c:v>
                </c:pt>
                <c:pt idx="464">
                  <c:v>14</c:v>
                </c:pt>
                <c:pt idx="465">
                  <c:v>15.4</c:v>
                </c:pt>
                <c:pt idx="466">
                  <c:v>15.7</c:v>
                </c:pt>
                <c:pt idx="467">
                  <c:v>16.03</c:v>
                </c:pt>
                <c:pt idx="468">
                  <c:v>16.350000000000001</c:v>
                </c:pt>
                <c:pt idx="469">
                  <c:v>16.350000000000001</c:v>
                </c:pt>
                <c:pt idx="470">
                  <c:v>16.350000000000001</c:v>
                </c:pt>
                <c:pt idx="471">
                  <c:v>16.25</c:v>
                </c:pt>
                <c:pt idx="472">
                  <c:v>15.9</c:v>
                </c:pt>
                <c:pt idx="473">
                  <c:v>14.68</c:v>
                </c:pt>
                <c:pt idx="474">
                  <c:v>14.15</c:v>
                </c:pt>
                <c:pt idx="475">
                  <c:v>13.38</c:v>
                </c:pt>
                <c:pt idx="476">
                  <c:v>13.2</c:v>
                </c:pt>
                <c:pt idx="477">
                  <c:v>13.06</c:v>
                </c:pt>
                <c:pt idx="478">
                  <c:v>12.85</c:v>
                </c:pt>
                <c:pt idx="479">
                  <c:v>12.58</c:v>
                </c:pt>
                <c:pt idx="480">
                  <c:v>12.35</c:v>
                </c:pt>
                <c:pt idx="481">
                  <c:v>12.18</c:v>
                </c:pt>
                <c:pt idx="482">
                  <c:v>12.23</c:v>
                </c:pt>
                <c:pt idx="483">
                  <c:v>12.18</c:v>
                </c:pt>
                <c:pt idx="484">
                  <c:v>12.18</c:v>
                </c:pt>
                <c:pt idx="485">
                  <c:v>12.25</c:v>
                </c:pt>
                <c:pt idx="486">
                  <c:v>12.25</c:v>
                </c:pt>
                <c:pt idx="487">
                  <c:v>12.55</c:v>
                </c:pt>
                <c:pt idx="488">
                  <c:v>12.8</c:v>
                </c:pt>
                <c:pt idx="489">
                  <c:v>12.95</c:v>
                </c:pt>
                <c:pt idx="490">
                  <c:v>13.03</c:v>
                </c:pt>
                <c:pt idx="491">
                  <c:v>13.08</c:v>
                </c:pt>
                <c:pt idx="492">
                  <c:v>13.25</c:v>
                </c:pt>
                <c:pt idx="493">
                  <c:v>13.43</c:v>
                </c:pt>
                <c:pt idx="494">
                  <c:v>13.6</c:v>
                </c:pt>
                <c:pt idx="495">
                  <c:v>13.73</c:v>
                </c:pt>
                <c:pt idx="496">
                  <c:v>13.78</c:v>
                </c:pt>
                <c:pt idx="497">
                  <c:v>13.85</c:v>
                </c:pt>
                <c:pt idx="498">
                  <c:v>14</c:v>
                </c:pt>
                <c:pt idx="499">
                  <c:v>14.08</c:v>
                </c:pt>
                <c:pt idx="500">
                  <c:v>14.18</c:v>
                </c:pt>
                <c:pt idx="501">
                  <c:v>14.28</c:v>
                </c:pt>
                <c:pt idx="502">
                  <c:v>14.28</c:v>
                </c:pt>
                <c:pt idx="503">
                  <c:v>14.43</c:v>
                </c:pt>
                <c:pt idx="504">
                  <c:v>14.83</c:v>
                </c:pt>
                <c:pt idx="505">
                  <c:v>14.95</c:v>
                </c:pt>
                <c:pt idx="506">
                  <c:v>14.95</c:v>
                </c:pt>
                <c:pt idx="507">
                  <c:v>14.95</c:v>
                </c:pt>
                <c:pt idx="508">
                  <c:v>14.8</c:v>
                </c:pt>
                <c:pt idx="509">
                  <c:v>14.85</c:v>
                </c:pt>
                <c:pt idx="510">
                  <c:v>14.85</c:v>
                </c:pt>
                <c:pt idx="511">
                  <c:v>15.07</c:v>
                </c:pt>
                <c:pt idx="512">
                  <c:v>15</c:v>
                </c:pt>
                <c:pt idx="513">
                  <c:v>15.03</c:v>
                </c:pt>
                <c:pt idx="514">
                  <c:v>15.2</c:v>
                </c:pt>
                <c:pt idx="515">
                  <c:v>15.3</c:v>
                </c:pt>
                <c:pt idx="516">
                  <c:v>15.4</c:v>
                </c:pt>
                <c:pt idx="517">
                  <c:v>15.4</c:v>
                </c:pt>
                <c:pt idx="518">
                  <c:v>15.4</c:v>
                </c:pt>
                <c:pt idx="519">
                  <c:v>15.4</c:v>
                </c:pt>
                <c:pt idx="520">
                  <c:v>15.4</c:v>
                </c:pt>
                <c:pt idx="521">
                  <c:v>15.5</c:v>
                </c:pt>
                <c:pt idx="522">
                  <c:v>15.65</c:v>
                </c:pt>
                <c:pt idx="523">
                  <c:v>15.77</c:v>
                </c:pt>
                <c:pt idx="524">
                  <c:v>15.82</c:v>
                </c:pt>
                <c:pt idx="525">
                  <c:v>16.12</c:v>
                </c:pt>
                <c:pt idx="526">
                  <c:v>16.64</c:v>
                </c:pt>
                <c:pt idx="527">
                  <c:v>16.63</c:v>
                </c:pt>
                <c:pt idx="528">
                  <c:v>16.8</c:v>
                </c:pt>
                <c:pt idx="529">
                  <c:v>16.760000000000002</c:v>
                </c:pt>
                <c:pt idx="530">
                  <c:v>16.690000000000001</c:v>
                </c:pt>
                <c:pt idx="531">
                  <c:v>16.71</c:v>
                </c:pt>
                <c:pt idx="532">
                  <c:v>16.62</c:v>
                </c:pt>
                <c:pt idx="533">
                  <c:v>16.64</c:v>
                </c:pt>
                <c:pt idx="534">
                  <c:v>16.79</c:v>
                </c:pt>
                <c:pt idx="535">
                  <c:v>16.739999999999998</c:v>
                </c:pt>
                <c:pt idx="536">
                  <c:v>16.88</c:v>
                </c:pt>
                <c:pt idx="537">
                  <c:v>17.11</c:v>
                </c:pt>
                <c:pt idx="538">
                  <c:v>17.13</c:v>
                </c:pt>
                <c:pt idx="539">
                  <c:v>17.27</c:v>
                </c:pt>
                <c:pt idx="540">
                  <c:v>17.260000000000002</c:v>
                </c:pt>
                <c:pt idx="541">
                  <c:v>17.48</c:v>
                </c:pt>
                <c:pt idx="542">
                  <c:v>17.79</c:v>
                </c:pt>
                <c:pt idx="543">
                  <c:v>18.22</c:v>
                </c:pt>
                <c:pt idx="544">
                  <c:v>18.27</c:v>
                </c:pt>
                <c:pt idx="545">
                  <c:v>18.36</c:v>
                </c:pt>
                <c:pt idx="546">
                  <c:v>18.28</c:v>
                </c:pt>
                <c:pt idx="547">
                  <c:v>18.63</c:v>
                </c:pt>
                <c:pt idx="548">
                  <c:v>18.46</c:v>
                </c:pt>
                <c:pt idx="549">
                  <c:v>18.440000000000001</c:v>
                </c:pt>
                <c:pt idx="550">
                  <c:v>18.37</c:v>
                </c:pt>
                <c:pt idx="551">
                  <c:v>18.02</c:v>
                </c:pt>
                <c:pt idx="552">
                  <c:v>17.7</c:v>
                </c:pt>
                <c:pt idx="553">
                  <c:v>17.21</c:v>
                </c:pt>
                <c:pt idx="554">
                  <c:v>16.899999999999999</c:v>
                </c:pt>
                <c:pt idx="555">
                  <c:v>16.940000000000001</c:v>
                </c:pt>
                <c:pt idx="556">
                  <c:v>16.899999999999999</c:v>
                </c:pt>
                <c:pt idx="557">
                  <c:v>16.994999999999997</c:v>
                </c:pt>
                <c:pt idx="558">
                  <c:v>17.3</c:v>
                </c:pt>
                <c:pt idx="559">
                  <c:v>17.440000000000001</c:v>
                </c:pt>
                <c:pt idx="560">
                  <c:v>17.61</c:v>
                </c:pt>
                <c:pt idx="561">
                  <c:v>17.59</c:v>
                </c:pt>
                <c:pt idx="562">
                  <c:v>17.559999999999999</c:v>
                </c:pt>
                <c:pt idx="563">
                  <c:v>17.649999999999999</c:v>
                </c:pt>
                <c:pt idx="564">
                  <c:v>17.66</c:v>
                </c:pt>
                <c:pt idx="565">
                  <c:v>17.52</c:v>
                </c:pt>
                <c:pt idx="566">
                  <c:v>17.29</c:v>
                </c:pt>
                <c:pt idx="567">
                  <c:v>17.190000000000001</c:v>
                </c:pt>
                <c:pt idx="568">
                  <c:v>17.12</c:v>
                </c:pt>
                <c:pt idx="569">
                  <c:v>17.04</c:v>
                </c:pt>
                <c:pt idx="570">
                  <c:v>16.95</c:v>
                </c:pt>
                <c:pt idx="571">
                  <c:v>16.91</c:v>
                </c:pt>
                <c:pt idx="572">
                  <c:v>16.93</c:v>
                </c:pt>
                <c:pt idx="573">
                  <c:v>16.86</c:v>
                </c:pt>
                <c:pt idx="574">
                  <c:v>16.809999999999999</c:v>
                </c:pt>
                <c:pt idx="575">
                  <c:v>16.78</c:v>
                </c:pt>
                <c:pt idx="576">
                  <c:v>16.63</c:v>
                </c:pt>
                <c:pt idx="577">
                  <c:v>16.670000000000002</c:v>
                </c:pt>
                <c:pt idx="578">
                  <c:v>16.63</c:v>
                </c:pt>
                <c:pt idx="579">
                  <c:v>16.649999999999999</c:v>
                </c:pt>
                <c:pt idx="580">
                  <c:v>16.7</c:v>
                </c:pt>
                <c:pt idx="581">
                  <c:v>16.71</c:v>
                </c:pt>
                <c:pt idx="582">
                  <c:v>16.73</c:v>
                </c:pt>
                <c:pt idx="583">
                  <c:v>16.87</c:v>
                </c:pt>
                <c:pt idx="584">
                  <c:v>16.93</c:v>
                </c:pt>
                <c:pt idx="585">
                  <c:v>16.88</c:v>
                </c:pt>
                <c:pt idx="586">
                  <c:v>16.75</c:v>
                </c:pt>
                <c:pt idx="587">
                  <c:v>16.649999999999999</c:v>
                </c:pt>
                <c:pt idx="588">
                  <c:v>16.55</c:v>
                </c:pt>
                <c:pt idx="589">
                  <c:v>16.440000000000001</c:v>
                </c:pt>
                <c:pt idx="590">
                  <c:v>16.21</c:v>
                </c:pt>
                <c:pt idx="591">
                  <c:v>15.88</c:v>
                </c:pt>
                <c:pt idx="592">
                  <c:v>15.59</c:v>
                </c:pt>
                <c:pt idx="593">
                  <c:v>15.56</c:v>
                </c:pt>
                <c:pt idx="594">
                  <c:v>15.38</c:v>
                </c:pt>
                <c:pt idx="595">
                  <c:v>15.19</c:v>
                </c:pt>
                <c:pt idx="596">
                  <c:v>15.13</c:v>
                </c:pt>
                <c:pt idx="597">
                  <c:v>14.96</c:v>
                </c:pt>
                <c:pt idx="598">
                  <c:v>14.6</c:v>
                </c:pt>
                <c:pt idx="599">
                  <c:v>14.2</c:v>
                </c:pt>
                <c:pt idx="600">
                  <c:v>14.15</c:v>
                </c:pt>
                <c:pt idx="601">
                  <c:v>13.91</c:v>
                </c:pt>
                <c:pt idx="602">
                  <c:v>13.84</c:v>
                </c:pt>
                <c:pt idx="603">
                  <c:v>13.78</c:v>
                </c:pt>
                <c:pt idx="604">
                  <c:v>13.77</c:v>
                </c:pt>
                <c:pt idx="605">
                  <c:v>13.66</c:v>
                </c:pt>
                <c:pt idx="606">
                  <c:v>13.66</c:v>
                </c:pt>
                <c:pt idx="607">
                  <c:v>13.63</c:v>
                </c:pt>
                <c:pt idx="608">
                  <c:v>13.585000000000001</c:v>
                </c:pt>
                <c:pt idx="609">
                  <c:v>13.46</c:v>
                </c:pt>
                <c:pt idx="610">
                  <c:v>13.31</c:v>
                </c:pt>
                <c:pt idx="611">
                  <c:v>13.12</c:v>
                </c:pt>
                <c:pt idx="612">
                  <c:v>13.1</c:v>
                </c:pt>
                <c:pt idx="613">
                  <c:v>13.06</c:v>
                </c:pt>
                <c:pt idx="614">
                  <c:v>13.06</c:v>
                </c:pt>
                <c:pt idx="615">
                  <c:v>13.07</c:v>
                </c:pt>
                <c:pt idx="616">
                  <c:v>12.98</c:v>
                </c:pt>
                <c:pt idx="617">
                  <c:v>12.74</c:v>
                </c:pt>
                <c:pt idx="618">
                  <c:v>12.79</c:v>
                </c:pt>
                <c:pt idx="619">
                  <c:v>12.81</c:v>
                </c:pt>
                <c:pt idx="620">
                  <c:v>12.86</c:v>
                </c:pt>
                <c:pt idx="621">
                  <c:v>12.82</c:v>
                </c:pt>
                <c:pt idx="622">
                  <c:v>12.82</c:v>
                </c:pt>
                <c:pt idx="623">
                  <c:v>12.79</c:v>
                </c:pt>
                <c:pt idx="624">
                  <c:v>12.75</c:v>
                </c:pt>
                <c:pt idx="625">
                  <c:v>12.73</c:v>
                </c:pt>
                <c:pt idx="626">
                  <c:v>12.71</c:v>
                </c:pt>
                <c:pt idx="627">
                  <c:v>12.59</c:v>
                </c:pt>
                <c:pt idx="628">
                  <c:v>12.55</c:v>
                </c:pt>
                <c:pt idx="629">
                  <c:v>12.68</c:v>
                </c:pt>
                <c:pt idx="630">
                  <c:v>12.74</c:v>
                </c:pt>
                <c:pt idx="631">
                  <c:v>12.82</c:v>
                </c:pt>
                <c:pt idx="632">
                  <c:v>12.96</c:v>
                </c:pt>
                <c:pt idx="633">
                  <c:v>12.96</c:v>
                </c:pt>
                <c:pt idx="634">
                  <c:v>13.08</c:v>
                </c:pt>
                <c:pt idx="635">
                  <c:v>13.3</c:v>
                </c:pt>
                <c:pt idx="636">
                  <c:v>13.5</c:v>
                </c:pt>
                <c:pt idx="637">
                  <c:v>13.58</c:v>
                </c:pt>
                <c:pt idx="638">
                  <c:v>13.65</c:v>
                </c:pt>
                <c:pt idx="639">
                  <c:v>13.73</c:v>
                </c:pt>
                <c:pt idx="640">
                  <c:v>13.84</c:v>
                </c:pt>
                <c:pt idx="641">
                  <c:v>13.89</c:v>
                </c:pt>
                <c:pt idx="642">
                  <c:v>13.78</c:v>
                </c:pt>
                <c:pt idx="643">
                  <c:v>13.77</c:v>
                </c:pt>
                <c:pt idx="644">
                  <c:v>13.77</c:v>
                </c:pt>
                <c:pt idx="645">
                  <c:v>13.72</c:v>
                </c:pt>
                <c:pt idx="646">
                  <c:v>13.72</c:v>
                </c:pt>
                <c:pt idx="647">
                  <c:v>13.65</c:v>
                </c:pt>
                <c:pt idx="648">
                  <c:v>13.59</c:v>
                </c:pt>
                <c:pt idx="649">
                  <c:v>13.6</c:v>
                </c:pt>
                <c:pt idx="650">
                  <c:v>13.52</c:v>
                </c:pt>
                <c:pt idx="651">
                  <c:v>13.43</c:v>
                </c:pt>
                <c:pt idx="652">
                  <c:v>13.42</c:v>
                </c:pt>
                <c:pt idx="653">
                  <c:v>13.47</c:v>
                </c:pt>
                <c:pt idx="654">
                  <c:v>13.42</c:v>
                </c:pt>
                <c:pt idx="655">
                  <c:v>13.43</c:v>
                </c:pt>
                <c:pt idx="656">
                  <c:v>13.41</c:v>
                </c:pt>
                <c:pt idx="657">
                  <c:v>13.38</c:v>
                </c:pt>
                <c:pt idx="658">
                  <c:v>13.42</c:v>
                </c:pt>
                <c:pt idx="659">
                  <c:v>13.46</c:v>
                </c:pt>
                <c:pt idx="660">
                  <c:v>13.43</c:v>
                </c:pt>
                <c:pt idx="661">
                  <c:v>13.43</c:v>
                </c:pt>
                <c:pt idx="662">
                  <c:v>13.4</c:v>
                </c:pt>
                <c:pt idx="663">
                  <c:v>13.35</c:v>
                </c:pt>
                <c:pt idx="664">
                  <c:v>13.29</c:v>
                </c:pt>
                <c:pt idx="665">
                  <c:v>13.26</c:v>
                </c:pt>
                <c:pt idx="666">
                  <c:v>13.23</c:v>
                </c:pt>
                <c:pt idx="667">
                  <c:v>13.19</c:v>
                </c:pt>
                <c:pt idx="668">
                  <c:v>13.25</c:v>
                </c:pt>
                <c:pt idx="669">
                  <c:v>13.23</c:v>
                </c:pt>
                <c:pt idx="670">
                  <c:v>13.3</c:v>
                </c:pt>
                <c:pt idx="671">
                  <c:v>13.37</c:v>
                </c:pt>
                <c:pt idx="672">
                  <c:v>13.48</c:v>
                </c:pt>
                <c:pt idx="673">
                  <c:v>13.55</c:v>
                </c:pt>
                <c:pt idx="674">
                  <c:v>13.63</c:v>
                </c:pt>
                <c:pt idx="675">
                  <c:v>13.58</c:v>
                </c:pt>
                <c:pt idx="676">
                  <c:v>13.67</c:v>
                </c:pt>
                <c:pt idx="677">
                  <c:v>13.73</c:v>
                </c:pt>
                <c:pt idx="678">
                  <c:v>13.78</c:v>
                </c:pt>
                <c:pt idx="679">
                  <c:v>13.87</c:v>
                </c:pt>
                <c:pt idx="680">
                  <c:v>14.04</c:v>
                </c:pt>
                <c:pt idx="681">
                  <c:v>14.08</c:v>
                </c:pt>
                <c:pt idx="682">
                  <c:v>14.29</c:v>
                </c:pt>
                <c:pt idx="683">
                  <c:v>14.33</c:v>
                </c:pt>
                <c:pt idx="684">
                  <c:v>14.47</c:v>
                </c:pt>
                <c:pt idx="685">
                  <c:v>14.49</c:v>
                </c:pt>
                <c:pt idx="686">
                  <c:v>14.5</c:v>
                </c:pt>
                <c:pt idx="687">
                  <c:v>14.66</c:v>
                </c:pt>
                <c:pt idx="688">
                  <c:v>14.68</c:v>
                </c:pt>
                <c:pt idx="689">
                  <c:v>14.66</c:v>
                </c:pt>
                <c:pt idx="690">
                  <c:v>14.67</c:v>
                </c:pt>
                <c:pt idx="691">
                  <c:v>14.68</c:v>
                </c:pt>
                <c:pt idx="692">
                  <c:v>14.54</c:v>
                </c:pt>
                <c:pt idx="693">
                  <c:v>14.39</c:v>
                </c:pt>
                <c:pt idx="694">
                  <c:v>14.36</c:v>
                </c:pt>
                <c:pt idx="695">
                  <c:v>14.38</c:v>
                </c:pt>
                <c:pt idx="696">
                  <c:v>14.42</c:v>
                </c:pt>
                <c:pt idx="697">
                  <c:v>14.43</c:v>
                </c:pt>
                <c:pt idx="698">
                  <c:v>14.29</c:v>
                </c:pt>
                <c:pt idx="699">
                  <c:v>14.26</c:v>
                </c:pt>
                <c:pt idx="700">
                  <c:v>14.18</c:v>
                </c:pt>
                <c:pt idx="701">
                  <c:v>14.19</c:v>
                </c:pt>
                <c:pt idx="702">
                  <c:v>14.1</c:v>
                </c:pt>
                <c:pt idx="703">
                  <c:v>14.05</c:v>
                </c:pt>
                <c:pt idx="704">
                  <c:v>13.85</c:v>
                </c:pt>
                <c:pt idx="705">
                  <c:v>13.74</c:v>
                </c:pt>
                <c:pt idx="706">
                  <c:v>13.63</c:v>
                </c:pt>
                <c:pt idx="707">
                  <c:v>13.55</c:v>
                </c:pt>
                <c:pt idx="708">
                  <c:v>13.42</c:v>
                </c:pt>
                <c:pt idx="709">
                  <c:v>13.2</c:v>
                </c:pt>
                <c:pt idx="710">
                  <c:v>13.2</c:v>
                </c:pt>
                <c:pt idx="711">
                  <c:v>13.18</c:v>
                </c:pt>
                <c:pt idx="712">
                  <c:v>13.14</c:v>
                </c:pt>
                <c:pt idx="713">
                  <c:v>13.1</c:v>
                </c:pt>
                <c:pt idx="714">
                  <c:v>13.12</c:v>
                </c:pt>
                <c:pt idx="715">
                  <c:v>13.12</c:v>
                </c:pt>
                <c:pt idx="716">
                  <c:v>12.96</c:v>
                </c:pt>
                <c:pt idx="717">
                  <c:v>12.93</c:v>
                </c:pt>
                <c:pt idx="718">
                  <c:v>12.91</c:v>
                </c:pt>
                <c:pt idx="719">
                  <c:v>12.9</c:v>
                </c:pt>
                <c:pt idx="720">
                  <c:v>12.94</c:v>
                </c:pt>
                <c:pt idx="721">
                  <c:v>13.02</c:v>
                </c:pt>
                <c:pt idx="722">
                  <c:v>13.1</c:v>
                </c:pt>
                <c:pt idx="723">
                  <c:v>13.2</c:v>
                </c:pt>
                <c:pt idx="724">
                  <c:v>13.24</c:v>
                </c:pt>
                <c:pt idx="725">
                  <c:v>13.29</c:v>
                </c:pt>
                <c:pt idx="726">
                  <c:v>13.27</c:v>
                </c:pt>
                <c:pt idx="727">
                  <c:v>13.23</c:v>
                </c:pt>
                <c:pt idx="728">
                  <c:v>13.16</c:v>
                </c:pt>
                <c:pt idx="729">
                  <c:v>13.12</c:v>
                </c:pt>
                <c:pt idx="730">
                  <c:v>13.07</c:v>
                </c:pt>
                <c:pt idx="731">
                  <c:v>13.02</c:v>
                </c:pt>
                <c:pt idx="732">
                  <c:v>12.94</c:v>
                </c:pt>
                <c:pt idx="733">
                  <c:v>12.83</c:v>
                </c:pt>
                <c:pt idx="734">
                  <c:v>12.71</c:v>
                </c:pt>
                <c:pt idx="735">
                  <c:v>12.39</c:v>
                </c:pt>
                <c:pt idx="736">
                  <c:v>12.27</c:v>
                </c:pt>
                <c:pt idx="737">
                  <c:v>12.05</c:v>
                </c:pt>
                <c:pt idx="738">
                  <c:v>12.15</c:v>
                </c:pt>
                <c:pt idx="739">
                  <c:v>12.13</c:v>
                </c:pt>
                <c:pt idx="740">
                  <c:v>12.03</c:v>
                </c:pt>
                <c:pt idx="741">
                  <c:v>11.94</c:v>
                </c:pt>
                <c:pt idx="742">
                  <c:v>12.03</c:v>
                </c:pt>
                <c:pt idx="743">
                  <c:v>12.17</c:v>
                </c:pt>
                <c:pt idx="744">
                  <c:v>12.23</c:v>
                </c:pt>
                <c:pt idx="745">
                  <c:v>12.24</c:v>
                </c:pt>
                <c:pt idx="746">
                  <c:v>12.18</c:v>
                </c:pt>
                <c:pt idx="747">
                  <c:v>12.11</c:v>
                </c:pt>
                <c:pt idx="748">
                  <c:v>12.15</c:v>
                </c:pt>
                <c:pt idx="749">
                  <c:v>12.24</c:v>
                </c:pt>
                <c:pt idx="750">
                  <c:v>12.21</c:v>
                </c:pt>
                <c:pt idx="751">
                  <c:v>12.17</c:v>
                </c:pt>
                <c:pt idx="752">
                  <c:v>12.17</c:v>
                </c:pt>
                <c:pt idx="753">
                  <c:v>12.17</c:v>
                </c:pt>
                <c:pt idx="754">
                  <c:v>12.13</c:v>
                </c:pt>
                <c:pt idx="755">
                  <c:v>12.07</c:v>
                </c:pt>
                <c:pt idx="756">
                  <c:v>12.01</c:v>
                </c:pt>
                <c:pt idx="757">
                  <c:v>11.9</c:v>
                </c:pt>
                <c:pt idx="758">
                  <c:v>11.79</c:v>
                </c:pt>
                <c:pt idx="759">
                  <c:v>11.64</c:v>
                </c:pt>
                <c:pt idx="760">
                  <c:v>11.58</c:v>
                </c:pt>
                <c:pt idx="761">
                  <c:v>11.5</c:v>
                </c:pt>
                <c:pt idx="762">
                  <c:v>11.31</c:v>
                </c:pt>
                <c:pt idx="763">
                  <c:v>11.14</c:v>
                </c:pt>
                <c:pt idx="764">
                  <c:v>11.09</c:v>
                </c:pt>
                <c:pt idx="765">
                  <c:v>10.81</c:v>
                </c:pt>
                <c:pt idx="766">
                  <c:v>10.77</c:v>
                </c:pt>
                <c:pt idx="767">
                  <c:v>10.99</c:v>
                </c:pt>
                <c:pt idx="768">
                  <c:v>10.97</c:v>
                </c:pt>
                <c:pt idx="769">
                  <c:v>10.89</c:v>
                </c:pt>
                <c:pt idx="770">
                  <c:v>10.85</c:v>
                </c:pt>
                <c:pt idx="771">
                  <c:v>10.8</c:v>
                </c:pt>
                <c:pt idx="772">
                  <c:v>10.68</c:v>
                </c:pt>
                <c:pt idx="773">
                  <c:v>10.51</c:v>
                </c:pt>
                <c:pt idx="774">
                  <c:v>10.199999999999999</c:v>
                </c:pt>
                <c:pt idx="775">
                  <c:v>10.01</c:v>
                </c:pt>
                <c:pt idx="776">
                  <c:v>10.01</c:v>
                </c:pt>
                <c:pt idx="777">
                  <c:v>10.1</c:v>
                </c:pt>
                <c:pt idx="778">
                  <c:v>9.99</c:v>
                </c:pt>
                <c:pt idx="779">
                  <c:v>9.98</c:v>
                </c:pt>
                <c:pt idx="780">
                  <c:v>9.92</c:v>
                </c:pt>
                <c:pt idx="781">
                  <c:v>9.86</c:v>
                </c:pt>
                <c:pt idx="782">
                  <c:v>9.9</c:v>
                </c:pt>
                <c:pt idx="783">
                  <c:v>10</c:v>
                </c:pt>
                <c:pt idx="784">
                  <c:v>10.08</c:v>
                </c:pt>
                <c:pt idx="785">
                  <c:v>10.36</c:v>
                </c:pt>
                <c:pt idx="786">
                  <c:v>10.38</c:v>
                </c:pt>
                <c:pt idx="787">
                  <c:v>10.74</c:v>
                </c:pt>
                <c:pt idx="788">
                  <c:v>10.76</c:v>
                </c:pt>
                <c:pt idx="789">
                  <c:v>10.61</c:v>
                </c:pt>
                <c:pt idx="790">
                  <c:v>10.62</c:v>
                </c:pt>
                <c:pt idx="791">
                  <c:v>10.61</c:v>
                </c:pt>
                <c:pt idx="792">
                  <c:v>10.59</c:v>
                </c:pt>
                <c:pt idx="793">
                  <c:v>10.43</c:v>
                </c:pt>
                <c:pt idx="794">
                  <c:v>10.4</c:v>
                </c:pt>
                <c:pt idx="795">
                  <c:v>10.4</c:v>
                </c:pt>
                <c:pt idx="796">
                  <c:v>10.4</c:v>
                </c:pt>
                <c:pt idx="797">
                  <c:v>10.23</c:v>
                </c:pt>
                <c:pt idx="798">
                  <c:v>10.039999999999999</c:v>
                </c:pt>
                <c:pt idx="799">
                  <c:v>9.93</c:v>
                </c:pt>
                <c:pt idx="800">
                  <c:v>9.9</c:v>
                </c:pt>
                <c:pt idx="801">
                  <c:v>9.9600000000000009</c:v>
                </c:pt>
                <c:pt idx="802">
                  <c:v>10.07</c:v>
                </c:pt>
                <c:pt idx="803">
                  <c:v>10.1</c:v>
                </c:pt>
                <c:pt idx="804">
                  <c:v>10.08</c:v>
                </c:pt>
                <c:pt idx="805">
                  <c:v>9.99</c:v>
                </c:pt>
                <c:pt idx="806">
                  <c:v>9.9600000000000009</c:v>
                </c:pt>
                <c:pt idx="807">
                  <c:v>9.9499999999999993</c:v>
                </c:pt>
                <c:pt idx="808">
                  <c:v>9.89</c:v>
                </c:pt>
                <c:pt idx="809">
                  <c:v>9.83</c:v>
                </c:pt>
                <c:pt idx="810">
                  <c:v>9.81</c:v>
                </c:pt>
                <c:pt idx="811">
                  <c:v>9.64</c:v>
                </c:pt>
                <c:pt idx="812">
                  <c:v>9.5</c:v>
                </c:pt>
                <c:pt idx="813">
                  <c:v>9.3000000000000007</c:v>
                </c:pt>
                <c:pt idx="814">
                  <c:v>9.35</c:v>
                </c:pt>
                <c:pt idx="815">
                  <c:v>9.3000000000000007</c:v>
                </c:pt>
                <c:pt idx="816">
                  <c:v>9.2899999999999991</c:v>
                </c:pt>
                <c:pt idx="817">
                  <c:v>9.3699999999999992</c:v>
                </c:pt>
                <c:pt idx="818">
                  <c:v>9.32</c:v>
                </c:pt>
                <c:pt idx="819">
                  <c:v>9.2100000000000009</c:v>
                </c:pt>
                <c:pt idx="820">
                  <c:v>9.0399999999999991</c:v>
                </c:pt>
                <c:pt idx="821">
                  <c:v>9.08</c:v>
                </c:pt>
                <c:pt idx="822">
                  <c:v>9.06</c:v>
                </c:pt>
                <c:pt idx="823">
                  <c:v>9.09</c:v>
                </c:pt>
                <c:pt idx="824">
                  <c:v>9.11</c:v>
                </c:pt>
                <c:pt idx="825">
                  <c:v>9.07</c:v>
                </c:pt>
                <c:pt idx="826">
                  <c:v>9.0299999999999994</c:v>
                </c:pt>
                <c:pt idx="827">
                  <c:v>9.0500000000000007</c:v>
                </c:pt>
                <c:pt idx="828">
                  <c:v>9.0299999999999994</c:v>
                </c:pt>
                <c:pt idx="829">
                  <c:v>9.0299999999999994</c:v>
                </c:pt>
                <c:pt idx="830">
                  <c:v>9.26</c:v>
                </c:pt>
                <c:pt idx="831">
                  <c:v>9.43</c:v>
                </c:pt>
                <c:pt idx="832">
                  <c:v>10.27</c:v>
                </c:pt>
                <c:pt idx="833">
                  <c:v>10.37</c:v>
                </c:pt>
                <c:pt idx="834">
                  <c:v>10.47</c:v>
                </c:pt>
                <c:pt idx="835">
                  <c:v>10.52</c:v>
                </c:pt>
                <c:pt idx="836">
                  <c:v>10.48</c:v>
                </c:pt>
                <c:pt idx="837">
                  <c:v>10.81</c:v>
                </c:pt>
                <c:pt idx="838">
                  <c:v>10.7</c:v>
                </c:pt>
                <c:pt idx="839">
                  <c:v>10.7</c:v>
                </c:pt>
                <c:pt idx="840">
                  <c:v>10.66</c:v>
                </c:pt>
                <c:pt idx="841">
                  <c:v>10.44</c:v>
                </c:pt>
                <c:pt idx="842">
                  <c:v>10.35</c:v>
                </c:pt>
                <c:pt idx="843">
                  <c:v>10.36</c:v>
                </c:pt>
                <c:pt idx="844">
                  <c:v>10.3</c:v>
                </c:pt>
                <c:pt idx="845">
                  <c:v>10.23</c:v>
                </c:pt>
                <c:pt idx="846">
                  <c:v>10.23</c:v>
                </c:pt>
                <c:pt idx="847">
                  <c:v>10.27</c:v>
                </c:pt>
                <c:pt idx="848">
                  <c:v>10.35</c:v>
                </c:pt>
                <c:pt idx="849">
                  <c:v>10.34</c:v>
                </c:pt>
                <c:pt idx="850">
                  <c:v>10.3</c:v>
                </c:pt>
                <c:pt idx="851">
                  <c:v>10.33</c:v>
                </c:pt>
                <c:pt idx="852">
                  <c:v>10.63</c:v>
                </c:pt>
                <c:pt idx="853">
                  <c:v>10.91</c:v>
                </c:pt>
                <c:pt idx="854">
                  <c:v>10.99</c:v>
                </c:pt>
                <c:pt idx="855">
                  <c:v>11.02</c:v>
                </c:pt>
                <c:pt idx="856">
                  <c:v>11.18</c:v>
                </c:pt>
                <c:pt idx="857">
                  <c:v>11.21</c:v>
                </c:pt>
                <c:pt idx="858">
                  <c:v>11.58</c:v>
                </c:pt>
                <c:pt idx="859">
                  <c:v>11.36</c:v>
                </c:pt>
                <c:pt idx="860">
                  <c:v>10.97</c:v>
                </c:pt>
                <c:pt idx="861">
                  <c:v>10.79</c:v>
                </c:pt>
                <c:pt idx="862">
                  <c:v>10.66</c:v>
                </c:pt>
                <c:pt idx="863">
                  <c:v>10.6</c:v>
                </c:pt>
                <c:pt idx="864">
                  <c:v>10.55</c:v>
                </c:pt>
                <c:pt idx="865">
                  <c:v>10.6</c:v>
                </c:pt>
                <c:pt idx="866">
                  <c:v>10.66</c:v>
                </c:pt>
                <c:pt idx="867">
                  <c:v>10.69</c:v>
                </c:pt>
                <c:pt idx="868">
                  <c:v>10.625</c:v>
                </c:pt>
                <c:pt idx="869">
                  <c:v>10.5</c:v>
                </c:pt>
                <c:pt idx="870">
                  <c:v>10.53</c:v>
                </c:pt>
                <c:pt idx="871">
                  <c:v>10.34</c:v>
                </c:pt>
                <c:pt idx="872">
                  <c:v>10.16</c:v>
                </c:pt>
                <c:pt idx="873">
                  <c:v>9.94</c:v>
                </c:pt>
                <c:pt idx="874">
                  <c:v>9.84</c:v>
                </c:pt>
                <c:pt idx="875">
                  <c:v>9.92</c:v>
                </c:pt>
                <c:pt idx="876">
                  <c:v>9.8699999999999992</c:v>
                </c:pt>
                <c:pt idx="877">
                  <c:v>9.85</c:v>
                </c:pt>
                <c:pt idx="878">
                  <c:v>9.9600000000000009</c:v>
                </c:pt>
                <c:pt idx="879">
                  <c:v>9.92</c:v>
                </c:pt>
                <c:pt idx="880">
                  <c:v>9.99</c:v>
                </c:pt>
                <c:pt idx="881">
                  <c:v>10.050000000000001</c:v>
                </c:pt>
                <c:pt idx="882">
                  <c:v>10.19</c:v>
                </c:pt>
                <c:pt idx="883">
                  <c:v>10.19</c:v>
                </c:pt>
                <c:pt idx="884">
                  <c:v>10.3</c:v>
                </c:pt>
                <c:pt idx="885">
                  <c:v>10.28</c:v>
                </c:pt>
                <c:pt idx="886">
                  <c:v>10.32</c:v>
                </c:pt>
                <c:pt idx="887">
                  <c:v>10.4</c:v>
                </c:pt>
                <c:pt idx="888">
                  <c:v>10.52</c:v>
                </c:pt>
                <c:pt idx="889">
                  <c:v>10.58</c:v>
                </c:pt>
                <c:pt idx="890">
                  <c:v>10.58</c:v>
                </c:pt>
                <c:pt idx="891">
                  <c:v>10.51</c:v>
                </c:pt>
                <c:pt idx="892">
                  <c:v>10.35</c:v>
                </c:pt>
                <c:pt idx="893">
                  <c:v>10.4</c:v>
                </c:pt>
                <c:pt idx="894">
                  <c:v>10.39</c:v>
                </c:pt>
                <c:pt idx="895">
                  <c:v>10.38</c:v>
                </c:pt>
                <c:pt idx="896">
                  <c:v>10.44</c:v>
                </c:pt>
                <c:pt idx="897">
                  <c:v>10.46</c:v>
                </c:pt>
                <c:pt idx="898">
                  <c:v>10.49</c:v>
                </c:pt>
                <c:pt idx="899">
                  <c:v>10.44</c:v>
                </c:pt>
                <c:pt idx="900">
                  <c:v>10.57</c:v>
                </c:pt>
                <c:pt idx="901">
                  <c:v>10.71</c:v>
                </c:pt>
                <c:pt idx="902">
                  <c:v>10.67</c:v>
                </c:pt>
                <c:pt idx="903">
                  <c:v>10.65</c:v>
                </c:pt>
                <c:pt idx="904">
                  <c:v>10.53</c:v>
                </c:pt>
                <c:pt idx="905">
                  <c:v>10.4</c:v>
                </c:pt>
                <c:pt idx="906">
                  <c:v>10.4</c:v>
                </c:pt>
                <c:pt idx="907">
                  <c:v>10.42</c:v>
                </c:pt>
                <c:pt idx="908">
                  <c:v>10.38</c:v>
                </c:pt>
                <c:pt idx="909">
                  <c:v>10.33</c:v>
                </c:pt>
                <c:pt idx="910">
                  <c:v>10.28</c:v>
                </c:pt>
                <c:pt idx="911">
                  <c:v>10.220000000000001</c:v>
                </c:pt>
                <c:pt idx="912">
                  <c:v>10.119999999999999</c:v>
                </c:pt>
                <c:pt idx="913">
                  <c:v>10.24</c:v>
                </c:pt>
                <c:pt idx="914">
                  <c:v>10.31</c:v>
                </c:pt>
                <c:pt idx="915">
                  <c:v>10.39</c:v>
                </c:pt>
                <c:pt idx="916">
                  <c:v>10.44</c:v>
                </c:pt>
                <c:pt idx="917">
                  <c:v>10.46</c:v>
                </c:pt>
                <c:pt idx="918">
                  <c:v>10.71</c:v>
                </c:pt>
                <c:pt idx="919">
                  <c:v>10.725</c:v>
                </c:pt>
                <c:pt idx="920">
                  <c:v>10.8</c:v>
                </c:pt>
                <c:pt idx="921">
                  <c:v>10.81</c:v>
                </c:pt>
                <c:pt idx="922">
                  <c:v>10.71</c:v>
                </c:pt>
                <c:pt idx="923">
                  <c:v>10.6</c:v>
                </c:pt>
                <c:pt idx="924">
                  <c:v>10.55</c:v>
                </c:pt>
                <c:pt idx="925">
                  <c:v>10.56</c:v>
                </c:pt>
                <c:pt idx="926">
                  <c:v>10.69</c:v>
                </c:pt>
                <c:pt idx="927">
                  <c:v>10.78</c:v>
                </c:pt>
                <c:pt idx="928">
                  <c:v>10.91</c:v>
                </c:pt>
                <c:pt idx="929">
                  <c:v>10.86</c:v>
                </c:pt>
                <c:pt idx="930">
                  <c:v>10.98</c:v>
                </c:pt>
                <c:pt idx="931">
                  <c:v>11.22</c:v>
                </c:pt>
                <c:pt idx="932">
                  <c:v>11.19</c:v>
                </c:pt>
                <c:pt idx="933">
                  <c:v>11.07</c:v>
                </c:pt>
                <c:pt idx="934">
                  <c:v>11.11</c:v>
                </c:pt>
                <c:pt idx="935">
                  <c:v>10.99</c:v>
                </c:pt>
                <c:pt idx="936">
                  <c:v>11.03</c:v>
                </c:pt>
                <c:pt idx="937">
                  <c:v>10.97</c:v>
                </c:pt>
                <c:pt idx="938">
                  <c:v>10.93</c:v>
                </c:pt>
                <c:pt idx="939">
                  <c:v>10.69</c:v>
                </c:pt>
                <c:pt idx="940">
                  <c:v>10.5</c:v>
                </c:pt>
                <c:pt idx="941">
                  <c:v>10.48</c:v>
                </c:pt>
                <c:pt idx="942">
                  <c:v>10.199999999999999</c:v>
                </c:pt>
                <c:pt idx="943">
                  <c:v>10.039999999999999</c:v>
                </c:pt>
                <c:pt idx="944">
                  <c:v>10.19</c:v>
                </c:pt>
                <c:pt idx="945">
                  <c:v>10.07</c:v>
                </c:pt>
                <c:pt idx="946">
                  <c:v>10.029999999999999</c:v>
                </c:pt>
                <c:pt idx="947">
                  <c:v>9.82</c:v>
                </c:pt>
                <c:pt idx="948">
                  <c:v>9.8699999999999992</c:v>
                </c:pt>
                <c:pt idx="949">
                  <c:v>9.81</c:v>
                </c:pt>
                <c:pt idx="950">
                  <c:v>9.68</c:v>
                </c:pt>
                <c:pt idx="951">
                  <c:v>9.9600000000000009</c:v>
                </c:pt>
                <c:pt idx="952">
                  <c:v>10.09</c:v>
                </c:pt>
                <c:pt idx="953">
                  <c:v>10.210000000000001</c:v>
                </c:pt>
                <c:pt idx="954">
                  <c:v>10.220000000000001</c:v>
                </c:pt>
                <c:pt idx="955">
                  <c:v>10.17</c:v>
                </c:pt>
                <c:pt idx="956">
                  <c:v>10.050000000000001</c:v>
                </c:pt>
                <c:pt idx="957">
                  <c:v>10.029999999999999</c:v>
                </c:pt>
                <c:pt idx="958">
                  <c:v>10.16</c:v>
                </c:pt>
                <c:pt idx="959">
                  <c:v>10.1</c:v>
                </c:pt>
                <c:pt idx="960">
                  <c:v>9.9499999999999993</c:v>
                </c:pt>
                <c:pt idx="961">
                  <c:v>9.92</c:v>
                </c:pt>
                <c:pt idx="962">
                  <c:v>9.82</c:v>
                </c:pt>
                <c:pt idx="963">
                  <c:v>9.82</c:v>
                </c:pt>
                <c:pt idx="964">
                  <c:v>9.7899999999999991</c:v>
                </c:pt>
                <c:pt idx="965">
                  <c:v>9.7200000000000006</c:v>
                </c:pt>
                <c:pt idx="966">
                  <c:v>9.74</c:v>
                </c:pt>
                <c:pt idx="967">
                  <c:v>9.74</c:v>
                </c:pt>
                <c:pt idx="968">
                  <c:v>9.76</c:v>
                </c:pt>
                <c:pt idx="969">
                  <c:v>9.75</c:v>
                </c:pt>
                <c:pt idx="970">
                  <c:v>9.69</c:v>
                </c:pt>
                <c:pt idx="971">
                  <c:v>9.7799999999999994</c:v>
                </c:pt>
                <c:pt idx="972">
                  <c:v>9.83</c:v>
                </c:pt>
                <c:pt idx="973">
                  <c:v>9.8000000000000007</c:v>
                </c:pt>
                <c:pt idx="974">
                  <c:v>9.9</c:v>
                </c:pt>
                <c:pt idx="975">
                  <c:v>10.050000000000001</c:v>
                </c:pt>
                <c:pt idx="976">
                  <c:v>10.17</c:v>
                </c:pt>
                <c:pt idx="977">
                  <c:v>10.210000000000001</c:v>
                </c:pt>
                <c:pt idx="978">
                  <c:v>10.1</c:v>
                </c:pt>
                <c:pt idx="979">
                  <c:v>10.31</c:v>
                </c:pt>
                <c:pt idx="980">
                  <c:v>10.23</c:v>
                </c:pt>
                <c:pt idx="981">
                  <c:v>10.29</c:v>
                </c:pt>
                <c:pt idx="982">
                  <c:v>10.34</c:v>
                </c:pt>
                <c:pt idx="983">
                  <c:v>10.26</c:v>
                </c:pt>
                <c:pt idx="984">
                  <c:v>10.220000000000001</c:v>
                </c:pt>
                <c:pt idx="985">
                  <c:v>10.26</c:v>
                </c:pt>
                <c:pt idx="986">
                  <c:v>10.25</c:v>
                </c:pt>
                <c:pt idx="987">
                  <c:v>10.41</c:v>
                </c:pt>
                <c:pt idx="988">
                  <c:v>10.56</c:v>
                </c:pt>
                <c:pt idx="989">
                  <c:v>10.67</c:v>
                </c:pt>
                <c:pt idx="990">
                  <c:v>10.54</c:v>
                </c:pt>
                <c:pt idx="991">
                  <c:v>10.37</c:v>
                </c:pt>
                <c:pt idx="992">
                  <c:v>10.33</c:v>
                </c:pt>
                <c:pt idx="993">
                  <c:v>10.29</c:v>
                </c:pt>
                <c:pt idx="994">
                  <c:v>10.1</c:v>
                </c:pt>
                <c:pt idx="995">
                  <c:v>10.119999999999999</c:v>
                </c:pt>
                <c:pt idx="996">
                  <c:v>10.16</c:v>
                </c:pt>
                <c:pt idx="997">
                  <c:v>10.15</c:v>
                </c:pt>
                <c:pt idx="998">
                  <c:v>10.06</c:v>
                </c:pt>
                <c:pt idx="999">
                  <c:v>10.11</c:v>
                </c:pt>
                <c:pt idx="1000">
                  <c:v>9.99</c:v>
                </c:pt>
                <c:pt idx="1001">
                  <c:v>9.98</c:v>
                </c:pt>
                <c:pt idx="1002">
                  <c:v>9.84</c:v>
                </c:pt>
                <c:pt idx="1003">
                  <c:v>10.08</c:v>
                </c:pt>
                <c:pt idx="1004">
                  <c:v>10.050000000000001</c:v>
                </c:pt>
                <c:pt idx="1005">
                  <c:v>10.29</c:v>
                </c:pt>
                <c:pt idx="1006">
                  <c:v>10.24</c:v>
                </c:pt>
                <c:pt idx="1007">
                  <c:v>10.19</c:v>
                </c:pt>
                <c:pt idx="1008">
                  <c:v>10.130000000000001</c:v>
                </c:pt>
                <c:pt idx="1009">
                  <c:v>10.16</c:v>
                </c:pt>
                <c:pt idx="1010">
                  <c:v>10.220000000000001</c:v>
                </c:pt>
                <c:pt idx="1011">
                  <c:v>10.08</c:v>
                </c:pt>
                <c:pt idx="1012">
                  <c:v>10.220000000000001</c:v>
                </c:pt>
                <c:pt idx="1013">
                  <c:v>10.24</c:v>
                </c:pt>
                <c:pt idx="1014">
                  <c:v>10.17</c:v>
                </c:pt>
                <c:pt idx="1015">
                  <c:v>10.130000000000001</c:v>
                </c:pt>
                <c:pt idx="1016">
                  <c:v>10.09</c:v>
                </c:pt>
                <c:pt idx="1017">
                  <c:v>10.02</c:v>
                </c:pt>
                <c:pt idx="1018">
                  <c:v>9.93</c:v>
                </c:pt>
                <c:pt idx="1019">
                  <c:v>9.9</c:v>
                </c:pt>
                <c:pt idx="1020">
                  <c:v>9.81</c:v>
                </c:pt>
                <c:pt idx="1021">
                  <c:v>9.56</c:v>
                </c:pt>
                <c:pt idx="1022">
                  <c:v>9.64</c:v>
                </c:pt>
                <c:pt idx="1023">
                  <c:v>9.68</c:v>
                </c:pt>
                <c:pt idx="1024">
                  <c:v>9.56</c:v>
                </c:pt>
                <c:pt idx="1025">
                  <c:v>9.6300000000000008</c:v>
                </c:pt>
                <c:pt idx="1026">
                  <c:v>9.75</c:v>
                </c:pt>
                <c:pt idx="1027">
                  <c:v>9.61</c:v>
                </c:pt>
                <c:pt idx="1028">
                  <c:v>9.56</c:v>
                </c:pt>
                <c:pt idx="1029">
                  <c:v>9.36</c:v>
                </c:pt>
                <c:pt idx="1030">
                  <c:v>9.25</c:v>
                </c:pt>
                <c:pt idx="1031">
                  <c:v>9.2899999999999991</c:v>
                </c:pt>
                <c:pt idx="1032">
                  <c:v>9.4</c:v>
                </c:pt>
                <c:pt idx="1033">
                  <c:v>9.49</c:v>
                </c:pt>
                <c:pt idx="1034">
                  <c:v>9.5</c:v>
                </c:pt>
                <c:pt idx="1035">
                  <c:v>9.59</c:v>
                </c:pt>
                <c:pt idx="1036">
                  <c:v>9.52</c:v>
                </c:pt>
                <c:pt idx="1037">
                  <c:v>9.49</c:v>
                </c:pt>
                <c:pt idx="1038">
                  <c:v>9.48</c:v>
                </c:pt>
                <c:pt idx="1039">
                  <c:v>9.4700000000000006</c:v>
                </c:pt>
                <c:pt idx="1040">
                  <c:v>9.5299999999999994</c:v>
                </c:pt>
                <c:pt idx="1041">
                  <c:v>9.4700000000000006</c:v>
                </c:pt>
                <c:pt idx="1042">
                  <c:v>9.4700000000000006</c:v>
                </c:pt>
                <c:pt idx="1043">
                  <c:v>9.5</c:v>
                </c:pt>
                <c:pt idx="1044">
                  <c:v>9.4700000000000006</c:v>
                </c:pt>
                <c:pt idx="1045">
                  <c:v>9.4499999999999993</c:v>
                </c:pt>
                <c:pt idx="1046">
                  <c:v>9.48</c:v>
                </c:pt>
                <c:pt idx="1047">
                  <c:v>9.66</c:v>
                </c:pt>
                <c:pt idx="1048">
                  <c:v>9.65</c:v>
                </c:pt>
                <c:pt idx="1049">
                  <c:v>9.67</c:v>
                </c:pt>
                <c:pt idx="1050">
                  <c:v>9.6199999999999992</c:v>
                </c:pt>
                <c:pt idx="1051">
                  <c:v>9.64</c:v>
                </c:pt>
                <c:pt idx="1052">
                  <c:v>9.5399999999999991</c:v>
                </c:pt>
                <c:pt idx="1053">
                  <c:v>9.5</c:v>
                </c:pt>
                <c:pt idx="1054">
                  <c:v>9.44</c:v>
                </c:pt>
                <c:pt idx="1055">
                  <c:v>9.27</c:v>
                </c:pt>
                <c:pt idx="1056">
                  <c:v>9.19</c:v>
                </c:pt>
                <c:pt idx="1057">
                  <c:v>9.17</c:v>
                </c:pt>
                <c:pt idx="1058">
                  <c:v>9.15</c:v>
                </c:pt>
                <c:pt idx="1059">
                  <c:v>9.14</c:v>
                </c:pt>
                <c:pt idx="1060">
                  <c:v>9.02</c:v>
                </c:pt>
                <c:pt idx="1061">
                  <c:v>8.9499999999999993</c:v>
                </c:pt>
                <c:pt idx="1062">
                  <c:v>8.92</c:v>
                </c:pt>
                <c:pt idx="1063">
                  <c:v>8.8699999999999992</c:v>
                </c:pt>
                <c:pt idx="1064">
                  <c:v>8.82</c:v>
                </c:pt>
                <c:pt idx="1065">
                  <c:v>8.82</c:v>
                </c:pt>
                <c:pt idx="1066">
                  <c:v>8.91</c:v>
                </c:pt>
                <c:pt idx="1067">
                  <c:v>8.7799999999999994</c:v>
                </c:pt>
                <c:pt idx="1068">
                  <c:v>8.76</c:v>
                </c:pt>
                <c:pt idx="1069">
                  <c:v>8.69</c:v>
                </c:pt>
                <c:pt idx="1070">
                  <c:v>8.6300000000000008</c:v>
                </c:pt>
                <c:pt idx="1071">
                  <c:v>8.6999999999999993</c:v>
                </c:pt>
                <c:pt idx="1072">
                  <c:v>8.6199999999999992</c:v>
                </c:pt>
                <c:pt idx="1073">
                  <c:v>8.5299999999999994</c:v>
                </c:pt>
                <c:pt idx="1074">
                  <c:v>8.49</c:v>
                </c:pt>
                <c:pt idx="1075">
                  <c:v>8.35</c:v>
                </c:pt>
                <c:pt idx="1076">
                  <c:v>8.24</c:v>
                </c:pt>
                <c:pt idx="1077">
                  <c:v>8.23</c:v>
                </c:pt>
                <c:pt idx="1078">
                  <c:v>8.4499999999999993</c:v>
                </c:pt>
                <c:pt idx="1079">
                  <c:v>8.56</c:v>
                </c:pt>
                <c:pt idx="1080">
                  <c:v>8.68</c:v>
                </c:pt>
                <c:pt idx="1081">
                  <c:v>8.67</c:v>
                </c:pt>
                <c:pt idx="1082">
                  <c:v>8.73</c:v>
                </c:pt>
                <c:pt idx="1083">
                  <c:v>8.82</c:v>
                </c:pt>
                <c:pt idx="1084">
                  <c:v>8.83</c:v>
                </c:pt>
                <c:pt idx="1085">
                  <c:v>8.85</c:v>
                </c:pt>
                <c:pt idx="1086">
                  <c:v>8.8800000000000008</c:v>
                </c:pt>
                <c:pt idx="1087">
                  <c:v>9.0299999999999994</c:v>
                </c:pt>
                <c:pt idx="1088">
                  <c:v>8.98</c:v>
                </c:pt>
                <c:pt idx="1089">
                  <c:v>8.9600000000000009</c:v>
                </c:pt>
                <c:pt idx="1090">
                  <c:v>8.84</c:v>
                </c:pt>
                <c:pt idx="1091">
                  <c:v>8.76</c:v>
                </c:pt>
                <c:pt idx="1092">
                  <c:v>8.85</c:v>
                </c:pt>
                <c:pt idx="1093">
                  <c:v>8.84</c:v>
                </c:pt>
                <c:pt idx="1094">
                  <c:v>8.75</c:v>
                </c:pt>
                <c:pt idx="1095">
                  <c:v>8.64</c:v>
                </c:pt>
                <c:pt idx="1096">
                  <c:v>8.5299999999999994</c:v>
                </c:pt>
                <c:pt idx="1097">
                  <c:v>8.6</c:v>
                </c:pt>
                <c:pt idx="1098">
                  <c:v>8.59</c:v>
                </c:pt>
                <c:pt idx="1099">
                  <c:v>8.5399999999999991</c:v>
                </c:pt>
                <c:pt idx="1100">
                  <c:v>8.48</c:v>
                </c:pt>
                <c:pt idx="1101">
                  <c:v>8.43</c:v>
                </c:pt>
                <c:pt idx="1102">
                  <c:v>8.2899999999999991</c:v>
                </c:pt>
                <c:pt idx="1103">
                  <c:v>8.1300000000000008</c:v>
                </c:pt>
                <c:pt idx="1104">
                  <c:v>8.09</c:v>
                </c:pt>
                <c:pt idx="1105">
                  <c:v>8.08</c:v>
                </c:pt>
                <c:pt idx="1106">
                  <c:v>8.0500000000000007</c:v>
                </c:pt>
                <c:pt idx="1107">
                  <c:v>8.06</c:v>
                </c:pt>
                <c:pt idx="1108">
                  <c:v>7.96</c:v>
                </c:pt>
                <c:pt idx="1109">
                  <c:v>7.87</c:v>
                </c:pt>
                <c:pt idx="1110">
                  <c:v>8.01</c:v>
                </c:pt>
                <c:pt idx="1111">
                  <c:v>7.94</c:v>
                </c:pt>
                <c:pt idx="1112">
                  <c:v>7.84</c:v>
                </c:pt>
                <c:pt idx="1113">
                  <c:v>7.89</c:v>
                </c:pt>
                <c:pt idx="1114">
                  <c:v>8.02</c:v>
                </c:pt>
                <c:pt idx="1115">
                  <c:v>7.93</c:v>
                </c:pt>
                <c:pt idx="1116">
                  <c:v>8.01</c:v>
                </c:pt>
                <c:pt idx="1117">
                  <c:v>8.06</c:v>
                </c:pt>
                <c:pt idx="1118">
                  <c:v>8.23</c:v>
                </c:pt>
                <c:pt idx="1119">
                  <c:v>8.2100000000000009</c:v>
                </c:pt>
                <c:pt idx="1120">
                  <c:v>8.2899999999999991</c:v>
                </c:pt>
                <c:pt idx="1121">
                  <c:v>8.32</c:v>
                </c:pt>
                <c:pt idx="1122">
                  <c:v>8.32</c:v>
                </c:pt>
                <c:pt idx="1123">
                  <c:v>8.2899999999999991</c:v>
                </c:pt>
                <c:pt idx="1124">
                  <c:v>8.34</c:v>
                </c:pt>
                <c:pt idx="1125">
                  <c:v>8.23</c:v>
                </c:pt>
                <c:pt idx="1126">
                  <c:v>8.19</c:v>
                </c:pt>
                <c:pt idx="1127">
                  <c:v>8.1350000000000016</c:v>
                </c:pt>
                <c:pt idx="1128">
                  <c:v>8.07</c:v>
                </c:pt>
                <c:pt idx="1129">
                  <c:v>8.0399999999999991</c:v>
                </c:pt>
                <c:pt idx="1130">
                  <c:v>8</c:v>
                </c:pt>
                <c:pt idx="1131">
                  <c:v>7.86</c:v>
                </c:pt>
                <c:pt idx="1132">
                  <c:v>7.8</c:v>
                </c:pt>
                <c:pt idx="1133">
                  <c:v>7.75</c:v>
                </c:pt>
                <c:pt idx="1134">
                  <c:v>7.65</c:v>
                </c:pt>
                <c:pt idx="1135">
                  <c:v>7.53</c:v>
                </c:pt>
                <c:pt idx="1136">
                  <c:v>7.44</c:v>
                </c:pt>
                <c:pt idx="1137">
                  <c:v>7.47</c:v>
                </c:pt>
                <c:pt idx="1138">
                  <c:v>7.57</c:v>
                </c:pt>
                <c:pt idx="1139">
                  <c:v>7.5</c:v>
                </c:pt>
                <c:pt idx="1140">
                  <c:v>7.53</c:v>
                </c:pt>
                <c:pt idx="1141">
                  <c:v>7.57</c:v>
                </c:pt>
                <c:pt idx="1142">
                  <c:v>7.45</c:v>
                </c:pt>
                <c:pt idx="1143">
                  <c:v>7.38</c:v>
                </c:pt>
                <c:pt idx="1144">
                  <c:v>7.43</c:v>
                </c:pt>
                <c:pt idx="1145">
                  <c:v>7.42</c:v>
                </c:pt>
                <c:pt idx="1146">
                  <c:v>7.42</c:v>
                </c:pt>
                <c:pt idx="1147">
                  <c:v>7.52</c:v>
                </c:pt>
                <c:pt idx="1148">
                  <c:v>7.5</c:v>
                </c:pt>
                <c:pt idx="1149">
                  <c:v>7.47</c:v>
                </c:pt>
                <c:pt idx="1150">
                  <c:v>7.48</c:v>
                </c:pt>
                <c:pt idx="1151">
                  <c:v>7.38</c:v>
                </c:pt>
                <c:pt idx="1152">
                  <c:v>7.34</c:v>
                </c:pt>
                <c:pt idx="1153">
                  <c:v>7.23</c:v>
                </c:pt>
                <c:pt idx="1154">
                  <c:v>7.19</c:v>
                </c:pt>
                <c:pt idx="1155">
                  <c:v>7.16</c:v>
                </c:pt>
                <c:pt idx="1156">
                  <c:v>7.2</c:v>
                </c:pt>
                <c:pt idx="1157">
                  <c:v>7.25</c:v>
                </c:pt>
                <c:pt idx="1158">
                  <c:v>7.21</c:v>
                </c:pt>
                <c:pt idx="1159">
                  <c:v>7.17</c:v>
                </c:pt>
                <c:pt idx="1160">
                  <c:v>7.1</c:v>
                </c:pt>
                <c:pt idx="1161">
                  <c:v>6.97</c:v>
                </c:pt>
                <c:pt idx="1162">
                  <c:v>6.93</c:v>
                </c:pt>
                <c:pt idx="1163">
                  <c:v>6.82</c:v>
                </c:pt>
                <c:pt idx="1164">
                  <c:v>6.96</c:v>
                </c:pt>
                <c:pt idx="1165">
                  <c:v>6.95</c:v>
                </c:pt>
                <c:pt idx="1166">
                  <c:v>6.89</c:v>
                </c:pt>
                <c:pt idx="1167">
                  <c:v>6.87</c:v>
                </c:pt>
                <c:pt idx="1168">
                  <c:v>6.81</c:v>
                </c:pt>
                <c:pt idx="1169">
                  <c:v>6.74</c:v>
                </c:pt>
                <c:pt idx="1170">
                  <c:v>6.86</c:v>
                </c:pt>
                <c:pt idx="1171">
                  <c:v>7.11</c:v>
                </c:pt>
                <c:pt idx="1172">
                  <c:v>7.12</c:v>
                </c:pt>
                <c:pt idx="1173">
                  <c:v>7.08</c:v>
                </c:pt>
                <c:pt idx="1174">
                  <c:v>7.31</c:v>
                </c:pt>
                <c:pt idx="1175">
                  <c:v>7.25</c:v>
                </c:pt>
                <c:pt idx="1176">
                  <c:v>7.14</c:v>
                </c:pt>
                <c:pt idx="1177">
                  <c:v>7.17</c:v>
                </c:pt>
                <c:pt idx="1178">
                  <c:v>7.15</c:v>
                </c:pt>
                <c:pt idx="1179">
                  <c:v>7.23</c:v>
                </c:pt>
                <c:pt idx="1180">
                  <c:v>6.99</c:v>
                </c:pt>
                <c:pt idx="1181">
                  <c:v>7.05</c:v>
                </c:pt>
                <c:pt idx="1182">
                  <c:v>6.97</c:v>
                </c:pt>
                <c:pt idx="1183">
                  <c:v>6.97</c:v>
                </c:pt>
                <c:pt idx="1184">
                  <c:v>7.21</c:v>
                </c:pt>
                <c:pt idx="1185">
                  <c:v>7.11</c:v>
                </c:pt>
                <c:pt idx="1186">
                  <c:v>7.32</c:v>
                </c:pt>
                <c:pt idx="1187">
                  <c:v>7.51</c:v>
                </c:pt>
                <c:pt idx="1188">
                  <c:v>7.63</c:v>
                </c:pt>
                <c:pt idx="1189">
                  <c:v>7.76</c:v>
                </c:pt>
                <c:pt idx="1190">
                  <c:v>7.8</c:v>
                </c:pt>
                <c:pt idx="1191">
                  <c:v>8.0399999999999991</c:v>
                </c:pt>
                <c:pt idx="1192">
                  <c:v>8.4700000000000006</c:v>
                </c:pt>
                <c:pt idx="1193">
                  <c:v>8.26</c:v>
                </c:pt>
                <c:pt idx="1194">
                  <c:v>8.49</c:v>
                </c:pt>
                <c:pt idx="1195">
                  <c:v>8.32</c:v>
                </c:pt>
                <c:pt idx="1196">
                  <c:v>8.5299999999999994</c:v>
                </c:pt>
                <c:pt idx="1197">
                  <c:v>8.77</c:v>
                </c:pt>
                <c:pt idx="1198">
                  <c:v>8.56</c:v>
                </c:pt>
                <c:pt idx="1199">
                  <c:v>8.5299999999999994</c:v>
                </c:pt>
                <c:pt idx="1200">
                  <c:v>8.5500000000000007</c:v>
                </c:pt>
                <c:pt idx="1201">
                  <c:v>8.25</c:v>
                </c:pt>
                <c:pt idx="1202">
                  <c:v>8.33</c:v>
                </c:pt>
                <c:pt idx="1203">
                  <c:v>8.4600000000000009</c:v>
                </c:pt>
                <c:pt idx="1204">
                  <c:v>8.57</c:v>
                </c:pt>
                <c:pt idx="1205">
                  <c:v>8.68</c:v>
                </c:pt>
                <c:pt idx="1206">
                  <c:v>8.7200000000000006</c:v>
                </c:pt>
                <c:pt idx="1207">
                  <c:v>8.5299999999999994</c:v>
                </c:pt>
                <c:pt idx="1208">
                  <c:v>8.57</c:v>
                </c:pt>
                <c:pt idx="1209">
                  <c:v>8.3800000000000008</c:v>
                </c:pt>
                <c:pt idx="1210">
                  <c:v>8.57</c:v>
                </c:pt>
                <c:pt idx="1211">
                  <c:v>8.5399999999999991</c:v>
                </c:pt>
                <c:pt idx="1212">
                  <c:v>8.56</c:v>
                </c:pt>
                <c:pt idx="1213">
                  <c:v>8.48</c:v>
                </c:pt>
                <c:pt idx="1214">
                  <c:v>8.51</c:v>
                </c:pt>
                <c:pt idx="1215">
                  <c:v>8.66</c:v>
                </c:pt>
                <c:pt idx="1216">
                  <c:v>8.73</c:v>
                </c:pt>
                <c:pt idx="1217">
                  <c:v>8.82</c:v>
                </c:pt>
                <c:pt idx="1218">
                  <c:v>8.89</c:v>
                </c:pt>
                <c:pt idx="1219">
                  <c:v>8.93</c:v>
                </c:pt>
                <c:pt idx="1220">
                  <c:v>8.85</c:v>
                </c:pt>
                <c:pt idx="1221">
                  <c:v>9.0299999999999994</c:v>
                </c:pt>
                <c:pt idx="1222">
                  <c:v>9.0500000000000007</c:v>
                </c:pt>
                <c:pt idx="1223">
                  <c:v>9.19</c:v>
                </c:pt>
                <c:pt idx="1224">
                  <c:v>9.19</c:v>
                </c:pt>
                <c:pt idx="1225">
                  <c:v>9.25</c:v>
                </c:pt>
                <c:pt idx="1226">
                  <c:v>9.23</c:v>
                </c:pt>
                <c:pt idx="1227">
                  <c:v>9.15</c:v>
                </c:pt>
                <c:pt idx="1228">
                  <c:v>9.25</c:v>
                </c:pt>
                <c:pt idx="1229">
                  <c:v>9.18</c:v>
                </c:pt>
                <c:pt idx="1230">
                  <c:v>9.18</c:v>
                </c:pt>
                <c:pt idx="1231">
                  <c:v>9.2200000000000006</c:v>
                </c:pt>
                <c:pt idx="1232">
                  <c:v>9.19</c:v>
                </c:pt>
                <c:pt idx="1233">
                  <c:v>9.0500000000000007</c:v>
                </c:pt>
                <c:pt idx="1234">
                  <c:v>9.1300000000000008</c:v>
                </c:pt>
                <c:pt idx="1235">
                  <c:v>8.94</c:v>
                </c:pt>
                <c:pt idx="1236">
                  <c:v>8.8000000000000007</c:v>
                </c:pt>
                <c:pt idx="1237">
                  <c:v>8.84</c:v>
                </c:pt>
                <c:pt idx="1238">
                  <c:v>8.73</c:v>
                </c:pt>
                <c:pt idx="1239">
                  <c:v>8.5299999999999994</c:v>
                </c:pt>
                <c:pt idx="1240">
                  <c:v>8.6199999999999992</c:v>
                </c:pt>
                <c:pt idx="1241">
                  <c:v>8.3800000000000008</c:v>
                </c:pt>
                <c:pt idx="1242">
                  <c:v>8.4</c:v>
                </c:pt>
                <c:pt idx="1243">
                  <c:v>8.3800000000000008</c:v>
                </c:pt>
                <c:pt idx="1244">
                  <c:v>8.41</c:v>
                </c:pt>
                <c:pt idx="1245">
                  <c:v>8.3699999999999992</c:v>
                </c:pt>
                <c:pt idx="1246">
                  <c:v>8.24</c:v>
                </c:pt>
                <c:pt idx="1247">
                  <c:v>8.26</c:v>
                </c:pt>
                <c:pt idx="1248">
                  <c:v>8.27</c:v>
                </c:pt>
                <c:pt idx="1249">
                  <c:v>7.87</c:v>
                </c:pt>
                <c:pt idx="1250">
                  <c:v>7.83</c:v>
                </c:pt>
                <c:pt idx="1251">
                  <c:v>7.85</c:v>
                </c:pt>
                <c:pt idx="1252">
                  <c:v>7.71</c:v>
                </c:pt>
                <c:pt idx="1253">
                  <c:v>7.51</c:v>
                </c:pt>
                <c:pt idx="1254">
                  <c:v>7.55</c:v>
                </c:pt>
                <c:pt idx="1255">
                  <c:v>7.53</c:v>
                </c:pt>
                <c:pt idx="1256">
                  <c:v>7.53</c:v>
                </c:pt>
                <c:pt idx="1257">
                  <c:v>7.63</c:v>
                </c:pt>
                <c:pt idx="1258">
                  <c:v>7.41</c:v>
                </c:pt>
                <c:pt idx="1259">
                  <c:v>7.6</c:v>
                </c:pt>
                <c:pt idx="1260">
                  <c:v>7.79</c:v>
                </c:pt>
                <c:pt idx="1261">
                  <c:v>7.82</c:v>
                </c:pt>
                <c:pt idx="1262">
                  <c:v>7.8</c:v>
                </c:pt>
                <c:pt idx="1263">
                  <c:v>7.94</c:v>
                </c:pt>
                <c:pt idx="1264">
                  <c:v>7.88</c:v>
                </c:pt>
                <c:pt idx="1265">
                  <c:v>7.76</c:v>
                </c:pt>
                <c:pt idx="1266">
                  <c:v>7.63</c:v>
                </c:pt>
                <c:pt idx="1267">
                  <c:v>7.6</c:v>
                </c:pt>
                <c:pt idx="1268">
                  <c:v>7.57</c:v>
                </c:pt>
                <c:pt idx="1269">
                  <c:v>7.62</c:v>
                </c:pt>
                <c:pt idx="1270">
                  <c:v>7.57</c:v>
                </c:pt>
                <c:pt idx="1271">
                  <c:v>7.5</c:v>
                </c:pt>
                <c:pt idx="1272">
                  <c:v>7.38</c:v>
                </c:pt>
                <c:pt idx="1273">
                  <c:v>7.45</c:v>
                </c:pt>
                <c:pt idx="1274">
                  <c:v>7.44</c:v>
                </c:pt>
                <c:pt idx="1275">
                  <c:v>7.37</c:v>
                </c:pt>
                <c:pt idx="1276">
                  <c:v>7.35</c:v>
                </c:pt>
                <c:pt idx="1277">
                  <c:v>7.35</c:v>
                </c:pt>
                <c:pt idx="1278">
                  <c:v>7.33</c:v>
                </c:pt>
                <c:pt idx="1279">
                  <c:v>7.18</c:v>
                </c:pt>
                <c:pt idx="1280">
                  <c:v>7.15</c:v>
                </c:pt>
                <c:pt idx="1281">
                  <c:v>7.23</c:v>
                </c:pt>
                <c:pt idx="1282">
                  <c:v>7.11</c:v>
                </c:pt>
                <c:pt idx="1283">
                  <c:v>7.02</c:v>
                </c:pt>
                <c:pt idx="1284">
                  <c:v>7.08</c:v>
                </c:pt>
                <c:pt idx="1285">
                  <c:v>7.02</c:v>
                </c:pt>
                <c:pt idx="1286">
                  <c:v>7</c:v>
                </c:pt>
                <c:pt idx="1287">
                  <c:v>7.02</c:v>
                </c:pt>
                <c:pt idx="1288">
                  <c:v>7.02</c:v>
                </c:pt>
                <c:pt idx="1289">
                  <c:v>6.94</c:v>
                </c:pt>
                <c:pt idx="1290">
                  <c:v>7.32</c:v>
                </c:pt>
                <c:pt idx="1291">
                  <c:v>7.41</c:v>
                </c:pt>
                <c:pt idx="1292">
                  <c:v>7.38</c:v>
                </c:pt>
                <c:pt idx="1293">
                  <c:v>7.83</c:v>
                </c:pt>
                <c:pt idx="1294">
                  <c:v>7.81</c:v>
                </c:pt>
                <c:pt idx="1295">
                  <c:v>7.69</c:v>
                </c:pt>
                <c:pt idx="1296">
                  <c:v>7.78</c:v>
                </c:pt>
                <c:pt idx="1297">
                  <c:v>8.0500000000000007</c:v>
                </c:pt>
                <c:pt idx="1298">
                  <c:v>7.95</c:v>
                </c:pt>
                <c:pt idx="1299">
                  <c:v>7.92</c:v>
                </c:pt>
                <c:pt idx="1300">
                  <c:v>7.99</c:v>
                </c:pt>
                <c:pt idx="1301">
                  <c:v>8.24</c:v>
                </c:pt>
                <c:pt idx="1302">
                  <c:v>8.08</c:v>
                </c:pt>
                <c:pt idx="1303">
                  <c:v>8.01</c:v>
                </c:pt>
                <c:pt idx="1304">
                  <c:v>8.0299999999999994</c:v>
                </c:pt>
                <c:pt idx="1305">
                  <c:v>8.3000000000000007</c:v>
                </c:pt>
                <c:pt idx="1306">
                  <c:v>8.39</c:v>
                </c:pt>
                <c:pt idx="1307">
                  <c:v>8.3000000000000007</c:v>
                </c:pt>
                <c:pt idx="1308">
                  <c:v>8.2899999999999991</c:v>
                </c:pt>
                <c:pt idx="1309">
                  <c:v>8.14</c:v>
                </c:pt>
                <c:pt idx="1310">
                  <c:v>8.42</c:v>
                </c:pt>
                <c:pt idx="1311">
                  <c:v>8.23</c:v>
                </c:pt>
                <c:pt idx="1312">
                  <c:v>8.19</c:v>
                </c:pt>
                <c:pt idx="1313">
                  <c:v>8.23</c:v>
                </c:pt>
                <c:pt idx="1314">
                  <c:v>7.88</c:v>
                </c:pt>
                <c:pt idx="1315">
                  <c:v>7.88</c:v>
                </c:pt>
                <c:pt idx="1316">
                  <c:v>7.93</c:v>
                </c:pt>
                <c:pt idx="1317">
                  <c:v>8.09</c:v>
                </c:pt>
                <c:pt idx="1318">
                  <c:v>8.34</c:v>
                </c:pt>
                <c:pt idx="1319">
                  <c:v>8.2799999999999994</c:v>
                </c:pt>
                <c:pt idx="1320">
                  <c:v>8.14</c:v>
                </c:pt>
                <c:pt idx="1321">
                  <c:v>8.16</c:v>
                </c:pt>
                <c:pt idx="1322">
                  <c:v>8.06</c:v>
                </c:pt>
                <c:pt idx="1323">
                  <c:v>7.86</c:v>
                </c:pt>
                <c:pt idx="1324">
                  <c:v>7.88</c:v>
                </c:pt>
                <c:pt idx="1325">
                  <c:v>7.86</c:v>
                </c:pt>
                <c:pt idx="1326">
                  <c:v>7.78</c:v>
                </c:pt>
                <c:pt idx="1327">
                  <c:v>7.67</c:v>
                </c:pt>
                <c:pt idx="1328">
                  <c:v>7.59</c:v>
                </c:pt>
                <c:pt idx="1329">
                  <c:v>7.53</c:v>
                </c:pt>
                <c:pt idx="1330">
                  <c:v>7.52</c:v>
                </c:pt>
                <c:pt idx="1331">
                  <c:v>7.44</c:v>
                </c:pt>
                <c:pt idx="1332">
                  <c:v>7.57</c:v>
                </c:pt>
                <c:pt idx="1333">
                  <c:v>7.74</c:v>
                </c:pt>
                <c:pt idx="1334">
                  <c:v>7.64</c:v>
                </c:pt>
                <c:pt idx="1335">
                  <c:v>7.67</c:v>
                </c:pt>
                <c:pt idx="1336">
                  <c:v>7.85</c:v>
                </c:pt>
                <c:pt idx="1337">
                  <c:v>7.87</c:v>
                </c:pt>
                <c:pt idx="1338">
                  <c:v>7.85</c:v>
                </c:pt>
                <c:pt idx="1339">
                  <c:v>7.88</c:v>
                </c:pt>
                <c:pt idx="1340">
                  <c:v>7.74</c:v>
                </c:pt>
                <c:pt idx="1341">
                  <c:v>7.65</c:v>
                </c:pt>
                <c:pt idx="1342">
                  <c:v>7.56</c:v>
                </c:pt>
                <c:pt idx="1343">
                  <c:v>7.65</c:v>
                </c:pt>
                <c:pt idx="1344">
                  <c:v>7.84</c:v>
                </c:pt>
                <c:pt idx="1345">
                  <c:v>7.84</c:v>
                </c:pt>
                <c:pt idx="1346">
                  <c:v>7.94</c:v>
                </c:pt>
                <c:pt idx="1347">
                  <c:v>7.97</c:v>
                </c:pt>
                <c:pt idx="1348">
                  <c:v>8.18</c:v>
                </c:pt>
                <c:pt idx="1349">
                  <c:v>8.15</c:v>
                </c:pt>
                <c:pt idx="1350">
                  <c:v>8.16</c:v>
                </c:pt>
                <c:pt idx="1351">
                  <c:v>8.08</c:v>
                </c:pt>
                <c:pt idx="1352">
                  <c:v>8.01</c:v>
                </c:pt>
                <c:pt idx="1353">
                  <c:v>7.94</c:v>
                </c:pt>
                <c:pt idx="1354">
                  <c:v>7.91</c:v>
                </c:pt>
                <c:pt idx="1355">
                  <c:v>7.92</c:v>
                </c:pt>
                <c:pt idx="1356">
                  <c:v>7.94</c:v>
                </c:pt>
                <c:pt idx="1357">
                  <c:v>7.85</c:v>
                </c:pt>
                <c:pt idx="1358">
                  <c:v>7.72</c:v>
                </c:pt>
                <c:pt idx="1359">
                  <c:v>7.61</c:v>
                </c:pt>
                <c:pt idx="1360">
                  <c:v>7.58</c:v>
                </c:pt>
                <c:pt idx="1361">
                  <c:v>7.62</c:v>
                </c:pt>
                <c:pt idx="1362">
                  <c:v>7.47</c:v>
                </c:pt>
                <c:pt idx="1363">
                  <c:v>7.47</c:v>
                </c:pt>
                <c:pt idx="1364">
                  <c:v>7.43</c:v>
                </c:pt>
                <c:pt idx="1365">
                  <c:v>7.36</c:v>
                </c:pt>
                <c:pt idx="1366">
                  <c:v>7.46</c:v>
                </c:pt>
                <c:pt idx="1367">
                  <c:v>7.54</c:v>
                </c:pt>
                <c:pt idx="1368">
                  <c:v>7.46</c:v>
                </c:pt>
                <c:pt idx="1369">
                  <c:v>7.58</c:v>
                </c:pt>
                <c:pt idx="1370">
                  <c:v>7.53</c:v>
                </c:pt>
                <c:pt idx="1371">
                  <c:v>7.53</c:v>
                </c:pt>
                <c:pt idx="1372">
                  <c:v>7.38</c:v>
                </c:pt>
                <c:pt idx="1373">
                  <c:v>7.28</c:v>
                </c:pt>
                <c:pt idx="1374">
                  <c:v>7.31</c:v>
                </c:pt>
                <c:pt idx="1375">
                  <c:v>7.26</c:v>
                </c:pt>
                <c:pt idx="1376">
                  <c:v>7.34</c:v>
                </c:pt>
                <c:pt idx="1377">
                  <c:v>7.35</c:v>
                </c:pt>
                <c:pt idx="1378">
                  <c:v>7.21</c:v>
                </c:pt>
                <c:pt idx="1379">
                  <c:v>7.24</c:v>
                </c:pt>
                <c:pt idx="1380">
                  <c:v>7.23</c:v>
                </c:pt>
                <c:pt idx="1381">
                  <c:v>7.18</c:v>
                </c:pt>
                <c:pt idx="1382">
                  <c:v>7.17</c:v>
                </c:pt>
                <c:pt idx="1383">
                  <c:v>7.15</c:v>
                </c:pt>
                <c:pt idx="1384">
                  <c:v>7.17</c:v>
                </c:pt>
                <c:pt idx="1385">
                  <c:v>7.07</c:v>
                </c:pt>
                <c:pt idx="1386">
                  <c:v>6.99</c:v>
                </c:pt>
                <c:pt idx="1387">
                  <c:v>7.03</c:v>
                </c:pt>
                <c:pt idx="1388">
                  <c:v>6.94</c:v>
                </c:pt>
                <c:pt idx="1389">
                  <c:v>6.89</c:v>
                </c:pt>
                <c:pt idx="1390">
                  <c:v>6.99</c:v>
                </c:pt>
                <c:pt idx="1391">
                  <c:v>7.12</c:v>
                </c:pt>
                <c:pt idx="1392">
                  <c:v>7.03</c:v>
                </c:pt>
                <c:pt idx="1393">
                  <c:v>7.06</c:v>
                </c:pt>
                <c:pt idx="1394">
                  <c:v>6.99</c:v>
                </c:pt>
                <c:pt idx="1395">
                  <c:v>7.09</c:v>
                </c:pt>
                <c:pt idx="1396">
                  <c:v>7.19</c:v>
                </c:pt>
                <c:pt idx="1397">
                  <c:v>7.16</c:v>
                </c:pt>
                <c:pt idx="1398">
                  <c:v>7.08</c:v>
                </c:pt>
                <c:pt idx="1399">
                  <c:v>7.08</c:v>
                </c:pt>
                <c:pt idx="1400">
                  <c:v>7.15</c:v>
                </c:pt>
                <c:pt idx="1401">
                  <c:v>7.09</c:v>
                </c:pt>
                <c:pt idx="1402">
                  <c:v>7.17</c:v>
                </c:pt>
                <c:pt idx="1403">
                  <c:v>7.15</c:v>
                </c:pt>
                <c:pt idx="1404">
                  <c:v>7.22</c:v>
                </c:pt>
                <c:pt idx="1405">
                  <c:v>7.14</c:v>
                </c:pt>
                <c:pt idx="1406">
                  <c:v>7.19</c:v>
                </c:pt>
                <c:pt idx="1407">
                  <c:v>7.1</c:v>
                </c:pt>
                <c:pt idx="1408">
                  <c:v>7.07</c:v>
                </c:pt>
                <c:pt idx="1409">
                  <c:v>7.05</c:v>
                </c:pt>
                <c:pt idx="1410">
                  <c:v>7.04</c:v>
                </c:pt>
                <c:pt idx="1411">
                  <c:v>6.94</c:v>
                </c:pt>
                <c:pt idx="1412">
                  <c:v>6.96</c:v>
                </c:pt>
                <c:pt idx="1413">
                  <c:v>6.98</c:v>
                </c:pt>
                <c:pt idx="1414">
                  <c:v>6.91</c:v>
                </c:pt>
                <c:pt idx="1415">
                  <c:v>6.94</c:v>
                </c:pt>
                <c:pt idx="1416">
                  <c:v>6.96</c:v>
                </c:pt>
                <c:pt idx="1417">
                  <c:v>6.97</c:v>
                </c:pt>
                <c:pt idx="1418">
                  <c:v>6.94</c:v>
                </c:pt>
                <c:pt idx="1419">
                  <c:v>6.91</c:v>
                </c:pt>
                <c:pt idx="1420">
                  <c:v>6.92</c:v>
                </c:pt>
                <c:pt idx="1421">
                  <c:v>6.92</c:v>
                </c:pt>
                <c:pt idx="1422">
                  <c:v>6.82</c:v>
                </c:pt>
                <c:pt idx="1423">
                  <c:v>6.77</c:v>
                </c:pt>
                <c:pt idx="1424">
                  <c:v>6.66</c:v>
                </c:pt>
                <c:pt idx="1425">
                  <c:v>6.64</c:v>
                </c:pt>
                <c:pt idx="1426">
                  <c:v>6.6</c:v>
                </c:pt>
                <c:pt idx="1427">
                  <c:v>6.49</c:v>
                </c:pt>
                <c:pt idx="1428">
                  <c:v>6.9</c:v>
                </c:pt>
                <c:pt idx="1429">
                  <c:v>6.73</c:v>
                </c:pt>
                <c:pt idx="1430">
                  <c:v>6.83</c:v>
                </c:pt>
                <c:pt idx="1431">
                  <c:v>6.89</c:v>
                </c:pt>
                <c:pt idx="1432">
                  <c:v>6.93</c:v>
                </c:pt>
                <c:pt idx="1433">
                  <c:v>6.86</c:v>
                </c:pt>
                <c:pt idx="1434">
                  <c:v>6.78</c:v>
                </c:pt>
                <c:pt idx="1435">
                  <c:v>6.71</c:v>
                </c:pt>
                <c:pt idx="1436">
                  <c:v>6.69</c:v>
                </c:pt>
                <c:pt idx="1437">
                  <c:v>6.69</c:v>
                </c:pt>
                <c:pt idx="1438">
                  <c:v>6.8</c:v>
                </c:pt>
                <c:pt idx="1439">
                  <c:v>6.79</c:v>
                </c:pt>
                <c:pt idx="1440">
                  <c:v>6.83</c:v>
                </c:pt>
                <c:pt idx="1441">
                  <c:v>6.78</c:v>
                </c:pt>
                <c:pt idx="1442">
                  <c:v>6.74</c:v>
                </c:pt>
                <c:pt idx="1443">
                  <c:v>6.75</c:v>
                </c:pt>
                <c:pt idx="1444">
                  <c:v>6.77</c:v>
                </c:pt>
                <c:pt idx="1445">
                  <c:v>6.82</c:v>
                </c:pt>
                <c:pt idx="1446">
                  <c:v>6.89</c:v>
                </c:pt>
                <c:pt idx="1447">
                  <c:v>7.06</c:v>
                </c:pt>
                <c:pt idx="1448">
                  <c:v>7.11</c:v>
                </c:pt>
                <c:pt idx="1449">
                  <c:v>7.01</c:v>
                </c:pt>
                <c:pt idx="1450">
                  <c:v>6.98</c:v>
                </c:pt>
                <c:pt idx="1451">
                  <c:v>6.98</c:v>
                </c:pt>
                <c:pt idx="1452">
                  <c:v>6.92</c:v>
                </c:pt>
                <c:pt idx="1453">
                  <c:v>6.87</c:v>
                </c:pt>
                <c:pt idx="1454">
                  <c:v>6.88</c:v>
                </c:pt>
                <c:pt idx="1455">
                  <c:v>6.93</c:v>
                </c:pt>
                <c:pt idx="1456">
                  <c:v>7.02</c:v>
                </c:pt>
                <c:pt idx="1457">
                  <c:v>7.1</c:v>
                </c:pt>
                <c:pt idx="1458">
                  <c:v>7.23</c:v>
                </c:pt>
                <c:pt idx="1459">
                  <c:v>7.23</c:v>
                </c:pt>
                <c:pt idx="1460">
                  <c:v>7.41</c:v>
                </c:pt>
                <c:pt idx="1461">
                  <c:v>7.51</c:v>
                </c:pt>
                <c:pt idx="1462">
                  <c:v>7.65</c:v>
                </c:pt>
                <c:pt idx="1463">
                  <c:v>7.63</c:v>
                </c:pt>
                <c:pt idx="1464">
                  <c:v>7.71</c:v>
                </c:pt>
                <c:pt idx="1465">
                  <c:v>7.65</c:v>
                </c:pt>
                <c:pt idx="1466">
                  <c:v>7.58</c:v>
                </c:pt>
                <c:pt idx="1467">
                  <c:v>7.52</c:v>
                </c:pt>
                <c:pt idx="1468">
                  <c:v>7.7</c:v>
                </c:pt>
                <c:pt idx="1469">
                  <c:v>7.89</c:v>
                </c:pt>
                <c:pt idx="1470">
                  <c:v>8.15</c:v>
                </c:pt>
                <c:pt idx="1471">
                  <c:v>7.93</c:v>
                </c:pt>
                <c:pt idx="1472">
                  <c:v>7.8</c:v>
                </c:pt>
                <c:pt idx="1473">
                  <c:v>7.83</c:v>
                </c:pt>
                <c:pt idx="1474">
                  <c:v>7.88</c:v>
                </c:pt>
                <c:pt idx="1475">
                  <c:v>7.82</c:v>
                </c:pt>
                <c:pt idx="1476">
                  <c:v>7.76</c:v>
                </c:pt>
                <c:pt idx="1477">
                  <c:v>7.7</c:v>
                </c:pt>
                <c:pt idx="1478">
                  <c:v>7.82</c:v>
                </c:pt>
                <c:pt idx="1479">
                  <c:v>7.85</c:v>
                </c:pt>
                <c:pt idx="1480">
                  <c:v>7.93</c:v>
                </c:pt>
                <c:pt idx="1481">
                  <c:v>7.96</c:v>
                </c:pt>
                <c:pt idx="1482">
                  <c:v>7.84</c:v>
                </c:pt>
                <c:pt idx="1483">
                  <c:v>7.67</c:v>
                </c:pt>
                <c:pt idx="1484">
                  <c:v>7.69</c:v>
                </c:pt>
                <c:pt idx="1485">
                  <c:v>7.75</c:v>
                </c:pt>
                <c:pt idx="1486">
                  <c:v>7.84</c:v>
                </c:pt>
                <c:pt idx="1487">
                  <c:v>7.84</c:v>
                </c:pt>
                <c:pt idx="1488">
                  <c:v>7.86</c:v>
                </c:pt>
                <c:pt idx="1489">
                  <c:v>8.01</c:v>
                </c:pt>
                <c:pt idx="1490">
                  <c:v>8.15</c:v>
                </c:pt>
                <c:pt idx="1491">
                  <c:v>8.18</c:v>
                </c:pt>
                <c:pt idx="1492">
                  <c:v>8.26</c:v>
                </c:pt>
                <c:pt idx="1493">
                  <c:v>8.25</c:v>
                </c:pt>
                <c:pt idx="1494">
                  <c:v>8.25</c:v>
                </c:pt>
                <c:pt idx="1495">
                  <c:v>8.36</c:v>
                </c:pt>
                <c:pt idx="1496">
                  <c:v>8.3800000000000008</c:v>
                </c:pt>
                <c:pt idx="1497">
                  <c:v>8.31</c:v>
                </c:pt>
                <c:pt idx="1498">
                  <c:v>8.27</c:v>
                </c:pt>
                <c:pt idx="1499">
                  <c:v>8.23</c:v>
                </c:pt>
                <c:pt idx="1500">
                  <c:v>8.24</c:v>
                </c:pt>
                <c:pt idx="1501">
                  <c:v>8.23</c:v>
                </c:pt>
                <c:pt idx="1502">
                  <c:v>8.23</c:v>
                </c:pt>
                <c:pt idx="1503">
                  <c:v>8.1999999999999993</c:v>
                </c:pt>
                <c:pt idx="1504">
                  <c:v>8.1199999999999992</c:v>
                </c:pt>
                <c:pt idx="1505">
                  <c:v>8.16</c:v>
                </c:pt>
                <c:pt idx="1506">
                  <c:v>8.1300000000000008</c:v>
                </c:pt>
                <c:pt idx="1507">
                  <c:v>8.2799999999999994</c:v>
                </c:pt>
                <c:pt idx="1508">
                  <c:v>8.52</c:v>
                </c:pt>
                <c:pt idx="1509">
                  <c:v>8.64</c:v>
                </c:pt>
                <c:pt idx="1510">
                  <c:v>8.6199999999999992</c:v>
                </c:pt>
                <c:pt idx="1511">
                  <c:v>8.5399999999999991</c:v>
                </c:pt>
                <c:pt idx="1512">
                  <c:v>8.32</c:v>
                </c:pt>
                <c:pt idx="1513">
                  <c:v>8.2200000000000006</c:v>
                </c:pt>
                <c:pt idx="1514">
                  <c:v>8.14</c:v>
                </c:pt>
                <c:pt idx="1515">
                  <c:v>8.2200000000000006</c:v>
                </c:pt>
                <c:pt idx="1516">
                  <c:v>8.16</c:v>
                </c:pt>
                <c:pt idx="1517">
                  <c:v>8.09</c:v>
                </c:pt>
                <c:pt idx="1518">
                  <c:v>8.2100000000000009</c:v>
                </c:pt>
                <c:pt idx="1519">
                  <c:v>8.1300000000000008</c:v>
                </c:pt>
                <c:pt idx="1520">
                  <c:v>8.1199999999999992</c:v>
                </c:pt>
                <c:pt idx="1521">
                  <c:v>8.0399999999999991</c:v>
                </c:pt>
                <c:pt idx="1522">
                  <c:v>7.96</c:v>
                </c:pt>
                <c:pt idx="1523">
                  <c:v>7.99</c:v>
                </c:pt>
                <c:pt idx="1524">
                  <c:v>7.96</c:v>
                </c:pt>
                <c:pt idx="1525">
                  <c:v>7.94</c:v>
                </c:pt>
                <c:pt idx="1526">
                  <c:v>7.88</c:v>
                </c:pt>
                <c:pt idx="1527">
                  <c:v>7.9</c:v>
                </c:pt>
                <c:pt idx="1528">
                  <c:v>7.88</c:v>
                </c:pt>
                <c:pt idx="1529">
                  <c:v>7.83</c:v>
                </c:pt>
                <c:pt idx="1530">
                  <c:v>7.84</c:v>
                </c:pt>
                <c:pt idx="1531">
                  <c:v>7.83</c:v>
                </c:pt>
                <c:pt idx="1532">
                  <c:v>7.68</c:v>
                </c:pt>
                <c:pt idx="1533">
                  <c:v>7.73</c:v>
                </c:pt>
                <c:pt idx="1534">
                  <c:v>7.79</c:v>
                </c:pt>
                <c:pt idx="1535">
                  <c:v>7.73</c:v>
                </c:pt>
                <c:pt idx="1536">
                  <c:v>7.73</c:v>
                </c:pt>
                <c:pt idx="1537">
                  <c:v>7.65</c:v>
                </c:pt>
                <c:pt idx="1538">
                  <c:v>7.54</c:v>
                </c:pt>
                <c:pt idx="1539">
                  <c:v>7.42</c:v>
                </c:pt>
                <c:pt idx="1540">
                  <c:v>7.17</c:v>
                </c:pt>
                <c:pt idx="1541">
                  <c:v>7.13</c:v>
                </c:pt>
                <c:pt idx="1542">
                  <c:v>7.07</c:v>
                </c:pt>
                <c:pt idx="1543">
                  <c:v>6.89</c:v>
                </c:pt>
                <c:pt idx="1544">
                  <c:v>7.02</c:v>
                </c:pt>
                <c:pt idx="1545">
                  <c:v>7.15</c:v>
                </c:pt>
                <c:pt idx="1546">
                  <c:v>7.09</c:v>
                </c:pt>
                <c:pt idx="1547">
                  <c:v>6.98</c:v>
                </c:pt>
                <c:pt idx="1548">
                  <c:v>7.01</c:v>
                </c:pt>
                <c:pt idx="1549">
                  <c:v>7.12</c:v>
                </c:pt>
                <c:pt idx="1550">
                  <c:v>7.03</c:v>
                </c:pt>
                <c:pt idx="1551">
                  <c:v>6.97</c:v>
                </c:pt>
                <c:pt idx="1552">
                  <c:v>6.96</c:v>
                </c:pt>
                <c:pt idx="1553">
                  <c:v>6.89</c:v>
                </c:pt>
                <c:pt idx="1554">
                  <c:v>6.91</c:v>
                </c:pt>
                <c:pt idx="1555">
                  <c:v>7.01</c:v>
                </c:pt>
                <c:pt idx="1556">
                  <c:v>7.04</c:v>
                </c:pt>
                <c:pt idx="1557">
                  <c:v>7.14</c:v>
                </c:pt>
                <c:pt idx="1558">
                  <c:v>7.12</c:v>
                </c:pt>
                <c:pt idx="1559">
                  <c:v>7.14</c:v>
                </c:pt>
                <c:pt idx="1560">
                  <c:v>7.1</c:v>
                </c:pt>
                <c:pt idx="1561">
                  <c:v>7.14</c:v>
                </c:pt>
                <c:pt idx="1562">
                  <c:v>7.2</c:v>
                </c:pt>
                <c:pt idx="1563">
                  <c:v>7.24</c:v>
                </c:pt>
                <c:pt idx="1564">
                  <c:v>7.2</c:v>
                </c:pt>
                <c:pt idx="1565">
                  <c:v>7.14</c:v>
                </c:pt>
                <c:pt idx="1566">
                  <c:v>7.11</c:v>
                </c:pt>
                <c:pt idx="1567">
                  <c:v>7.11</c:v>
                </c:pt>
                <c:pt idx="1568">
                  <c:v>7.19</c:v>
                </c:pt>
                <c:pt idx="1569">
                  <c:v>7.21</c:v>
                </c:pt>
                <c:pt idx="1570">
                  <c:v>7.08</c:v>
                </c:pt>
                <c:pt idx="1571">
                  <c:v>7.03</c:v>
                </c:pt>
                <c:pt idx="1572">
                  <c:v>7</c:v>
                </c:pt>
                <c:pt idx="1573">
                  <c:v>7</c:v>
                </c:pt>
                <c:pt idx="1574">
                  <c:v>6.92</c:v>
                </c:pt>
                <c:pt idx="1575">
                  <c:v>6.91</c:v>
                </c:pt>
                <c:pt idx="1576">
                  <c:v>6.92</c:v>
                </c:pt>
                <c:pt idx="1577">
                  <c:v>6.89</c:v>
                </c:pt>
                <c:pt idx="1578">
                  <c:v>6.86</c:v>
                </c:pt>
                <c:pt idx="1579">
                  <c:v>6.8</c:v>
                </c:pt>
                <c:pt idx="1580">
                  <c:v>6.72</c:v>
                </c:pt>
                <c:pt idx="1581">
                  <c:v>6.64</c:v>
                </c:pt>
                <c:pt idx="1582">
                  <c:v>6.58</c:v>
                </c:pt>
                <c:pt idx="1583">
                  <c:v>6.61</c:v>
                </c:pt>
                <c:pt idx="1584">
                  <c:v>6.64</c:v>
                </c:pt>
                <c:pt idx="1585">
                  <c:v>6.56</c:v>
                </c:pt>
                <c:pt idx="1586">
                  <c:v>6.45</c:v>
                </c:pt>
                <c:pt idx="1587">
                  <c:v>6.51</c:v>
                </c:pt>
                <c:pt idx="1588">
                  <c:v>6.75</c:v>
                </c:pt>
                <c:pt idx="1589">
                  <c:v>7.02</c:v>
                </c:pt>
                <c:pt idx="1590">
                  <c:v>6.84</c:v>
                </c:pt>
                <c:pt idx="1591">
                  <c:v>7.09</c:v>
                </c:pt>
                <c:pt idx="1592">
                  <c:v>7.17</c:v>
                </c:pt>
                <c:pt idx="1593">
                  <c:v>7.16</c:v>
                </c:pt>
                <c:pt idx="1594">
                  <c:v>7.14</c:v>
                </c:pt>
                <c:pt idx="1595">
                  <c:v>7.06</c:v>
                </c:pt>
                <c:pt idx="1596">
                  <c:v>6.83</c:v>
                </c:pt>
                <c:pt idx="1597">
                  <c:v>6.96</c:v>
                </c:pt>
                <c:pt idx="1598">
                  <c:v>7.02</c:v>
                </c:pt>
                <c:pt idx="1599">
                  <c:v>6.88</c:v>
                </c:pt>
                <c:pt idx="1600">
                  <c:v>6.86</c:v>
                </c:pt>
                <c:pt idx="1601">
                  <c:v>6.81</c:v>
                </c:pt>
                <c:pt idx="1602">
                  <c:v>6.8</c:v>
                </c:pt>
                <c:pt idx="1603">
                  <c:v>6.87</c:v>
                </c:pt>
                <c:pt idx="1604">
                  <c:v>7.08</c:v>
                </c:pt>
                <c:pt idx="1605">
                  <c:v>7.14</c:v>
                </c:pt>
                <c:pt idx="1606">
                  <c:v>7.18</c:v>
                </c:pt>
                <c:pt idx="1607">
                  <c:v>7.13</c:v>
                </c:pt>
                <c:pt idx="1608">
                  <c:v>6.99</c:v>
                </c:pt>
                <c:pt idx="1609">
                  <c:v>6.94</c:v>
                </c:pt>
                <c:pt idx="1610">
                  <c:v>6.88</c:v>
                </c:pt>
                <c:pt idx="1611">
                  <c:v>6.78</c:v>
                </c:pt>
                <c:pt idx="1612">
                  <c:v>6.79</c:v>
                </c:pt>
                <c:pt idx="1613">
                  <c:v>6.89</c:v>
                </c:pt>
                <c:pt idx="1614">
                  <c:v>6.81</c:v>
                </c:pt>
                <c:pt idx="1615">
                  <c:v>6.76</c:v>
                </c:pt>
                <c:pt idx="1616">
                  <c:v>6.71</c:v>
                </c:pt>
                <c:pt idx="1617">
                  <c:v>6.71</c:v>
                </c:pt>
                <c:pt idx="1618">
                  <c:v>6.63</c:v>
                </c:pt>
                <c:pt idx="1619">
                  <c:v>6.55</c:v>
                </c:pt>
                <c:pt idx="1620">
                  <c:v>6.57</c:v>
                </c:pt>
                <c:pt idx="1621">
                  <c:v>6.54</c:v>
                </c:pt>
                <c:pt idx="1622">
                  <c:v>6.49</c:v>
                </c:pt>
                <c:pt idx="1623">
                  <c:v>6.34</c:v>
                </c:pt>
                <c:pt idx="1624">
                  <c:v>6.43</c:v>
                </c:pt>
                <c:pt idx="1625">
                  <c:v>6.31</c:v>
                </c:pt>
                <c:pt idx="1626">
                  <c:v>6.22</c:v>
                </c:pt>
                <c:pt idx="1627">
                  <c:v>6.27</c:v>
                </c:pt>
                <c:pt idx="1628">
                  <c:v>6.22</c:v>
                </c:pt>
                <c:pt idx="1629">
                  <c:v>6.15</c:v>
                </c:pt>
                <c:pt idx="1630">
                  <c:v>6.18</c:v>
                </c:pt>
                <c:pt idx="1631">
                  <c:v>6.05</c:v>
                </c:pt>
                <c:pt idx="1632">
                  <c:v>5.99</c:v>
                </c:pt>
                <c:pt idx="1633">
                  <c:v>6.01</c:v>
                </c:pt>
                <c:pt idx="1634">
                  <c:v>5.98</c:v>
                </c:pt>
                <c:pt idx="1635">
                  <c:v>6.15</c:v>
                </c:pt>
                <c:pt idx="1636">
                  <c:v>6.31</c:v>
                </c:pt>
                <c:pt idx="1637">
                  <c:v>6.13</c:v>
                </c:pt>
                <c:pt idx="1638">
                  <c:v>6.11</c:v>
                </c:pt>
                <c:pt idx="1639">
                  <c:v>5.94</c:v>
                </c:pt>
                <c:pt idx="1640">
                  <c:v>6.03</c:v>
                </c:pt>
                <c:pt idx="1641">
                  <c:v>6.13</c:v>
                </c:pt>
                <c:pt idx="1642">
                  <c:v>6.19</c:v>
                </c:pt>
                <c:pt idx="1643">
                  <c:v>6.04</c:v>
                </c:pt>
                <c:pt idx="1644">
                  <c:v>6.03</c:v>
                </c:pt>
                <c:pt idx="1645">
                  <c:v>5.93</c:v>
                </c:pt>
                <c:pt idx="1646">
                  <c:v>5.85</c:v>
                </c:pt>
                <c:pt idx="1647">
                  <c:v>5.95</c:v>
                </c:pt>
                <c:pt idx="1648">
                  <c:v>5.97</c:v>
                </c:pt>
                <c:pt idx="1649">
                  <c:v>5.91</c:v>
                </c:pt>
                <c:pt idx="1650">
                  <c:v>5.9</c:v>
                </c:pt>
                <c:pt idx="1651">
                  <c:v>5.88</c:v>
                </c:pt>
                <c:pt idx="1652">
                  <c:v>5.86</c:v>
                </c:pt>
                <c:pt idx="1653">
                  <c:v>5.84</c:v>
                </c:pt>
                <c:pt idx="1654">
                  <c:v>5.79</c:v>
                </c:pt>
                <c:pt idx="1655">
                  <c:v>5.67</c:v>
                </c:pt>
                <c:pt idx="1656">
                  <c:v>5.61</c:v>
                </c:pt>
                <c:pt idx="1657">
                  <c:v>5.79</c:v>
                </c:pt>
                <c:pt idx="1658">
                  <c:v>5.91</c:v>
                </c:pt>
                <c:pt idx="1659">
                  <c:v>5.79</c:v>
                </c:pt>
                <c:pt idx="1660">
                  <c:v>5.85</c:v>
                </c:pt>
                <c:pt idx="1661">
                  <c:v>5.82</c:v>
                </c:pt>
                <c:pt idx="1662">
                  <c:v>5.79</c:v>
                </c:pt>
                <c:pt idx="1663">
                  <c:v>5.7</c:v>
                </c:pt>
                <c:pt idx="1664">
                  <c:v>5.62</c:v>
                </c:pt>
                <c:pt idx="1665">
                  <c:v>5.45</c:v>
                </c:pt>
                <c:pt idx="1666">
                  <c:v>5.34</c:v>
                </c:pt>
                <c:pt idx="1667">
                  <c:v>5.31</c:v>
                </c:pt>
                <c:pt idx="1668">
                  <c:v>5.26</c:v>
                </c:pt>
                <c:pt idx="1669">
                  <c:v>5.21</c:v>
                </c:pt>
                <c:pt idx="1670">
                  <c:v>5.21</c:v>
                </c:pt>
                <c:pt idx="1671">
                  <c:v>5.24</c:v>
                </c:pt>
                <c:pt idx="1672">
                  <c:v>5.4</c:v>
                </c:pt>
                <c:pt idx="1673">
                  <c:v>5.52</c:v>
                </c:pt>
                <c:pt idx="1674">
                  <c:v>5.67</c:v>
                </c:pt>
                <c:pt idx="1675">
                  <c:v>5.94</c:v>
                </c:pt>
                <c:pt idx="1676">
                  <c:v>6.14</c:v>
                </c:pt>
                <c:pt idx="1677">
                  <c:v>6.34</c:v>
                </c:pt>
                <c:pt idx="1678">
                  <c:v>6.24</c:v>
                </c:pt>
                <c:pt idx="1679">
                  <c:v>6.28</c:v>
                </c:pt>
                <c:pt idx="1680">
                  <c:v>6.32</c:v>
                </c:pt>
                <c:pt idx="1681">
                  <c:v>6.44</c:v>
                </c:pt>
                <c:pt idx="1682">
                  <c:v>6.16</c:v>
                </c:pt>
                <c:pt idx="1683">
                  <c:v>6.01</c:v>
                </c:pt>
                <c:pt idx="1684">
                  <c:v>5.98</c:v>
                </c:pt>
                <c:pt idx="1685">
                  <c:v>5.77</c:v>
                </c:pt>
                <c:pt idx="1686">
                  <c:v>5.95</c:v>
                </c:pt>
                <c:pt idx="1687">
                  <c:v>6.05</c:v>
                </c:pt>
                <c:pt idx="1688">
                  <c:v>6.05</c:v>
                </c:pt>
                <c:pt idx="1689">
                  <c:v>5.94</c:v>
                </c:pt>
                <c:pt idx="1690">
                  <c:v>5.98</c:v>
                </c:pt>
                <c:pt idx="1691">
                  <c:v>6.03</c:v>
                </c:pt>
                <c:pt idx="1692">
                  <c:v>5.83</c:v>
                </c:pt>
                <c:pt idx="1693">
                  <c:v>5.89</c:v>
                </c:pt>
                <c:pt idx="1694">
                  <c:v>6.02</c:v>
                </c:pt>
                <c:pt idx="1695">
                  <c:v>5.88</c:v>
                </c:pt>
                <c:pt idx="1696">
                  <c:v>5.82</c:v>
                </c:pt>
                <c:pt idx="1697">
                  <c:v>5.83</c:v>
                </c:pt>
                <c:pt idx="1698">
                  <c:v>5.87</c:v>
                </c:pt>
                <c:pt idx="1699">
                  <c:v>5.66</c:v>
                </c:pt>
                <c:pt idx="1700">
                  <c:v>5.64</c:v>
                </c:pt>
                <c:pt idx="1701">
                  <c:v>5.68</c:v>
                </c:pt>
                <c:pt idx="1702">
                  <c:v>5.72</c:v>
                </c:pt>
                <c:pt idx="1703">
                  <c:v>5.66</c:v>
                </c:pt>
                <c:pt idx="1704">
                  <c:v>5.58</c:v>
                </c:pt>
                <c:pt idx="1705">
                  <c:v>5.58</c:v>
                </c:pt>
                <c:pt idx="1706">
                  <c:v>5.59</c:v>
                </c:pt>
                <c:pt idx="1707">
                  <c:v>5.41</c:v>
                </c:pt>
                <c:pt idx="1708">
                  <c:v>5.38</c:v>
                </c:pt>
                <c:pt idx="1709">
                  <c:v>5.4</c:v>
                </c:pt>
                <c:pt idx="1710">
                  <c:v>5.52</c:v>
                </c:pt>
                <c:pt idx="1711">
                  <c:v>5.79</c:v>
                </c:pt>
                <c:pt idx="1712">
                  <c:v>5.89</c:v>
                </c:pt>
                <c:pt idx="1713">
                  <c:v>5.94</c:v>
                </c:pt>
                <c:pt idx="1714">
                  <c:v>6.01</c:v>
                </c:pt>
                <c:pt idx="1715">
                  <c:v>6.12</c:v>
                </c:pt>
                <c:pt idx="1716">
                  <c:v>6.34</c:v>
                </c:pt>
                <c:pt idx="1717">
                  <c:v>6.3</c:v>
                </c:pt>
                <c:pt idx="1718">
                  <c:v>6.32</c:v>
                </c:pt>
                <c:pt idx="1719">
                  <c:v>6.28</c:v>
                </c:pt>
                <c:pt idx="1720">
                  <c:v>6.3</c:v>
                </c:pt>
                <c:pt idx="1721">
                  <c:v>6.32</c:v>
                </c:pt>
                <c:pt idx="1722">
                  <c:v>6.25</c:v>
                </c:pt>
                <c:pt idx="1723">
                  <c:v>6.21</c:v>
                </c:pt>
                <c:pt idx="1724">
                  <c:v>6.01</c:v>
                </c:pt>
                <c:pt idx="1725">
                  <c:v>6</c:v>
                </c:pt>
                <c:pt idx="1726">
                  <c:v>5.98</c:v>
                </c:pt>
                <c:pt idx="1727">
                  <c:v>6.08</c:v>
                </c:pt>
                <c:pt idx="1728">
                  <c:v>5.99</c:v>
                </c:pt>
                <c:pt idx="1729">
                  <c:v>5.85</c:v>
                </c:pt>
                <c:pt idx="1730">
                  <c:v>5.81</c:v>
                </c:pt>
                <c:pt idx="1731">
                  <c:v>5.82</c:v>
                </c:pt>
                <c:pt idx="1732">
                  <c:v>5.77</c:v>
                </c:pt>
                <c:pt idx="1733">
                  <c:v>5.83</c:v>
                </c:pt>
                <c:pt idx="1734">
                  <c:v>5.75</c:v>
                </c:pt>
                <c:pt idx="1735">
                  <c:v>5.7</c:v>
                </c:pt>
                <c:pt idx="1736">
                  <c:v>5.72</c:v>
                </c:pt>
                <c:pt idx="1737">
                  <c:v>5.82</c:v>
                </c:pt>
                <c:pt idx="1738">
                  <c:v>5.74</c:v>
                </c:pt>
                <c:pt idx="1739">
                  <c:v>5.69</c:v>
                </c:pt>
                <c:pt idx="1740">
                  <c:v>5.64</c:v>
                </c:pt>
                <c:pt idx="1741">
                  <c:v>5.7</c:v>
                </c:pt>
                <c:pt idx="1742">
                  <c:v>5.76</c:v>
                </c:pt>
                <c:pt idx="1743">
                  <c:v>5.73</c:v>
                </c:pt>
                <c:pt idx="1744">
                  <c:v>5.81</c:v>
                </c:pt>
                <c:pt idx="1745">
                  <c:v>5.71</c:v>
                </c:pt>
                <c:pt idx="1746">
                  <c:v>5.7149999999999999</c:v>
                </c:pt>
                <c:pt idx="1747">
                  <c:v>5.81</c:v>
                </c:pt>
                <c:pt idx="1748">
                  <c:v>5.77</c:v>
                </c:pt>
                <c:pt idx="1749">
                  <c:v>5.74</c:v>
                </c:pt>
                <c:pt idx="1750">
                  <c:v>5.67</c:v>
                </c:pt>
                <c:pt idx="1751">
                  <c:v>5.66</c:v>
                </c:pt>
                <c:pt idx="1752">
                  <c:v>5.63</c:v>
                </c:pt>
                <c:pt idx="1753">
                  <c:v>5.57</c:v>
                </c:pt>
                <c:pt idx="1754">
                  <c:v>5.62</c:v>
                </c:pt>
                <c:pt idx="1755">
                  <c:v>5.69</c:v>
                </c:pt>
                <c:pt idx="1756">
                  <c:v>5.79</c:v>
                </c:pt>
                <c:pt idx="1757">
                  <c:v>5.85</c:v>
                </c:pt>
                <c:pt idx="1758">
                  <c:v>5.95</c:v>
                </c:pt>
                <c:pt idx="1759">
                  <c:v>6.01</c:v>
                </c:pt>
                <c:pt idx="1760">
                  <c:v>6.04</c:v>
                </c:pt>
                <c:pt idx="1761">
                  <c:v>5.93</c:v>
                </c:pt>
                <c:pt idx="1762">
                  <c:v>5.91</c:v>
                </c:pt>
                <c:pt idx="1763">
                  <c:v>5.8</c:v>
                </c:pt>
                <c:pt idx="1764">
                  <c:v>5.78</c:v>
                </c:pt>
                <c:pt idx="1765">
                  <c:v>5.75</c:v>
                </c:pt>
                <c:pt idx="1766">
                  <c:v>5.77</c:v>
                </c:pt>
                <c:pt idx="1767">
                  <c:v>5.71</c:v>
                </c:pt>
                <c:pt idx="1768">
                  <c:v>5.65</c:v>
                </c:pt>
                <c:pt idx="1769">
                  <c:v>5.62</c:v>
                </c:pt>
                <c:pt idx="1770">
                  <c:v>5.56</c:v>
                </c:pt>
                <c:pt idx="1771">
                  <c:v>5.63</c:v>
                </c:pt>
                <c:pt idx="1772">
                  <c:v>5.57</c:v>
                </c:pt>
                <c:pt idx="1773">
                  <c:v>5.53</c:v>
                </c:pt>
                <c:pt idx="1774">
                  <c:v>5.62</c:v>
                </c:pt>
                <c:pt idx="1775">
                  <c:v>5.66</c:v>
                </c:pt>
                <c:pt idx="1776">
                  <c:v>5.73</c:v>
                </c:pt>
                <c:pt idx="1777">
                  <c:v>5.77</c:v>
                </c:pt>
                <c:pt idx="1778">
                  <c:v>5.82</c:v>
                </c:pt>
                <c:pt idx="1779">
                  <c:v>5.89</c:v>
                </c:pt>
                <c:pt idx="1780">
                  <c:v>5.8</c:v>
                </c:pt>
                <c:pt idx="1781">
                  <c:v>5.77</c:v>
                </c:pt>
                <c:pt idx="1782">
                  <c:v>5.71</c:v>
                </c:pt>
                <c:pt idx="1783">
                  <c:v>5.71</c:v>
                </c:pt>
                <c:pt idx="1784">
                  <c:v>5.74</c:v>
                </c:pt>
                <c:pt idx="1785">
                  <c:v>5.8</c:v>
                </c:pt>
                <c:pt idx="1786">
                  <c:v>5.91</c:v>
                </c:pt>
                <c:pt idx="1787">
                  <c:v>5.98</c:v>
                </c:pt>
                <c:pt idx="1788">
                  <c:v>6.03</c:v>
                </c:pt>
                <c:pt idx="1789">
                  <c:v>6.1</c:v>
                </c:pt>
                <c:pt idx="1790">
                  <c:v>6.15</c:v>
                </c:pt>
                <c:pt idx="1791">
                  <c:v>6.31</c:v>
                </c:pt>
                <c:pt idx="1792">
                  <c:v>6.36</c:v>
                </c:pt>
                <c:pt idx="1793">
                  <c:v>6.37</c:v>
                </c:pt>
                <c:pt idx="1794">
                  <c:v>6.28</c:v>
                </c:pt>
                <c:pt idx="1795">
                  <c:v>6.26</c:v>
                </c:pt>
                <c:pt idx="1796">
                  <c:v>6.32</c:v>
                </c:pt>
                <c:pt idx="1797">
                  <c:v>6.3</c:v>
                </c:pt>
                <c:pt idx="1798">
                  <c:v>6.26</c:v>
                </c:pt>
                <c:pt idx="1799">
                  <c:v>6.22</c:v>
                </c:pt>
                <c:pt idx="1800">
                  <c:v>6.21</c:v>
                </c:pt>
                <c:pt idx="1801">
                  <c:v>6.15</c:v>
                </c:pt>
                <c:pt idx="1802">
                  <c:v>6.1</c:v>
                </c:pt>
                <c:pt idx="1803">
                  <c:v>6.12</c:v>
                </c:pt>
                <c:pt idx="1804">
                  <c:v>6.23</c:v>
                </c:pt>
                <c:pt idx="1805">
                  <c:v>6.24</c:v>
                </c:pt>
                <c:pt idx="1806">
                  <c:v>6.28</c:v>
                </c:pt>
                <c:pt idx="1807">
                  <c:v>6.26</c:v>
                </c:pt>
                <c:pt idx="1808">
                  <c:v>6.24</c:v>
                </c:pt>
                <c:pt idx="1809">
                  <c:v>6.37</c:v>
                </c:pt>
                <c:pt idx="1810">
                  <c:v>6.34</c:v>
                </c:pt>
                <c:pt idx="1811">
                  <c:v>6.32</c:v>
                </c:pt>
                <c:pt idx="1812">
                  <c:v>6.35</c:v>
                </c:pt>
                <c:pt idx="1813">
                  <c:v>6.43</c:v>
                </c:pt>
                <c:pt idx="1814">
                  <c:v>6.49</c:v>
                </c:pt>
                <c:pt idx="1815">
                  <c:v>6.53</c:v>
                </c:pt>
                <c:pt idx="1816">
                  <c:v>6.58</c:v>
                </c:pt>
                <c:pt idx="1817">
                  <c:v>6.59</c:v>
                </c:pt>
                <c:pt idx="1818">
                  <c:v>6.58</c:v>
                </c:pt>
                <c:pt idx="1819">
                  <c:v>6.6</c:v>
                </c:pt>
                <c:pt idx="1820">
                  <c:v>6.62</c:v>
                </c:pt>
                <c:pt idx="1821">
                  <c:v>6.67</c:v>
                </c:pt>
                <c:pt idx="1822">
                  <c:v>6.62</c:v>
                </c:pt>
                <c:pt idx="1823">
                  <c:v>6.63</c:v>
                </c:pt>
                <c:pt idx="1824">
                  <c:v>6.71</c:v>
                </c:pt>
                <c:pt idx="1825">
                  <c:v>6.78</c:v>
                </c:pt>
                <c:pt idx="1826">
                  <c:v>6.79</c:v>
                </c:pt>
                <c:pt idx="1827">
                  <c:v>6.74</c:v>
                </c:pt>
                <c:pt idx="1828">
                  <c:v>6.8</c:v>
                </c:pt>
                <c:pt idx="1829">
                  <c:v>6.72</c:v>
                </c:pt>
                <c:pt idx="1830">
                  <c:v>6.63</c:v>
                </c:pt>
                <c:pt idx="1831">
                  <c:v>6.55</c:v>
                </c:pt>
                <c:pt idx="1832">
                  <c:v>6.52</c:v>
                </c:pt>
                <c:pt idx="1833">
                  <c:v>6.48</c:v>
                </c:pt>
                <c:pt idx="1834">
                  <c:v>6.44</c:v>
                </c:pt>
                <c:pt idx="1835">
                  <c:v>6.47</c:v>
                </c:pt>
                <c:pt idx="1836">
                  <c:v>6.43</c:v>
                </c:pt>
                <c:pt idx="1837">
                  <c:v>6.4</c:v>
                </c:pt>
                <c:pt idx="1838">
                  <c:v>6.31</c:v>
                </c:pt>
                <c:pt idx="1839">
                  <c:v>6.3</c:v>
                </c:pt>
                <c:pt idx="1840">
                  <c:v>6.37</c:v>
                </c:pt>
                <c:pt idx="1841">
                  <c:v>6.36</c:v>
                </c:pt>
                <c:pt idx="1842">
                  <c:v>6.4</c:v>
                </c:pt>
                <c:pt idx="1843">
                  <c:v>6.31</c:v>
                </c:pt>
                <c:pt idx="1844">
                  <c:v>6.33</c:v>
                </c:pt>
                <c:pt idx="1845">
                  <c:v>6.24</c:v>
                </c:pt>
                <c:pt idx="1846">
                  <c:v>6.18</c:v>
                </c:pt>
                <c:pt idx="1847">
                  <c:v>6.14</c:v>
                </c:pt>
                <c:pt idx="1848">
                  <c:v>6.11</c:v>
                </c:pt>
                <c:pt idx="1849">
                  <c:v>6.12</c:v>
                </c:pt>
                <c:pt idx="1850">
                  <c:v>6.13</c:v>
                </c:pt>
                <c:pt idx="1851">
                  <c:v>6.18</c:v>
                </c:pt>
                <c:pt idx="1852">
                  <c:v>6.18</c:v>
                </c:pt>
                <c:pt idx="1853">
                  <c:v>6.21</c:v>
                </c:pt>
                <c:pt idx="1854">
                  <c:v>6.23</c:v>
                </c:pt>
                <c:pt idx="1855">
                  <c:v>6.25</c:v>
                </c:pt>
                <c:pt idx="1856">
                  <c:v>6.34</c:v>
                </c:pt>
                <c:pt idx="1857">
                  <c:v>6.28</c:v>
                </c:pt>
                <c:pt idx="1858">
                  <c:v>6.3</c:v>
                </c:pt>
                <c:pt idx="1859">
                  <c:v>6.22</c:v>
                </c:pt>
                <c:pt idx="1860">
                  <c:v>6.18</c:v>
                </c:pt>
                <c:pt idx="1861">
                  <c:v>6.14</c:v>
                </c:pt>
                <c:pt idx="1862">
                  <c:v>6.14</c:v>
                </c:pt>
                <c:pt idx="1863">
                  <c:v>6.16</c:v>
                </c:pt>
                <c:pt idx="1864">
                  <c:v>6.16</c:v>
                </c:pt>
                <c:pt idx="1865">
                  <c:v>6.17</c:v>
                </c:pt>
                <c:pt idx="1866">
                  <c:v>6.22</c:v>
                </c:pt>
                <c:pt idx="1867">
                  <c:v>6.17</c:v>
                </c:pt>
                <c:pt idx="1868">
                  <c:v>6.16</c:v>
                </c:pt>
                <c:pt idx="1869">
                  <c:v>6.16</c:v>
                </c:pt>
                <c:pt idx="1870">
                  <c:v>6.15</c:v>
                </c:pt>
                <c:pt idx="1871">
                  <c:v>6.21</c:v>
                </c:pt>
                <c:pt idx="1872">
                  <c:v>6.37</c:v>
                </c:pt>
                <c:pt idx="1873">
                  <c:v>6.42</c:v>
                </c:pt>
                <c:pt idx="1874">
                  <c:v>6.53</c:v>
                </c:pt>
                <c:pt idx="1875">
                  <c:v>6.74</c:v>
                </c:pt>
                <c:pt idx="1876">
                  <c:v>6.69</c:v>
                </c:pt>
                <c:pt idx="1877">
                  <c:v>6.67</c:v>
                </c:pt>
                <c:pt idx="1878">
                  <c:v>6.63</c:v>
                </c:pt>
                <c:pt idx="1879">
                  <c:v>6.73</c:v>
                </c:pt>
                <c:pt idx="1880">
                  <c:v>6.73</c:v>
                </c:pt>
                <c:pt idx="1881">
                  <c:v>6.69</c:v>
                </c:pt>
                <c:pt idx="1882">
                  <c:v>6.68</c:v>
                </c:pt>
                <c:pt idx="1883">
                  <c:v>6.59</c:v>
                </c:pt>
                <c:pt idx="1884">
                  <c:v>6.62</c:v>
                </c:pt>
                <c:pt idx="1885">
                  <c:v>6.52</c:v>
                </c:pt>
                <c:pt idx="1886">
                  <c:v>6.45</c:v>
                </c:pt>
                <c:pt idx="1887">
                  <c:v>6.46</c:v>
                </c:pt>
                <c:pt idx="1888">
                  <c:v>6.31</c:v>
                </c:pt>
                <c:pt idx="1889">
                  <c:v>6.34</c:v>
                </c:pt>
                <c:pt idx="1890">
                  <c:v>6.42</c:v>
                </c:pt>
                <c:pt idx="1891">
                  <c:v>6.37</c:v>
                </c:pt>
                <c:pt idx="1892">
                  <c:v>6.4</c:v>
                </c:pt>
                <c:pt idx="1893">
                  <c:v>6.4</c:v>
                </c:pt>
                <c:pt idx="1894">
                  <c:v>6.33</c:v>
                </c:pt>
                <c:pt idx="1895">
                  <c:v>6.26</c:v>
                </c:pt>
                <c:pt idx="1896">
                  <c:v>6.24</c:v>
                </c:pt>
                <c:pt idx="1897">
                  <c:v>6.24</c:v>
                </c:pt>
                <c:pt idx="1898">
                  <c:v>6.2</c:v>
                </c:pt>
                <c:pt idx="1899">
                  <c:v>6.1</c:v>
                </c:pt>
                <c:pt idx="1900">
                  <c:v>5.96</c:v>
                </c:pt>
                <c:pt idx="1901">
                  <c:v>6.11</c:v>
                </c:pt>
                <c:pt idx="1902">
                  <c:v>6.14</c:v>
                </c:pt>
                <c:pt idx="1903">
                  <c:v>6.17</c:v>
                </c:pt>
                <c:pt idx="1904">
                  <c:v>6.07</c:v>
                </c:pt>
                <c:pt idx="1905">
                  <c:v>5.87</c:v>
                </c:pt>
                <c:pt idx="1906">
                  <c:v>5.69</c:v>
                </c:pt>
                <c:pt idx="1907">
                  <c:v>5.48</c:v>
                </c:pt>
                <c:pt idx="1908">
                  <c:v>5.68</c:v>
                </c:pt>
                <c:pt idx="1909">
                  <c:v>5.67</c:v>
                </c:pt>
                <c:pt idx="1910">
                  <c:v>5.72</c:v>
                </c:pt>
                <c:pt idx="1911">
                  <c:v>6.04</c:v>
                </c:pt>
                <c:pt idx="1912">
                  <c:v>6.24</c:v>
                </c:pt>
                <c:pt idx="1913">
                  <c:v>6.03</c:v>
                </c:pt>
                <c:pt idx="1914">
                  <c:v>6.13</c:v>
                </c:pt>
                <c:pt idx="1915">
                  <c:v>5.87</c:v>
                </c:pt>
                <c:pt idx="1916">
                  <c:v>5.85</c:v>
                </c:pt>
                <c:pt idx="1917">
                  <c:v>5.88</c:v>
                </c:pt>
                <c:pt idx="1918">
                  <c:v>5.88</c:v>
                </c:pt>
                <c:pt idx="1919">
                  <c:v>5.88</c:v>
                </c:pt>
                <c:pt idx="1920">
                  <c:v>6.03</c:v>
                </c:pt>
                <c:pt idx="1921">
                  <c:v>6.06</c:v>
                </c:pt>
                <c:pt idx="1922">
                  <c:v>6.05</c:v>
                </c:pt>
                <c:pt idx="1923">
                  <c:v>6.01</c:v>
                </c:pt>
                <c:pt idx="1924">
                  <c:v>5.98</c:v>
                </c:pt>
                <c:pt idx="1925">
                  <c:v>6.08</c:v>
                </c:pt>
                <c:pt idx="1926">
                  <c:v>6.09</c:v>
                </c:pt>
                <c:pt idx="1927">
                  <c:v>6.32</c:v>
                </c:pt>
                <c:pt idx="1928">
                  <c:v>6.42</c:v>
                </c:pt>
                <c:pt idx="1929">
                  <c:v>6.45</c:v>
                </c:pt>
                <c:pt idx="1930">
                  <c:v>6.35</c:v>
                </c:pt>
                <c:pt idx="1931">
                  <c:v>6.37</c:v>
                </c:pt>
                <c:pt idx="1932">
                  <c:v>6.26</c:v>
                </c:pt>
                <c:pt idx="1933">
                  <c:v>6.63</c:v>
                </c:pt>
                <c:pt idx="1934">
                  <c:v>6.52</c:v>
                </c:pt>
                <c:pt idx="1935">
                  <c:v>6.52</c:v>
                </c:pt>
                <c:pt idx="1936">
                  <c:v>6.52</c:v>
                </c:pt>
                <c:pt idx="1937">
                  <c:v>6.47</c:v>
                </c:pt>
                <c:pt idx="1938">
                  <c:v>6.4</c:v>
                </c:pt>
                <c:pt idx="1939">
                  <c:v>6.35</c:v>
                </c:pt>
                <c:pt idx="1940">
                  <c:v>5.93</c:v>
                </c:pt>
                <c:pt idx="1941">
                  <c:v>5.78</c:v>
                </c:pt>
                <c:pt idx="1942">
                  <c:v>6.09</c:v>
                </c:pt>
                <c:pt idx="1943">
                  <c:v>6.1</c:v>
                </c:pt>
                <c:pt idx="1944">
                  <c:v>5.94</c:v>
                </c:pt>
                <c:pt idx="1945">
                  <c:v>6.46</c:v>
                </c:pt>
                <c:pt idx="1946">
                  <c:v>6.04</c:v>
                </c:pt>
                <c:pt idx="1947">
                  <c:v>6.46</c:v>
                </c:pt>
                <c:pt idx="1948">
                  <c:v>6.2</c:v>
                </c:pt>
                <c:pt idx="1949">
                  <c:v>6.14</c:v>
                </c:pt>
                <c:pt idx="1950">
                  <c:v>6.04</c:v>
                </c:pt>
                <c:pt idx="1951">
                  <c:v>5.97</c:v>
                </c:pt>
                <c:pt idx="1952">
                  <c:v>5.53</c:v>
                </c:pt>
                <c:pt idx="1953">
                  <c:v>5.47</c:v>
                </c:pt>
                <c:pt idx="1954">
                  <c:v>5.19</c:v>
                </c:pt>
                <c:pt idx="1955">
                  <c:v>5.1199999999999992</c:v>
                </c:pt>
                <c:pt idx="1956">
                  <c:v>5.01</c:v>
                </c:pt>
                <c:pt idx="1957">
                  <c:v>4.96</c:v>
                </c:pt>
                <c:pt idx="1958">
                  <c:v>5.12</c:v>
                </c:pt>
                <c:pt idx="1959">
                  <c:v>5.0999999999999996</c:v>
                </c:pt>
                <c:pt idx="1960">
                  <c:v>5.25</c:v>
                </c:pt>
                <c:pt idx="1961">
                  <c:v>5.16</c:v>
                </c:pt>
                <c:pt idx="1962">
                  <c:v>5.04</c:v>
                </c:pt>
                <c:pt idx="1963">
                  <c:v>5.07</c:v>
                </c:pt>
                <c:pt idx="1964">
                  <c:v>5.15</c:v>
                </c:pt>
                <c:pt idx="1965">
                  <c:v>5.03</c:v>
                </c:pt>
                <c:pt idx="1966">
                  <c:v>4.9800000000000004</c:v>
                </c:pt>
                <c:pt idx="1967">
                  <c:v>4.8499999999999996</c:v>
                </c:pt>
                <c:pt idx="1968">
                  <c:v>4.78</c:v>
                </c:pt>
                <c:pt idx="1969">
                  <c:v>4.87</c:v>
                </c:pt>
                <c:pt idx="1970">
                  <c:v>4.82</c:v>
                </c:pt>
                <c:pt idx="1971">
                  <c:v>4.8</c:v>
                </c:pt>
                <c:pt idx="1972">
                  <c:v>4.78</c:v>
                </c:pt>
                <c:pt idx="1973">
                  <c:v>4.84</c:v>
                </c:pt>
                <c:pt idx="1974">
                  <c:v>4.8600000000000003</c:v>
                </c:pt>
                <c:pt idx="1975">
                  <c:v>4.82</c:v>
                </c:pt>
                <c:pt idx="1976">
                  <c:v>4.91</c:v>
                </c:pt>
                <c:pt idx="1977">
                  <c:v>5.29</c:v>
                </c:pt>
                <c:pt idx="1978">
                  <c:v>5.59</c:v>
                </c:pt>
                <c:pt idx="1979">
                  <c:v>5.38</c:v>
                </c:pt>
                <c:pt idx="1980">
                  <c:v>5.42</c:v>
                </c:pt>
                <c:pt idx="1981">
                  <c:v>5.32</c:v>
                </c:pt>
                <c:pt idx="1982">
                  <c:v>5.2</c:v>
                </c:pt>
                <c:pt idx="1983">
                  <c:v>5.14</c:v>
                </c:pt>
                <c:pt idx="1984">
                  <c:v>5.2</c:v>
                </c:pt>
                <c:pt idx="1985">
                  <c:v>5.25</c:v>
                </c:pt>
                <c:pt idx="1986">
                  <c:v>5.22</c:v>
                </c:pt>
                <c:pt idx="1987">
                  <c:v>5.29</c:v>
                </c:pt>
                <c:pt idx="1988">
                  <c:v>5.12</c:v>
                </c:pt>
                <c:pt idx="1989">
                  <c:v>5.14</c:v>
                </c:pt>
                <c:pt idx="1990">
                  <c:v>5.08</c:v>
                </c:pt>
                <c:pt idx="1991">
                  <c:v>5.07</c:v>
                </c:pt>
                <c:pt idx="1992">
                  <c:v>5.04</c:v>
                </c:pt>
                <c:pt idx="1993">
                  <c:v>5.04</c:v>
                </c:pt>
                <c:pt idx="1994">
                  <c:v>4.9400000000000004</c:v>
                </c:pt>
                <c:pt idx="1995">
                  <c:v>4.87</c:v>
                </c:pt>
                <c:pt idx="1996">
                  <c:v>4.92</c:v>
                </c:pt>
                <c:pt idx="1997">
                  <c:v>5</c:v>
                </c:pt>
                <c:pt idx="1998">
                  <c:v>5.03</c:v>
                </c:pt>
                <c:pt idx="1999">
                  <c:v>4.9800000000000004</c:v>
                </c:pt>
                <c:pt idx="2000">
                  <c:v>4.91</c:v>
                </c:pt>
                <c:pt idx="2001">
                  <c:v>4.8049999999999997</c:v>
                </c:pt>
                <c:pt idx="2002">
                  <c:v>4.71</c:v>
                </c:pt>
                <c:pt idx="2003">
                  <c:v>4.8099999999999996</c:v>
                </c:pt>
                <c:pt idx="2004">
                  <c:v>4.9400000000000004</c:v>
                </c:pt>
                <c:pt idx="2005">
                  <c:v>5.0949999999999998</c:v>
                </c:pt>
                <c:pt idx="2006">
                  <c:v>5.09</c:v>
                </c:pt>
                <c:pt idx="2007">
                  <c:v>5.0599999999999996</c:v>
                </c:pt>
                <c:pt idx="2008">
                  <c:v>4.99</c:v>
                </c:pt>
                <c:pt idx="2009">
                  <c:v>4.9800000000000004</c:v>
                </c:pt>
                <c:pt idx="2010">
                  <c:v>5.01</c:v>
                </c:pt>
                <c:pt idx="2011">
                  <c:v>4.97</c:v>
                </c:pt>
                <c:pt idx="2012">
                  <c:v>4.93</c:v>
                </c:pt>
                <c:pt idx="2013">
                  <c:v>5.05</c:v>
                </c:pt>
                <c:pt idx="2014">
                  <c:v>4.97</c:v>
                </c:pt>
                <c:pt idx="2015">
                  <c:v>4.95</c:v>
                </c:pt>
                <c:pt idx="2016">
                  <c:v>4.96</c:v>
                </c:pt>
                <c:pt idx="2017">
                  <c:v>4.99</c:v>
                </c:pt>
                <c:pt idx="2018">
                  <c:v>5.08</c:v>
                </c:pt>
                <c:pt idx="2019">
                  <c:v>5.21</c:v>
                </c:pt>
                <c:pt idx="2020">
                  <c:v>5.07</c:v>
                </c:pt>
                <c:pt idx="2021">
                  <c:v>5.07</c:v>
                </c:pt>
                <c:pt idx="2022">
                  <c:v>5.0599999999999996</c:v>
                </c:pt>
                <c:pt idx="2023">
                  <c:v>5</c:v>
                </c:pt>
                <c:pt idx="2024">
                  <c:v>4.93</c:v>
                </c:pt>
                <c:pt idx="2025">
                  <c:v>4.84</c:v>
                </c:pt>
                <c:pt idx="2026">
                  <c:v>4.78</c:v>
                </c:pt>
                <c:pt idx="2027">
                  <c:v>4.79</c:v>
                </c:pt>
                <c:pt idx="2028">
                  <c:v>4.72</c:v>
                </c:pt>
                <c:pt idx="2029">
                  <c:v>4.75</c:v>
                </c:pt>
                <c:pt idx="2030">
                  <c:v>4.6900000000000004</c:v>
                </c:pt>
                <c:pt idx="2031">
                  <c:v>4.58</c:v>
                </c:pt>
                <c:pt idx="2032">
                  <c:v>4.57</c:v>
                </c:pt>
                <c:pt idx="2033">
                  <c:v>4.57</c:v>
                </c:pt>
                <c:pt idx="2034">
                  <c:v>4.5599999999999996</c:v>
                </c:pt>
                <c:pt idx="2035">
                  <c:v>4.54</c:v>
                </c:pt>
                <c:pt idx="2036">
                  <c:v>4.49</c:v>
                </c:pt>
                <c:pt idx="2037">
                  <c:v>4.4400000000000004</c:v>
                </c:pt>
                <c:pt idx="2038">
                  <c:v>4.42</c:v>
                </c:pt>
                <c:pt idx="2039">
                  <c:v>4.3600000000000003</c:v>
                </c:pt>
                <c:pt idx="2040">
                  <c:v>4.32</c:v>
                </c:pt>
                <c:pt idx="2041">
                  <c:v>4.3499999999999996</c:v>
                </c:pt>
                <c:pt idx="2042">
                  <c:v>4.37</c:v>
                </c:pt>
                <c:pt idx="2043">
                  <c:v>4.37</c:v>
                </c:pt>
                <c:pt idx="2044">
                  <c:v>4.32</c:v>
                </c:pt>
                <c:pt idx="2045">
                  <c:v>4.2699999999999996</c:v>
                </c:pt>
                <c:pt idx="2046">
                  <c:v>4.1900000000000004</c:v>
                </c:pt>
                <c:pt idx="2047">
                  <c:v>4.21</c:v>
                </c:pt>
                <c:pt idx="2048">
                  <c:v>4.2300000000000004</c:v>
                </c:pt>
                <c:pt idx="2049">
                  <c:v>4.24</c:v>
                </c:pt>
                <c:pt idx="2050">
                  <c:v>4.17</c:v>
                </c:pt>
                <c:pt idx="2051">
                  <c:v>4.3899999999999997</c:v>
                </c:pt>
                <c:pt idx="2052">
                  <c:v>4.4000000000000004</c:v>
                </c:pt>
                <c:pt idx="2053">
                  <c:v>4.46</c:v>
                </c:pt>
                <c:pt idx="2054">
                  <c:v>4.6100000000000003</c:v>
                </c:pt>
                <c:pt idx="2055">
                  <c:v>4.83</c:v>
                </c:pt>
                <c:pt idx="2056">
                  <c:v>4.8099999999999996</c:v>
                </c:pt>
                <c:pt idx="2057">
                  <c:v>4.8600000000000003</c:v>
                </c:pt>
                <c:pt idx="2058">
                  <c:v>4.7699999999999996</c:v>
                </c:pt>
                <c:pt idx="2059">
                  <c:v>4.71</c:v>
                </c:pt>
                <c:pt idx="2060">
                  <c:v>4.74</c:v>
                </c:pt>
                <c:pt idx="2061">
                  <c:v>4.8</c:v>
                </c:pt>
                <c:pt idx="2062">
                  <c:v>4.8099999999999996</c:v>
                </c:pt>
                <c:pt idx="2063">
                  <c:v>5.05</c:v>
                </c:pt>
                <c:pt idx="2064">
                  <c:v>5</c:v>
                </c:pt>
                <c:pt idx="2065">
                  <c:v>4.95</c:v>
                </c:pt>
                <c:pt idx="2066">
                  <c:v>4.87</c:v>
                </c:pt>
                <c:pt idx="2067">
                  <c:v>4.88</c:v>
                </c:pt>
                <c:pt idx="2068">
                  <c:v>4.76</c:v>
                </c:pt>
                <c:pt idx="2069">
                  <c:v>4.8099999999999996</c:v>
                </c:pt>
                <c:pt idx="2070">
                  <c:v>4.8600000000000003</c:v>
                </c:pt>
                <c:pt idx="2071">
                  <c:v>4.87</c:v>
                </c:pt>
                <c:pt idx="2072">
                  <c:v>4.91</c:v>
                </c:pt>
                <c:pt idx="2073">
                  <c:v>4.8</c:v>
                </c:pt>
                <c:pt idx="2074">
                  <c:v>4.78</c:v>
                </c:pt>
                <c:pt idx="2075">
                  <c:v>4.71</c:v>
                </c:pt>
                <c:pt idx="2076">
                  <c:v>4.63</c:v>
                </c:pt>
                <c:pt idx="2077">
                  <c:v>4.6100000000000003</c:v>
                </c:pt>
                <c:pt idx="2078">
                  <c:v>4.5999999999999996</c:v>
                </c:pt>
                <c:pt idx="2079">
                  <c:v>4.55</c:v>
                </c:pt>
                <c:pt idx="2080">
                  <c:v>4.49</c:v>
                </c:pt>
                <c:pt idx="2081">
                  <c:v>4.5</c:v>
                </c:pt>
                <c:pt idx="2082">
                  <c:v>4.5</c:v>
                </c:pt>
                <c:pt idx="2083">
                  <c:v>4.51</c:v>
                </c:pt>
                <c:pt idx="2084">
                  <c:v>4.5999999999999996</c:v>
                </c:pt>
                <c:pt idx="2085">
                  <c:v>4.51</c:v>
                </c:pt>
                <c:pt idx="2086">
                  <c:v>4.5199999999999996</c:v>
                </c:pt>
                <c:pt idx="2087">
                  <c:v>4.55</c:v>
                </c:pt>
                <c:pt idx="2088">
                  <c:v>4.3899999999999997</c:v>
                </c:pt>
                <c:pt idx="2089">
                  <c:v>4.32</c:v>
                </c:pt>
                <c:pt idx="2090">
                  <c:v>4.1500000000000004</c:v>
                </c:pt>
                <c:pt idx="2091">
                  <c:v>4.22</c:v>
                </c:pt>
                <c:pt idx="2092">
                  <c:v>4.22</c:v>
                </c:pt>
                <c:pt idx="2093">
                  <c:v>4.12</c:v>
                </c:pt>
                <c:pt idx="2094">
                  <c:v>4.09</c:v>
                </c:pt>
                <c:pt idx="2095">
                  <c:v>4.09</c:v>
                </c:pt>
                <c:pt idx="2096">
                  <c:v>4.01</c:v>
                </c:pt>
                <c:pt idx="2097">
                  <c:v>3.94</c:v>
                </c:pt>
                <c:pt idx="2098">
                  <c:v>4.12</c:v>
                </c:pt>
                <c:pt idx="2099">
                  <c:v>4.1100000000000003</c:v>
                </c:pt>
                <c:pt idx="2100">
                  <c:v>4.0999999999999996</c:v>
                </c:pt>
                <c:pt idx="2101">
                  <c:v>4</c:v>
                </c:pt>
                <c:pt idx="2102">
                  <c:v>3.99</c:v>
                </c:pt>
                <c:pt idx="2103">
                  <c:v>4</c:v>
                </c:pt>
                <c:pt idx="2104">
                  <c:v>3.98</c:v>
                </c:pt>
                <c:pt idx="2105">
                  <c:v>4</c:v>
                </c:pt>
                <c:pt idx="2106">
                  <c:v>3.99</c:v>
                </c:pt>
                <c:pt idx="2107">
                  <c:v>3.94</c:v>
                </c:pt>
                <c:pt idx="2108">
                  <c:v>3.91</c:v>
                </c:pt>
                <c:pt idx="2109">
                  <c:v>3.95</c:v>
                </c:pt>
                <c:pt idx="2110">
                  <c:v>3.91</c:v>
                </c:pt>
                <c:pt idx="2111">
                  <c:v>3.89</c:v>
                </c:pt>
                <c:pt idx="2112">
                  <c:v>3.88</c:v>
                </c:pt>
                <c:pt idx="2113">
                  <c:v>3.98</c:v>
                </c:pt>
                <c:pt idx="2114">
                  <c:v>3.87</c:v>
                </c:pt>
                <c:pt idx="2115">
                  <c:v>3.87</c:v>
                </c:pt>
                <c:pt idx="2116">
                  <c:v>3.87</c:v>
                </c:pt>
                <c:pt idx="2117">
                  <c:v>3.95</c:v>
                </c:pt>
                <c:pt idx="2118">
                  <c:v>3.9</c:v>
                </c:pt>
                <c:pt idx="2119">
                  <c:v>3.88</c:v>
                </c:pt>
                <c:pt idx="2120">
                  <c:v>3.92</c:v>
                </c:pt>
                <c:pt idx="2121">
                  <c:v>4.08</c:v>
                </c:pt>
                <c:pt idx="2122">
                  <c:v>3.99</c:v>
                </c:pt>
                <c:pt idx="2123">
                  <c:v>3.98</c:v>
                </c:pt>
                <c:pt idx="2124">
                  <c:v>3.88</c:v>
                </c:pt>
                <c:pt idx="2125">
                  <c:v>3.9</c:v>
                </c:pt>
                <c:pt idx="2126">
                  <c:v>3.88</c:v>
                </c:pt>
                <c:pt idx="2127">
                  <c:v>3.84</c:v>
                </c:pt>
                <c:pt idx="2128">
                  <c:v>3.83</c:v>
                </c:pt>
                <c:pt idx="2129">
                  <c:v>3.79</c:v>
                </c:pt>
                <c:pt idx="2130">
                  <c:v>3.78</c:v>
                </c:pt>
                <c:pt idx="2131">
                  <c:v>3.75</c:v>
                </c:pt>
                <c:pt idx="2132">
                  <c:v>3.67</c:v>
                </c:pt>
                <c:pt idx="2133">
                  <c:v>3.71</c:v>
                </c:pt>
                <c:pt idx="2134">
                  <c:v>3.66</c:v>
                </c:pt>
                <c:pt idx="2135">
                  <c:v>3.66</c:v>
                </c:pt>
                <c:pt idx="2136">
                  <c:v>3.62</c:v>
                </c:pt>
                <c:pt idx="2137">
                  <c:v>3.56</c:v>
                </c:pt>
                <c:pt idx="2138">
                  <c:v>3.53</c:v>
                </c:pt>
                <c:pt idx="2139">
                  <c:v>3.49</c:v>
                </c:pt>
                <c:pt idx="2140">
                  <c:v>3.55</c:v>
                </c:pt>
                <c:pt idx="2141">
                  <c:v>3.59</c:v>
                </c:pt>
                <c:pt idx="2142">
                  <c:v>3.62</c:v>
                </c:pt>
                <c:pt idx="2143">
                  <c:v>3.66</c:v>
                </c:pt>
                <c:pt idx="2144">
                  <c:v>3.59</c:v>
                </c:pt>
                <c:pt idx="2145">
                  <c:v>3.55</c:v>
                </c:pt>
                <c:pt idx="2146">
                  <c:v>3.55</c:v>
                </c:pt>
                <c:pt idx="2147">
                  <c:v>3.49</c:v>
                </c:pt>
                <c:pt idx="2148">
                  <c:v>3.4</c:v>
                </c:pt>
                <c:pt idx="2149">
                  <c:v>3.36</c:v>
                </c:pt>
                <c:pt idx="2150">
                  <c:v>3.39</c:v>
                </c:pt>
                <c:pt idx="2151">
                  <c:v>3.37</c:v>
                </c:pt>
                <c:pt idx="2152">
                  <c:v>3.41</c:v>
                </c:pt>
                <c:pt idx="2153">
                  <c:v>3.39</c:v>
                </c:pt>
                <c:pt idx="2154">
                  <c:v>3.4</c:v>
                </c:pt>
                <c:pt idx="2155">
                  <c:v>3.34</c:v>
                </c:pt>
                <c:pt idx="2156">
                  <c:v>3.31</c:v>
                </c:pt>
                <c:pt idx="2157">
                  <c:v>3.32</c:v>
                </c:pt>
                <c:pt idx="2158">
                  <c:v>3.34</c:v>
                </c:pt>
                <c:pt idx="2159">
                  <c:v>3.32</c:v>
                </c:pt>
                <c:pt idx="2160">
                  <c:v>3.37</c:v>
                </c:pt>
                <c:pt idx="2161">
                  <c:v>3.35</c:v>
                </c:pt>
                <c:pt idx="2162">
                  <c:v>3.34</c:v>
                </c:pt>
                <c:pt idx="2163">
                  <c:v>3.4</c:v>
                </c:pt>
                <c:pt idx="2164">
                  <c:v>3.38</c:v>
                </c:pt>
                <c:pt idx="2165">
                  <c:v>3.42</c:v>
                </c:pt>
                <c:pt idx="2166">
                  <c:v>3.53</c:v>
                </c:pt>
                <c:pt idx="2167">
                  <c:v>3.53</c:v>
                </c:pt>
                <c:pt idx="2168">
                  <c:v>3.53</c:v>
                </c:pt>
                <c:pt idx="2169">
                  <c:v>3.56</c:v>
                </c:pt>
                <c:pt idx="2170">
                  <c:v>3.51</c:v>
                </c:pt>
                <c:pt idx="2171">
                  <c:v>3.52</c:v>
                </c:pt>
                <c:pt idx="2172">
                  <c:v>3.63</c:v>
                </c:pt>
                <c:pt idx="2173">
                  <c:v>3.54</c:v>
                </c:pt>
                <c:pt idx="2174">
                  <c:v>3.57</c:v>
                </c:pt>
                <c:pt idx="2175">
                  <c:v>3.54</c:v>
                </c:pt>
                <c:pt idx="2176">
                  <c:v>3.43</c:v>
                </c:pt>
                <c:pt idx="2177">
                  <c:v>3.41</c:v>
                </c:pt>
                <c:pt idx="2178">
                  <c:v>3.4</c:v>
                </c:pt>
                <c:pt idx="2179">
                  <c:v>3.35</c:v>
                </c:pt>
                <c:pt idx="2180">
                  <c:v>3.42</c:v>
                </c:pt>
                <c:pt idx="2181">
                  <c:v>3.51</c:v>
                </c:pt>
                <c:pt idx="2182">
                  <c:v>3.59</c:v>
                </c:pt>
                <c:pt idx="2183">
                  <c:v>3.81</c:v>
                </c:pt>
                <c:pt idx="2184">
                  <c:v>3.91</c:v>
                </c:pt>
                <c:pt idx="2185">
                  <c:v>3.98</c:v>
                </c:pt>
                <c:pt idx="2186">
                  <c:v>3.93</c:v>
                </c:pt>
                <c:pt idx="2187">
                  <c:v>4.46</c:v>
                </c:pt>
                <c:pt idx="2188">
                  <c:v>4.29</c:v>
                </c:pt>
                <c:pt idx="2189">
                  <c:v>4.51</c:v>
                </c:pt>
                <c:pt idx="2190">
                  <c:v>4.37</c:v>
                </c:pt>
                <c:pt idx="2191">
                  <c:v>4.3099999999999996</c:v>
                </c:pt>
                <c:pt idx="2192">
                  <c:v>4.3899999999999997</c:v>
                </c:pt>
                <c:pt idx="2193">
                  <c:v>4.4000000000000004</c:v>
                </c:pt>
                <c:pt idx="2194">
                  <c:v>4.4000000000000004</c:v>
                </c:pt>
                <c:pt idx="2195">
                  <c:v>4.58</c:v>
                </c:pt>
                <c:pt idx="2196">
                  <c:v>4.51</c:v>
                </c:pt>
                <c:pt idx="2197">
                  <c:v>4.57</c:v>
                </c:pt>
                <c:pt idx="2198">
                  <c:v>4.57</c:v>
                </c:pt>
                <c:pt idx="2199">
                  <c:v>4.5</c:v>
                </c:pt>
                <c:pt idx="2200">
                  <c:v>4.32</c:v>
                </c:pt>
                <c:pt idx="2201">
                  <c:v>4.22</c:v>
                </c:pt>
                <c:pt idx="2202">
                  <c:v>4.2300000000000004</c:v>
                </c:pt>
                <c:pt idx="2203">
                  <c:v>4.28</c:v>
                </c:pt>
                <c:pt idx="2204">
                  <c:v>4.13</c:v>
                </c:pt>
                <c:pt idx="2205">
                  <c:v>4.0999999999999996</c:v>
                </c:pt>
                <c:pt idx="2206">
                  <c:v>4.16</c:v>
                </c:pt>
                <c:pt idx="2207">
                  <c:v>4.3499999999999996</c:v>
                </c:pt>
                <c:pt idx="2208">
                  <c:v>4.22</c:v>
                </c:pt>
                <c:pt idx="2209">
                  <c:v>4.29</c:v>
                </c:pt>
                <c:pt idx="2210">
                  <c:v>4.46</c:v>
                </c:pt>
                <c:pt idx="2211">
                  <c:v>4.42</c:v>
                </c:pt>
                <c:pt idx="2212">
                  <c:v>4.47</c:v>
                </c:pt>
                <c:pt idx="2213">
                  <c:v>4.4800000000000004</c:v>
                </c:pt>
                <c:pt idx="2214">
                  <c:v>4.53</c:v>
                </c:pt>
                <c:pt idx="2215">
                  <c:v>4.51</c:v>
                </c:pt>
                <c:pt idx="2216">
                  <c:v>4.41</c:v>
                </c:pt>
                <c:pt idx="2217">
                  <c:v>4.3899999999999997</c:v>
                </c:pt>
                <c:pt idx="2218">
                  <c:v>4.32</c:v>
                </c:pt>
                <c:pt idx="2219">
                  <c:v>4.2300000000000004</c:v>
                </c:pt>
                <c:pt idx="2220">
                  <c:v>4.28</c:v>
                </c:pt>
                <c:pt idx="2221">
                  <c:v>4.33</c:v>
                </c:pt>
                <c:pt idx="2222">
                  <c:v>4.37</c:v>
                </c:pt>
                <c:pt idx="2223">
                  <c:v>4.28</c:v>
                </c:pt>
                <c:pt idx="2224">
                  <c:v>4.37</c:v>
                </c:pt>
                <c:pt idx="2225">
                  <c:v>4.32</c:v>
                </c:pt>
                <c:pt idx="2226">
                  <c:v>4.4000000000000004</c:v>
                </c:pt>
                <c:pt idx="2227">
                  <c:v>4.41</c:v>
                </c:pt>
                <c:pt idx="2228">
                  <c:v>4.34</c:v>
                </c:pt>
                <c:pt idx="2229">
                  <c:v>4.2699999999999996</c:v>
                </c:pt>
                <c:pt idx="2230">
                  <c:v>4.33</c:v>
                </c:pt>
                <c:pt idx="2231">
                  <c:v>4.29</c:v>
                </c:pt>
                <c:pt idx="2232">
                  <c:v>4.21</c:v>
                </c:pt>
                <c:pt idx="2233">
                  <c:v>4.2</c:v>
                </c:pt>
                <c:pt idx="2234">
                  <c:v>4.1399999999999997</c:v>
                </c:pt>
                <c:pt idx="2235">
                  <c:v>4.12</c:v>
                </c:pt>
                <c:pt idx="2236">
                  <c:v>4.1399999999999997</c:v>
                </c:pt>
                <c:pt idx="2237">
                  <c:v>4.2</c:v>
                </c:pt>
                <c:pt idx="2238">
                  <c:v>4.17</c:v>
                </c:pt>
                <c:pt idx="2239">
                  <c:v>4.1399999999999997</c:v>
                </c:pt>
                <c:pt idx="2240">
                  <c:v>4.12</c:v>
                </c:pt>
                <c:pt idx="2241">
                  <c:v>4.1500000000000004</c:v>
                </c:pt>
                <c:pt idx="2242">
                  <c:v>4.13</c:v>
                </c:pt>
                <c:pt idx="2243">
                  <c:v>4.13</c:v>
                </c:pt>
                <c:pt idx="2244">
                  <c:v>4.12</c:v>
                </c:pt>
                <c:pt idx="2245">
                  <c:v>4.1399999999999997</c:v>
                </c:pt>
                <c:pt idx="2246">
                  <c:v>4.12</c:v>
                </c:pt>
                <c:pt idx="2247">
                  <c:v>4.0999999999999996</c:v>
                </c:pt>
                <c:pt idx="2248">
                  <c:v>4.0999999999999996</c:v>
                </c:pt>
                <c:pt idx="2249">
                  <c:v>4.0999999999999996</c:v>
                </c:pt>
                <c:pt idx="2250">
                  <c:v>4.12</c:v>
                </c:pt>
                <c:pt idx="2251">
                  <c:v>4.2300000000000004</c:v>
                </c:pt>
                <c:pt idx="2252">
                  <c:v>4.2</c:v>
                </c:pt>
                <c:pt idx="2253">
                  <c:v>4.1900000000000004</c:v>
                </c:pt>
                <c:pt idx="2254">
                  <c:v>4.12</c:v>
                </c:pt>
                <c:pt idx="2255">
                  <c:v>3.97</c:v>
                </c:pt>
                <c:pt idx="2256">
                  <c:v>3.92</c:v>
                </c:pt>
                <c:pt idx="2257">
                  <c:v>3.98</c:v>
                </c:pt>
                <c:pt idx="2258">
                  <c:v>4.0199999999999996</c:v>
                </c:pt>
                <c:pt idx="2259">
                  <c:v>4.01</c:v>
                </c:pt>
                <c:pt idx="2260">
                  <c:v>3.99</c:v>
                </c:pt>
                <c:pt idx="2261">
                  <c:v>3.97</c:v>
                </c:pt>
                <c:pt idx="2262">
                  <c:v>3.89</c:v>
                </c:pt>
                <c:pt idx="2263">
                  <c:v>3.93</c:v>
                </c:pt>
                <c:pt idx="2264">
                  <c:v>3.8</c:v>
                </c:pt>
                <c:pt idx="2265">
                  <c:v>3.85</c:v>
                </c:pt>
                <c:pt idx="2266">
                  <c:v>3.73</c:v>
                </c:pt>
                <c:pt idx="2267">
                  <c:v>3.66</c:v>
                </c:pt>
                <c:pt idx="2268">
                  <c:v>3.63</c:v>
                </c:pt>
                <c:pt idx="2269">
                  <c:v>3.66</c:v>
                </c:pt>
                <c:pt idx="2270">
                  <c:v>3.59</c:v>
                </c:pt>
                <c:pt idx="2271">
                  <c:v>3.69</c:v>
                </c:pt>
                <c:pt idx="2272">
                  <c:v>3.76</c:v>
                </c:pt>
                <c:pt idx="2273">
                  <c:v>3.8</c:v>
                </c:pt>
                <c:pt idx="2274">
                  <c:v>3.75</c:v>
                </c:pt>
                <c:pt idx="2275">
                  <c:v>3.86</c:v>
                </c:pt>
                <c:pt idx="2276">
                  <c:v>3.78</c:v>
                </c:pt>
                <c:pt idx="2277">
                  <c:v>3.69</c:v>
                </c:pt>
                <c:pt idx="2278">
                  <c:v>3.7</c:v>
                </c:pt>
                <c:pt idx="2279">
                  <c:v>3.66</c:v>
                </c:pt>
                <c:pt idx="2280">
                  <c:v>3.67</c:v>
                </c:pt>
                <c:pt idx="2281">
                  <c:v>3.65</c:v>
                </c:pt>
                <c:pt idx="2282">
                  <c:v>3.68</c:v>
                </c:pt>
                <c:pt idx="2283">
                  <c:v>3.8</c:v>
                </c:pt>
                <c:pt idx="2284">
                  <c:v>3.85</c:v>
                </c:pt>
                <c:pt idx="2285">
                  <c:v>3.84</c:v>
                </c:pt>
                <c:pt idx="2286">
                  <c:v>3.87</c:v>
                </c:pt>
                <c:pt idx="2287">
                  <c:v>3.87</c:v>
                </c:pt>
                <c:pt idx="2288">
                  <c:v>4.04</c:v>
                </c:pt>
                <c:pt idx="2289">
                  <c:v>4</c:v>
                </c:pt>
                <c:pt idx="2290">
                  <c:v>4.0199999999999996</c:v>
                </c:pt>
                <c:pt idx="2291">
                  <c:v>4.08</c:v>
                </c:pt>
                <c:pt idx="2292">
                  <c:v>4.04</c:v>
                </c:pt>
                <c:pt idx="2293">
                  <c:v>4.09</c:v>
                </c:pt>
                <c:pt idx="2294">
                  <c:v>4.04</c:v>
                </c:pt>
                <c:pt idx="2295">
                  <c:v>3.98</c:v>
                </c:pt>
                <c:pt idx="2296">
                  <c:v>3.91</c:v>
                </c:pt>
                <c:pt idx="2297">
                  <c:v>3.94</c:v>
                </c:pt>
                <c:pt idx="2298">
                  <c:v>3.93</c:v>
                </c:pt>
                <c:pt idx="2299">
                  <c:v>3.84</c:v>
                </c:pt>
                <c:pt idx="2300">
                  <c:v>3.89</c:v>
                </c:pt>
                <c:pt idx="2301">
                  <c:v>3.9</c:v>
                </c:pt>
                <c:pt idx="2302">
                  <c:v>3.91</c:v>
                </c:pt>
                <c:pt idx="2303">
                  <c:v>3.86</c:v>
                </c:pt>
                <c:pt idx="2304">
                  <c:v>3.85</c:v>
                </c:pt>
                <c:pt idx="2305">
                  <c:v>3.76</c:v>
                </c:pt>
                <c:pt idx="2306">
                  <c:v>3.82</c:v>
                </c:pt>
                <c:pt idx="2307">
                  <c:v>3.79</c:v>
                </c:pt>
                <c:pt idx="2308">
                  <c:v>3.76</c:v>
                </c:pt>
                <c:pt idx="2309">
                  <c:v>3.87</c:v>
                </c:pt>
                <c:pt idx="2310">
                  <c:v>3.98</c:v>
                </c:pt>
                <c:pt idx="2311">
                  <c:v>3.96</c:v>
                </c:pt>
                <c:pt idx="2312">
                  <c:v>3.93</c:v>
                </c:pt>
                <c:pt idx="2313">
                  <c:v>3.95</c:v>
                </c:pt>
                <c:pt idx="2314">
                  <c:v>3.97</c:v>
                </c:pt>
                <c:pt idx="2315">
                  <c:v>3.9849999999999999</c:v>
                </c:pt>
                <c:pt idx="2316">
                  <c:v>3.97</c:v>
                </c:pt>
                <c:pt idx="2317">
                  <c:v>3.92</c:v>
                </c:pt>
                <c:pt idx="2318">
                  <c:v>3.81</c:v>
                </c:pt>
                <c:pt idx="2319">
                  <c:v>3.79</c:v>
                </c:pt>
                <c:pt idx="2320">
                  <c:v>3.72</c:v>
                </c:pt>
                <c:pt idx="2321">
                  <c:v>3.65</c:v>
                </c:pt>
                <c:pt idx="2322">
                  <c:v>3.65</c:v>
                </c:pt>
                <c:pt idx="2323">
                  <c:v>3.62</c:v>
                </c:pt>
                <c:pt idx="2324">
                  <c:v>3.64</c:v>
                </c:pt>
                <c:pt idx="2325">
                  <c:v>3.68</c:v>
                </c:pt>
                <c:pt idx="2326">
                  <c:v>3.73</c:v>
                </c:pt>
                <c:pt idx="2327">
                  <c:v>3.71</c:v>
                </c:pt>
                <c:pt idx="2328">
                  <c:v>3.71</c:v>
                </c:pt>
                <c:pt idx="2329">
                  <c:v>3.59</c:v>
                </c:pt>
                <c:pt idx="2330">
                  <c:v>3.58</c:v>
                </c:pt>
                <c:pt idx="2331">
                  <c:v>3.59</c:v>
                </c:pt>
                <c:pt idx="2332">
                  <c:v>3.66</c:v>
                </c:pt>
                <c:pt idx="2333">
                  <c:v>3.61</c:v>
                </c:pt>
                <c:pt idx="2334">
                  <c:v>3.57</c:v>
                </c:pt>
                <c:pt idx="2335">
                  <c:v>3.58</c:v>
                </c:pt>
                <c:pt idx="2336">
                  <c:v>3.64</c:v>
                </c:pt>
                <c:pt idx="2337">
                  <c:v>3.66</c:v>
                </c:pt>
                <c:pt idx="2338">
                  <c:v>3.6</c:v>
                </c:pt>
                <c:pt idx="2339">
                  <c:v>3.54</c:v>
                </c:pt>
                <c:pt idx="2340">
                  <c:v>3.56</c:v>
                </c:pt>
                <c:pt idx="2341">
                  <c:v>3.48</c:v>
                </c:pt>
                <c:pt idx="2342">
                  <c:v>3.41</c:v>
                </c:pt>
                <c:pt idx="2343">
                  <c:v>3.42</c:v>
                </c:pt>
                <c:pt idx="2344">
                  <c:v>3.45</c:v>
                </c:pt>
                <c:pt idx="2345">
                  <c:v>3.48</c:v>
                </c:pt>
                <c:pt idx="2346">
                  <c:v>3.43</c:v>
                </c:pt>
                <c:pt idx="2347">
                  <c:v>3.45</c:v>
                </c:pt>
                <c:pt idx="2348">
                  <c:v>3.43</c:v>
                </c:pt>
                <c:pt idx="2349">
                  <c:v>3.43</c:v>
                </c:pt>
                <c:pt idx="2350">
                  <c:v>3.46</c:v>
                </c:pt>
                <c:pt idx="2351">
                  <c:v>3.44</c:v>
                </c:pt>
                <c:pt idx="2352">
                  <c:v>3.5</c:v>
                </c:pt>
                <c:pt idx="2353">
                  <c:v>3.48</c:v>
                </c:pt>
                <c:pt idx="2354">
                  <c:v>3.42</c:v>
                </c:pt>
                <c:pt idx="2355">
                  <c:v>3.42</c:v>
                </c:pt>
                <c:pt idx="2356">
                  <c:v>3.47</c:v>
                </c:pt>
                <c:pt idx="2357">
                  <c:v>3.52</c:v>
                </c:pt>
                <c:pt idx="2358">
                  <c:v>3.47</c:v>
                </c:pt>
                <c:pt idx="2359">
                  <c:v>3.54</c:v>
                </c:pt>
                <c:pt idx="2360">
                  <c:v>3.57</c:v>
                </c:pt>
                <c:pt idx="2361">
                  <c:v>3.94</c:v>
                </c:pt>
                <c:pt idx="2362">
                  <c:v>4.03</c:v>
                </c:pt>
                <c:pt idx="2363">
                  <c:v>4.08</c:v>
                </c:pt>
                <c:pt idx="2364">
                  <c:v>4.13</c:v>
                </c:pt>
                <c:pt idx="2365">
                  <c:v>4.16</c:v>
                </c:pt>
                <c:pt idx="2366">
                  <c:v>4.3</c:v>
                </c:pt>
                <c:pt idx="2367">
                  <c:v>4.32</c:v>
                </c:pt>
                <c:pt idx="2368">
                  <c:v>4.2</c:v>
                </c:pt>
                <c:pt idx="2369">
                  <c:v>4.12</c:v>
                </c:pt>
                <c:pt idx="2370">
                  <c:v>4.09</c:v>
                </c:pt>
                <c:pt idx="2371">
                  <c:v>4.1900000000000004</c:v>
                </c:pt>
                <c:pt idx="2372">
                  <c:v>4.1900000000000004</c:v>
                </c:pt>
                <c:pt idx="2373">
                  <c:v>4.17</c:v>
                </c:pt>
                <c:pt idx="2374">
                  <c:v>4.1500000000000004</c:v>
                </c:pt>
                <c:pt idx="2375">
                  <c:v>4.16</c:v>
                </c:pt>
                <c:pt idx="2376">
                  <c:v>4.0999999999999996</c:v>
                </c:pt>
                <c:pt idx="2377">
                  <c:v>4.21</c:v>
                </c:pt>
                <c:pt idx="2378">
                  <c:v>4.3</c:v>
                </c:pt>
                <c:pt idx="2379">
                  <c:v>4.2300000000000004</c:v>
                </c:pt>
                <c:pt idx="2380">
                  <c:v>4.1399999999999997</c:v>
                </c:pt>
                <c:pt idx="2381">
                  <c:v>4.0999999999999996</c:v>
                </c:pt>
                <c:pt idx="2382">
                  <c:v>4.08</c:v>
                </c:pt>
                <c:pt idx="2383">
                  <c:v>3.97</c:v>
                </c:pt>
                <c:pt idx="2384">
                  <c:v>4.03</c:v>
                </c:pt>
                <c:pt idx="2385">
                  <c:v>4.0199999999999996</c:v>
                </c:pt>
                <c:pt idx="2386">
                  <c:v>4.05</c:v>
                </c:pt>
                <c:pt idx="2387">
                  <c:v>4.0199999999999996</c:v>
                </c:pt>
                <c:pt idx="2388">
                  <c:v>3.95</c:v>
                </c:pt>
                <c:pt idx="2389">
                  <c:v>3.94</c:v>
                </c:pt>
                <c:pt idx="2390">
                  <c:v>3.89</c:v>
                </c:pt>
                <c:pt idx="2391">
                  <c:v>3.91</c:v>
                </c:pt>
                <c:pt idx="2392">
                  <c:v>3.9</c:v>
                </c:pt>
                <c:pt idx="2393">
                  <c:v>3.88</c:v>
                </c:pt>
                <c:pt idx="2394">
                  <c:v>3.96</c:v>
                </c:pt>
                <c:pt idx="2395">
                  <c:v>4.03</c:v>
                </c:pt>
                <c:pt idx="2396">
                  <c:v>3.96</c:v>
                </c:pt>
                <c:pt idx="2397">
                  <c:v>3.92</c:v>
                </c:pt>
                <c:pt idx="2398">
                  <c:v>3.93</c:v>
                </c:pt>
                <c:pt idx="2399">
                  <c:v>3.9</c:v>
                </c:pt>
                <c:pt idx="2400">
                  <c:v>3.89</c:v>
                </c:pt>
                <c:pt idx="2401">
                  <c:v>3.86</c:v>
                </c:pt>
                <c:pt idx="2402">
                  <c:v>3.82</c:v>
                </c:pt>
                <c:pt idx="2403">
                  <c:v>3.78</c:v>
                </c:pt>
                <c:pt idx="2404">
                  <c:v>3.78</c:v>
                </c:pt>
                <c:pt idx="2405">
                  <c:v>3.83</c:v>
                </c:pt>
                <c:pt idx="2406">
                  <c:v>3.83</c:v>
                </c:pt>
                <c:pt idx="2407">
                  <c:v>3.85</c:v>
                </c:pt>
                <c:pt idx="2408">
                  <c:v>3.91</c:v>
                </c:pt>
                <c:pt idx="2409">
                  <c:v>3.88</c:v>
                </c:pt>
                <c:pt idx="2410">
                  <c:v>3.94</c:v>
                </c:pt>
                <c:pt idx="2411">
                  <c:v>3.94</c:v>
                </c:pt>
                <c:pt idx="2412">
                  <c:v>3.9</c:v>
                </c:pt>
                <c:pt idx="2413">
                  <c:v>3.95</c:v>
                </c:pt>
                <c:pt idx="2414">
                  <c:v>3.92</c:v>
                </c:pt>
                <c:pt idx="2415">
                  <c:v>3.9</c:v>
                </c:pt>
                <c:pt idx="2416">
                  <c:v>3.94</c:v>
                </c:pt>
                <c:pt idx="2417">
                  <c:v>3.93</c:v>
                </c:pt>
                <c:pt idx="2418">
                  <c:v>3.94</c:v>
                </c:pt>
                <c:pt idx="2419">
                  <c:v>3.99</c:v>
                </c:pt>
                <c:pt idx="2420">
                  <c:v>3.95</c:v>
                </c:pt>
                <c:pt idx="2421">
                  <c:v>3.99</c:v>
                </c:pt>
                <c:pt idx="2422">
                  <c:v>4.04</c:v>
                </c:pt>
                <c:pt idx="2423">
                  <c:v>4.1500000000000004</c:v>
                </c:pt>
                <c:pt idx="2424">
                  <c:v>4.22</c:v>
                </c:pt>
                <c:pt idx="2425">
                  <c:v>4.32</c:v>
                </c:pt>
                <c:pt idx="2426">
                  <c:v>4.38</c:v>
                </c:pt>
                <c:pt idx="2427">
                  <c:v>4.4000000000000004</c:v>
                </c:pt>
                <c:pt idx="2428">
                  <c:v>4.43</c:v>
                </c:pt>
                <c:pt idx="2429">
                  <c:v>4.46</c:v>
                </c:pt>
                <c:pt idx="2430">
                  <c:v>4.4400000000000004</c:v>
                </c:pt>
                <c:pt idx="2431">
                  <c:v>4.45</c:v>
                </c:pt>
                <c:pt idx="2432">
                  <c:v>4.4400000000000004</c:v>
                </c:pt>
                <c:pt idx="2433">
                  <c:v>4.4000000000000004</c:v>
                </c:pt>
                <c:pt idx="2434">
                  <c:v>4.42</c:v>
                </c:pt>
                <c:pt idx="2435">
                  <c:v>4.47</c:v>
                </c:pt>
                <c:pt idx="2436">
                  <c:v>4.58</c:v>
                </c:pt>
                <c:pt idx="2437">
                  <c:v>4.55</c:v>
                </c:pt>
                <c:pt idx="2438">
                  <c:v>4.55</c:v>
                </c:pt>
                <c:pt idx="2439">
                  <c:v>4.6100000000000003</c:v>
                </c:pt>
                <c:pt idx="2440">
                  <c:v>4.66</c:v>
                </c:pt>
                <c:pt idx="2441">
                  <c:v>4.5599999999999996</c:v>
                </c:pt>
                <c:pt idx="2442">
                  <c:v>4.54</c:v>
                </c:pt>
                <c:pt idx="2443">
                  <c:v>4.62</c:v>
                </c:pt>
                <c:pt idx="2444">
                  <c:v>4.57</c:v>
                </c:pt>
                <c:pt idx="2445">
                  <c:v>4.55</c:v>
                </c:pt>
                <c:pt idx="2446">
                  <c:v>4.5199999999999996</c:v>
                </c:pt>
                <c:pt idx="2447">
                  <c:v>4.53</c:v>
                </c:pt>
                <c:pt idx="2448">
                  <c:v>4.5199999999999996</c:v>
                </c:pt>
                <c:pt idx="2449">
                  <c:v>4.54</c:v>
                </c:pt>
                <c:pt idx="2450">
                  <c:v>4.5999999999999996</c:v>
                </c:pt>
                <c:pt idx="2451">
                  <c:v>4.59</c:v>
                </c:pt>
                <c:pt idx="2452">
                  <c:v>4.53</c:v>
                </c:pt>
                <c:pt idx="2453">
                  <c:v>4.51</c:v>
                </c:pt>
                <c:pt idx="2454">
                  <c:v>4.5199999999999996</c:v>
                </c:pt>
                <c:pt idx="2455">
                  <c:v>4.54</c:v>
                </c:pt>
                <c:pt idx="2456">
                  <c:v>4.5999999999999996</c:v>
                </c:pt>
                <c:pt idx="2457">
                  <c:v>4.6500000000000004</c:v>
                </c:pt>
                <c:pt idx="2458">
                  <c:v>4.72</c:v>
                </c:pt>
                <c:pt idx="2459">
                  <c:v>4.71</c:v>
                </c:pt>
                <c:pt idx="2460">
                  <c:v>4.9000000000000004</c:v>
                </c:pt>
                <c:pt idx="2461">
                  <c:v>4.8499999999999996</c:v>
                </c:pt>
                <c:pt idx="2462">
                  <c:v>4.8600000000000003</c:v>
                </c:pt>
                <c:pt idx="2463">
                  <c:v>4.83</c:v>
                </c:pt>
                <c:pt idx="2464">
                  <c:v>4.9400000000000004</c:v>
                </c:pt>
                <c:pt idx="2465">
                  <c:v>4.9400000000000004</c:v>
                </c:pt>
                <c:pt idx="2466">
                  <c:v>4.8099999999999996</c:v>
                </c:pt>
                <c:pt idx="2467">
                  <c:v>4.8099999999999996</c:v>
                </c:pt>
                <c:pt idx="2468">
                  <c:v>4.75</c:v>
                </c:pt>
                <c:pt idx="2469">
                  <c:v>4.63</c:v>
                </c:pt>
                <c:pt idx="2470">
                  <c:v>4.62</c:v>
                </c:pt>
                <c:pt idx="2471">
                  <c:v>4.55</c:v>
                </c:pt>
                <c:pt idx="2472">
                  <c:v>4.51</c:v>
                </c:pt>
                <c:pt idx="2473">
                  <c:v>4.45</c:v>
                </c:pt>
                <c:pt idx="2474">
                  <c:v>4.45</c:v>
                </c:pt>
                <c:pt idx="2475">
                  <c:v>4.45</c:v>
                </c:pt>
                <c:pt idx="2476">
                  <c:v>4.46</c:v>
                </c:pt>
                <c:pt idx="2477">
                  <c:v>4.41</c:v>
                </c:pt>
                <c:pt idx="2478">
                  <c:v>4.37</c:v>
                </c:pt>
                <c:pt idx="2479">
                  <c:v>4.3499999999999996</c:v>
                </c:pt>
                <c:pt idx="2480">
                  <c:v>4.3499999999999996</c:v>
                </c:pt>
                <c:pt idx="2481">
                  <c:v>4.41</c:v>
                </c:pt>
                <c:pt idx="2482">
                  <c:v>4.3099999999999996</c:v>
                </c:pt>
                <c:pt idx="2483">
                  <c:v>4.28</c:v>
                </c:pt>
                <c:pt idx="2484">
                  <c:v>4.0599999999999996</c:v>
                </c:pt>
                <c:pt idx="2485">
                  <c:v>4.08</c:v>
                </c:pt>
                <c:pt idx="2486">
                  <c:v>4.12</c:v>
                </c:pt>
                <c:pt idx="2487">
                  <c:v>4.17</c:v>
                </c:pt>
                <c:pt idx="2488">
                  <c:v>4.2</c:v>
                </c:pt>
                <c:pt idx="2489">
                  <c:v>4.1399999999999997</c:v>
                </c:pt>
                <c:pt idx="2490">
                  <c:v>4.0999999999999996</c:v>
                </c:pt>
                <c:pt idx="2491">
                  <c:v>4.07</c:v>
                </c:pt>
                <c:pt idx="2492">
                  <c:v>4.0599999999999996</c:v>
                </c:pt>
                <c:pt idx="2493">
                  <c:v>3.99</c:v>
                </c:pt>
                <c:pt idx="2494">
                  <c:v>3.82</c:v>
                </c:pt>
                <c:pt idx="2495">
                  <c:v>3.82</c:v>
                </c:pt>
                <c:pt idx="2496">
                  <c:v>3.84</c:v>
                </c:pt>
                <c:pt idx="2497">
                  <c:v>3.73</c:v>
                </c:pt>
                <c:pt idx="2498">
                  <c:v>3.75</c:v>
                </c:pt>
                <c:pt idx="2499">
                  <c:v>3.75</c:v>
                </c:pt>
                <c:pt idx="2500">
                  <c:v>3.81</c:v>
                </c:pt>
                <c:pt idx="2501">
                  <c:v>3.75</c:v>
                </c:pt>
                <c:pt idx="2502">
                  <c:v>3.75</c:v>
                </c:pt>
                <c:pt idx="2503">
                  <c:v>3.6</c:v>
                </c:pt>
                <c:pt idx="2504">
                  <c:v>3.6</c:v>
                </c:pt>
                <c:pt idx="2505">
                  <c:v>3.55</c:v>
                </c:pt>
                <c:pt idx="2506">
                  <c:v>3.58</c:v>
                </c:pt>
                <c:pt idx="2507">
                  <c:v>3.49</c:v>
                </c:pt>
                <c:pt idx="2508">
                  <c:v>3.56</c:v>
                </c:pt>
                <c:pt idx="2509">
                  <c:v>3.73</c:v>
                </c:pt>
                <c:pt idx="2510">
                  <c:v>3.64</c:v>
                </c:pt>
                <c:pt idx="2511">
                  <c:v>3.65</c:v>
                </c:pt>
                <c:pt idx="2512">
                  <c:v>3.57</c:v>
                </c:pt>
                <c:pt idx="2513">
                  <c:v>3.69</c:v>
                </c:pt>
                <c:pt idx="2514">
                  <c:v>3.75</c:v>
                </c:pt>
                <c:pt idx="2515">
                  <c:v>3.78</c:v>
                </c:pt>
                <c:pt idx="2516">
                  <c:v>3.69</c:v>
                </c:pt>
                <c:pt idx="2517">
                  <c:v>3.75</c:v>
                </c:pt>
                <c:pt idx="2518">
                  <c:v>3.66</c:v>
                </c:pt>
                <c:pt idx="2519">
                  <c:v>3.68</c:v>
                </c:pt>
                <c:pt idx="2520">
                  <c:v>3.68</c:v>
                </c:pt>
                <c:pt idx="2521">
                  <c:v>3.73</c:v>
                </c:pt>
                <c:pt idx="2522">
                  <c:v>3.73</c:v>
                </c:pt>
                <c:pt idx="2523">
                  <c:v>3.74</c:v>
                </c:pt>
                <c:pt idx="2524">
                  <c:v>3.72</c:v>
                </c:pt>
                <c:pt idx="2525">
                  <c:v>3.64</c:v>
                </c:pt>
                <c:pt idx="2526">
                  <c:v>3.65</c:v>
                </c:pt>
                <c:pt idx="2527">
                  <c:v>3.6</c:v>
                </c:pt>
                <c:pt idx="2528">
                  <c:v>3.51</c:v>
                </c:pt>
                <c:pt idx="2529">
                  <c:v>3.45</c:v>
                </c:pt>
                <c:pt idx="2530">
                  <c:v>3.47</c:v>
                </c:pt>
                <c:pt idx="2531">
                  <c:v>3.49</c:v>
                </c:pt>
                <c:pt idx="2532">
                  <c:v>3.45</c:v>
                </c:pt>
                <c:pt idx="2533">
                  <c:v>3.29</c:v>
                </c:pt>
                <c:pt idx="2534">
                  <c:v>3.36</c:v>
                </c:pt>
                <c:pt idx="2535">
                  <c:v>3.65</c:v>
                </c:pt>
                <c:pt idx="2536">
                  <c:v>3.5</c:v>
                </c:pt>
                <c:pt idx="2537">
                  <c:v>3.33</c:v>
                </c:pt>
                <c:pt idx="2538">
                  <c:v>3.33</c:v>
                </c:pt>
                <c:pt idx="2539">
                  <c:v>3.31</c:v>
                </c:pt>
                <c:pt idx="2540">
                  <c:v>3.33</c:v>
                </c:pt>
                <c:pt idx="2541">
                  <c:v>3.23</c:v>
                </c:pt>
                <c:pt idx="2542">
                  <c:v>3.26</c:v>
                </c:pt>
                <c:pt idx="2543">
                  <c:v>3.28</c:v>
                </c:pt>
                <c:pt idx="2544">
                  <c:v>3.24</c:v>
                </c:pt>
                <c:pt idx="2545">
                  <c:v>3.15</c:v>
                </c:pt>
                <c:pt idx="2546">
                  <c:v>3.18</c:v>
                </c:pt>
                <c:pt idx="2547">
                  <c:v>3.21</c:v>
                </c:pt>
                <c:pt idx="2548">
                  <c:v>3.13</c:v>
                </c:pt>
                <c:pt idx="2549">
                  <c:v>3.13</c:v>
                </c:pt>
                <c:pt idx="2550">
                  <c:v>3.07</c:v>
                </c:pt>
                <c:pt idx="2551">
                  <c:v>3.03</c:v>
                </c:pt>
                <c:pt idx="2552">
                  <c:v>2.98</c:v>
                </c:pt>
                <c:pt idx="2553">
                  <c:v>3.01</c:v>
                </c:pt>
                <c:pt idx="2554">
                  <c:v>2.99</c:v>
                </c:pt>
                <c:pt idx="2555">
                  <c:v>2.88</c:v>
                </c:pt>
                <c:pt idx="2556">
                  <c:v>2.96</c:v>
                </c:pt>
                <c:pt idx="2557">
                  <c:v>2.99</c:v>
                </c:pt>
                <c:pt idx="2558">
                  <c:v>2.91</c:v>
                </c:pt>
                <c:pt idx="2559">
                  <c:v>2.93</c:v>
                </c:pt>
                <c:pt idx="2560">
                  <c:v>2.86</c:v>
                </c:pt>
                <c:pt idx="2561">
                  <c:v>2.87</c:v>
                </c:pt>
                <c:pt idx="2562">
                  <c:v>2.9</c:v>
                </c:pt>
                <c:pt idx="2563">
                  <c:v>2.88</c:v>
                </c:pt>
                <c:pt idx="2564">
                  <c:v>2.87</c:v>
                </c:pt>
                <c:pt idx="2565">
                  <c:v>2.81</c:v>
                </c:pt>
                <c:pt idx="2566">
                  <c:v>2.8</c:v>
                </c:pt>
                <c:pt idx="2567">
                  <c:v>2.81</c:v>
                </c:pt>
                <c:pt idx="2568">
                  <c:v>2.78</c:v>
                </c:pt>
                <c:pt idx="2569">
                  <c:v>2.84</c:v>
                </c:pt>
                <c:pt idx="2570">
                  <c:v>2.72</c:v>
                </c:pt>
                <c:pt idx="2571">
                  <c:v>2.72</c:v>
                </c:pt>
                <c:pt idx="2572">
                  <c:v>2.71</c:v>
                </c:pt>
                <c:pt idx="2573">
                  <c:v>2.71</c:v>
                </c:pt>
                <c:pt idx="2574">
                  <c:v>2.67</c:v>
                </c:pt>
                <c:pt idx="2575">
                  <c:v>2.665</c:v>
                </c:pt>
                <c:pt idx="2576">
                  <c:v>2.65</c:v>
                </c:pt>
                <c:pt idx="2577">
                  <c:v>2.79</c:v>
                </c:pt>
                <c:pt idx="2578">
                  <c:v>2.77</c:v>
                </c:pt>
                <c:pt idx="2579">
                  <c:v>2.73</c:v>
                </c:pt>
                <c:pt idx="2580">
                  <c:v>2.73</c:v>
                </c:pt>
                <c:pt idx="2581">
                  <c:v>2.73</c:v>
                </c:pt>
                <c:pt idx="2582">
                  <c:v>2.81</c:v>
                </c:pt>
                <c:pt idx="2583">
                  <c:v>2.97</c:v>
                </c:pt>
                <c:pt idx="2584">
                  <c:v>3.02</c:v>
                </c:pt>
                <c:pt idx="2585">
                  <c:v>3.05</c:v>
                </c:pt>
                <c:pt idx="2586">
                  <c:v>3.09</c:v>
                </c:pt>
                <c:pt idx="2587">
                  <c:v>3.17</c:v>
                </c:pt>
                <c:pt idx="2588">
                  <c:v>3.18</c:v>
                </c:pt>
                <c:pt idx="2589">
                  <c:v>3.13</c:v>
                </c:pt>
                <c:pt idx="2590">
                  <c:v>3.04</c:v>
                </c:pt>
                <c:pt idx="2591">
                  <c:v>2.97</c:v>
                </c:pt>
                <c:pt idx="2592">
                  <c:v>2.98</c:v>
                </c:pt>
                <c:pt idx="2593">
                  <c:v>2.96</c:v>
                </c:pt>
                <c:pt idx="2594">
                  <c:v>2.94</c:v>
                </c:pt>
                <c:pt idx="2595">
                  <c:v>3</c:v>
                </c:pt>
                <c:pt idx="2596">
                  <c:v>2.95</c:v>
                </c:pt>
                <c:pt idx="2597">
                  <c:v>2.99</c:v>
                </c:pt>
                <c:pt idx="2598">
                  <c:v>2.96</c:v>
                </c:pt>
                <c:pt idx="2599">
                  <c:v>2.93</c:v>
                </c:pt>
                <c:pt idx="2600">
                  <c:v>3.02</c:v>
                </c:pt>
                <c:pt idx="2601">
                  <c:v>2.98</c:v>
                </c:pt>
                <c:pt idx="2602">
                  <c:v>2.9</c:v>
                </c:pt>
                <c:pt idx="2603">
                  <c:v>2.88</c:v>
                </c:pt>
                <c:pt idx="2604">
                  <c:v>2.78</c:v>
                </c:pt>
                <c:pt idx="2605">
                  <c:v>2.8</c:v>
                </c:pt>
                <c:pt idx="2606">
                  <c:v>2.77</c:v>
                </c:pt>
                <c:pt idx="2607">
                  <c:v>2.87</c:v>
                </c:pt>
                <c:pt idx="2608">
                  <c:v>2.86</c:v>
                </c:pt>
                <c:pt idx="2609">
                  <c:v>2.87</c:v>
                </c:pt>
                <c:pt idx="2610">
                  <c:v>2.87</c:v>
                </c:pt>
                <c:pt idx="2611">
                  <c:v>2.88</c:v>
                </c:pt>
                <c:pt idx="2612">
                  <c:v>2.86</c:v>
                </c:pt>
                <c:pt idx="2613">
                  <c:v>2.88</c:v>
                </c:pt>
                <c:pt idx="2614">
                  <c:v>3.01</c:v>
                </c:pt>
                <c:pt idx="2615">
                  <c:v>2.99</c:v>
                </c:pt>
                <c:pt idx="2616">
                  <c:v>3.05</c:v>
                </c:pt>
                <c:pt idx="2617">
                  <c:v>3.09</c:v>
                </c:pt>
                <c:pt idx="2618">
                  <c:v>3.14</c:v>
                </c:pt>
                <c:pt idx="2619">
                  <c:v>3.09</c:v>
                </c:pt>
                <c:pt idx="2620">
                  <c:v>2.98</c:v>
                </c:pt>
                <c:pt idx="2621">
                  <c:v>3.1</c:v>
                </c:pt>
                <c:pt idx="2622">
                  <c:v>3.1</c:v>
                </c:pt>
                <c:pt idx="2623">
                  <c:v>3.11</c:v>
                </c:pt>
                <c:pt idx="2624">
                  <c:v>3.1</c:v>
                </c:pt>
                <c:pt idx="2625">
                  <c:v>3.12</c:v>
                </c:pt>
                <c:pt idx="2626">
                  <c:v>3.05</c:v>
                </c:pt>
                <c:pt idx="2627">
                  <c:v>3.11</c:v>
                </c:pt>
                <c:pt idx="2628">
                  <c:v>3.22</c:v>
                </c:pt>
                <c:pt idx="2629">
                  <c:v>3.45</c:v>
                </c:pt>
                <c:pt idx="2630">
                  <c:v>3.56</c:v>
                </c:pt>
                <c:pt idx="2631">
                  <c:v>3.55</c:v>
                </c:pt>
                <c:pt idx="2632">
                  <c:v>3.55</c:v>
                </c:pt>
                <c:pt idx="2633">
                  <c:v>3.69</c:v>
                </c:pt>
                <c:pt idx="2634">
                  <c:v>3.92</c:v>
                </c:pt>
                <c:pt idx="2635">
                  <c:v>3.89</c:v>
                </c:pt>
                <c:pt idx="2636">
                  <c:v>3.76</c:v>
                </c:pt>
                <c:pt idx="2637">
                  <c:v>3.85</c:v>
                </c:pt>
                <c:pt idx="2638">
                  <c:v>4.16</c:v>
                </c:pt>
                <c:pt idx="2639">
                  <c:v>4.42</c:v>
                </c:pt>
                <c:pt idx="2640">
                  <c:v>4.67</c:v>
                </c:pt>
                <c:pt idx="2641">
                  <c:v>4.72</c:v>
                </c:pt>
                <c:pt idx="2642">
                  <c:v>5</c:v>
                </c:pt>
                <c:pt idx="2643">
                  <c:v>5.1100000000000003</c:v>
                </c:pt>
                <c:pt idx="2644">
                  <c:v>5.0999999999999996</c:v>
                </c:pt>
                <c:pt idx="2645">
                  <c:v>5.27</c:v>
                </c:pt>
                <c:pt idx="2646">
                  <c:v>5.3</c:v>
                </c:pt>
                <c:pt idx="2647">
                  <c:v>5.25</c:v>
                </c:pt>
                <c:pt idx="2648">
                  <c:v>5.0999999999999996</c:v>
                </c:pt>
                <c:pt idx="2649">
                  <c:v>5.09</c:v>
                </c:pt>
                <c:pt idx="2650">
                  <c:v>5.23</c:v>
                </c:pt>
                <c:pt idx="2651">
                  <c:v>5.78</c:v>
                </c:pt>
                <c:pt idx="2652">
                  <c:v>5.81</c:v>
                </c:pt>
                <c:pt idx="2653">
                  <c:v>5.7</c:v>
                </c:pt>
                <c:pt idx="2654">
                  <c:v>5.3</c:v>
                </c:pt>
                <c:pt idx="2655">
                  <c:v>5.51</c:v>
                </c:pt>
                <c:pt idx="2656">
                  <c:v>5.54</c:v>
                </c:pt>
                <c:pt idx="2657">
                  <c:v>5.3</c:v>
                </c:pt>
                <c:pt idx="2658">
                  <c:v>4.99</c:v>
                </c:pt>
                <c:pt idx="2659">
                  <c:v>5.22</c:v>
                </c:pt>
                <c:pt idx="2660">
                  <c:v>5.13</c:v>
                </c:pt>
                <c:pt idx="2661">
                  <c:v>5.55</c:v>
                </c:pt>
                <c:pt idx="2662">
                  <c:v>5.66</c:v>
                </c:pt>
                <c:pt idx="2663">
                  <c:v>5.89</c:v>
                </c:pt>
                <c:pt idx="2664">
                  <c:v>6.02</c:v>
                </c:pt>
                <c:pt idx="2665">
                  <c:v>6.29</c:v>
                </c:pt>
                <c:pt idx="2666">
                  <c:v>6.7</c:v>
                </c:pt>
                <c:pt idx="2667">
                  <c:v>6.66</c:v>
                </c:pt>
                <c:pt idx="2668">
                  <c:v>6.92</c:v>
                </c:pt>
                <c:pt idx="2669">
                  <c:v>6.94</c:v>
                </c:pt>
                <c:pt idx="2670">
                  <c:v>7.08</c:v>
                </c:pt>
                <c:pt idx="2671">
                  <c:v>6.95</c:v>
                </c:pt>
                <c:pt idx="2672">
                  <c:v>7.08</c:v>
                </c:pt>
                <c:pt idx="2673">
                  <c:v>6.61</c:v>
                </c:pt>
                <c:pt idx="2674">
                  <c:v>6.58</c:v>
                </c:pt>
                <c:pt idx="2675">
                  <c:v>6.49</c:v>
                </c:pt>
                <c:pt idx="2676">
                  <c:v>6.33</c:v>
                </c:pt>
                <c:pt idx="2677">
                  <c:v>6.31</c:v>
                </c:pt>
                <c:pt idx="2678">
                  <c:v>6.27</c:v>
                </c:pt>
                <c:pt idx="2679">
                  <c:v>6.42</c:v>
                </c:pt>
                <c:pt idx="2680">
                  <c:v>6.48</c:v>
                </c:pt>
                <c:pt idx="2681">
                  <c:v>6.33</c:v>
                </c:pt>
                <c:pt idx="2682">
                  <c:v>6.15</c:v>
                </c:pt>
                <c:pt idx="2683">
                  <c:v>6.13</c:v>
                </c:pt>
                <c:pt idx="2684">
                  <c:v>6.09</c:v>
                </c:pt>
                <c:pt idx="2685">
                  <c:v>6.12</c:v>
                </c:pt>
                <c:pt idx="2686">
                  <c:v>6.32</c:v>
                </c:pt>
                <c:pt idx="2687">
                  <c:v>6.5</c:v>
                </c:pt>
                <c:pt idx="2688">
                  <c:v>6.65</c:v>
                </c:pt>
                <c:pt idx="2689">
                  <c:v>6.73</c:v>
                </c:pt>
                <c:pt idx="2690">
                  <c:v>6.6</c:v>
                </c:pt>
                <c:pt idx="2691">
                  <c:v>6.42</c:v>
                </c:pt>
                <c:pt idx="2692">
                  <c:v>6.32</c:v>
                </c:pt>
                <c:pt idx="2693">
                  <c:v>6.28</c:v>
                </c:pt>
                <c:pt idx="2694">
                  <c:v>6.27</c:v>
                </c:pt>
                <c:pt idx="2695">
                  <c:v>6.39</c:v>
                </c:pt>
                <c:pt idx="2696">
                  <c:v>6.43</c:v>
                </c:pt>
                <c:pt idx="2697">
                  <c:v>6.39</c:v>
                </c:pt>
                <c:pt idx="2698">
                  <c:v>6.35</c:v>
                </c:pt>
                <c:pt idx="2699">
                  <c:v>6.39</c:v>
                </c:pt>
                <c:pt idx="2700">
                  <c:v>6.57</c:v>
                </c:pt>
                <c:pt idx="2701">
                  <c:v>6.79</c:v>
                </c:pt>
                <c:pt idx="2702">
                  <c:v>6.71</c:v>
                </c:pt>
                <c:pt idx="2703">
                  <c:v>6.69</c:v>
                </c:pt>
                <c:pt idx="2704">
                  <c:v>6.67</c:v>
                </c:pt>
                <c:pt idx="2705">
                  <c:v>6.71</c:v>
                </c:pt>
                <c:pt idx="2706">
                  <c:v>6.81</c:v>
                </c:pt>
                <c:pt idx="2707">
                  <c:v>6.96</c:v>
                </c:pt>
                <c:pt idx="2708">
                  <c:v>6.78</c:v>
                </c:pt>
                <c:pt idx="2709">
                  <c:v>6.81</c:v>
                </c:pt>
                <c:pt idx="2710">
                  <c:v>6.9</c:v>
                </c:pt>
                <c:pt idx="2711">
                  <c:v>6.96</c:v>
                </c:pt>
                <c:pt idx="2712">
                  <c:v>7.09</c:v>
                </c:pt>
                <c:pt idx="2713">
                  <c:v>7.23</c:v>
                </c:pt>
                <c:pt idx="2714">
                  <c:v>7.18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917-4065-84CB-4D0674005B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4263552"/>
        <c:axId val="574258752"/>
      </c:lineChart>
      <c:dateAx>
        <c:axId val="574263552"/>
        <c:scaling>
          <c:orientation val="minMax"/>
        </c:scaling>
        <c:delete val="0"/>
        <c:axPos val="b"/>
        <c:numFmt formatCode="[$-409]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574258752"/>
        <c:crosses val="autoZero"/>
        <c:auto val="1"/>
        <c:lblOffset val="100"/>
        <c:baseTimeUnit val="days"/>
      </c:dateAx>
      <c:valAx>
        <c:axId val="574258752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574263552"/>
        <c:crosses val="autoZero"/>
        <c:crossBetween val="between"/>
      </c:valAx>
      <c:valAx>
        <c:axId val="1127630063"/>
        <c:scaling>
          <c:orientation val="minMax"/>
          <c:max val="1"/>
        </c:scaling>
        <c:delete val="0"/>
        <c:axPos val="r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127618543"/>
        <c:crosses val="max"/>
        <c:crossBetween val="between"/>
      </c:valAx>
      <c:dateAx>
        <c:axId val="1127618543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127630063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Selected Interest Rates in the U.S.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450811762456492E-2"/>
          <c:y val="0.19074914674424634"/>
          <c:w val="0.92865057997356415"/>
          <c:h val="0.64926691137832415"/>
        </c:manualLayout>
      </c:layout>
      <c:lineChart>
        <c:grouping val="standard"/>
        <c:varyColors val="0"/>
        <c:ser>
          <c:idx val="0"/>
          <c:order val="0"/>
          <c:tx>
            <c:strRef>
              <c:f>D.YieldCurve!$D$1</c:f>
              <c:strCache>
                <c:ptCount val="1"/>
                <c:pt idx="0">
                  <c:v>Fed. Funds Target</c:v>
                </c:pt>
              </c:strCache>
            </c:strRef>
          </c:tx>
          <c:spPr>
            <a:ln w="44450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1330"/>
              <c:layout>
                <c:manualLayout>
                  <c:x val="-7.9586673106785272E-3"/>
                  <c:y val="-0.1719132991935036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30574282566011"/>
                      <c:h val="0.1263763110821588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6E5-46F8-B078-AC9A46E811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D.YieldCurve!$A$19036:$A$20401</c:f>
              <c:numCache>
                <c:formatCode>m/d/yyyy</c:formatCode>
                <c:ptCount val="1366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  <c:pt idx="112">
                  <c:v>43943</c:v>
                </c:pt>
                <c:pt idx="113">
                  <c:v>43944</c:v>
                </c:pt>
                <c:pt idx="114">
                  <c:v>43945</c:v>
                </c:pt>
                <c:pt idx="115">
                  <c:v>43946</c:v>
                </c:pt>
                <c:pt idx="116">
                  <c:v>43947</c:v>
                </c:pt>
                <c:pt idx="117">
                  <c:v>43948</c:v>
                </c:pt>
                <c:pt idx="118">
                  <c:v>43949</c:v>
                </c:pt>
                <c:pt idx="119">
                  <c:v>43950</c:v>
                </c:pt>
                <c:pt idx="120">
                  <c:v>43951</c:v>
                </c:pt>
                <c:pt idx="121">
                  <c:v>43952</c:v>
                </c:pt>
                <c:pt idx="122">
                  <c:v>43953</c:v>
                </c:pt>
                <c:pt idx="123">
                  <c:v>43954</c:v>
                </c:pt>
                <c:pt idx="124">
                  <c:v>43955</c:v>
                </c:pt>
                <c:pt idx="125">
                  <c:v>43956</c:v>
                </c:pt>
                <c:pt idx="126">
                  <c:v>43957</c:v>
                </c:pt>
                <c:pt idx="127">
                  <c:v>43958</c:v>
                </c:pt>
                <c:pt idx="128">
                  <c:v>43959</c:v>
                </c:pt>
                <c:pt idx="129">
                  <c:v>43960</c:v>
                </c:pt>
                <c:pt idx="130">
                  <c:v>43961</c:v>
                </c:pt>
                <c:pt idx="131">
                  <c:v>43962</c:v>
                </c:pt>
                <c:pt idx="132">
                  <c:v>43963</c:v>
                </c:pt>
                <c:pt idx="133">
                  <c:v>43964</c:v>
                </c:pt>
                <c:pt idx="134">
                  <c:v>43965</c:v>
                </c:pt>
                <c:pt idx="135">
                  <c:v>43966</c:v>
                </c:pt>
                <c:pt idx="136">
                  <c:v>43967</c:v>
                </c:pt>
                <c:pt idx="137">
                  <c:v>43968</c:v>
                </c:pt>
                <c:pt idx="138">
                  <c:v>43969</c:v>
                </c:pt>
                <c:pt idx="139">
                  <c:v>43970</c:v>
                </c:pt>
                <c:pt idx="140">
                  <c:v>43971</c:v>
                </c:pt>
                <c:pt idx="141">
                  <c:v>43972</c:v>
                </c:pt>
                <c:pt idx="142">
                  <c:v>43973</c:v>
                </c:pt>
                <c:pt idx="143">
                  <c:v>43974</c:v>
                </c:pt>
                <c:pt idx="144">
                  <c:v>43975</c:v>
                </c:pt>
                <c:pt idx="145">
                  <c:v>43976</c:v>
                </c:pt>
                <c:pt idx="146">
                  <c:v>43977</c:v>
                </c:pt>
                <c:pt idx="147">
                  <c:v>43978</c:v>
                </c:pt>
                <c:pt idx="148">
                  <c:v>43979</c:v>
                </c:pt>
                <c:pt idx="149">
                  <c:v>43980</c:v>
                </c:pt>
                <c:pt idx="150">
                  <c:v>43981</c:v>
                </c:pt>
                <c:pt idx="151">
                  <c:v>43982</c:v>
                </c:pt>
                <c:pt idx="152">
                  <c:v>43983</c:v>
                </c:pt>
                <c:pt idx="153">
                  <c:v>43984</c:v>
                </c:pt>
                <c:pt idx="154">
                  <c:v>43985</c:v>
                </c:pt>
                <c:pt idx="155">
                  <c:v>43986</c:v>
                </c:pt>
                <c:pt idx="156">
                  <c:v>43987</c:v>
                </c:pt>
                <c:pt idx="157">
                  <c:v>43988</c:v>
                </c:pt>
                <c:pt idx="158">
                  <c:v>43989</c:v>
                </c:pt>
                <c:pt idx="159">
                  <c:v>43990</c:v>
                </c:pt>
                <c:pt idx="160">
                  <c:v>43991</c:v>
                </c:pt>
                <c:pt idx="161">
                  <c:v>43992</c:v>
                </c:pt>
                <c:pt idx="162">
                  <c:v>43993</c:v>
                </c:pt>
                <c:pt idx="163">
                  <c:v>43994</c:v>
                </c:pt>
                <c:pt idx="164">
                  <c:v>43995</c:v>
                </c:pt>
                <c:pt idx="165">
                  <c:v>43996</c:v>
                </c:pt>
                <c:pt idx="166">
                  <c:v>43997</c:v>
                </c:pt>
                <c:pt idx="167">
                  <c:v>43998</c:v>
                </c:pt>
                <c:pt idx="168">
                  <c:v>43999</c:v>
                </c:pt>
                <c:pt idx="169">
                  <c:v>44000</c:v>
                </c:pt>
                <c:pt idx="170">
                  <c:v>44001</c:v>
                </c:pt>
                <c:pt idx="171">
                  <c:v>44002</c:v>
                </c:pt>
                <c:pt idx="172">
                  <c:v>44003</c:v>
                </c:pt>
                <c:pt idx="173">
                  <c:v>44004</c:v>
                </c:pt>
                <c:pt idx="174">
                  <c:v>44005</c:v>
                </c:pt>
                <c:pt idx="175">
                  <c:v>44006</c:v>
                </c:pt>
                <c:pt idx="176">
                  <c:v>44007</c:v>
                </c:pt>
                <c:pt idx="177">
                  <c:v>44008</c:v>
                </c:pt>
                <c:pt idx="178">
                  <c:v>44009</c:v>
                </c:pt>
                <c:pt idx="179">
                  <c:v>44010</c:v>
                </c:pt>
                <c:pt idx="180">
                  <c:v>44011</c:v>
                </c:pt>
                <c:pt idx="181">
                  <c:v>44012</c:v>
                </c:pt>
                <c:pt idx="182">
                  <c:v>44013</c:v>
                </c:pt>
                <c:pt idx="183">
                  <c:v>44014</c:v>
                </c:pt>
                <c:pt idx="184">
                  <c:v>44015</c:v>
                </c:pt>
                <c:pt idx="185">
                  <c:v>44016</c:v>
                </c:pt>
                <c:pt idx="186">
                  <c:v>44017</c:v>
                </c:pt>
                <c:pt idx="187">
                  <c:v>44018</c:v>
                </c:pt>
                <c:pt idx="188">
                  <c:v>44019</c:v>
                </c:pt>
                <c:pt idx="189">
                  <c:v>44020</c:v>
                </c:pt>
                <c:pt idx="190">
                  <c:v>44021</c:v>
                </c:pt>
                <c:pt idx="191">
                  <c:v>44022</c:v>
                </c:pt>
                <c:pt idx="192">
                  <c:v>44023</c:v>
                </c:pt>
                <c:pt idx="193">
                  <c:v>44024</c:v>
                </c:pt>
                <c:pt idx="194">
                  <c:v>44025</c:v>
                </c:pt>
                <c:pt idx="195">
                  <c:v>44026</c:v>
                </c:pt>
                <c:pt idx="196">
                  <c:v>44027</c:v>
                </c:pt>
                <c:pt idx="197">
                  <c:v>44028</c:v>
                </c:pt>
                <c:pt idx="198">
                  <c:v>44029</c:v>
                </c:pt>
                <c:pt idx="199">
                  <c:v>44030</c:v>
                </c:pt>
                <c:pt idx="200">
                  <c:v>44031</c:v>
                </c:pt>
                <c:pt idx="201">
                  <c:v>44032</c:v>
                </c:pt>
                <c:pt idx="202">
                  <c:v>44033</c:v>
                </c:pt>
                <c:pt idx="203">
                  <c:v>44034</c:v>
                </c:pt>
                <c:pt idx="204">
                  <c:v>44035</c:v>
                </c:pt>
                <c:pt idx="205">
                  <c:v>44036</c:v>
                </c:pt>
                <c:pt idx="206">
                  <c:v>44037</c:v>
                </c:pt>
                <c:pt idx="207">
                  <c:v>44038</c:v>
                </c:pt>
                <c:pt idx="208">
                  <c:v>44039</c:v>
                </c:pt>
                <c:pt idx="209">
                  <c:v>44040</c:v>
                </c:pt>
                <c:pt idx="210">
                  <c:v>44041</c:v>
                </c:pt>
                <c:pt idx="211">
                  <c:v>44042</c:v>
                </c:pt>
                <c:pt idx="212">
                  <c:v>44043</c:v>
                </c:pt>
                <c:pt idx="213">
                  <c:v>44044</c:v>
                </c:pt>
                <c:pt idx="214">
                  <c:v>44045</c:v>
                </c:pt>
                <c:pt idx="215">
                  <c:v>44046</c:v>
                </c:pt>
                <c:pt idx="216">
                  <c:v>44047</c:v>
                </c:pt>
                <c:pt idx="217">
                  <c:v>44048</c:v>
                </c:pt>
                <c:pt idx="218">
                  <c:v>44049</c:v>
                </c:pt>
                <c:pt idx="219">
                  <c:v>44050</c:v>
                </c:pt>
                <c:pt idx="220">
                  <c:v>44051</c:v>
                </c:pt>
                <c:pt idx="221">
                  <c:v>44052</c:v>
                </c:pt>
                <c:pt idx="222">
                  <c:v>44053</c:v>
                </c:pt>
                <c:pt idx="223">
                  <c:v>44054</c:v>
                </c:pt>
                <c:pt idx="224">
                  <c:v>44055</c:v>
                </c:pt>
                <c:pt idx="225">
                  <c:v>44056</c:v>
                </c:pt>
                <c:pt idx="226">
                  <c:v>44057</c:v>
                </c:pt>
                <c:pt idx="227">
                  <c:v>44058</c:v>
                </c:pt>
                <c:pt idx="228">
                  <c:v>44059</c:v>
                </c:pt>
                <c:pt idx="229">
                  <c:v>44060</c:v>
                </c:pt>
                <c:pt idx="230">
                  <c:v>44061</c:v>
                </c:pt>
                <c:pt idx="231">
                  <c:v>44062</c:v>
                </c:pt>
                <c:pt idx="232">
                  <c:v>44063</c:v>
                </c:pt>
                <c:pt idx="233">
                  <c:v>44064</c:v>
                </c:pt>
                <c:pt idx="234">
                  <c:v>44065</c:v>
                </c:pt>
                <c:pt idx="235">
                  <c:v>44066</c:v>
                </c:pt>
                <c:pt idx="236">
                  <c:v>44067</c:v>
                </c:pt>
                <c:pt idx="237">
                  <c:v>44068</c:v>
                </c:pt>
                <c:pt idx="238">
                  <c:v>44069</c:v>
                </c:pt>
                <c:pt idx="239">
                  <c:v>44070</c:v>
                </c:pt>
                <c:pt idx="240">
                  <c:v>44071</c:v>
                </c:pt>
                <c:pt idx="241">
                  <c:v>44072</c:v>
                </c:pt>
                <c:pt idx="242">
                  <c:v>44073</c:v>
                </c:pt>
                <c:pt idx="243">
                  <c:v>44074</c:v>
                </c:pt>
                <c:pt idx="244">
                  <c:v>44075</c:v>
                </c:pt>
                <c:pt idx="245">
                  <c:v>44076</c:v>
                </c:pt>
                <c:pt idx="246">
                  <c:v>44077</c:v>
                </c:pt>
                <c:pt idx="247">
                  <c:v>44078</c:v>
                </c:pt>
                <c:pt idx="248">
                  <c:v>44079</c:v>
                </c:pt>
                <c:pt idx="249">
                  <c:v>44080</c:v>
                </c:pt>
                <c:pt idx="250">
                  <c:v>44081</c:v>
                </c:pt>
                <c:pt idx="251">
                  <c:v>44082</c:v>
                </c:pt>
                <c:pt idx="252">
                  <c:v>44083</c:v>
                </c:pt>
                <c:pt idx="253">
                  <c:v>44084</c:v>
                </c:pt>
                <c:pt idx="254">
                  <c:v>44085</c:v>
                </c:pt>
                <c:pt idx="255">
                  <c:v>44086</c:v>
                </c:pt>
                <c:pt idx="256">
                  <c:v>44087</c:v>
                </c:pt>
                <c:pt idx="257">
                  <c:v>44088</c:v>
                </c:pt>
                <c:pt idx="258">
                  <c:v>44089</c:v>
                </c:pt>
                <c:pt idx="259">
                  <c:v>44090</c:v>
                </c:pt>
                <c:pt idx="260">
                  <c:v>44091</c:v>
                </c:pt>
                <c:pt idx="261">
                  <c:v>44092</c:v>
                </c:pt>
                <c:pt idx="262">
                  <c:v>44093</c:v>
                </c:pt>
                <c:pt idx="263">
                  <c:v>44094</c:v>
                </c:pt>
                <c:pt idx="264">
                  <c:v>44095</c:v>
                </c:pt>
                <c:pt idx="265">
                  <c:v>44096</c:v>
                </c:pt>
                <c:pt idx="266">
                  <c:v>44097</c:v>
                </c:pt>
                <c:pt idx="267">
                  <c:v>44098</c:v>
                </c:pt>
                <c:pt idx="268">
                  <c:v>44099</c:v>
                </c:pt>
                <c:pt idx="269">
                  <c:v>44100</c:v>
                </c:pt>
                <c:pt idx="270">
                  <c:v>44101</c:v>
                </c:pt>
                <c:pt idx="271">
                  <c:v>44102</c:v>
                </c:pt>
                <c:pt idx="272">
                  <c:v>44103</c:v>
                </c:pt>
                <c:pt idx="273">
                  <c:v>44104</c:v>
                </c:pt>
                <c:pt idx="274">
                  <c:v>44105</c:v>
                </c:pt>
                <c:pt idx="275">
                  <c:v>44106</c:v>
                </c:pt>
                <c:pt idx="276">
                  <c:v>44107</c:v>
                </c:pt>
                <c:pt idx="277">
                  <c:v>44108</c:v>
                </c:pt>
                <c:pt idx="278">
                  <c:v>44109</c:v>
                </c:pt>
                <c:pt idx="279">
                  <c:v>44110</c:v>
                </c:pt>
                <c:pt idx="280">
                  <c:v>44111</c:v>
                </c:pt>
                <c:pt idx="281">
                  <c:v>44112</c:v>
                </c:pt>
                <c:pt idx="282">
                  <c:v>44113</c:v>
                </c:pt>
                <c:pt idx="283">
                  <c:v>44114</c:v>
                </c:pt>
                <c:pt idx="284">
                  <c:v>44115</c:v>
                </c:pt>
                <c:pt idx="285">
                  <c:v>44116</c:v>
                </c:pt>
                <c:pt idx="286">
                  <c:v>44117</c:v>
                </c:pt>
                <c:pt idx="287">
                  <c:v>44118</c:v>
                </c:pt>
                <c:pt idx="288">
                  <c:v>44119</c:v>
                </c:pt>
                <c:pt idx="289">
                  <c:v>44120</c:v>
                </c:pt>
                <c:pt idx="290">
                  <c:v>44121</c:v>
                </c:pt>
                <c:pt idx="291">
                  <c:v>44122</c:v>
                </c:pt>
                <c:pt idx="292">
                  <c:v>44123</c:v>
                </c:pt>
                <c:pt idx="293">
                  <c:v>44124</c:v>
                </c:pt>
                <c:pt idx="294">
                  <c:v>44125</c:v>
                </c:pt>
                <c:pt idx="295">
                  <c:v>44126</c:v>
                </c:pt>
                <c:pt idx="296">
                  <c:v>44127</c:v>
                </c:pt>
                <c:pt idx="297">
                  <c:v>44128</c:v>
                </c:pt>
                <c:pt idx="298">
                  <c:v>44129</c:v>
                </c:pt>
                <c:pt idx="299">
                  <c:v>44130</c:v>
                </c:pt>
                <c:pt idx="300">
                  <c:v>44131</c:v>
                </c:pt>
                <c:pt idx="301">
                  <c:v>44132</c:v>
                </c:pt>
                <c:pt idx="302">
                  <c:v>44133</c:v>
                </c:pt>
                <c:pt idx="303">
                  <c:v>44134</c:v>
                </c:pt>
                <c:pt idx="304">
                  <c:v>44135</c:v>
                </c:pt>
                <c:pt idx="305">
                  <c:v>44136</c:v>
                </c:pt>
                <c:pt idx="306">
                  <c:v>44137</c:v>
                </c:pt>
                <c:pt idx="307">
                  <c:v>44138</c:v>
                </c:pt>
                <c:pt idx="308">
                  <c:v>44139</c:v>
                </c:pt>
                <c:pt idx="309">
                  <c:v>44140</c:v>
                </c:pt>
                <c:pt idx="310">
                  <c:v>44141</c:v>
                </c:pt>
                <c:pt idx="311">
                  <c:v>44142</c:v>
                </c:pt>
                <c:pt idx="312">
                  <c:v>44143</c:v>
                </c:pt>
                <c:pt idx="313">
                  <c:v>44144</c:v>
                </c:pt>
                <c:pt idx="314">
                  <c:v>44145</c:v>
                </c:pt>
                <c:pt idx="315">
                  <c:v>44146</c:v>
                </c:pt>
                <c:pt idx="316">
                  <c:v>44147</c:v>
                </c:pt>
                <c:pt idx="317">
                  <c:v>44148</c:v>
                </c:pt>
                <c:pt idx="318">
                  <c:v>44149</c:v>
                </c:pt>
                <c:pt idx="319">
                  <c:v>44150</c:v>
                </c:pt>
                <c:pt idx="320">
                  <c:v>44151</c:v>
                </c:pt>
                <c:pt idx="321">
                  <c:v>44152</c:v>
                </c:pt>
                <c:pt idx="322">
                  <c:v>44153</c:v>
                </c:pt>
                <c:pt idx="323">
                  <c:v>44154</c:v>
                </c:pt>
                <c:pt idx="324">
                  <c:v>44155</c:v>
                </c:pt>
                <c:pt idx="325">
                  <c:v>44156</c:v>
                </c:pt>
                <c:pt idx="326">
                  <c:v>44157</c:v>
                </c:pt>
                <c:pt idx="327">
                  <c:v>44158</c:v>
                </c:pt>
                <c:pt idx="328">
                  <c:v>44159</c:v>
                </c:pt>
                <c:pt idx="329">
                  <c:v>44160</c:v>
                </c:pt>
                <c:pt idx="330">
                  <c:v>44161</c:v>
                </c:pt>
                <c:pt idx="331">
                  <c:v>44162</c:v>
                </c:pt>
                <c:pt idx="332">
                  <c:v>44163</c:v>
                </c:pt>
                <c:pt idx="333">
                  <c:v>44164</c:v>
                </c:pt>
                <c:pt idx="334">
                  <c:v>44165</c:v>
                </c:pt>
                <c:pt idx="335">
                  <c:v>44166</c:v>
                </c:pt>
                <c:pt idx="336">
                  <c:v>44167</c:v>
                </c:pt>
                <c:pt idx="337">
                  <c:v>44168</c:v>
                </c:pt>
                <c:pt idx="338">
                  <c:v>44169</c:v>
                </c:pt>
                <c:pt idx="339">
                  <c:v>44170</c:v>
                </c:pt>
                <c:pt idx="340">
                  <c:v>44171</c:v>
                </c:pt>
                <c:pt idx="341">
                  <c:v>44172</c:v>
                </c:pt>
                <c:pt idx="342">
                  <c:v>44173</c:v>
                </c:pt>
                <c:pt idx="343">
                  <c:v>44174</c:v>
                </c:pt>
                <c:pt idx="344">
                  <c:v>44175</c:v>
                </c:pt>
                <c:pt idx="345">
                  <c:v>44176</c:v>
                </c:pt>
                <c:pt idx="346">
                  <c:v>44177</c:v>
                </c:pt>
                <c:pt idx="347">
                  <c:v>44178</c:v>
                </c:pt>
                <c:pt idx="348">
                  <c:v>44179</c:v>
                </c:pt>
                <c:pt idx="349">
                  <c:v>44180</c:v>
                </c:pt>
                <c:pt idx="350">
                  <c:v>44181</c:v>
                </c:pt>
                <c:pt idx="351">
                  <c:v>44182</c:v>
                </c:pt>
                <c:pt idx="352">
                  <c:v>44183</c:v>
                </c:pt>
                <c:pt idx="353">
                  <c:v>44184</c:v>
                </c:pt>
                <c:pt idx="354">
                  <c:v>44185</c:v>
                </c:pt>
                <c:pt idx="355">
                  <c:v>44186</c:v>
                </c:pt>
                <c:pt idx="356">
                  <c:v>44187</c:v>
                </c:pt>
                <c:pt idx="357">
                  <c:v>44188</c:v>
                </c:pt>
                <c:pt idx="358">
                  <c:v>44189</c:v>
                </c:pt>
                <c:pt idx="359">
                  <c:v>44190</c:v>
                </c:pt>
                <c:pt idx="360">
                  <c:v>44191</c:v>
                </c:pt>
                <c:pt idx="361">
                  <c:v>44192</c:v>
                </c:pt>
                <c:pt idx="362">
                  <c:v>44193</c:v>
                </c:pt>
                <c:pt idx="363">
                  <c:v>44194</c:v>
                </c:pt>
                <c:pt idx="364">
                  <c:v>44195</c:v>
                </c:pt>
                <c:pt idx="365">
                  <c:v>44196</c:v>
                </c:pt>
                <c:pt idx="366">
                  <c:v>44197</c:v>
                </c:pt>
                <c:pt idx="367">
                  <c:v>44198</c:v>
                </c:pt>
                <c:pt idx="368">
                  <c:v>44199</c:v>
                </c:pt>
                <c:pt idx="369">
                  <c:v>44200</c:v>
                </c:pt>
                <c:pt idx="370">
                  <c:v>44201</c:v>
                </c:pt>
                <c:pt idx="371">
                  <c:v>44202</c:v>
                </c:pt>
                <c:pt idx="372">
                  <c:v>44203</c:v>
                </c:pt>
                <c:pt idx="373">
                  <c:v>44204</c:v>
                </c:pt>
                <c:pt idx="374">
                  <c:v>44205</c:v>
                </c:pt>
                <c:pt idx="375">
                  <c:v>44206</c:v>
                </c:pt>
                <c:pt idx="376">
                  <c:v>44207</c:v>
                </c:pt>
                <c:pt idx="377">
                  <c:v>44208</c:v>
                </c:pt>
                <c:pt idx="378">
                  <c:v>44209</c:v>
                </c:pt>
                <c:pt idx="379">
                  <c:v>44210</c:v>
                </c:pt>
                <c:pt idx="380">
                  <c:v>44211</c:v>
                </c:pt>
                <c:pt idx="381">
                  <c:v>44212</c:v>
                </c:pt>
                <c:pt idx="382">
                  <c:v>44213</c:v>
                </c:pt>
                <c:pt idx="383">
                  <c:v>44214</c:v>
                </c:pt>
                <c:pt idx="384">
                  <c:v>44215</c:v>
                </c:pt>
                <c:pt idx="385">
                  <c:v>44216</c:v>
                </c:pt>
                <c:pt idx="386">
                  <c:v>44217</c:v>
                </c:pt>
                <c:pt idx="387">
                  <c:v>44218</c:v>
                </c:pt>
                <c:pt idx="388">
                  <c:v>44219</c:v>
                </c:pt>
                <c:pt idx="389">
                  <c:v>44220</c:v>
                </c:pt>
                <c:pt idx="390">
                  <c:v>44221</c:v>
                </c:pt>
                <c:pt idx="391">
                  <c:v>44222</c:v>
                </c:pt>
                <c:pt idx="392">
                  <c:v>44223</c:v>
                </c:pt>
                <c:pt idx="393">
                  <c:v>44224</c:v>
                </c:pt>
                <c:pt idx="394">
                  <c:v>44225</c:v>
                </c:pt>
                <c:pt idx="395">
                  <c:v>44226</c:v>
                </c:pt>
                <c:pt idx="396">
                  <c:v>44227</c:v>
                </c:pt>
                <c:pt idx="397">
                  <c:v>44228</c:v>
                </c:pt>
                <c:pt idx="398">
                  <c:v>44229</c:v>
                </c:pt>
                <c:pt idx="399">
                  <c:v>44230</c:v>
                </c:pt>
                <c:pt idx="400">
                  <c:v>44231</c:v>
                </c:pt>
                <c:pt idx="401">
                  <c:v>44232</c:v>
                </c:pt>
                <c:pt idx="402">
                  <c:v>44233</c:v>
                </c:pt>
                <c:pt idx="403">
                  <c:v>44234</c:v>
                </c:pt>
                <c:pt idx="404">
                  <c:v>44235</c:v>
                </c:pt>
                <c:pt idx="405">
                  <c:v>44236</c:v>
                </c:pt>
                <c:pt idx="406">
                  <c:v>44237</c:v>
                </c:pt>
                <c:pt idx="407">
                  <c:v>44238</c:v>
                </c:pt>
                <c:pt idx="408">
                  <c:v>44239</c:v>
                </c:pt>
                <c:pt idx="409">
                  <c:v>44240</c:v>
                </c:pt>
                <c:pt idx="410">
                  <c:v>44241</c:v>
                </c:pt>
                <c:pt idx="411">
                  <c:v>44242</c:v>
                </c:pt>
                <c:pt idx="412">
                  <c:v>44243</c:v>
                </c:pt>
                <c:pt idx="413">
                  <c:v>44244</c:v>
                </c:pt>
                <c:pt idx="414">
                  <c:v>44245</c:v>
                </c:pt>
                <c:pt idx="415">
                  <c:v>44246</c:v>
                </c:pt>
                <c:pt idx="416">
                  <c:v>44247</c:v>
                </c:pt>
                <c:pt idx="417">
                  <c:v>44248</c:v>
                </c:pt>
                <c:pt idx="418">
                  <c:v>44249</c:v>
                </c:pt>
                <c:pt idx="419">
                  <c:v>44250</c:v>
                </c:pt>
                <c:pt idx="420">
                  <c:v>44251</c:v>
                </c:pt>
                <c:pt idx="421">
                  <c:v>44252</c:v>
                </c:pt>
                <c:pt idx="422">
                  <c:v>44253</c:v>
                </c:pt>
                <c:pt idx="423">
                  <c:v>44254</c:v>
                </c:pt>
                <c:pt idx="424">
                  <c:v>44255</c:v>
                </c:pt>
                <c:pt idx="425">
                  <c:v>44256</c:v>
                </c:pt>
                <c:pt idx="426">
                  <c:v>44257</c:v>
                </c:pt>
                <c:pt idx="427">
                  <c:v>44258</c:v>
                </c:pt>
                <c:pt idx="428">
                  <c:v>44259</c:v>
                </c:pt>
                <c:pt idx="429">
                  <c:v>44260</c:v>
                </c:pt>
                <c:pt idx="430">
                  <c:v>44261</c:v>
                </c:pt>
                <c:pt idx="431">
                  <c:v>44262</c:v>
                </c:pt>
                <c:pt idx="432">
                  <c:v>44263</c:v>
                </c:pt>
                <c:pt idx="433">
                  <c:v>44264</c:v>
                </c:pt>
                <c:pt idx="434">
                  <c:v>44265</c:v>
                </c:pt>
                <c:pt idx="435">
                  <c:v>44266</c:v>
                </c:pt>
                <c:pt idx="436">
                  <c:v>44267</c:v>
                </c:pt>
                <c:pt idx="437">
                  <c:v>44268</c:v>
                </c:pt>
                <c:pt idx="438">
                  <c:v>44269</c:v>
                </c:pt>
                <c:pt idx="439">
                  <c:v>44270</c:v>
                </c:pt>
                <c:pt idx="440">
                  <c:v>44271</c:v>
                </c:pt>
                <c:pt idx="441">
                  <c:v>44272</c:v>
                </c:pt>
                <c:pt idx="442">
                  <c:v>44273</c:v>
                </c:pt>
                <c:pt idx="443">
                  <c:v>44274</c:v>
                </c:pt>
                <c:pt idx="444">
                  <c:v>44275</c:v>
                </c:pt>
                <c:pt idx="445">
                  <c:v>44276</c:v>
                </c:pt>
                <c:pt idx="446">
                  <c:v>44277</c:v>
                </c:pt>
                <c:pt idx="447">
                  <c:v>44278</c:v>
                </c:pt>
                <c:pt idx="448">
                  <c:v>44279</c:v>
                </c:pt>
                <c:pt idx="449">
                  <c:v>44280</c:v>
                </c:pt>
                <c:pt idx="450">
                  <c:v>44281</c:v>
                </c:pt>
                <c:pt idx="451">
                  <c:v>44282</c:v>
                </c:pt>
                <c:pt idx="452">
                  <c:v>44283</c:v>
                </c:pt>
                <c:pt idx="453">
                  <c:v>44284</c:v>
                </c:pt>
                <c:pt idx="454">
                  <c:v>44285</c:v>
                </c:pt>
                <c:pt idx="455">
                  <c:v>44286</c:v>
                </c:pt>
                <c:pt idx="456">
                  <c:v>44287</c:v>
                </c:pt>
                <c:pt idx="457">
                  <c:v>44288</c:v>
                </c:pt>
                <c:pt idx="458">
                  <c:v>44289</c:v>
                </c:pt>
                <c:pt idx="459">
                  <c:v>44290</c:v>
                </c:pt>
                <c:pt idx="460">
                  <c:v>44291</c:v>
                </c:pt>
                <c:pt idx="461">
                  <c:v>44292</c:v>
                </c:pt>
                <c:pt idx="462">
                  <c:v>44293</c:v>
                </c:pt>
                <c:pt idx="463">
                  <c:v>44294</c:v>
                </c:pt>
                <c:pt idx="464">
                  <c:v>44295</c:v>
                </c:pt>
                <c:pt idx="465">
                  <c:v>44296</c:v>
                </c:pt>
                <c:pt idx="466">
                  <c:v>44297</c:v>
                </c:pt>
                <c:pt idx="467">
                  <c:v>44298</c:v>
                </c:pt>
                <c:pt idx="468">
                  <c:v>44299</c:v>
                </c:pt>
                <c:pt idx="469">
                  <c:v>44300</c:v>
                </c:pt>
                <c:pt idx="470">
                  <c:v>44301</c:v>
                </c:pt>
                <c:pt idx="471">
                  <c:v>44302</c:v>
                </c:pt>
                <c:pt idx="472">
                  <c:v>44303</c:v>
                </c:pt>
                <c:pt idx="473">
                  <c:v>44304</c:v>
                </c:pt>
                <c:pt idx="474">
                  <c:v>44305</c:v>
                </c:pt>
                <c:pt idx="475">
                  <c:v>44306</c:v>
                </c:pt>
                <c:pt idx="476">
                  <c:v>44307</c:v>
                </c:pt>
                <c:pt idx="477">
                  <c:v>44308</c:v>
                </c:pt>
                <c:pt idx="478">
                  <c:v>44309</c:v>
                </c:pt>
                <c:pt idx="479">
                  <c:v>44310</c:v>
                </c:pt>
                <c:pt idx="480">
                  <c:v>44311</c:v>
                </c:pt>
                <c:pt idx="481">
                  <c:v>44312</c:v>
                </c:pt>
                <c:pt idx="482">
                  <c:v>44313</c:v>
                </c:pt>
                <c:pt idx="483">
                  <c:v>44314</c:v>
                </c:pt>
                <c:pt idx="484">
                  <c:v>44315</c:v>
                </c:pt>
                <c:pt idx="485">
                  <c:v>44316</c:v>
                </c:pt>
                <c:pt idx="486">
                  <c:v>44317</c:v>
                </c:pt>
                <c:pt idx="487">
                  <c:v>44318</c:v>
                </c:pt>
                <c:pt idx="488">
                  <c:v>44319</c:v>
                </c:pt>
                <c:pt idx="489">
                  <c:v>44320</c:v>
                </c:pt>
                <c:pt idx="490">
                  <c:v>44321</c:v>
                </c:pt>
                <c:pt idx="491">
                  <c:v>44322</c:v>
                </c:pt>
                <c:pt idx="492">
                  <c:v>44323</c:v>
                </c:pt>
                <c:pt idx="493">
                  <c:v>44324</c:v>
                </c:pt>
                <c:pt idx="494">
                  <c:v>44325</c:v>
                </c:pt>
                <c:pt idx="495">
                  <c:v>44326</c:v>
                </c:pt>
                <c:pt idx="496">
                  <c:v>44327</c:v>
                </c:pt>
                <c:pt idx="497">
                  <c:v>44328</c:v>
                </c:pt>
                <c:pt idx="498">
                  <c:v>44329</c:v>
                </c:pt>
                <c:pt idx="499">
                  <c:v>44330</c:v>
                </c:pt>
                <c:pt idx="500">
                  <c:v>44331</c:v>
                </c:pt>
                <c:pt idx="501">
                  <c:v>44332</c:v>
                </c:pt>
                <c:pt idx="502">
                  <c:v>44333</c:v>
                </c:pt>
                <c:pt idx="503">
                  <c:v>44334</c:v>
                </c:pt>
                <c:pt idx="504">
                  <c:v>44335</c:v>
                </c:pt>
                <c:pt idx="505">
                  <c:v>44336</c:v>
                </c:pt>
                <c:pt idx="506">
                  <c:v>44337</c:v>
                </c:pt>
                <c:pt idx="507">
                  <c:v>44338</c:v>
                </c:pt>
                <c:pt idx="508">
                  <c:v>44339</c:v>
                </c:pt>
                <c:pt idx="509">
                  <c:v>44340</c:v>
                </c:pt>
                <c:pt idx="510">
                  <c:v>44341</c:v>
                </c:pt>
                <c:pt idx="511">
                  <c:v>44342</c:v>
                </c:pt>
                <c:pt idx="512">
                  <c:v>44343</c:v>
                </c:pt>
                <c:pt idx="513">
                  <c:v>44344</c:v>
                </c:pt>
                <c:pt idx="514">
                  <c:v>44345</c:v>
                </c:pt>
                <c:pt idx="515">
                  <c:v>44346</c:v>
                </c:pt>
                <c:pt idx="516">
                  <c:v>44347</c:v>
                </c:pt>
                <c:pt idx="517">
                  <c:v>44348</c:v>
                </c:pt>
                <c:pt idx="518">
                  <c:v>44349</c:v>
                </c:pt>
                <c:pt idx="519">
                  <c:v>44350</c:v>
                </c:pt>
                <c:pt idx="520">
                  <c:v>44351</c:v>
                </c:pt>
                <c:pt idx="521">
                  <c:v>44352</c:v>
                </c:pt>
                <c:pt idx="522">
                  <c:v>44353</c:v>
                </c:pt>
                <c:pt idx="523">
                  <c:v>44354</c:v>
                </c:pt>
                <c:pt idx="524">
                  <c:v>44355</c:v>
                </c:pt>
                <c:pt idx="525">
                  <c:v>44356</c:v>
                </c:pt>
                <c:pt idx="526">
                  <c:v>44357</c:v>
                </c:pt>
                <c:pt idx="527">
                  <c:v>44358</c:v>
                </c:pt>
                <c:pt idx="528">
                  <c:v>44359</c:v>
                </c:pt>
                <c:pt idx="529">
                  <c:v>44360</c:v>
                </c:pt>
                <c:pt idx="530">
                  <c:v>44361</c:v>
                </c:pt>
                <c:pt idx="531">
                  <c:v>44362</c:v>
                </c:pt>
                <c:pt idx="532">
                  <c:v>44363</c:v>
                </c:pt>
                <c:pt idx="533">
                  <c:v>44364</c:v>
                </c:pt>
                <c:pt idx="534">
                  <c:v>44365</c:v>
                </c:pt>
                <c:pt idx="535">
                  <c:v>44366</c:v>
                </c:pt>
                <c:pt idx="536">
                  <c:v>44367</c:v>
                </c:pt>
                <c:pt idx="537">
                  <c:v>44368</c:v>
                </c:pt>
                <c:pt idx="538">
                  <c:v>44369</c:v>
                </c:pt>
                <c:pt idx="539">
                  <c:v>44370</c:v>
                </c:pt>
                <c:pt idx="540">
                  <c:v>44371</c:v>
                </c:pt>
                <c:pt idx="541">
                  <c:v>44372</c:v>
                </c:pt>
                <c:pt idx="542">
                  <c:v>44373</c:v>
                </c:pt>
                <c:pt idx="543">
                  <c:v>44374</c:v>
                </c:pt>
                <c:pt idx="544">
                  <c:v>44375</c:v>
                </c:pt>
                <c:pt idx="545">
                  <c:v>44376</c:v>
                </c:pt>
                <c:pt idx="546">
                  <c:v>44377</c:v>
                </c:pt>
                <c:pt idx="547">
                  <c:v>44378</c:v>
                </c:pt>
                <c:pt idx="548">
                  <c:v>44379</c:v>
                </c:pt>
                <c:pt idx="549">
                  <c:v>44380</c:v>
                </c:pt>
                <c:pt idx="550">
                  <c:v>44381</c:v>
                </c:pt>
                <c:pt idx="551">
                  <c:v>44382</c:v>
                </c:pt>
                <c:pt idx="552">
                  <c:v>44383</c:v>
                </c:pt>
                <c:pt idx="553">
                  <c:v>44384</c:v>
                </c:pt>
                <c:pt idx="554">
                  <c:v>44385</c:v>
                </c:pt>
                <c:pt idx="555">
                  <c:v>44386</c:v>
                </c:pt>
                <c:pt idx="556">
                  <c:v>44387</c:v>
                </c:pt>
                <c:pt idx="557">
                  <c:v>44388</c:v>
                </c:pt>
                <c:pt idx="558">
                  <c:v>44389</c:v>
                </c:pt>
                <c:pt idx="559">
                  <c:v>44390</c:v>
                </c:pt>
                <c:pt idx="560">
                  <c:v>44391</c:v>
                </c:pt>
                <c:pt idx="561">
                  <c:v>44392</c:v>
                </c:pt>
                <c:pt idx="562">
                  <c:v>44393</c:v>
                </c:pt>
                <c:pt idx="563">
                  <c:v>44394</c:v>
                </c:pt>
                <c:pt idx="564">
                  <c:v>44395</c:v>
                </c:pt>
                <c:pt idx="565">
                  <c:v>44396</c:v>
                </c:pt>
                <c:pt idx="566">
                  <c:v>44397</c:v>
                </c:pt>
                <c:pt idx="567">
                  <c:v>44398</c:v>
                </c:pt>
                <c:pt idx="568">
                  <c:v>44399</c:v>
                </c:pt>
                <c:pt idx="569">
                  <c:v>44400</c:v>
                </c:pt>
                <c:pt idx="570">
                  <c:v>44401</c:v>
                </c:pt>
                <c:pt idx="571">
                  <c:v>44402</c:v>
                </c:pt>
                <c:pt idx="572">
                  <c:v>44403</c:v>
                </c:pt>
                <c:pt idx="573">
                  <c:v>44404</c:v>
                </c:pt>
                <c:pt idx="574">
                  <c:v>44405</c:v>
                </c:pt>
                <c:pt idx="575">
                  <c:v>44406</c:v>
                </c:pt>
                <c:pt idx="576">
                  <c:v>44407</c:v>
                </c:pt>
                <c:pt idx="577">
                  <c:v>44408</c:v>
                </c:pt>
                <c:pt idx="578">
                  <c:v>44409</c:v>
                </c:pt>
                <c:pt idx="579">
                  <c:v>44410</c:v>
                </c:pt>
                <c:pt idx="580">
                  <c:v>44411</c:v>
                </c:pt>
                <c:pt idx="581">
                  <c:v>44412</c:v>
                </c:pt>
                <c:pt idx="582">
                  <c:v>44413</c:v>
                </c:pt>
                <c:pt idx="583">
                  <c:v>44414</c:v>
                </c:pt>
                <c:pt idx="584">
                  <c:v>44415</c:v>
                </c:pt>
                <c:pt idx="585">
                  <c:v>44416</c:v>
                </c:pt>
                <c:pt idx="586">
                  <c:v>44417</c:v>
                </c:pt>
                <c:pt idx="587">
                  <c:v>44418</c:v>
                </c:pt>
                <c:pt idx="588">
                  <c:v>44419</c:v>
                </c:pt>
                <c:pt idx="589">
                  <c:v>44420</c:v>
                </c:pt>
                <c:pt idx="590">
                  <c:v>44421</c:v>
                </c:pt>
                <c:pt idx="591">
                  <c:v>44422</c:v>
                </c:pt>
                <c:pt idx="592">
                  <c:v>44423</c:v>
                </c:pt>
                <c:pt idx="593">
                  <c:v>44424</c:v>
                </c:pt>
                <c:pt idx="594">
                  <c:v>44425</c:v>
                </c:pt>
                <c:pt idx="595">
                  <c:v>44426</c:v>
                </c:pt>
                <c:pt idx="596">
                  <c:v>44427</c:v>
                </c:pt>
                <c:pt idx="597">
                  <c:v>44428</c:v>
                </c:pt>
                <c:pt idx="598">
                  <c:v>44429</c:v>
                </c:pt>
                <c:pt idx="599">
                  <c:v>44430</c:v>
                </c:pt>
                <c:pt idx="600">
                  <c:v>44431</c:v>
                </c:pt>
                <c:pt idx="601">
                  <c:v>44432</c:v>
                </c:pt>
                <c:pt idx="602">
                  <c:v>44433</c:v>
                </c:pt>
                <c:pt idx="603">
                  <c:v>44434</c:v>
                </c:pt>
                <c:pt idx="604">
                  <c:v>44435</c:v>
                </c:pt>
                <c:pt idx="605">
                  <c:v>44436</c:v>
                </c:pt>
                <c:pt idx="606">
                  <c:v>44437</c:v>
                </c:pt>
                <c:pt idx="607">
                  <c:v>44438</c:v>
                </c:pt>
                <c:pt idx="608">
                  <c:v>44439</c:v>
                </c:pt>
                <c:pt idx="609">
                  <c:v>44440</c:v>
                </c:pt>
                <c:pt idx="610">
                  <c:v>44441</c:v>
                </c:pt>
                <c:pt idx="611">
                  <c:v>44442</c:v>
                </c:pt>
                <c:pt idx="612">
                  <c:v>44443</c:v>
                </c:pt>
                <c:pt idx="613">
                  <c:v>44444</c:v>
                </c:pt>
                <c:pt idx="614">
                  <c:v>44445</c:v>
                </c:pt>
                <c:pt idx="615">
                  <c:v>44446</c:v>
                </c:pt>
                <c:pt idx="616">
                  <c:v>44447</c:v>
                </c:pt>
                <c:pt idx="617">
                  <c:v>44448</c:v>
                </c:pt>
                <c:pt idx="618">
                  <c:v>44449</c:v>
                </c:pt>
                <c:pt idx="619">
                  <c:v>44450</c:v>
                </c:pt>
                <c:pt idx="620">
                  <c:v>44451</c:v>
                </c:pt>
                <c:pt idx="621">
                  <c:v>44452</c:v>
                </c:pt>
                <c:pt idx="622">
                  <c:v>44453</c:v>
                </c:pt>
                <c:pt idx="623">
                  <c:v>44454</c:v>
                </c:pt>
                <c:pt idx="624">
                  <c:v>44455</c:v>
                </c:pt>
                <c:pt idx="625">
                  <c:v>44456</c:v>
                </c:pt>
                <c:pt idx="626">
                  <c:v>44457</c:v>
                </c:pt>
                <c:pt idx="627">
                  <c:v>44458</c:v>
                </c:pt>
                <c:pt idx="628">
                  <c:v>44459</c:v>
                </c:pt>
                <c:pt idx="629">
                  <c:v>44460</c:v>
                </c:pt>
                <c:pt idx="630">
                  <c:v>44461</c:v>
                </c:pt>
                <c:pt idx="631">
                  <c:v>44462</c:v>
                </c:pt>
                <c:pt idx="632">
                  <c:v>44463</c:v>
                </c:pt>
                <c:pt idx="633">
                  <c:v>44464</c:v>
                </c:pt>
                <c:pt idx="634">
                  <c:v>44465</c:v>
                </c:pt>
                <c:pt idx="635">
                  <c:v>44466</c:v>
                </c:pt>
                <c:pt idx="636">
                  <c:v>44467</c:v>
                </c:pt>
                <c:pt idx="637">
                  <c:v>44468</c:v>
                </c:pt>
                <c:pt idx="638">
                  <c:v>44469</c:v>
                </c:pt>
                <c:pt idx="639">
                  <c:v>44470</c:v>
                </c:pt>
                <c:pt idx="640">
                  <c:v>44471</c:v>
                </c:pt>
                <c:pt idx="641">
                  <c:v>44472</c:v>
                </c:pt>
                <c:pt idx="642">
                  <c:v>44473</c:v>
                </c:pt>
                <c:pt idx="643">
                  <c:v>44474</c:v>
                </c:pt>
                <c:pt idx="644">
                  <c:v>44475</c:v>
                </c:pt>
                <c:pt idx="645">
                  <c:v>44476</c:v>
                </c:pt>
                <c:pt idx="646">
                  <c:v>44477</c:v>
                </c:pt>
                <c:pt idx="647">
                  <c:v>44478</c:v>
                </c:pt>
                <c:pt idx="648">
                  <c:v>44479</c:v>
                </c:pt>
                <c:pt idx="649">
                  <c:v>44480</c:v>
                </c:pt>
                <c:pt idx="650">
                  <c:v>44481</c:v>
                </c:pt>
                <c:pt idx="651">
                  <c:v>44482</c:v>
                </c:pt>
                <c:pt idx="652">
                  <c:v>44483</c:v>
                </c:pt>
                <c:pt idx="653">
                  <c:v>44484</c:v>
                </c:pt>
                <c:pt idx="654">
                  <c:v>44485</c:v>
                </c:pt>
                <c:pt idx="655">
                  <c:v>44486</c:v>
                </c:pt>
                <c:pt idx="656">
                  <c:v>44487</c:v>
                </c:pt>
                <c:pt idx="657">
                  <c:v>44488</c:v>
                </c:pt>
                <c:pt idx="658">
                  <c:v>44489</c:v>
                </c:pt>
                <c:pt idx="659">
                  <c:v>44490</c:v>
                </c:pt>
                <c:pt idx="660">
                  <c:v>44491</c:v>
                </c:pt>
                <c:pt idx="661">
                  <c:v>44492</c:v>
                </c:pt>
                <c:pt idx="662">
                  <c:v>44493</c:v>
                </c:pt>
                <c:pt idx="663">
                  <c:v>44494</c:v>
                </c:pt>
                <c:pt idx="664">
                  <c:v>44495</c:v>
                </c:pt>
                <c:pt idx="665">
                  <c:v>44496</c:v>
                </c:pt>
                <c:pt idx="666">
                  <c:v>44497</c:v>
                </c:pt>
                <c:pt idx="667">
                  <c:v>44498</c:v>
                </c:pt>
                <c:pt idx="668">
                  <c:v>44499</c:v>
                </c:pt>
                <c:pt idx="669">
                  <c:v>44500</c:v>
                </c:pt>
                <c:pt idx="670">
                  <c:v>44501</c:v>
                </c:pt>
                <c:pt idx="671">
                  <c:v>44502</c:v>
                </c:pt>
                <c:pt idx="672">
                  <c:v>44503</c:v>
                </c:pt>
                <c:pt idx="673">
                  <c:v>44504</c:v>
                </c:pt>
                <c:pt idx="674">
                  <c:v>44505</c:v>
                </c:pt>
                <c:pt idx="675">
                  <c:v>44506</c:v>
                </c:pt>
                <c:pt idx="676">
                  <c:v>44507</c:v>
                </c:pt>
                <c:pt idx="677">
                  <c:v>44508</c:v>
                </c:pt>
                <c:pt idx="678">
                  <c:v>44509</c:v>
                </c:pt>
                <c:pt idx="679">
                  <c:v>44510</c:v>
                </c:pt>
                <c:pt idx="680">
                  <c:v>44511</c:v>
                </c:pt>
                <c:pt idx="681">
                  <c:v>44512</c:v>
                </c:pt>
                <c:pt idx="682">
                  <c:v>44513</c:v>
                </c:pt>
                <c:pt idx="683">
                  <c:v>44514</c:v>
                </c:pt>
                <c:pt idx="684">
                  <c:v>44515</c:v>
                </c:pt>
                <c:pt idx="685">
                  <c:v>44516</c:v>
                </c:pt>
                <c:pt idx="686">
                  <c:v>44517</c:v>
                </c:pt>
                <c:pt idx="687">
                  <c:v>44518</c:v>
                </c:pt>
                <c:pt idx="688">
                  <c:v>44519</c:v>
                </c:pt>
                <c:pt idx="689">
                  <c:v>44520</c:v>
                </c:pt>
                <c:pt idx="690">
                  <c:v>44521</c:v>
                </c:pt>
                <c:pt idx="691">
                  <c:v>44522</c:v>
                </c:pt>
                <c:pt idx="692">
                  <c:v>44523</c:v>
                </c:pt>
                <c:pt idx="693">
                  <c:v>44524</c:v>
                </c:pt>
                <c:pt idx="694">
                  <c:v>44525</c:v>
                </c:pt>
                <c:pt idx="695">
                  <c:v>44526</c:v>
                </c:pt>
                <c:pt idx="696">
                  <c:v>44527</c:v>
                </c:pt>
                <c:pt idx="697">
                  <c:v>44528</c:v>
                </c:pt>
                <c:pt idx="698">
                  <c:v>44529</c:v>
                </c:pt>
                <c:pt idx="699">
                  <c:v>44530</c:v>
                </c:pt>
                <c:pt idx="700">
                  <c:v>44531</c:v>
                </c:pt>
                <c:pt idx="701">
                  <c:v>44532</c:v>
                </c:pt>
                <c:pt idx="702">
                  <c:v>44533</c:v>
                </c:pt>
                <c:pt idx="703">
                  <c:v>44534</c:v>
                </c:pt>
                <c:pt idx="704">
                  <c:v>44535</c:v>
                </c:pt>
                <c:pt idx="705">
                  <c:v>44536</c:v>
                </c:pt>
                <c:pt idx="706">
                  <c:v>44537</c:v>
                </c:pt>
                <c:pt idx="707">
                  <c:v>44538</c:v>
                </c:pt>
                <c:pt idx="708">
                  <c:v>44539</c:v>
                </c:pt>
                <c:pt idx="709">
                  <c:v>44540</c:v>
                </c:pt>
                <c:pt idx="710">
                  <c:v>44541</c:v>
                </c:pt>
                <c:pt idx="711">
                  <c:v>44542</c:v>
                </c:pt>
                <c:pt idx="712">
                  <c:v>44543</c:v>
                </c:pt>
                <c:pt idx="713">
                  <c:v>44544</c:v>
                </c:pt>
                <c:pt idx="714">
                  <c:v>44545</c:v>
                </c:pt>
                <c:pt idx="715">
                  <c:v>44546</c:v>
                </c:pt>
                <c:pt idx="716">
                  <c:v>44547</c:v>
                </c:pt>
                <c:pt idx="717">
                  <c:v>44548</c:v>
                </c:pt>
                <c:pt idx="718">
                  <c:v>44549</c:v>
                </c:pt>
                <c:pt idx="719">
                  <c:v>44550</c:v>
                </c:pt>
                <c:pt idx="720">
                  <c:v>44551</c:v>
                </c:pt>
                <c:pt idx="721">
                  <c:v>44552</c:v>
                </c:pt>
                <c:pt idx="722">
                  <c:v>44553</c:v>
                </c:pt>
                <c:pt idx="723">
                  <c:v>44554</c:v>
                </c:pt>
                <c:pt idx="724">
                  <c:v>44555</c:v>
                </c:pt>
                <c:pt idx="725">
                  <c:v>44556</c:v>
                </c:pt>
                <c:pt idx="726">
                  <c:v>44557</c:v>
                </c:pt>
                <c:pt idx="727">
                  <c:v>44558</c:v>
                </c:pt>
                <c:pt idx="728">
                  <c:v>44559</c:v>
                </c:pt>
                <c:pt idx="729">
                  <c:v>44560</c:v>
                </c:pt>
                <c:pt idx="730">
                  <c:v>44561</c:v>
                </c:pt>
                <c:pt idx="731">
                  <c:v>44562</c:v>
                </c:pt>
                <c:pt idx="732">
                  <c:v>44563</c:v>
                </c:pt>
                <c:pt idx="733">
                  <c:v>44564</c:v>
                </c:pt>
                <c:pt idx="734">
                  <c:v>44565</c:v>
                </c:pt>
                <c:pt idx="735">
                  <c:v>44566</c:v>
                </c:pt>
                <c:pt idx="736">
                  <c:v>44567</c:v>
                </c:pt>
                <c:pt idx="737">
                  <c:v>44568</c:v>
                </c:pt>
                <c:pt idx="738">
                  <c:v>44569</c:v>
                </c:pt>
                <c:pt idx="739">
                  <c:v>44570</c:v>
                </c:pt>
                <c:pt idx="740">
                  <c:v>44571</c:v>
                </c:pt>
                <c:pt idx="741">
                  <c:v>44572</c:v>
                </c:pt>
                <c:pt idx="742">
                  <c:v>44573</c:v>
                </c:pt>
                <c:pt idx="743">
                  <c:v>44574</c:v>
                </c:pt>
                <c:pt idx="744">
                  <c:v>44575</c:v>
                </c:pt>
                <c:pt idx="745">
                  <c:v>44576</c:v>
                </c:pt>
                <c:pt idx="746">
                  <c:v>44577</c:v>
                </c:pt>
                <c:pt idx="747">
                  <c:v>44578</c:v>
                </c:pt>
                <c:pt idx="748">
                  <c:v>44579</c:v>
                </c:pt>
                <c:pt idx="749">
                  <c:v>44580</c:v>
                </c:pt>
                <c:pt idx="750">
                  <c:v>44581</c:v>
                </c:pt>
                <c:pt idx="751">
                  <c:v>44582</c:v>
                </c:pt>
                <c:pt idx="752">
                  <c:v>44583</c:v>
                </c:pt>
                <c:pt idx="753">
                  <c:v>44584</c:v>
                </c:pt>
                <c:pt idx="754">
                  <c:v>44585</c:v>
                </c:pt>
                <c:pt idx="755">
                  <c:v>44586</c:v>
                </c:pt>
                <c:pt idx="756">
                  <c:v>44587</c:v>
                </c:pt>
                <c:pt idx="757">
                  <c:v>44588</c:v>
                </c:pt>
                <c:pt idx="758">
                  <c:v>44589</c:v>
                </c:pt>
                <c:pt idx="759">
                  <c:v>44590</c:v>
                </c:pt>
                <c:pt idx="760">
                  <c:v>44591</c:v>
                </c:pt>
                <c:pt idx="761">
                  <c:v>44592</c:v>
                </c:pt>
                <c:pt idx="762">
                  <c:v>44593</c:v>
                </c:pt>
                <c:pt idx="763">
                  <c:v>44594</c:v>
                </c:pt>
                <c:pt idx="764">
                  <c:v>44595</c:v>
                </c:pt>
                <c:pt idx="765">
                  <c:v>44596</c:v>
                </c:pt>
                <c:pt idx="766">
                  <c:v>44597</c:v>
                </c:pt>
                <c:pt idx="767">
                  <c:v>44598</c:v>
                </c:pt>
                <c:pt idx="768">
                  <c:v>44599</c:v>
                </c:pt>
                <c:pt idx="769">
                  <c:v>44600</c:v>
                </c:pt>
                <c:pt idx="770">
                  <c:v>44601</c:v>
                </c:pt>
                <c:pt idx="771">
                  <c:v>44602</c:v>
                </c:pt>
                <c:pt idx="772">
                  <c:v>44603</c:v>
                </c:pt>
                <c:pt idx="773">
                  <c:v>44604</c:v>
                </c:pt>
                <c:pt idx="774">
                  <c:v>44605</c:v>
                </c:pt>
                <c:pt idx="775">
                  <c:v>44606</c:v>
                </c:pt>
                <c:pt idx="776">
                  <c:v>44607</c:v>
                </c:pt>
                <c:pt idx="777">
                  <c:v>44608</c:v>
                </c:pt>
                <c:pt idx="778">
                  <c:v>44609</c:v>
                </c:pt>
                <c:pt idx="779">
                  <c:v>44610</c:v>
                </c:pt>
                <c:pt idx="780">
                  <c:v>44611</c:v>
                </c:pt>
                <c:pt idx="781">
                  <c:v>44612</c:v>
                </c:pt>
                <c:pt idx="782">
                  <c:v>44613</c:v>
                </c:pt>
                <c:pt idx="783">
                  <c:v>44614</c:v>
                </c:pt>
                <c:pt idx="784">
                  <c:v>44615</c:v>
                </c:pt>
                <c:pt idx="785">
                  <c:v>44616</c:v>
                </c:pt>
                <c:pt idx="786">
                  <c:v>44617</c:v>
                </c:pt>
                <c:pt idx="787">
                  <c:v>44618</c:v>
                </c:pt>
                <c:pt idx="788">
                  <c:v>44619</c:v>
                </c:pt>
                <c:pt idx="789">
                  <c:v>44620</c:v>
                </c:pt>
                <c:pt idx="790">
                  <c:v>44621</c:v>
                </c:pt>
                <c:pt idx="791">
                  <c:v>44622</c:v>
                </c:pt>
                <c:pt idx="792">
                  <c:v>44623</c:v>
                </c:pt>
                <c:pt idx="793">
                  <c:v>44624</c:v>
                </c:pt>
                <c:pt idx="794">
                  <c:v>44625</c:v>
                </c:pt>
                <c:pt idx="795">
                  <c:v>44626</c:v>
                </c:pt>
                <c:pt idx="796">
                  <c:v>44627</c:v>
                </c:pt>
                <c:pt idx="797">
                  <c:v>44628</c:v>
                </c:pt>
                <c:pt idx="798">
                  <c:v>44629</c:v>
                </c:pt>
                <c:pt idx="799">
                  <c:v>44630</c:v>
                </c:pt>
                <c:pt idx="800">
                  <c:v>44631</c:v>
                </c:pt>
                <c:pt idx="801">
                  <c:v>44632</c:v>
                </c:pt>
                <c:pt idx="802">
                  <c:v>44633</c:v>
                </c:pt>
                <c:pt idx="803">
                  <c:v>44634</c:v>
                </c:pt>
                <c:pt idx="804">
                  <c:v>44635</c:v>
                </c:pt>
                <c:pt idx="805">
                  <c:v>44636</c:v>
                </c:pt>
                <c:pt idx="806">
                  <c:v>44637</c:v>
                </c:pt>
                <c:pt idx="807">
                  <c:v>44638</c:v>
                </c:pt>
                <c:pt idx="808">
                  <c:v>44639</c:v>
                </c:pt>
                <c:pt idx="809">
                  <c:v>44640</c:v>
                </c:pt>
                <c:pt idx="810">
                  <c:v>44641</c:v>
                </c:pt>
                <c:pt idx="811">
                  <c:v>44642</c:v>
                </c:pt>
                <c:pt idx="812">
                  <c:v>44643</c:v>
                </c:pt>
                <c:pt idx="813">
                  <c:v>44644</c:v>
                </c:pt>
                <c:pt idx="814">
                  <c:v>44645</c:v>
                </c:pt>
                <c:pt idx="815">
                  <c:v>44646</c:v>
                </c:pt>
                <c:pt idx="816">
                  <c:v>44647</c:v>
                </c:pt>
                <c:pt idx="817">
                  <c:v>44648</c:v>
                </c:pt>
                <c:pt idx="818">
                  <c:v>44649</c:v>
                </c:pt>
                <c:pt idx="819">
                  <c:v>44650</c:v>
                </c:pt>
                <c:pt idx="820">
                  <c:v>44651</c:v>
                </c:pt>
                <c:pt idx="821">
                  <c:v>44652</c:v>
                </c:pt>
                <c:pt idx="822">
                  <c:v>44653</c:v>
                </c:pt>
                <c:pt idx="823">
                  <c:v>44654</c:v>
                </c:pt>
                <c:pt idx="824">
                  <c:v>44655</c:v>
                </c:pt>
                <c:pt idx="825">
                  <c:v>44656</c:v>
                </c:pt>
                <c:pt idx="826">
                  <c:v>44657</c:v>
                </c:pt>
                <c:pt idx="827">
                  <c:v>44658</c:v>
                </c:pt>
                <c:pt idx="828">
                  <c:v>44659</c:v>
                </c:pt>
                <c:pt idx="829">
                  <c:v>44660</c:v>
                </c:pt>
                <c:pt idx="830">
                  <c:v>44661</c:v>
                </c:pt>
                <c:pt idx="831">
                  <c:v>44662</c:v>
                </c:pt>
                <c:pt idx="832">
                  <c:v>44663</c:v>
                </c:pt>
                <c:pt idx="833">
                  <c:v>44664</c:v>
                </c:pt>
                <c:pt idx="834">
                  <c:v>44665</c:v>
                </c:pt>
                <c:pt idx="835">
                  <c:v>44666</c:v>
                </c:pt>
                <c:pt idx="836">
                  <c:v>44667</c:v>
                </c:pt>
                <c:pt idx="837">
                  <c:v>44668</c:v>
                </c:pt>
                <c:pt idx="838">
                  <c:v>44669</c:v>
                </c:pt>
                <c:pt idx="839">
                  <c:v>44670</c:v>
                </c:pt>
                <c:pt idx="840">
                  <c:v>44671</c:v>
                </c:pt>
                <c:pt idx="841">
                  <c:v>44672</c:v>
                </c:pt>
                <c:pt idx="842">
                  <c:v>44673</c:v>
                </c:pt>
                <c:pt idx="843">
                  <c:v>44674</c:v>
                </c:pt>
                <c:pt idx="844">
                  <c:v>44675</c:v>
                </c:pt>
                <c:pt idx="845">
                  <c:v>44676</c:v>
                </c:pt>
                <c:pt idx="846">
                  <c:v>44677</c:v>
                </c:pt>
                <c:pt idx="847">
                  <c:v>44678</c:v>
                </c:pt>
                <c:pt idx="848">
                  <c:v>44679</c:v>
                </c:pt>
                <c:pt idx="849">
                  <c:v>44680</c:v>
                </c:pt>
                <c:pt idx="850">
                  <c:v>44681</c:v>
                </c:pt>
                <c:pt idx="851">
                  <c:v>44682</c:v>
                </c:pt>
                <c:pt idx="852">
                  <c:v>44683</c:v>
                </c:pt>
                <c:pt idx="853">
                  <c:v>44684</c:v>
                </c:pt>
                <c:pt idx="854">
                  <c:v>44685</c:v>
                </c:pt>
                <c:pt idx="855">
                  <c:v>44686</c:v>
                </c:pt>
                <c:pt idx="856">
                  <c:v>44687</c:v>
                </c:pt>
                <c:pt idx="857">
                  <c:v>44688</c:v>
                </c:pt>
                <c:pt idx="858">
                  <c:v>44689</c:v>
                </c:pt>
                <c:pt idx="859">
                  <c:v>44690</c:v>
                </c:pt>
                <c:pt idx="860">
                  <c:v>44691</c:v>
                </c:pt>
                <c:pt idx="861">
                  <c:v>44692</c:v>
                </c:pt>
                <c:pt idx="862">
                  <c:v>44693</c:v>
                </c:pt>
                <c:pt idx="863">
                  <c:v>44694</c:v>
                </c:pt>
                <c:pt idx="864">
                  <c:v>44695</c:v>
                </c:pt>
                <c:pt idx="865">
                  <c:v>44696</c:v>
                </c:pt>
                <c:pt idx="866">
                  <c:v>44697</c:v>
                </c:pt>
                <c:pt idx="867">
                  <c:v>44698</c:v>
                </c:pt>
                <c:pt idx="868">
                  <c:v>44699</c:v>
                </c:pt>
                <c:pt idx="869">
                  <c:v>44700</c:v>
                </c:pt>
                <c:pt idx="870">
                  <c:v>44701</c:v>
                </c:pt>
                <c:pt idx="871">
                  <c:v>44702</c:v>
                </c:pt>
                <c:pt idx="872">
                  <c:v>44703</c:v>
                </c:pt>
                <c:pt idx="873">
                  <c:v>44704</c:v>
                </c:pt>
                <c:pt idx="874">
                  <c:v>44705</c:v>
                </c:pt>
                <c:pt idx="875">
                  <c:v>44706</c:v>
                </c:pt>
                <c:pt idx="876">
                  <c:v>44707</c:v>
                </c:pt>
                <c:pt idx="877">
                  <c:v>44708</c:v>
                </c:pt>
                <c:pt idx="878">
                  <c:v>44709</c:v>
                </c:pt>
                <c:pt idx="879">
                  <c:v>44710</c:v>
                </c:pt>
                <c:pt idx="880">
                  <c:v>44711</c:v>
                </c:pt>
                <c:pt idx="881">
                  <c:v>44712</c:v>
                </c:pt>
                <c:pt idx="882">
                  <c:v>44713</c:v>
                </c:pt>
                <c:pt idx="883">
                  <c:v>44714</c:v>
                </c:pt>
                <c:pt idx="884">
                  <c:v>44715</c:v>
                </c:pt>
                <c:pt idx="885">
                  <c:v>44716</c:v>
                </c:pt>
                <c:pt idx="886">
                  <c:v>44717</c:v>
                </c:pt>
                <c:pt idx="887">
                  <c:v>44718</c:v>
                </c:pt>
                <c:pt idx="888">
                  <c:v>44719</c:v>
                </c:pt>
                <c:pt idx="889">
                  <c:v>44720</c:v>
                </c:pt>
                <c:pt idx="890">
                  <c:v>44721</c:v>
                </c:pt>
                <c:pt idx="891">
                  <c:v>44722</c:v>
                </c:pt>
                <c:pt idx="892">
                  <c:v>44723</c:v>
                </c:pt>
                <c:pt idx="893">
                  <c:v>44724</c:v>
                </c:pt>
                <c:pt idx="894">
                  <c:v>44725</c:v>
                </c:pt>
                <c:pt idx="895">
                  <c:v>44726</c:v>
                </c:pt>
                <c:pt idx="896">
                  <c:v>44727</c:v>
                </c:pt>
                <c:pt idx="897">
                  <c:v>44728</c:v>
                </c:pt>
                <c:pt idx="898">
                  <c:v>44729</c:v>
                </c:pt>
                <c:pt idx="899">
                  <c:v>44730</c:v>
                </c:pt>
                <c:pt idx="900">
                  <c:v>44731</c:v>
                </c:pt>
                <c:pt idx="901">
                  <c:v>44732</c:v>
                </c:pt>
                <c:pt idx="902">
                  <c:v>44733</c:v>
                </c:pt>
                <c:pt idx="903">
                  <c:v>44734</c:v>
                </c:pt>
                <c:pt idx="904">
                  <c:v>44735</c:v>
                </c:pt>
                <c:pt idx="905">
                  <c:v>44736</c:v>
                </c:pt>
                <c:pt idx="906">
                  <c:v>44737</c:v>
                </c:pt>
                <c:pt idx="907">
                  <c:v>44738</c:v>
                </c:pt>
                <c:pt idx="908">
                  <c:v>44739</c:v>
                </c:pt>
                <c:pt idx="909">
                  <c:v>44740</c:v>
                </c:pt>
                <c:pt idx="910">
                  <c:v>44741</c:v>
                </c:pt>
                <c:pt idx="911">
                  <c:v>44742</c:v>
                </c:pt>
                <c:pt idx="912">
                  <c:v>44743</c:v>
                </c:pt>
                <c:pt idx="913">
                  <c:v>44744</c:v>
                </c:pt>
                <c:pt idx="914">
                  <c:v>44745</c:v>
                </c:pt>
                <c:pt idx="915">
                  <c:v>44746</c:v>
                </c:pt>
                <c:pt idx="916">
                  <c:v>44747</c:v>
                </c:pt>
                <c:pt idx="917">
                  <c:v>44748</c:v>
                </c:pt>
                <c:pt idx="918">
                  <c:v>44749</c:v>
                </c:pt>
                <c:pt idx="919">
                  <c:v>44750</c:v>
                </c:pt>
                <c:pt idx="920">
                  <c:v>44751</c:v>
                </c:pt>
                <c:pt idx="921">
                  <c:v>44752</c:v>
                </c:pt>
                <c:pt idx="922">
                  <c:v>44753</c:v>
                </c:pt>
                <c:pt idx="923">
                  <c:v>44754</c:v>
                </c:pt>
                <c:pt idx="924">
                  <c:v>44755</c:v>
                </c:pt>
                <c:pt idx="925">
                  <c:v>44756</c:v>
                </c:pt>
                <c:pt idx="926">
                  <c:v>44757</c:v>
                </c:pt>
                <c:pt idx="927">
                  <c:v>44758</c:v>
                </c:pt>
                <c:pt idx="928">
                  <c:v>44759</c:v>
                </c:pt>
                <c:pt idx="929">
                  <c:v>44760</c:v>
                </c:pt>
                <c:pt idx="930">
                  <c:v>44761</c:v>
                </c:pt>
                <c:pt idx="931">
                  <c:v>44762</c:v>
                </c:pt>
                <c:pt idx="932">
                  <c:v>44763</c:v>
                </c:pt>
                <c:pt idx="933">
                  <c:v>44764</c:v>
                </c:pt>
                <c:pt idx="934">
                  <c:v>44765</c:v>
                </c:pt>
                <c:pt idx="935">
                  <c:v>44766</c:v>
                </c:pt>
                <c:pt idx="936">
                  <c:v>44767</c:v>
                </c:pt>
                <c:pt idx="937">
                  <c:v>44768</c:v>
                </c:pt>
                <c:pt idx="938">
                  <c:v>44769</c:v>
                </c:pt>
                <c:pt idx="939">
                  <c:v>44770</c:v>
                </c:pt>
                <c:pt idx="940">
                  <c:v>44771</c:v>
                </c:pt>
                <c:pt idx="941">
                  <c:v>44772</c:v>
                </c:pt>
                <c:pt idx="942">
                  <c:v>44773</c:v>
                </c:pt>
                <c:pt idx="943">
                  <c:v>44774</c:v>
                </c:pt>
                <c:pt idx="944">
                  <c:v>44775</c:v>
                </c:pt>
                <c:pt idx="945">
                  <c:v>44776</c:v>
                </c:pt>
                <c:pt idx="946">
                  <c:v>44777</c:v>
                </c:pt>
                <c:pt idx="947">
                  <c:v>44778</c:v>
                </c:pt>
                <c:pt idx="948">
                  <c:v>44779</c:v>
                </c:pt>
                <c:pt idx="949">
                  <c:v>44780</c:v>
                </c:pt>
                <c:pt idx="950">
                  <c:v>44781</c:v>
                </c:pt>
                <c:pt idx="951">
                  <c:v>44782</c:v>
                </c:pt>
                <c:pt idx="952">
                  <c:v>44783</c:v>
                </c:pt>
                <c:pt idx="953">
                  <c:v>44784</c:v>
                </c:pt>
                <c:pt idx="954">
                  <c:v>44785</c:v>
                </c:pt>
                <c:pt idx="955">
                  <c:v>44786</c:v>
                </c:pt>
                <c:pt idx="956">
                  <c:v>44787</c:v>
                </c:pt>
                <c:pt idx="957">
                  <c:v>44788</c:v>
                </c:pt>
                <c:pt idx="958">
                  <c:v>44789</c:v>
                </c:pt>
                <c:pt idx="959">
                  <c:v>44790</c:v>
                </c:pt>
                <c:pt idx="960">
                  <c:v>44791</c:v>
                </c:pt>
                <c:pt idx="961">
                  <c:v>44792</c:v>
                </c:pt>
                <c:pt idx="962">
                  <c:v>44793</c:v>
                </c:pt>
                <c:pt idx="963">
                  <c:v>44794</c:v>
                </c:pt>
                <c:pt idx="964">
                  <c:v>44795</c:v>
                </c:pt>
                <c:pt idx="965">
                  <c:v>44796</c:v>
                </c:pt>
                <c:pt idx="966">
                  <c:v>44797</c:v>
                </c:pt>
                <c:pt idx="967">
                  <c:v>44798</c:v>
                </c:pt>
                <c:pt idx="968">
                  <c:v>44799</c:v>
                </c:pt>
                <c:pt idx="969">
                  <c:v>44800</c:v>
                </c:pt>
                <c:pt idx="970">
                  <c:v>44801</c:v>
                </c:pt>
                <c:pt idx="971">
                  <c:v>44802</c:v>
                </c:pt>
                <c:pt idx="972">
                  <c:v>44803</c:v>
                </c:pt>
                <c:pt idx="973">
                  <c:v>44804</c:v>
                </c:pt>
                <c:pt idx="974">
                  <c:v>44805</c:v>
                </c:pt>
                <c:pt idx="975">
                  <c:v>44806</c:v>
                </c:pt>
                <c:pt idx="976">
                  <c:v>44807</c:v>
                </c:pt>
                <c:pt idx="977">
                  <c:v>44808</c:v>
                </c:pt>
                <c:pt idx="978">
                  <c:v>44809</c:v>
                </c:pt>
                <c:pt idx="979">
                  <c:v>44810</c:v>
                </c:pt>
                <c:pt idx="980">
                  <c:v>44811</c:v>
                </c:pt>
                <c:pt idx="981">
                  <c:v>44812</c:v>
                </c:pt>
                <c:pt idx="982">
                  <c:v>44813</c:v>
                </c:pt>
                <c:pt idx="983">
                  <c:v>44814</c:v>
                </c:pt>
                <c:pt idx="984">
                  <c:v>44815</c:v>
                </c:pt>
                <c:pt idx="985">
                  <c:v>44816</c:v>
                </c:pt>
                <c:pt idx="986">
                  <c:v>44817</c:v>
                </c:pt>
                <c:pt idx="987">
                  <c:v>44818</c:v>
                </c:pt>
                <c:pt idx="988">
                  <c:v>44819</c:v>
                </c:pt>
                <c:pt idx="989">
                  <c:v>44820</c:v>
                </c:pt>
                <c:pt idx="990">
                  <c:v>44821</c:v>
                </c:pt>
                <c:pt idx="991">
                  <c:v>44822</c:v>
                </c:pt>
                <c:pt idx="992">
                  <c:v>44823</c:v>
                </c:pt>
                <c:pt idx="993">
                  <c:v>44824</c:v>
                </c:pt>
                <c:pt idx="994">
                  <c:v>44825</c:v>
                </c:pt>
                <c:pt idx="995">
                  <c:v>44826</c:v>
                </c:pt>
                <c:pt idx="996">
                  <c:v>44827</c:v>
                </c:pt>
                <c:pt idx="997">
                  <c:v>44828</c:v>
                </c:pt>
                <c:pt idx="998">
                  <c:v>44829</c:v>
                </c:pt>
                <c:pt idx="999">
                  <c:v>44830</c:v>
                </c:pt>
                <c:pt idx="1000">
                  <c:v>44831</c:v>
                </c:pt>
                <c:pt idx="1001">
                  <c:v>44832</c:v>
                </c:pt>
                <c:pt idx="1002">
                  <c:v>44833</c:v>
                </c:pt>
                <c:pt idx="1003">
                  <c:v>44834</c:v>
                </c:pt>
                <c:pt idx="1004">
                  <c:v>44835</c:v>
                </c:pt>
                <c:pt idx="1005">
                  <c:v>44836</c:v>
                </c:pt>
                <c:pt idx="1006">
                  <c:v>44837</c:v>
                </c:pt>
                <c:pt idx="1007">
                  <c:v>44838</c:v>
                </c:pt>
                <c:pt idx="1008">
                  <c:v>44839</c:v>
                </c:pt>
                <c:pt idx="1009">
                  <c:v>44840</c:v>
                </c:pt>
                <c:pt idx="1010">
                  <c:v>44841</c:v>
                </c:pt>
                <c:pt idx="1011">
                  <c:v>44842</c:v>
                </c:pt>
                <c:pt idx="1012">
                  <c:v>44843</c:v>
                </c:pt>
                <c:pt idx="1013">
                  <c:v>44844</c:v>
                </c:pt>
                <c:pt idx="1014">
                  <c:v>44845</c:v>
                </c:pt>
                <c:pt idx="1015">
                  <c:v>44846</c:v>
                </c:pt>
                <c:pt idx="1016">
                  <c:v>44847</c:v>
                </c:pt>
                <c:pt idx="1017">
                  <c:v>44848</c:v>
                </c:pt>
                <c:pt idx="1018">
                  <c:v>44849</c:v>
                </c:pt>
                <c:pt idx="1019">
                  <c:v>44850</c:v>
                </c:pt>
                <c:pt idx="1020">
                  <c:v>44851</c:v>
                </c:pt>
                <c:pt idx="1021">
                  <c:v>44852</c:v>
                </c:pt>
                <c:pt idx="1022">
                  <c:v>44853</c:v>
                </c:pt>
                <c:pt idx="1023">
                  <c:v>44854</c:v>
                </c:pt>
                <c:pt idx="1024">
                  <c:v>44855</c:v>
                </c:pt>
                <c:pt idx="1025">
                  <c:v>44856</c:v>
                </c:pt>
                <c:pt idx="1026">
                  <c:v>44857</c:v>
                </c:pt>
                <c:pt idx="1027">
                  <c:v>44858</c:v>
                </c:pt>
                <c:pt idx="1028">
                  <c:v>44859</c:v>
                </c:pt>
                <c:pt idx="1029">
                  <c:v>44860</c:v>
                </c:pt>
                <c:pt idx="1030">
                  <c:v>44861</c:v>
                </c:pt>
                <c:pt idx="1031">
                  <c:v>44862</c:v>
                </c:pt>
                <c:pt idx="1032">
                  <c:v>44863</c:v>
                </c:pt>
                <c:pt idx="1033">
                  <c:v>44864</c:v>
                </c:pt>
                <c:pt idx="1034">
                  <c:v>44865</c:v>
                </c:pt>
                <c:pt idx="1035">
                  <c:v>44866</c:v>
                </c:pt>
                <c:pt idx="1036">
                  <c:v>44867</c:v>
                </c:pt>
                <c:pt idx="1037">
                  <c:v>44868</c:v>
                </c:pt>
                <c:pt idx="1038">
                  <c:v>44869</c:v>
                </c:pt>
                <c:pt idx="1039">
                  <c:v>44870</c:v>
                </c:pt>
                <c:pt idx="1040">
                  <c:v>44871</c:v>
                </c:pt>
                <c:pt idx="1041">
                  <c:v>44872</c:v>
                </c:pt>
                <c:pt idx="1042">
                  <c:v>44873</c:v>
                </c:pt>
                <c:pt idx="1043">
                  <c:v>44874</c:v>
                </c:pt>
                <c:pt idx="1044">
                  <c:v>44875</c:v>
                </c:pt>
                <c:pt idx="1045">
                  <c:v>44876</c:v>
                </c:pt>
                <c:pt idx="1046">
                  <c:v>44877</c:v>
                </c:pt>
                <c:pt idx="1047">
                  <c:v>44878</c:v>
                </c:pt>
                <c:pt idx="1048">
                  <c:v>44879</c:v>
                </c:pt>
                <c:pt idx="1049">
                  <c:v>44880</c:v>
                </c:pt>
                <c:pt idx="1050">
                  <c:v>44881</c:v>
                </c:pt>
                <c:pt idx="1051">
                  <c:v>44882</c:v>
                </c:pt>
                <c:pt idx="1052">
                  <c:v>44883</c:v>
                </c:pt>
                <c:pt idx="1053">
                  <c:v>44884</c:v>
                </c:pt>
                <c:pt idx="1054">
                  <c:v>44885</c:v>
                </c:pt>
                <c:pt idx="1055">
                  <c:v>44886</c:v>
                </c:pt>
                <c:pt idx="1056">
                  <c:v>44887</c:v>
                </c:pt>
                <c:pt idx="1057">
                  <c:v>44888</c:v>
                </c:pt>
                <c:pt idx="1058">
                  <c:v>44889</c:v>
                </c:pt>
                <c:pt idx="1059">
                  <c:v>44890</c:v>
                </c:pt>
                <c:pt idx="1060">
                  <c:v>44891</c:v>
                </c:pt>
                <c:pt idx="1061">
                  <c:v>44892</c:v>
                </c:pt>
                <c:pt idx="1062">
                  <c:v>44893</c:v>
                </c:pt>
                <c:pt idx="1063">
                  <c:v>44894</c:v>
                </c:pt>
                <c:pt idx="1064">
                  <c:v>44895</c:v>
                </c:pt>
                <c:pt idx="1065">
                  <c:v>44896</c:v>
                </c:pt>
                <c:pt idx="1066">
                  <c:v>44897</c:v>
                </c:pt>
                <c:pt idx="1067">
                  <c:v>44898</c:v>
                </c:pt>
                <c:pt idx="1068">
                  <c:v>44899</c:v>
                </c:pt>
                <c:pt idx="1069">
                  <c:v>44900</c:v>
                </c:pt>
                <c:pt idx="1070">
                  <c:v>44901</c:v>
                </c:pt>
                <c:pt idx="1071">
                  <c:v>44902</c:v>
                </c:pt>
                <c:pt idx="1072">
                  <c:v>44903</c:v>
                </c:pt>
                <c:pt idx="1073">
                  <c:v>44904</c:v>
                </c:pt>
                <c:pt idx="1074">
                  <c:v>44905</c:v>
                </c:pt>
                <c:pt idx="1075">
                  <c:v>44906</c:v>
                </c:pt>
                <c:pt idx="1076">
                  <c:v>44907</c:v>
                </c:pt>
                <c:pt idx="1077">
                  <c:v>44908</c:v>
                </c:pt>
                <c:pt idx="1078">
                  <c:v>44909</c:v>
                </c:pt>
                <c:pt idx="1079">
                  <c:v>44910</c:v>
                </c:pt>
                <c:pt idx="1080">
                  <c:v>44911</c:v>
                </c:pt>
                <c:pt idx="1081">
                  <c:v>44912</c:v>
                </c:pt>
                <c:pt idx="1082">
                  <c:v>44913</c:v>
                </c:pt>
                <c:pt idx="1083">
                  <c:v>44914</c:v>
                </c:pt>
                <c:pt idx="1084">
                  <c:v>44915</c:v>
                </c:pt>
                <c:pt idx="1085">
                  <c:v>44916</c:v>
                </c:pt>
                <c:pt idx="1086">
                  <c:v>44917</c:v>
                </c:pt>
                <c:pt idx="1087">
                  <c:v>44918</c:v>
                </c:pt>
                <c:pt idx="1088">
                  <c:v>44919</c:v>
                </c:pt>
                <c:pt idx="1089">
                  <c:v>44920</c:v>
                </c:pt>
                <c:pt idx="1090">
                  <c:v>44921</c:v>
                </c:pt>
                <c:pt idx="1091">
                  <c:v>44922</c:v>
                </c:pt>
                <c:pt idx="1092">
                  <c:v>44923</c:v>
                </c:pt>
                <c:pt idx="1093">
                  <c:v>44924</c:v>
                </c:pt>
                <c:pt idx="1094">
                  <c:v>44925</c:v>
                </c:pt>
                <c:pt idx="1095">
                  <c:v>44926</c:v>
                </c:pt>
                <c:pt idx="1096">
                  <c:v>44927</c:v>
                </c:pt>
                <c:pt idx="1097">
                  <c:v>44928</c:v>
                </c:pt>
                <c:pt idx="1098">
                  <c:v>44929</c:v>
                </c:pt>
                <c:pt idx="1099">
                  <c:v>44930</c:v>
                </c:pt>
                <c:pt idx="1100">
                  <c:v>44931</c:v>
                </c:pt>
                <c:pt idx="1101">
                  <c:v>44932</c:v>
                </c:pt>
                <c:pt idx="1102">
                  <c:v>44933</c:v>
                </c:pt>
                <c:pt idx="1103">
                  <c:v>44934</c:v>
                </c:pt>
                <c:pt idx="1104">
                  <c:v>44935</c:v>
                </c:pt>
                <c:pt idx="1105">
                  <c:v>44936</c:v>
                </c:pt>
                <c:pt idx="1106">
                  <c:v>44937</c:v>
                </c:pt>
                <c:pt idx="1107">
                  <c:v>44938</c:v>
                </c:pt>
                <c:pt idx="1108">
                  <c:v>44939</c:v>
                </c:pt>
                <c:pt idx="1109">
                  <c:v>44940</c:v>
                </c:pt>
                <c:pt idx="1110">
                  <c:v>44941</c:v>
                </c:pt>
                <c:pt idx="1111">
                  <c:v>44942</c:v>
                </c:pt>
                <c:pt idx="1112">
                  <c:v>44943</c:v>
                </c:pt>
                <c:pt idx="1113">
                  <c:v>44944</c:v>
                </c:pt>
                <c:pt idx="1114">
                  <c:v>44945</c:v>
                </c:pt>
                <c:pt idx="1115">
                  <c:v>44946</c:v>
                </c:pt>
                <c:pt idx="1116">
                  <c:v>44947</c:v>
                </c:pt>
                <c:pt idx="1117">
                  <c:v>44948</c:v>
                </c:pt>
                <c:pt idx="1118">
                  <c:v>44949</c:v>
                </c:pt>
                <c:pt idx="1119">
                  <c:v>44950</c:v>
                </c:pt>
                <c:pt idx="1120">
                  <c:v>44951</c:v>
                </c:pt>
                <c:pt idx="1121">
                  <c:v>44952</c:v>
                </c:pt>
                <c:pt idx="1122">
                  <c:v>44953</c:v>
                </c:pt>
                <c:pt idx="1123">
                  <c:v>44954</c:v>
                </c:pt>
                <c:pt idx="1124">
                  <c:v>44955</c:v>
                </c:pt>
                <c:pt idx="1125">
                  <c:v>44956</c:v>
                </c:pt>
                <c:pt idx="1126">
                  <c:v>44957</c:v>
                </c:pt>
                <c:pt idx="1127">
                  <c:v>44958</c:v>
                </c:pt>
                <c:pt idx="1128">
                  <c:v>44959</c:v>
                </c:pt>
                <c:pt idx="1129">
                  <c:v>44960</c:v>
                </c:pt>
                <c:pt idx="1130">
                  <c:v>44961</c:v>
                </c:pt>
                <c:pt idx="1131">
                  <c:v>44962</c:v>
                </c:pt>
                <c:pt idx="1132">
                  <c:v>44963</c:v>
                </c:pt>
                <c:pt idx="1133">
                  <c:v>44964</c:v>
                </c:pt>
                <c:pt idx="1134">
                  <c:v>44965</c:v>
                </c:pt>
                <c:pt idx="1135">
                  <c:v>44966</c:v>
                </c:pt>
                <c:pt idx="1136">
                  <c:v>44967</c:v>
                </c:pt>
                <c:pt idx="1137">
                  <c:v>44968</c:v>
                </c:pt>
                <c:pt idx="1138">
                  <c:v>44969</c:v>
                </c:pt>
                <c:pt idx="1139">
                  <c:v>44970</c:v>
                </c:pt>
                <c:pt idx="1140">
                  <c:v>44971</c:v>
                </c:pt>
                <c:pt idx="1141">
                  <c:v>44972</c:v>
                </c:pt>
                <c:pt idx="1142">
                  <c:v>44973</c:v>
                </c:pt>
                <c:pt idx="1143">
                  <c:v>44974</c:v>
                </c:pt>
                <c:pt idx="1144">
                  <c:v>44975</c:v>
                </c:pt>
                <c:pt idx="1145">
                  <c:v>44976</c:v>
                </c:pt>
                <c:pt idx="1146">
                  <c:v>44977</c:v>
                </c:pt>
                <c:pt idx="1147">
                  <c:v>44978</c:v>
                </c:pt>
                <c:pt idx="1148">
                  <c:v>44979</c:v>
                </c:pt>
                <c:pt idx="1149">
                  <c:v>44980</c:v>
                </c:pt>
                <c:pt idx="1150">
                  <c:v>44981</c:v>
                </c:pt>
                <c:pt idx="1151">
                  <c:v>44982</c:v>
                </c:pt>
                <c:pt idx="1152">
                  <c:v>44983</c:v>
                </c:pt>
                <c:pt idx="1153">
                  <c:v>44984</c:v>
                </c:pt>
                <c:pt idx="1154">
                  <c:v>44985</c:v>
                </c:pt>
                <c:pt idx="1155">
                  <c:v>44986</c:v>
                </c:pt>
                <c:pt idx="1156">
                  <c:v>44987</c:v>
                </c:pt>
                <c:pt idx="1157">
                  <c:v>44988</c:v>
                </c:pt>
                <c:pt idx="1158">
                  <c:v>44989</c:v>
                </c:pt>
                <c:pt idx="1159">
                  <c:v>44990</c:v>
                </c:pt>
                <c:pt idx="1160">
                  <c:v>44991</c:v>
                </c:pt>
                <c:pt idx="1161">
                  <c:v>44992</c:v>
                </c:pt>
                <c:pt idx="1162">
                  <c:v>44993</c:v>
                </c:pt>
                <c:pt idx="1163">
                  <c:v>44994</c:v>
                </c:pt>
                <c:pt idx="1164">
                  <c:v>44995</c:v>
                </c:pt>
                <c:pt idx="1165">
                  <c:v>44996</c:v>
                </c:pt>
                <c:pt idx="1166">
                  <c:v>44997</c:v>
                </c:pt>
                <c:pt idx="1167">
                  <c:v>44998</c:v>
                </c:pt>
                <c:pt idx="1168">
                  <c:v>44999</c:v>
                </c:pt>
                <c:pt idx="1169">
                  <c:v>45000</c:v>
                </c:pt>
                <c:pt idx="1170">
                  <c:v>45001</c:v>
                </c:pt>
                <c:pt idx="1171">
                  <c:v>45002</c:v>
                </c:pt>
                <c:pt idx="1172">
                  <c:v>45003</c:v>
                </c:pt>
                <c:pt idx="1173">
                  <c:v>45004</c:v>
                </c:pt>
                <c:pt idx="1174">
                  <c:v>45005</c:v>
                </c:pt>
                <c:pt idx="1175">
                  <c:v>45006</c:v>
                </c:pt>
                <c:pt idx="1176">
                  <c:v>45007</c:v>
                </c:pt>
                <c:pt idx="1177">
                  <c:v>45008</c:v>
                </c:pt>
                <c:pt idx="1178">
                  <c:v>45009</c:v>
                </c:pt>
                <c:pt idx="1179">
                  <c:v>45010</c:v>
                </c:pt>
                <c:pt idx="1180">
                  <c:v>45011</c:v>
                </c:pt>
                <c:pt idx="1181">
                  <c:v>45012</c:v>
                </c:pt>
                <c:pt idx="1182">
                  <c:v>45013</c:v>
                </c:pt>
                <c:pt idx="1183">
                  <c:v>45014</c:v>
                </c:pt>
                <c:pt idx="1184">
                  <c:v>45015</c:v>
                </c:pt>
                <c:pt idx="1185">
                  <c:v>45016</c:v>
                </c:pt>
                <c:pt idx="1186">
                  <c:v>45017</c:v>
                </c:pt>
                <c:pt idx="1187">
                  <c:v>45018</c:v>
                </c:pt>
                <c:pt idx="1188">
                  <c:v>45019</c:v>
                </c:pt>
                <c:pt idx="1189">
                  <c:v>45020</c:v>
                </c:pt>
                <c:pt idx="1190">
                  <c:v>45021</c:v>
                </c:pt>
                <c:pt idx="1191">
                  <c:v>45022</c:v>
                </c:pt>
                <c:pt idx="1192">
                  <c:v>45023</c:v>
                </c:pt>
                <c:pt idx="1193">
                  <c:v>45024</c:v>
                </c:pt>
                <c:pt idx="1194">
                  <c:v>45025</c:v>
                </c:pt>
                <c:pt idx="1195">
                  <c:v>45026</c:v>
                </c:pt>
                <c:pt idx="1196">
                  <c:v>45027</c:v>
                </c:pt>
                <c:pt idx="1197">
                  <c:v>45028</c:v>
                </c:pt>
                <c:pt idx="1198">
                  <c:v>45029</c:v>
                </c:pt>
                <c:pt idx="1199">
                  <c:v>45030</c:v>
                </c:pt>
                <c:pt idx="1200">
                  <c:v>45031</c:v>
                </c:pt>
                <c:pt idx="1201">
                  <c:v>45032</c:v>
                </c:pt>
                <c:pt idx="1202">
                  <c:v>45033</c:v>
                </c:pt>
                <c:pt idx="1203">
                  <c:v>45034</c:v>
                </c:pt>
                <c:pt idx="1204">
                  <c:v>45035</c:v>
                </c:pt>
                <c:pt idx="1205">
                  <c:v>45036</c:v>
                </c:pt>
                <c:pt idx="1206">
                  <c:v>45037</c:v>
                </c:pt>
                <c:pt idx="1207">
                  <c:v>45038</c:v>
                </c:pt>
                <c:pt idx="1208">
                  <c:v>45039</c:v>
                </c:pt>
                <c:pt idx="1209">
                  <c:v>45040</c:v>
                </c:pt>
                <c:pt idx="1210">
                  <c:v>45041</c:v>
                </c:pt>
                <c:pt idx="1211">
                  <c:v>45042</c:v>
                </c:pt>
                <c:pt idx="1212">
                  <c:v>45043</c:v>
                </c:pt>
                <c:pt idx="1213">
                  <c:v>45044</c:v>
                </c:pt>
                <c:pt idx="1214">
                  <c:v>45045</c:v>
                </c:pt>
                <c:pt idx="1215">
                  <c:v>45046</c:v>
                </c:pt>
                <c:pt idx="1216">
                  <c:v>45047</c:v>
                </c:pt>
                <c:pt idx="1217">
                  <c:v>45048</c:v>
                </c:pt>
                <c:pt idx="1218">
                  <c:v>45049</c:v>
                </c:pt>
                <c:pt idx="1219">
                  <c:v>45050</c:v>
                </c:pt>
                <c:pt idx="1220">
                  <c:v>45051</c:v>
                </c:pt>
                <c:pt idx="1221">
                  <c:v>45052</c:v>
                </c:pt>
                <c:pt idx="1222">
                  <c:v>45053</c:v>
                </c:pt>
                <c:pt idx="1223">
                  <c:v>45054</c:v>
                </c:pt>
                <c:pt idx="1224">
                  <c:v>45055</c:v>
                </c:pt>
                <c:pt idx="1225">
                  <c:v>45056</c:v>
                </c:pt>
                <c:pt idx="1226">
                  <c:v>45057</c:v>
                </c:pt>
                <c:pt idx="1227">
                  <c:v>45058</c:v>
                </c:pt>
                <c:pt idx="1228">
                  <c:v>45059</c:v>
                </c:pt>
                <c:pt idx="1229">
                  <c:v>45060</c:v>
                </c:pt>
                <c:pt idx="1230">
                  <c:v>45061</c:v>
                </c:pt>
                <c:pt idx="1231">
                  <c:v>45062</c:v>
                </c:pt>
                <c:pt idx="1232">
                  <c:v>45063</c:v>
                </c:pt>
                <c:pt idx="1233">
                  <c:v>45064</c:v>
                </c:pt>
                <c:pt idx="1234">
                  <c:v>45065</c:v>
                </c:pt>
                <c:pt idx="1235">
                  <c:v>45066</c:v>
                </c:pt>
                <c:pt idx="1236">
                  <c:v>45067</c:v>
                </c:pt>
                <c:pt idx="1237">
                  <c:v>45068</c:v>
                </c:pt>
                <c:pt idx="1238">
                  <c:v>45069</c:v>
                </c:pt>
                <c:pt idx="1239">
                  <c:v>45070</c:v>
                </c:pt>
                <c:pt idx="1240">
                  <c:v>45071</c:v>
                </c:pt>
                <c:pt idx="1241">
                  <c:v>45072</c:v>
                </c:pt>
                <c:pt idx="1242">
                  <c:v>45073</c:v>
                </c:pt>
                <c:pt idx="1243">
                  <c:v>45074</c:v>
                </c:pt>
                <c:pt idx="1244">
                  <c:v>45075</c:v>
                </c:pt>
                <c:pt idx="1245">
                  <c:v>45076</c:v>
                </c:pt>
                <c:pt idx="1246">
                  <c:v>45077</c:v>
                </c:pt>
                <c:pt idx="1247">
                  <c:v>45078</c:v>
                </c:pt>
                <c:pt idx="1248">
                  <c:v>45079</c:v>
                </c:pt>
                <c:pt idx="1249">
                  <c:v>45080</c:v>
                </c:pt>
                <c:pt idx="1250">
                  <c:v>45081</c:v>
                </c:pt>
                <c:pt idx="1251">
                  <c:v>45082</c:v>
                </c:pt>
                <c:pt idx="1252">
                  <c:v>45083</c:v>
                </c:pt>
                <c:pt idx="1253">
                  <c:v>45084</c:v>
                </c:pt>
                <c:pt idx="1254">
                  <c:v>45085</c:v>
                </c:pt>
                <c:pt idx="1255">
                  <c:v>45086</c:v>
                </c:pt>
                <c:pt idx="1256">
                  <c:v>45087</c:v>
                </c:pt>
                <c:pt idx="1257">
                  <c:v>45088</c:v>
                </c:pt>
                <c:pt idx="1258">
                  <c:v>45089</c:v>
                </c:pt>
                <c:pt idx="1259">
                  <c:v>45090</c:v>
                </c:pt>
                <c:pt idx="1260">
                  <c:v>45091</c:v>
                </c:pt>
                <c:pt idx="1261">
                  <c:v>45092</c:v>
                </c:pt>
                <c:pt idx="1262">
                  <c:v>45093</c:v>
                </c:pt>
                <c:pt idx="1263">
                  <c:v>45094</c:v>
                </c:pt>
                <c:pt idx="1264">
                  <c:v>45095</c:v>
                </c:pt>
                <c:pt idx="1265">
                  <c:v>45096</c:v>
                </c:pt>
                <c:pt idx="1266">
                  <c:v>45097</c:v>
                </c:pt>
                <c:pt idx="1267">
                  <c:v>45098</c:v>
                </c:pt>
                <c:pt idx="1268">
                  <c:v>45099</c:v>
                </c:pt>
                <c:pt idx="1269">
                  <c:v>45100</c:v>
                </c:pt>
                <c:pt idx="1270">
                  <c:v>45101</c:v>
                </c:pt>
                <c:pt idx="1271">
                  <c:v>45102</c:v>
                </c:pt>
                <c:pt idx="1272">
                  <c:v>45103</c:v>
                </c:pt>
                <c:pt idx="1273">
                  <c:v>45104</c:v>
                </c:pt>
                <c:pt idx="1274">
                  <c:v>45105</c:v>
                </c:pt>
                <c:pt idx="1275">
                  <c:v>45106</c:v>
                </c:pt>
                <c:pt idx="1276">
                  <c:v>45107</c:v>
                </c:pt>
                <c:pt idx="1277">
                  <c:v>45108</c:v>
                </c:pt>
                <c:pt idx="1278">
                  <c:v>45109</c:v>
                </c:pt>
                <c:pt idx="1279">
                  <c:v>45110</c:v>
                </c:pt>
                <c:pt idx="1280">
                  <c:v>45111</c:v>
                </c:pt>
                <c:pt idx="1281">
                  <c:v>45112</c:v>
                </c:pt>
                <c:pt idx="1282">
                  <c:v>45113</c:v>
                </c:pt>
                <c:pt idx="1283">
                  <c:v>45114</c:v>
                </c:pt>
                <c:pt idx="1284">
                  <c:v>45115</c:v>
                </c:pt>
                <c:pt idx="1285">
                  <c:v>45116</c:v>
                </c:pt>
                <c:pt idx="1286">
                  <c:v>45117</c:v>
                </c:pt>
                <c:pt idx="1287">
                  <c:v>45118</c:v>
                </c:pt>
                <c:pt idx="1288">
                  <c:v>45119</c:v>
                </c:pt>
                <c:pt idx="1289">
                  <c:v>45120</c:v>
                </c:pt>
                <c:pt idx="1290">
                  <c:v>45121</c:v>
                </c:pt>
                <c:pt idx="1291">
                  <c:v>45122</c:v>
                </c:pt>
                <c:pt idx="1292">
                  <c:v>45123</c:v>
                </c:pt>
                <c:pt idx="1293">
                  <c:v>45124</c:v>
                </c:pt>
                <c:pt idx="1294">
                  <c:v>45125</c:v>
                </c:pt>
                <c:pt idx="1295">
                  <c:v>45126</c:v>
                </c:pt>
                <c:pt idx="1296">
                  <c:v>45127</c:v>
                </c:pt>
                <c:pt idx="1297">
                  <c:v>45128</c:v>
                </c:pt>
                <c:pt idx="1298">
                  <c:v>45129</c:v>
                </c:pt>
                <c:pt idx="1299">
                  <c:v>45130</c:v>
                </c:pt>
                <c:pt idx="1300">
                  <c:v>45131</c:v>
                </c:pt>
                <c:pt idx="1301">
                  <c:v>45132</c:v>
                </c:pt>
                <c:pt idx="1302">
                  <c:v>45133</c:v>
                </c:pt>
                <c:pt idx="1303">
                  <c:v>45134</c:v>
                </c:pt>
                <c:pt idx="1304">
                  <c:v>45135</c:v>
                </c:pt>
                <c:pt idx="1305">
                  <c:v>45136</c:v>
                </c:pt>
                <c:pt idx="1306">
                  <c:v>45137</c:v>
                </c:pt>
                <c:pt idx="1307">
                  <c:v>45138</c:v>
                </c:pt>
                <c:pt idx="1308">
                  <c:v>45139</c:v>
                </c:pt>
                <c:pt idx="1309">
                  <c:v>45140</c:v>
                </c:pt>
                <c:pt idx="1310">
                  <c:v>45141</c:v>
                </c:pt>
                <c:pt idx="1311">
                  <c:v>45142</c:v>
                </c:pt>
                <c:pt idx="1312">
                  <c:v>45143</c:v>
                </c:pt>
                <c:pt idx="1313">
                  <c:v>45144</c:v>
                </c:pt>
                <c:pt idx="1314">
                  <c:v>45145</c:v>
                </c:pt>
                <c:pt idx="1315">
                  <c:v>45146</c:v>
                </c:pt>
                <c:pt idx="1316">
                  <c:v>45147</c:v>
                </c:pt>
                <c:pt idx="1317">
                  <c:v>45148</c:v>
                </c:pt>
                <c:pt idx="1318">
                  <c:v>45149</c:v>
                </c:pt>
                <c:pt idx="1319">
                  <c:v>45150</c:v>
                </c:pt>
                <c:pt idx="1320">
                  <c:v>45151</c:v>
                </c:pt>
                <c:pt idx="1321">
                  <c:v>45152</c:v>
                </c:pt>
                <c:pt idx="1322">
                  <c:v>45153</c:v>
                </c:pt>
                <c:pt idx="1323">
                  <c:v>45154</c:v>
                </c:pt>
                <c:pt idx="1324">
                  <c:v>45155</c:v>
                </c:pt>
                <c:pt idx="1325">
                  <c:v>45156</c:v>
                </c:pt>
                <c:pt idx="1326">
                  <c:v>45157</c:v>
                </c:pt>
                <c:pt idx="1327">
                  <c:v>45158</c:v>
                </c:pt>
                <c:pt idx="1328">
                  <c:v>45159</c:v>
                </c:pt>
                <c:pt idx="1329">
                  <c:v>45160</c:v>
                </c:pt>
                <c:pt idx="1330">
                  <c:v>45161</c:v>
                </c:pt>
                <c:pt idx="1331">
                  <c:v>45162</c:v>
                </c:pt>
                <c:pt idx="1332">
                  <c:v>45163</c:v>
                </c:pt>
                <c:pt idx="1333">
                  <c:v>45164</c:v>
                </c:pt>
                <c:pt idx="1334">
                  <c:v>45165</c:v>
                </c:pt>
                <c:pt idx="1335">
                  <c:v>45166</c:v>
                </c:pt>
                <c:pt idx="1336">
                  <c:v>45167</c:v>
                </c:pt>
                <c:pt idx="1337">
                  <c:v>45168</c:v>
                </c:pt>
                <c:pt idx="1338">
                  <c:v>45169</c:v>
                </c:pt>
                <c:pt idx="1339">
                  <c:v>45170</c:v>
                </c:pt>
                <c:pt idx="1340">
                  <c:v>45171</c:v>
                </c:pt>
                <c:pt idx="1341">
                  <c:v>45172</c:v>
                </c:pt>
                <c:pt idx="1342">
                  <c:v>45173</c:v>
                </c:pt>
                <c:pt idx="1343">
                  <c:v>45174</c:v>
                </c:pt>
                <c:pt idx="1344">
                  <c:v>45175</c:v>
                </c:pt>
                <c:pt idx="1345">
                  <c:v>45176</c:v>
                </c:pt>
                <c:pt idx="1346">
                  <c:v>45177</c:v>
                </c:pt>
                <c:pt idx="1347">
                  <c:v>45178</c:v>
                </c:pt>
                <c:pt idx="1348">
                  <c:v>45179</c:v>
                </c:pt>
                <c:pt idx="1349">
                  <c:v>45180</c:v>
                </c:pt>
                <c:pt idx="1350">
                  <c:v>45181</c:v>
                </c:pt>
                <c:pt idx="1351">
                  <c:v>45182</c:v>
                </c:pt>
                <c:pt idx="1352">
                  <c:v>45183</c:v>
                </c:pt>
                <c:pt idx="1353">
                  <c:v>45184</c:v>
                </c:pt>
                <c:pt idx="1354">
                  <c:v>45185</c:v>
                </c:pt>
                <c:pt idx="1355">
                  <c:v>45186</c:v>
                </c:pt>
                <c:pt idx="1356">
                  <c:v>45187</c:v>
                </c:pt>
                <c:pt idx="1357">
                  <c:v>45188</c:v>
                </c:pt>
                <c:pt idx="1358">
                  <c:v>45189</c:v>
                </c:pt>
                <c:pt idx="1359">
                  <c:v>45190</c:v>
                </c:pt>
                <c:pt idx="1360">
                  <c:v>45191</c:v>
                </c:pt>
                <c:pt idx="1361">
                  <c:v>45192</c:v>
                </c:pt>
                <c:pt idx="1362">
                  <c:v>45193</c:v>
                </c:pt>
                <c:pt idx="1363">
                  <c:v>45194</c:v>
                </c:pt>
                <c:pt idx="1364">
                  <c:v>45195</c:v>
                </c:pt>
                <c:pt idx="1365">
                  <c:v>45196</c:v>
                </c:pt>
              </c:numCache>
            </c:numRef>
          </c:cat>
          <c:val>
            <c:numRef>
              <c:f>D.YieldCurve!$D$19036:$D$20401</c:f>
              <c:numCache>
                <c:formatCode>0</c:formatCode>
                <c:ptCount val="1366"/>
                <c:pt idx="0">
                  <c:v>1.75</c:v>
                </c:pt>
                <c:pt idx="1">
                  <c:v>1.75</c:v>
                </c:pt>
                <c:pt idx="2">
                  <c:v>1.75</c:v>
                </c:pt>
                <c:pt idx="3">
                  <c:v>1.75</c:v>
                </c:pt>
                <c:pt idx="4">
                  <c:v>1.75</c:v>
                </c:pt>
                <c:pt idx="5">
                  <c:v>1.75</c:v>
                </c:pt>
                <c:pt idx="6">
                  <c:v>1.75</c:v>
                </c:pt>
                <c:pt idx="7">
                  <c:v>1.75</c:v>
                </c:pt>
                <c:pt idx="8">
                  <c:v>1.75</c:v>
                </c:pt>
                <c:pt idx="9">
                  <c:v>1.75</c:v>
                </c:pt>
                <c:pt idx="10">
                  <c:v>1.75</c:v>
                </c:pt>
                <c:pt idx="11">
                  <c:v>1.75</c:v>
                </c:pt>
                <c:pt idx="12">
                  <c:v>1.75</c:v>
                </c:pt>
                <c:pt idx="13">
                  <c:v>1.75</c:v>
                </c:pt>
                <c:pt idx="14">
                  <c:v>1.75</c:v>
                </c:pt>
                <c:pt idx="15">
                  <c:v>1.75</c:v>
                </c:pt>
                <c:pt idx="16">
                  <c:v>1.75</c:v>
                </c:pt>
                <c:pt idx="17">
                  <c:v>1.75</c:v>
                </c:pt>
                <c:pt idx="18">
                  <c:v>1.75</c:v>
                </c:pt>
                <c:pt idx="19">
                  <c:v>1.75</c:v>
                </c:pt>
                <c:pt idx="20">
                  <c:v>1.75</c:v>
                </c:pt>
                <c:pt idx="21">
                  <c:v>1.75</c:v>
                </c:pt>
                <c:pt idx="22">
                  <c:v>1.75</c:v>
                </c:pt>
                <c:pt idx="23">
                  <c:v>1.75</c:v>
                </c:pt>
                <c:pt idx="24">
                  <c:v>1.75</c:v>
                </c:pt>
                <c:pt idx="25">
                  <c:v>1.75</c:v>
                </c:pt>
                <c:pt idx="26">
                  <c:v>1.75</c:v>
                </c:pt>
                <c:pt idx="27">
                  <c:v>1.75</c:v>
                </c:pt>
                <c:pt idx="28">
                  <c:v>1.75</c:v>
                </c:pt>
                <c:pt idx="29">
                  <c:v>1.75</c:v>
                </c:pt>
                <c:pt idx="30">
                  <c:v>1.75</c:v>
                </c:pt>
                <c:pt idx="31">
                  <c:v>1.75</c:v>
                </c:pt>
                <c:pt idx="32">
                  <c:v>1.75</c:v>
                </c:pt>
                <c:pt idx="33">
                  <c:v>1.75</c:v>
                </c:pt>
                <c:pt idx="34">
                  <c:v>1.75</c:v>
                </c:pt>
                <c:pt idx="35">
                  <c:v>1.75</c:v>
                </c:pt>
                <c:pt idx="36">
                  <c:v>1.75</c:v>
                </c:pt>
                <c:pt idx="37">
                  <c:v>1.75</c:v>
                </c:pt>
                <c:pt idx="38">
                  <c:v>1.75</c:v>
                </c:pt>
                <c:pt idx="39">
                  <c:v>1.75</c:v>
                </c:pt>
                <c:pt idx="40">
                  <c:v>1.75</c:v>
                </c:pt>
                <c:pt idx="41">
                  <c:v>1.75</c:v>
                </c:pt>
                <c:pt idx="42">
                  <c:v>1.75</c:v>
                </c:pt>
                <c:pt idx="43">
                  <c:v>1.75</c:v>
                </c:pt>
                <c:pt idx="44">
                  <c:v>1.75</c:v>
                </c:pt>
                <c:pt idx="45">
                  <c:v>1.75</c:v>
                </c:pt>
                <c:pt idx="46">
                  <c:v>1.75</c:v>
                </c:pt>
                <c:pt idx="47">
                  <c:v>1.75</c:v>
                </c:pt>
                <c:pt idx="48">
                  <c:v>1.75</c:v>
                </c:pt>
                <c:pt idx="49">
                  <c:v>1.75</c:v>
                </c:pt>
                <c:pt idx="50">
                  <c:v>1.75</c:v>
                </c:pt>
                <c:pt idx="51">
                  <c:v>1.75</c:v>
                </c:pt>
                <c:pt idx="52">
                  <c:v>1.75</c:v>
                </c:pt>
                <c:pt idx="53">
                  <c:v>1.75</c:v>
                </c:pt>
                <c:pt idx="54">
                  <c:v>1.75</c:v>
                </c:pt>
                <c:pt idx="55">
                  <c:v>1.75</c:v>
                </c:pt>
                <c:pt idx="56">
                  <c:v>1.75</c:v>
                </c:pt>
                <c:pt idx="57">
                  <c:v>1.75</c:v>
                </c:pt>
                <c:pt idx="58">
                  <c:v>1.75</c:v>
                </c:pt>
                <c:pt idx="59">
                  <c:v>1.75</c:v>
                </c:pt>
                <c:pt idx="60">
                  <c:v>1.75</c:v>
                </c:pt>
                <c:pt idx="61">
                  <c:v>1.75</c:v>
                </c:pt>
                <c:pt idx="62">
                  <c:v>1.75</c:v>
                </c:pt>
                <c:pt idx="63">
                  <c:v>1.25</c:v>
                </c:pt>
                <c:pt idx="64">
                  <c:v>1.25</c:v>
                </c:pt>
                <c:pt idx="65">
                  <c:v>1.25</c:v>
                </c:pt>
                <c:pt idx="66">
                  <c:v>1.25</c:v>
                </c:pt>
                <c:pt idx="67">
                  <c:v>1.25</c:v>
                </c:pt>
                <c:pt idx="68">
                  <c:v>1.25</c:v>
                </c:pt>
                <c:pt idx="69">
                  <c:v>1.25</c:v>
                </c:pt>
                <c:pt idx="70">
                  <c:v>1.25</c:v>
                </c:pt>
                <c:pt idx="71">
                  <c:v>1.25</c:v>
                </c:pt>
                <c:pt idx="72">
                  <c:v>1.25</c:v>
                </c:pt>
                <c:pt idx="73">
                  <c:v>1.25</c:v>
                </c:pt>
                <c:pt idx="74">
                  <c:v>1.25</c:v>
                </c:pt>
                <c:pt idx="75">
                  <c:v>0.25</c:v>
                </c:pt>
                <c:pt idx="76">
                  <c:v>0.25</c:v>
                </c:pt>
                <c:pt idx="77">
                  <c:v>0.25</c:v>
                </c:pt>
                <c:pt idx="78">
                  <c:v>0.25</c:v>
                </c:pt>
                <c:pt idx="79">
                  <c:v>0.25</c:v>
                </c:pt>
                <c:pt idx="80">
                  <c:v>0.25</c:v>
                </c:pt>
                <c:pt idx="81">
                  <c:v>0.25</c:v>
                </c:pt>
                <c:pt idx="82">
                  <c:v>0.25</c:v>
                </c:pt>
                <c:pt idx="83">
                  <c:v>0.25</c:v>
                </c:pt>
                <c:pt idx="84">
                  <c:v>0.25</c:v>
                </c:pt>
                <c:pt idx="85">
                  <c:v>0.25</c:v>
                </c:pt>
                <c:pt idx="86">
                  <c:v>0.25</c:v>
                </c:pt>
                <c:pt idx="87">
                  <c:v>0.25</c:v>
                </c:pt>
                <c:pt idx="88">
                  <c:v>0.25</c:v>
                </c:pt>
                <c:pt idx="89">
                  <c:v>0.25</c:v>
                </c:pt>
                <c:pt idx="90">
                  <c:v>0.25</c:v>
                </c:pt>
                <c:pt idx="91">
                  <c:v>0.25</c:v>
                </c:pt>
                <c:pt idx="92">
                  <c:v>0.25</c:v>
                </c:pt>
                <c:pt idx="93">
                  <c:v>0.25</c:v>
                </c:pt>
                <c:pt idx="94">
                  <c:v>0.25</c:v>
                </c:pt>
                <c:pt idx="95">
                  <c:v>0.25</c:v>
                </c:pt>
                <c:pt idx="96">
                  <c:v>0.25</c:v>
                </c:pt>
                <c:pt idx="97">
                  <c:v>0.25</c:v>
                </c:pt>
                <c:pt idx="98">
                  <c:v>0.25</c:v>
                </c:pt>
                <c:pt idx="99">
                  <c:v>0.25</c:v>
                </c:pt>
                <c:pt idx="100">
                  <c:v>0.25</c:v>
                </c:pt>
                <c:pt idx="101">
                  <c:v>0.25</c:v>
                </c:pt>
                <c:pt idx="102">
                  <c:v>0.25</c:v>
                </c:pt>
                <c:pt idx="103">
                  <c:v>0.25</c:v>
                </c:pt>
                <c:pt idx="104">
                  <c:v>0.25</c:v>
                </c:pt>
                <c:pt idx="105">
                  <c:v>0.25</c:v>
                </c:pt>
                <c:pt idx="106">
                  <c:v>0.25</c:v>
                </c:pt>
                <c:pt idx="107">
                  <c:v>0.25</c:v>
                </c:pt>
                <c:pt idx="108">
                  <c:v>0.25</c:v>
                </c:pt>
                <c:pt idx="109">
                  <c:v>0.25</c:v>
                </c:pt>
                <c:pt idx="110">
                  <c:v>0.25</c:v>
                </c:pt>
                <c:pt idx="111">
                  <c:v>0.25</c:v>
                </c:pt>
                <c:pt idx="112">
                  <c:v>0.25</c:v>
                </c:pt>
                <c:pt idx="113">
                  <c:v>0.25</c:v>
                </c:pt>
                <c:pt idx="114">
                  <c:v>0.25</c:v>
                </c:pt>
                <c:pt idx="115">
                  <c:v>0.25</c:v>
                </c:pt>
                <c:pt idx="116">
                  <c:v>0.25</c:v>
                </c:pt>
                <c:pt idx="117">
                  <c:v>0.25</c:v>
                </c:pt>
                <c:pt idx="118">
                  <c:v>0.25</c:v>
                </c:pt>
                <c:pt idx="119">
                  <c:v>0.25</c:v>
                </c:pt>
                <c:pt idx="120">
                  <c:v>0.25</c:v>
                </c:pt>
                <c:pt idx="121">
                  <c:v>0.25</c:v>
                </c:pt>
                <c:pt idx="122">
                  <c:v>0.25</c:v>
                </c:pt>
                <c:pt idx="123">
                  <c:v>0.25</c:v>
                </c:pt>
                <c:pt idx="124">
                  <c:v>0.25</c:v>
                </c:pt>
                <c:pt idx="125">
                  <c:v>0.25</c:v>
                </c:pt>
                <c:pt idx="126">
                  <c:v>0.25</c:v>
                </c:pt>
                <c:pt idx="127">
                  <c:v>0.25</c:v>
                </c:pt>
                <c:pt idx="128">
                  <c:v>0.25</c:v>
                </c:pt>
                <c:pt idx="129">
                  <c:v>0.25</c:v>
                </c:pt>
                <c:pt idx="130">
                  <c:v>0.25</c:v>
                </c:pt>
                <c:pt idx="131">
                  <c:v>0.25</c:v>
                </c:pt>
                <c:pt idx="132">
                  <c:v>0.25</c:v>
                </c:pt>
                <c:pt idx="133">
                  <c:v>0.25</c:v>
                </c:pt>
                <c:pt idx="134">
                  <c:v>0.25</c:v>
                </c:pt>
                <c:pt idx="135">
                  <c:v>0.25</c:v>
                </c:pt>
                <c:pt idx="136">
                  <c:v>0.25</c:v>
                </c:pt>
                <c:pt idx="137">
                  <c:v>0.25</c:v>
                </c:pt>
                <c:pt idx="138">
                  <c:v>0.25</c:v>
                </c:pt>
                <c:pt idx="139">
                  <c:v>0.25</c:v>
                </c:pt>
                <c:pt idx="140">
                  <c:v>0.25</c:v>
                </c:pt>
                <c:pt idx="141">
                  <c:v>0.25</c:v>
                </c:pt>
                <c:pt idx="142">
                  <c:v>0.25</c:v>
                </c:pt>
                <c:pt idx="143">
                  <c:v>0.25</c:v>
                </c:pt>
                <c:pt idx="144">
                  <c:v>0.25</c:v>
                </c:pt>
                <c:pt idx="145">
                  <c:v>0.25</c:v>
                </c:pt>
                <c:pt idx="146">
                  <c:v>0.25</c:v>
                </c:pt>
                <c:pt idx="147">
                  <c:v>0.25</c:v>
                </c:pt>
                <c:pt idx="148">
                  <c:v>0.25</c:v>
                </c:pt>
                <c:pt idx="149">
                  <c:v>0.25</c:v>
                </c:pt>
                <c:pt idx="150">
                  <c:v>0.25</c:v>
                </c:pt>
                <c:pt idx="151">
                  <c:v>0.25</c:v>
                </c:pt>
                <c:pt idx="152">
                  <c:v>0.25</c:v>
                </c:pt>
                <c:pt idx="153">
                  <c:v>0.25</c:v>
                </c:pt>
                <c:pt idx="154">
                  <c:v>0.25</c:v>
                </c:pt>
                <c:pt idx="155">
                  <c:v>0.25</c:v>
                </c:pt>
                <c:pt idx="156">
                  <c:v>0.25</c:v>
                </c:pt>
                <c:pt idx="157">
                  <c:v>0.25</c:v>
                </c:pt>
                <c:pt idx="158">
                  <c:v>0.25</c:v>
                </c:pt>
                <c:pt idx="159">
                  <c:v>0.25</c:v>
                </c:pt>
                <c:pt idx="160">
                  <c:v>0.25</c:v>
                </c:pt>
                <c:pt idx="161">
                  <c:v>0.25</c:v>
                </c:pt>
                <c:pt idx="162">
                  <c:v>0.25</c:v>
                </c:pt>
                <c:pt idx="163">
                  <c:v>0.25</c:v>
                </c:pt>
                <c:pt idx="164">
                  <c:v>0.25</c:v>
                </c:pt>
                <c:pt idx="165">
                  <c:v>0.25</c:v>
                </c:pt>
                <c:pt idx="166">
                  <c:v>0.25</c:v>
                </c:pt>
                <c:pt idx="167">
                  <c:v>0.25</c:v>
                </c:pt>
                <c:pt idx="168">
                  <c:v>0.25</c:v>
                </c:pt>
                <c:pt idx="169">
                  <c:v>0.25</c:v>
                </c:pt>
                <c:pt idx="170">
                  <c:v>0.25</c:v>
                </c:pt>
                <c:pt idx="171">
                  <c:v>0.25</c:v>
                </c:pt>
                <c:pt idx="172">
                  <c:v>0.25</c:v>
                </c:pt>
                <c:pt idx="173">
                  <c:v>0.25</c:v>
                </c:pt>
                <c:pt idx="174">
                  <c:v>0.25</c:v>
                </c:pt>
                <c:pt idx="175">
                  <c:v>0.25</c:v>
                </c:pt>
                <c:pt idx="176">
                  <c:v>0.25</c:v>
                </c:pt>
                <c:pt idx="177">
                  <c:v>0.25</c:v>
                </c:pt>
                <c:pt idx="178">
                  <c:v>0.25</c:v>
                </c:pt>
                <c:pt idx="179">
                  <c:v>0.25</c:v>
                </c:pt>
                <c:pt idx="180">
                  <c:v>0.25</c:v>
                </c:pt>
                <c:pt idx="181">
                  <c:v>0.25</c:v>
                </c:pt>
                <c:pt idx="182">
                  <c:v>0.25</c:v>
                </c:pt>
                <c:pt idx="183">
                  <c:v>0.25</c:v>
                </c:pt>
                <c:pt idx="184">
                  <c:v>0.25</c:v>
                </c:pt>
                <c:pt idx="185">
                  <c:v>0.25</c:v>
                </c:pt>
                <c:pt idx="186">
                  <c:v>0.25</c:v>
                </c:pt>
                <c:pt idx="187">
                  <c:v>0.25</c:v>
                </c:pt>
                <c:pt idx="188">
                  <c:v>0.25</c:v>
                </c:pt>
                <c:pt idx="189">
                  <c:v>0.25</c:v>
                </c:pt>
                <c:pt idx="190">
                  <c:v>0.25</c:v>
                </c:pt>
                <c:pt idx="191">
                  <c:v>0.25</c:v>
                </c:pt>
                <c:pt idx="192">
                  <c:v>0.25</c:v>
                </c:pt>
                <c:pt idx="193">
                  <c:v>0.25</c:v>
                </c:pt>
                <c:pt idx="194">
                  <c:v>0.25</c:v>
                </c:pt>
                <c:pt idx="195">
                  <c:v>0.25</c:v>
                </c:pt>
                <c:pt idx="196">
                  <c:v>0.25</c:v>
                </c:pt>
                <c:pt idx="197">
                  <c:v>0.25</c:v>
                </c:pt>
                <c:pt idx="198">
                  <c:v>0.25</c:v>
                </c:pt>
                <c:pt idx="199">
                  <c:v>0.25</c:v>
                </c:pt>
                <c:pt idx="200">
                  <c:v>0.25</c:v>
                </c:pt>
                <c:pt idx="201">
                  <c:v>0.25</c:v>
                </c:pt>
                <c:pt idx="202">
                  <c:v>0.25</c:v>
                </c:pt>
                <c:pt idx="203">
                  <c:v>0.25</c:v>
                </c:pt>
                <c:pt idx="204">
                  <c:v>0.25</c:v>
                </c:pt>
                <c:pt idx="205">
                  <c:v>0.25</c:v>
                </c:pt>
                <c:pt idx="206">
                  <c:v>0.25</c:v>
                </c:pt>
                <c:pt idx="207">
                  <c:v>0.25</c:v>
                </c:pt>
                <c:pt idx="208">
                  <c:v>0.25</c:v>
                </c:pt>
                <c:pt idx="209">
                  <c:v>0.25</c:v>
                </c:pt>
                <c:pt idx="210">
                  <c:v>0.25</c:v>
                </c:pt>
                <c:pt idx="211">
                  <c:v>0.25</c:v>
                </c:pt>
                <c:pt idx="212">
                  <c:v>0.25</c:v>
                </c:pt>
                <c:pt idx="213">
                  <c:v>0.25</c:v>
                </c:pt>
                <c:pt idx="214">
                  <c:v>0.25</c:v>
                </c:pt>
                <c:pt idx="215">
                  <c:v>0.25</c:v>
                </c:pt>
                <c:pt idx="216">
                  <c:v>0.25</c:v>
                </c:pt>
                <c:pt idx="217">
                  <c:v>0.25</c:v>
                </c:pt>
                <c:pt idx="218">
                  <c:v>0.25</c:v>
                </c:pt>
                <c:pt idx="219">
                  <c:v>0.25</c:v>
                </c:pt>
                <c:pt idx="220">
                  <c:v>0.25</c:v>
                </c:pt>
                <c:pt idx="221">
                  <c:v>0.25</c:v>
                </c:pt>
                <c:pt idx="222">
                  <c:v>0.25</c:v>
                </c:pt>
                <c:pt idx="223">
                  <c:v>0.25</c:v>
                </c:pt>
                <c:pt idx="224">
                  <c:v>0.25</c:v>
                </c:pt>
                <c:pt idx="225">
                  <c:v>0.25</c:v>
                </c:pt>
                <c:pt idx="226">
                  <c:v>0.25</c:v>
                </c:pt>
                <c:pt idx="227">
                  <c:v>0.25</c:v>
                </c:pt>
                <c:pt idx="228">
                  <c:v>0.25</c:v>
                </c:pt>
                <c:pt idx="229">
                  <c:v>0.25</c:v>
                </c:pt>
                <c:pt idx="230">
                  <c:v>0.25</c:v>
                </c:pt>
                <c:pt idx="231">
                  <c:v>0.25</c:v>
                </c:pt>
                <c:pt idx="232">
                  <c:v>0.25</c:v>
                </c:pt>
                <c:pt idx="233">
                  <c:v>0.25</c:v>
                </c:pt>
                <c:pt idx="234">
                  <c:v>0.25</c:v>
                </c:pt>
                <c:pt idx="235">
                  <c:v>0.25</c:v>
                </c:pt>
                <c:pt idx="236">
                  <c:v>0.25</c:v>
                </c:pt>
                <c:pt idx="237">
                  <c:v>0.25</c:v>
                </c:pt>
                <c:pt idx="238">
                  <c:v>0.25</c:v>
                </c:pt>
                <c:pt idx="239">
                  <c:v>0.25</c:v>
                </c:pt>
                <c:pt idx="240">
                  <c:v>0.25</c:v>
                </c:pt>
                <c:pt idx="241">
                  <c:v>0.25</c:v>
                </c:pt>
                <c:pt idx="242">
                  <c:v>0.25</c:v>
                </c:pt>
                <c:pt idx="243">
                  <c:v>0.25</c:v>
                </c:pt>
                <c:pt idx="244">
                  <c:v>0.25</c:v>
                </c:pt>
                <c:pt idx="245">
                  <c:v>0.25</c:v>
                </c:pt>
                <c:pt idx="246">
                  <c:v>0.25</c:v>
                </c:pt>
                <c:pt idx="247">
                  <c:v>0.25</c:v>
                </c:pt>
                <c:pt idx="248">
                  <c:v>0.25</c:v>
                </c:pt>
                <c:pt idx="249">
                  <c:v>0.25</c:v>
                </c:pt>
                <c:pt idx="250">
                  <c:v>0.25</c:v>
                </c:pt>
                <c:pt idx="251">
                  <c:v>0.25</c:v>
                </c:pt>
                <c:pt idx="252">
                  <c:v>0.25</c:v>
                </c:pt>
                <c:pt idx="253">
                  <c:v>0.25</c:v>
                </c:pt>
                <c:pt idx="254">
                  <c:v>0.25</c:v>
                </c:pt>
                <c:pt idx="255">
                  <c:v>0.25</c:v>
                </c:pt>
                <c:pt idx="256">
                  <c:v>0.25</c:v>
                </c:pt>
                <c:pt idx="257">
                  <c:v>0.25</c:v>
                </c:pt>
                <c:pt idx="258">
                  <c:v>0.25</c:v>
                </c:pt>
                <c:pt idx="259">
                  <c:v>0.25</c:v>
                </c:pt>
                <c:pt idx="260">
                  <c:v>0.25</c:v>
                </c:pt>
                <c:pt idx="261">
                  <c:v>0.25</c:v>
                </c:pt>
                <c:pt idx="262">
                  <c:v>0.25</c:v>
                </c:pt>
                <c:pt idx="263">
                  <c:v>0.25</c:v>
                </c:pt>
                <c:pt idx="264">
                  <c:v>0.25</c:v>
                </c:pt>
                <c:pt idx="265">
                  <c:v>0.25</c:v>
                </c:pt>
                <c:pt idx="266">
                  <c:v>0.25</c:v>
                </c:pt>
                <c:pt idx="267">
                  <c:v>0.25</c:v>
                </c:pt>
                <c:pt idx="268">
                  <c:v>0.25</c:v>
                </c:pt>
                <c:pt idx="269">
                  <c:v>0.25</c:v>
                </c:pt>
                <c:pt idx="270">
                  <c:v>0.25</c:v>
                </c:pt>
                <c:pt idx="271">
                  <c:v>0.25</c:v>
                </c:pt>
                <c:pt idx="272">
                  <c:v>0.25</c:v>
                </c:pt>
                <c:pt idx="273">
                  <c:v>0.25</c:v>
                </c:pt>
                <c:pt idx="274">
                  <c:v>0.25</c:v>
                </c:pt>
                <c:pt idx="275">
                  <c:v>0.25</c:v>
                </c:pt>
                <c:pt idx="276">
                  <c:v>0.25</c:v>
                </c:pt>
                <c:pt idx="277">
                  <c:v>0.25</c:v>
                </c:pt>
                <c:pt idx="278">
                  <c:v>0.25</c:v>
                </c:pt>
                <c:pt idx="279">
                  <c:v>0.25</c:v>
                </c:pt>
                <c:pt idx="280">
                  <c:v>0.25</c:v>
                </c:pt>
                <c:pt idx="281">
                  <c:v>0.25</c:v>
                </c:pt>
                <c:pt idx="282">
                  <c:v>0.25</c:v>
                </c:pt>
                <c:pt idx="283">
                  <c:v>0.25</c:v>
                </c:pt>
                <c:pt idx="284">
                  <c:v>0.25</c:v>
                </c:pt>
                <c:pt idx="285">
                  <c:v>0.25</c:v>
                </c:pt>
                <c:pt idx="286">
                  <c:v>0.25</c:v>
                </c:pt>
                <c:pt idx="287">
                  <c:v>0.25</c:v>
                </c:pt>
                <c:pt idx="288">
                  <c:v>0.25</c:v>
                </c:pt>
                <c:pt idx="289">
                  <c:v>0.25</c:v>
                </c:pt>
                <c:pt idx="290">
                  <c:v>0.25</c:v>
                </c:pt>
                <c:pt idx="291">
                  <c:v>0.25</c:v>
                </c:pt>
                <c:pt idx="292">
                  <c:v>0.25</c:v>
                </c:pt>
                <c:pt idx="293">
                  <c:v>0.25</c:v>
                </c:pt>
                <c:pt idx="294">
                  <c:v>0.25</c:v>
                </c:pt>
                <c:pt idx="295">
                  <c:v>0.25</c:v>
                </c:pt>
                <c:pt idx="296">
                  <c:v>0.25</c:v>
                </c:pt>
                <c:pt idx="297">
                  <c:v>0.25</c:v>
                </c:pt>
                <c:pt idx="298">
                  <c:v>0.25</c:v>
                </c:pt>
                <c:pt idx="299">
                  <c:v>0.25</c:v>
                </c:pt>
                <c:pt idx="300">
                  <c:v>0.25</c:v>
                </c:pt>
                <c:pt idx="301">
                  <c:v>0.25</c:v>
                </c:pt>
                <c:pt idx="302">
                  <c:v>0.25</c:v>
                </c:pt>
                <c:pt idx="303">
                  <c:v>0.25</c:v>
                </c:pt>
                <c:pt idx="304">
                  <c:v>0.25</c:v>
                </c:pt>
                <c:pt idx="305">
                  <c:v>0.25</c:v>
                </c:pt>
                <c:pt idx="306">
                  <c:v>0.25</c:v>
                </c:pt>
                <c:pt idx="307">
                  <c:v>0.25</c:v>
                </c:pt>
                <c:pt idx="308">
                  <c:v>0.25</c:v>
                </c:pt>
                <c:pt idx="309">
                  <c:v>0.25</c:v>
                </c:pt>
                <c:pt idx="310">
                  <c:v>0.25</c:v>
                </c:pt>
                <c:pt idx="311">
                  <c:v>0.25</c:v>
                </c:pt>
                <c:pt idx="312">
                  <c:v>0.25</c:v>
                </c:pt>
                <c:pt idx="313">
                  <c:v>0.25</c:v>
                </c:pt>
                <c:pt idx="314">
                  <c:v>0.25</c:v>
                </c:pt>
                <c:pt idx="315">
                  <c:v>0.25</c:v>
                </c:pt>
                <c:pt idx="316">
                  <c:v>0.25</c:v>
                </c:pt>
                <c:pt idx="317">
                  <c:v>0.25</c:v>
                </c:pt>
                <c:pt idx="318">
                  <c:v>0.25</c:v>
                </c:pt>
                <c:pt idx="319">
                  <c:v>0.25</c:v>
                </c:pt>
                <c:pt idx="320">
                  <c:v>0.25</c:v>
                </c:pt>
                <c:pt idx="321">
                  <c:v>0.25</c:v>
                </c:pt>
                <c:pt idx="322">
                  <c:v>0.25</c:v>
                </c:pt>
                <c:pt idx="323">
                  <c:v>0.25</c:v>
                </c:pt>
                <c:pt idx="324">
                  <c:v>0.25</c:v>
                </c:pt>
                <c:pt idx="325">
                  <c:v>0.25</c:v>
                </c:pt>
                <c:pt idx="326">
                  <c:v>0.25</c:v>
                </c:pt>
                <c:pt idx="327">
                  <c:v>0.25</c:v>
                </c:pt>
                <c:pt idx="328">
                  <c:v>0.25</c:v>
                </c:pt>
                <c:pt idx="329">
                  <c:v>0.25</c:v>
                </c:pt>
                <c:pt idx="330">
                  <c:v>0.25</c:v>
                </c:pt>
                <c:pt idx="331">
                  <c:v>0.25</c:v>
                </c:pt>
                <c:pt idx="332">
                  <c:v>0.25</c:v>
                </c:pt>
                <c:pt idx="333">
                  <c:v>0.25</c:v>
                </c:pt>
                <c:pt idx="334">
                  <c:v>0.25</c:v>
                </c:pt>
                <c:pt idx="335">
                  <c:v>0.25</c:v>
                </c:pt>
                <c:pt idx="336">
                  <c:v>0.25</c:v>
                </c:pt>
                <c:pt idx="337">
                  <c:v>0.25</c:v>
                </c:pt>
                <c:pt idx="338">
                  <c:v>0.25</c:v>
                </c:pt>
                <c:pt idx="339">
                  <c:v>0.25</c:v>
                </c:pt>
                <c:pt idx="340">
                  <c:v>0.25</c:v>
                </c:pt>
                <c:pt idx="341">
                  <c:v>0.25</c:v>
                </c:pt>
                <c:pt idx="342">
                  <c:v>0.25</c:v>
                </c:pt>
                <c:pt idx="343">
                  <c:v>0.25</c:v>
                </c:pt>
                <c:pt idx="344">
                  <c:v>0.25</c:v>
                </c:pt>
                <c:pt idx="345">
                  <c:v>0.25</c:v>
                </c:pt>
                <c:pt idx="346">
                  <c:v>0.25</c:v>
                </c:pt>
                <c:pt idx="347">
                  <c:v>0.25</c:v>
                </c:pt>
                <c:pt idx="348">
                  <c:v>0.25</c:v>
                </c:pt>
                <c:pt idx="349">
                  <c:v>0.25</c:v>
                </c:pt>
                <c:pt idx="350">
                  <c:v>0.25</c:v>
                </c:pt>
                <c:pt idx="351">
                  <c:v>0.25</c:v>
                </c:pt>
                <c:pt idx="352">
                  <c:v>0.25</c:v>
                </c:pt>
                <c:pt idx="353">
                  <c:v>0.25</c:v>
                </c:pt>
                <c:pt idx="354">
                  <c:v>0.25</c:v>
                </c:pt>
                <c:pt idx="355">
                  <c:v>0.25</c:v>
                </c:pt>
                <c:pt idx="356">
                  <c:v>0.25</c:v>
                </c:pt>
                <c:pt idx="357">
                  <c:v>0.25</c:v>
                </c:pt>
                <c:pt idx="358">
                  <c:v>0.25</c:v>
                </c:pt>
                <c:pt idx="359">
                  <c:v>0.25</c:v>
                </c:pt>
                <c:pt idx="360">
                  <c:v>0.25</c:v>
                </c:pt>
                <c:pt idx="361">
                  <c:v>0.25</c:v>
                </c:pt>
                <c:pt idx="362">
                  <c:v>0.25</c:v>
                </c:pt>
                <c:pt idx="363">
                  <c:v>0.25</c:v>
                </c:pt>
                <c:pt idx="364">
                  <c:v>0.25</c:v>
                </c:pt>
                <c:pt idx="365">
                  <c:v>0.25</c:v>
                </c:pt>
                <c:pt idx="366">
                  <c:v>0.25</c:v>
                </c:pt>
                <c:pt idx="367">
                  <c:v>0.25</c:v>
                </c:pt>
                <c:pt idx="368">
                  <c:v>0.25</c:v>
                </c:pt>
                <c:pt idx="369">
                  <c:v>0.25</c:v>
                </c:pt>
                <c:pt idx="370">
                  <c:v>0.25</c:v>
                </c:pt>
                <c:pt idx="371">
                  <c:v>0.25</c:v>
                </c:pt>
                <c:pt idx="372">
                  <c:v>0.25</c:v>
                </c:pt>
                <c:pt idx="373">
                  <c:v>0.25</c:v>
                </c:pt>
                <c:pt idx="374">
                  <c:v>0.25</c:v>
                </c:pt>
                <c:pt idx="375">
                  <c:v>0.25</c:v>
                </c:pt>
                <c:pt idx="376">
                  <c:v>0.25</c:v>
                </c:pt>
                <c:pt idx="377">
                  <c:v>0.25</c:v>
                </c:pt>
                <c:pt idx="378">
                  <c:v>0.25</c:v>
                </c:pt>
                <c:pt idx="379">
                  <c:v>0.25</c:v>
                </c:pt>
                <c:pt idx="380">
                  <c:v>0.25</c:v>
                </c:pt>
                <c:pt idx="381">
                  <c:v>0.25</c:v>
                </c:pt>
                <c:pt idx="382">
                  <c:v>0.25</c:v>
                </c:pt>
                <c:pt idx="383">
                  <c:v>0.25</c:v>
                </c:pt>
                <c:pt idx="384">
                  <c:v>0.25</c:v>
                </c:pt>
                <c:pt idx="385">
                  <c:v>0.25</c:v>
                </c:pt>
                <c:pt idx="386">
                  <c:v>0.25</c:v>
                </c:pt>
                <c:pt idx="387">
                  <c:v>0.25</c:v>
                </c:pt>
                <c:pt idx="388">
                  <c:v>0.25</c:v>
                </c:pt>
                <c:pt idx="389">
                  <c:v>0.25</c:v>
                </c:pt>
                <c:pt idx="390">
                  <c:v>0.25</c:v>
                </c:pt>
                <c:pt idx="391">
                  <c:v>0.25</c:v>
                </c:pt>
                <c:pt idx="392">
                  <c:v>0.25</c:v>
                </c:pt>
                <c:pt idx="393">
                  <c:v>0.25</c:v>
                </c:pt>
                <c:pt idx="394">
                  <c:v>0.25</c:v>
                </c:pt>
                <c:pt idx="395">
                  <c:v>0.25</c:v>
                </c:pt>
                <c:pt idx="396">
                  <c:v>0.25</c:v>
                </c:pt>
                <c:pt idx="397">
                  <c:v>0.25</c:v>
                </c:pt>
                <c:pt idx="398">
                  <c:v>0.25</c:v>
                </c:pt>
                <c:pt idx="399">
                  <c:v>0.25</c:v>
                </c:pt>
                <c:pt idx="400">
                  <c:v>0.25</c:v>
                </c:pt>
                <c:pt idx="401">
                  <c:v>0.25</c:v>
                </c:pt>
                <c:pt idx="402">
                  <c:v>0.25</c:v>
                </c:pt>
                <c:pt idx="403">
                  <c:v>0.25</c:v>
                </c:pt>
                <c:pt idx="404">
                  <c:v>0.25</c:v>
                </c:pt>
                <c:pt idx="405">
                  <c:v>0.25</c:v>
                </c:pt>
                <c:pt idx="406">
                  <c:v>0.25</c:v>
                </c:pt>
                <c:pt idx="407">
                  <c:v>0.25</c:v>
                </c:pt>
                <c:pt idx="408">
                  <c:v>0.25</c:v>
                </c:pt>
                <c:pt idx="409">
                  <c:v>0.25</c:v>
                </c:pt>
                <c:pt idx="410">
                  <c:v>0.25</c:v>
                </c:pt>
                <c:pt idx="411">
                  <c:v>0.25</c:v>
                </c:pt>
                <c:pt idx="412">
                  <c:v>0.25</c:v>
                </c:pt>
                <c:pt idx="413">
                  <c:v>0.25</c:v>
                </c:pt>
                <c:pt idx="414">
                  <c:v>0.25</c:v>
                </c:pt>
                <c:pt idx="415">
                  <c:v>0.25</c:v>
                </c:pt>
                <c:pt idx="416">
                  <c:v>0.25</c:v>
                </c:pt>
                <c:pt idx="417">
                  <c:v>0.25</c:v>
                </c:pt>
                <c:pt idx="418">
                  <c:v>0.25</c:v>
                </c:pt>
                <c:pt idx="419">
                  <c:v>0.25</c:v>
                </c:pt>
                <c:pt idx="420">
                  <c:v>0.25</c:v>
                </c:pt>
                <c:pt idx="421">
                  <c:v>0.25</c:v>
                </c:pt>
                <c:pt idx="422">
                  <c:v>0.25</c:v>
                </c:pt>
                <c:pt idx="423">
                  <c:v>0.25</c:v>
                </c:pt>
                <c:pt idx="424">
                  <c:v>0.25</c:v>
                </c:pt>
                <c:pt idx="425">
                  <c:v>0.25</c:v>
                </c:pt>
                <c:pt idx="426">
                  <c:v>0.25</c:v>
                </c:pt>
                <c:pt idx="427">
                  <c:v>0.25</c:v>
                </c:pt>
                <c:pt idx="428">
                  <c:v>0.25</c:v>
                </c:pt>
                <c:pt idx="429">
                  <c:v>0.25</c:v>
                </c:pt>
                <c:pt idx="430">
                  <c:v>0.25</c:v>
                </c:pt>
                <c:pt idx="431">
                  <c:v>0.25</c:v>
                </c:pt>
                <c:pt idx="432">
                  <c:v>0.25</c:v>
                </c:pt>
                <c:pt idx="433">
                  <c:v>0.25</c:v>
                </c:pt>
                <c:pt idx="434">
                  <c:v>0.25</c:v>
                </c:pt>
                <c:pt idx="435">
                  <c:v>0.25</c:v>
                </c:pt>
                <c:pt idx="436">
                  <c:v>0.25</c:v>
                </c:pt>
                <c:pt idx="437">
                  <c:v>0.25</c:v>
                </c:pt>
                <c:pt idx="438">
                  <c:v>0.25</c:v>
                </c:pt>
                <c:pt idx="439">
                  <c:v>0.25</c:v>
                </c:pt>
                <c:pt idx="440">
                  <c:v>0.25</c:v>
                </c:pt>
                <c:pt idx="441">
                  <c:v>0.25</c:v>
                </c:pt>
                <c:pt idx="442">
                  <c:v>0.25</c:v>
                </c:pt>
                <c:pt idx="443">
                  <c:v>0.25</c:v>
                </c:pt>
                <c:pt idx="444">
                  <c:v>0.25</c:v>
                </c:pt>
                <c:pt idx="445">
                  <c:v>0.25</c:v>
                </c:pt>
                <c:pt idx="446">
                  <c:v>0.25</c:v>
                </c:pt>
                <c:pt idx="447">
                  <c:v>0.25</c:v>
                </c:pt>
                <c:pt idx="448">
                  <c:v>0.25</c:v>
                </c:pt>
                <c:pt idx="449">
                  <c:v>0.25</c:v>
                </c:pt>
                <c:pt idx="450">
                  <c:v>0.25</c:v>
                </c:pt>
                <c:pt idx="451">
                  <c:v>0.25</c:v>
                </c:pt>
                <c:pt idx="452">
                  <c:v>0.25</c:v>
                </c:pt>
                <c:pt idx="453">
                  <c:v>0.25</c:v>
                </c:pt>
                <c:pt idx="454">
                  <c:v>0.25</c:v>
                </c:pt>
                <c:pt idx="455">
                  <c:v>0.25</c:v>
                </c:pt>
                <c:pt idx="456">
                  <c:v>0.25</c:v>
                </c:pt>
                <c:pt idx="457">
                  <c:v>0.25</c:v>
                </c:pt>
                <c:pt idx="458">
                  <c:v>0.25</c:v>
                </c:pt>
                <c:pt idx="459">
                  <c:v>0.25</c:v>
                </c:pt>
                <c:pt idx="460">
                  <c:v>0.25</c:v>
                </c:pt>
                <c:pt idx="461">
                  <c:v>0.25</c:v>
                </c:pt>
                <c:pt idx="462">
                  <c:v>0.25</c:v>
                </c:pt>
                <c:pt idx="463">
                  <c:v>0.25</c:v>
                </c:pt>
                <c:pt idx="464">
                  <c:v>0.25</c:v>
                </c:pt>
                <c:pt idx="465">
                  <c:v>0.25</c:v>
                </c:pt>
                <c:pt idx="466">
                  <c:v>0.25</c:v>
                </c:pt>
                <c:pt idx="467">
                  <c:v>0.25</c:v>
                </c:pt>
                <c:pt idx="468">
                  <c:v>0.25</c:v>
                </c:pt>
                <c:pt idx="469">
                  <c:v>0.25</c:v>
                </c:pt>
                <c:pt idx="470">
                  <c:v>0.25</c:v>
                </c:pt>
                <c:pt idx="471">
                  <c:v>0.25</c:v>
                </c:pt>
                <c:pt idx="472">
                  <c:v>0.25</c:v>
                </c:pt>
                <c:pt idx="473">
                  <c:v>0.25</c:v>
                </c:pt>
                <c:pt idx="474">
                  <c:v>0.25</c:v>
                </c:pt>
                <c:pt idx="475">
                  <c:v>0.25</c:v>
                </c:pt>
                <c:pt idx="476">
                  <c:v>0.25</c:v>
                </c:pt>
                <c:pt idx="477">
                  <c:v>0.25</c:v>
                </c:pt>
                <c:pt idx="478">
                  <c:v>0.25</c:v>
                </c:pt>
                <c:pt idx="479">
                  <c:v>0.25</c:v>
                </c:pt>
                <c:pt idx="480">
                  <c:v>0.25</c:v>
                </c:pt>
                <c:pt idx="481">
                  <c:v>0.25</c:v>
                </c:pt>
                <c:pt idx="482">
                  <c:v>0.25</c:v>
                </c:pt>
                <c:pt idx="483">
                  <c:v>0.25</c:v>
                </c:pt>
                <c:pt idx="484">
                  <c:v>0.25</c:v>
                </c:pt>
                <c:pt idx="485">
                  <c:v>0.25</c:v>
                </c:pt>
                <c:pt idx="486">
                  <c:v>0.25</c:v>
                </c:pt>
                <c:pt idx="487">
                  <c:v>0.25</c:v>
                </c:pt>
                <c:pt idx="488">
                  <c:v>0.25</c:v>
                </c:pt>
                <c:pt idx="489">
                  <c:v>0.25</c:v>
                </c:pt>
                <c:pt idx="490">
                  <c:v>0.25</c:v>
                </c:pt>
                <c:pt idx="491">
                  <c:v>0.25</c:v>
                </c:pt>
                <c:pt idx="492">
                  <c:v>0.25</c:v>
                </c:pt>
                <c:pt idx="493">
                  <c:v>0.25</c:v>
                </c:pt>
                <c:pt idx="494">
                  <c:v>0.25</c:v>
                </c:pt>
                <c:pt idx="495">
                  <c:v>0.25</c:v>
                </c:pt>
                <c:pt idx="496">
                  <c:v>0.25</c:v>
                </c:pt>
                <c:pt idx="497">
                  <c:v>0.25</c:v>
                </c:pt>
                <c:pt idx="498">
                  <c:v>0.25</c:v>
                </c:pt>
                <c:pt idx="499">
                  <c:v>0.25</c:v>
                </c:pt>
                <c:pt idx="500">
                  <c:v>0.25</c:v>
                </c:pt>
                <c:pt idx="501">
                  <c:v>0.25</c:v>
                </c:pt>
                <c:pt idx="502">
                  <c:v>0.25</c:v>
                </c:pt>
                <c:pt idx="503">
                  <c:v>0.25</c:v>
                </c:pt>
                <c:pt idx="504">
                  <c:v>0.25</c:v>
                </c:pt>
                <c:pt idx="505">
                  <c:v>0.25</c:v>
                </c:pt>
                <c:pt idx="506">
                  <c:v>0.25</c:v>
                </c:pt>
                <c:pt idx="507">
                  <c:v>0.25</c:v>
                </c:pt>
                <c:pt idx="508">
                  <c:v>0.25</c:v>
                </c:pt>
                <c:pt idx="509">
                  <c:v>0.25</c:v>
                </c:pt>
                <c:pt idx="510">
                  <c:v>0.25</c:v>
                </c:pt>
                <c:pt idx="511">
                  <c:v>0.25</c:v>
                </c:pt>
                <c:pt idx="512">
                  <c:v>0.25</c:v>
                </c:pt>
                <c:pt idx="513">
                  <c:v>0.25</c:v>
                </c:pt>
                <c:pt idx="514">
                  <c:v>0.25</c:v>
                </c:pt>
                <c:pt idx="515">
                  <c:v>0.25</c:v>
                </c:pt>
                <c:pt idx="516">
                  <c:v>0.25</c:v>
                </c:pt>
                <c:pt idx="517">
                  <c:v>0.25</c:v>
                </c:pt>
                <c:pt idx="518">
                  <c:v>0.25</c:v>
                </c:pt>
                <c:pt idx="519">
                  <c:v>0.25</c:v>
                </c:pt>
                <c:pt idx="520">
                  <c:v>0.25</c:v>
                </c:pt>
                <c:pt idx="521">
                  <c:v>0.25</c:v>
                </c:pt>
                <c:pt idx="522">
                  <c:v>0.25</c:v>
                </c:pt>
                <c:pt idx="523">
                  <c:v>0.25</c:v>
                </c:pt>
                <c:pt idx="524">
                  <c:v>0.25</c:v>
                </c:pt>
                <c:pt idx="525">
                  <c:v>0.25</c:v>
                </c:pt>
                <c:pt idx="526">
                  <c:v>0.25</c:v>
                </c:pt>
                <c:pt idx="527">
                  <c:v>0.25</c:v>
                </c:pt>
                <c:pt idx="528">
                  <c:v>0.25</c:v>
                </c:pt>
                <c:pt idx="529">
                  <c:v>0.25</c:v>
                </c:pt>
                <c:pt idx="530">
                  <c:v>0.25</c:v>
                </c:pt>
                <c:pt idx="531">
                  <c:v>0.25</c:v>
                </c:pt>
                <c:pt idx="532">
                  <c:v>0.25</c:v>
                </c:pt>
                <c:pt idx="533">
                  <c:v>0.25</c:v>
                </c:pt>
                <c:pt idx="534">
                  <c:v>0.25</c:v>
                </c:pt>
                <c:pt idx="535">
                  <c:v>0.25</c:v>
                </c:pt>
                <c:pt idx="536">
                  <c:v>0.25</c:v>
                </c:pt>
                <c:pt idx="537">
                  <c:v>0.25</c:v>
                </c:pt>
                <c:pt idx="538">
                  <c:v>0.25</c:v>
                </c:pt>
                <c:pt idx="539">
                  <c:v>0.25</c:v>
                </c:pt>
                <c:pt idx="540">
                  <c:v>0.25</c:v>
                </c:pt>
                <c:pt idx="541">
                  <c:v>0.25</c:v>
                </c:pt>
                <c:pt idx="542">
                  <c:v>0.25</c:v>
                </c:pt>
                <c:pt idx="543">
                  <c:v>0.25</c:v>
                </c:pt>
                <c:pt idx="544">
                  <c:v>0.25</c:v>
                </c:pt>
                <c:pt idx="545">
                  <c:v>0.25</c:v>
                </c:pt>
                <c:pt idx="546">
                  <c:v>0.25</c:v>
                </c:pt>
                <c:pt idx="547">
                  <c:v>0.25</c:v>
                </c:pt>
                <c:pt idx="548">
                  <c:v>0.25</c:v>
                </c:pt>
                <c:pt idx="549">
                  <c:v>0.25</c:v>
                </c:pt>
                <c:pt idx="550">
                  <c:v>0.25</c:v>
                </c:pt>
                <c:pt idx="551">
                  <c:v>0.25</c:v>
                </c:pt>
                <c:pt idx="552">
                  <c:v>0.25</c:v>
                </c:pt>
                <c:pt idx="553">
                  <c:v>0.25</c:v>
                </c:pt>
                <c:pt idx="554">
                  <c:v>0.25</c:v>
                </c:pt>
                <c:pt idx="555">
                  <c:v>0.25</c:v>
                </c:pt>
                <c:pt idx="556">
                  <c:v>0.25</c:v>
                </c:pt>
                <c:pt idx="557">
                  <c:v>0.25</c:v>
                </c:pt>
                <c:pt idx="558">
                  <c:v>0.25</c:v>
                </c:pt>
                <c:pt idx="559">
                  <c:v>0.25</c:v>
                </c:pt>
                <c:pt idx="560">
                  <c:v>0.25</c:v>
                </c:pt>
                <c:pt idx="561">
                  <c:v>0.25</c:v>
                </c:pt>
                <c:pt idx="562">
                  <c:v>0.25</c:v>
                </c:pt>
                <c:pt idx="563">
                  <c:v>0.25</c:v>
                </c:pt>
                <c:pt idx="564">
                  <c:v>0.25</c:v>
                </c:pt>
                <c:pt idx="565">
                  <c:v>0.25</c:v>
                </c:pt>
                <c:pt idx="566">
                  <c:v>0.25</c:v>
                </c:pt>
                <c:pt idx="567">
                  <c:v>0.25</c:v>
                </c:pt>
                <c:pt idx="568">
                  <c:v>0.25</c:v>
                </c:pt>
                <c:pt idx="569">
                  <c:v>0.25</c:v>
                </c:pt>
                <c:pt idx="570">
                  <c:v>0.25</c:v>
                </c:pt>
                <c:pt idx="571">
                  <c:v>0.25</c:v>
                </c:pt>
                <c:pt idx="572">
                  <c:v>0.25</c:v>
                </c:pt>
                <c:pt idx="573">
                  <c:v>0.25</c:v>
                </c:pt>
                <c:pt idx="574">
                  <c:v>0.25</c:v>
                </c:pt>
                <c:pt idx="575">
                  <c:v>0.25</c:v>
                </c:pt>
                <c:pt idx="576">
                  <c:v>0.25</c:v>
                </c:pt>
                <c:pt idx="577">
                  <c:v>0.25</c:v>
                </c:pt>
                <c:pt idx="578">
                  <c:v>0.25</c:v>
                </c:pt>
                <c:pt idx="579">
                  <c:v>0.25</c:v>
                </c:pt>
                <c:pt idx="580">
                  <c:v>0.25</c:v>
                </c:pt>
                <c:pt idx="581">
                  <c:v>0.25</c:v>
                </c:pt>
                <c:pt idx="582">
                  <c:v>0.25</c:v>
                </c:pt>
                <c:pt idx="583">
                  <c:v>0.25</c:v>
                </c:pt>
                <c:pt idx="584">
                  <c:v>0.25</c:v>
                </c:pt>
                <c:pt idx="585">
                  <c:v>0.25</c:v>
                </c:pt>
                <c:pt idx="586">
                  <c:v>0.25</c:v>
                </c:pt>
                <c:pt idx="587">
                  <c:v>0.25</c:v>
                </c:pt>
                <c:pt idx="588">
                  <c:v>0.25</c:v>
                </c:pt>
                <c:pt idx="589">
                  <c:v>0.25</c:v>
                </c:pt>
                <c:pt idx="590">
                  <c:v>0.25</c:v>
                </c:pt>
                <c:pt idx="591">
                  <c:v>0.25</c:v>
                </c:pt>
                <c:pt idx="592">
                  <c:v>0.25</c:v>
                </c:pt>
                <c:pt idx="593">
                  <c:v>0.25</c:v>
                </c:pt>
                <c:pt idx="594">
                  <c:v>0.25</c:v>
                </c:pt>
                <c:pt idx="595">
                  <c:v>0.25</c:v>
                </c:pt>
                <c:pt idx="596">
                  <c:v>0.25</c:v>
                </c:pt>
                <c:pt idx="597">
                  <c:v>0.25</c:v>
                </c:pt>
                <c:pt idx="598">
                  <c:v>0.25</c:v>
                </c:pt>
                <c:pt idx="599">
                  <c:v>0.25</c:v>
                </c:pt>
                <c:pt idx="600">
                  <c:v>0.25</c:v>
                </c:pt>
                <c:pt idx="601">
                  <c:v>0.25</c:v>
                </c:pt>
                <c:pt idx="602">
                  <c:v>0.25</c:v>
                </c:pt>
                <c:pt idx="603">
                  <c:v>0.25</c:v>
                </c:pt>
                <c:pt idx="604">
                  <c:v>0.25</c:v>
                </c:pt>
                <c:pt idx="605">
                  <c:v>0.25</c:v>
                </c:pt>
                <c:pt idx="606">
                  <c:v>0.25</c:v>
                </c:pt>
                <c:pt idx="607">
                  <c:v>0.25</c:v>
                </c:pt>
                <c:pt idx="608">
                  <c:v>0.25</c:v>
                </c:pt>
                <c:pt idx="609">
                  <c:v>0.25</c:v>
                </c:pt>
                <c:pt idx="610">
                  <c:v>0.25</c:v>
                </c:pt>
                <c:pt idx="611">
                  <c:v>0.25</c:v>
                </c:pt>
                <c:pt idx="612">
                  <c:v>0.25</c:v>
                </c:pt>
                <c:pt idx="613">
                  <c:v>0.25</c:v>
                </c:pt>
                <c:pt idx="614">
                  <c:v>0.25</c:v>
                </c:pt>
                <c:pt idx="615">
                  <c:v>0.25</c:v>
                </c:pt>
                <c:pt idx="616">
                  <c:v>0.25</c:v>
                </c:pt>
                <c:pt idx="617">
                  <c:v>0.25</c:v>
                </c:pt>
                <c:pt idx="618">
                  <c:v>0.25</c:v>
                </c:pt>
                <c:pt idx="619">
                  <c:v>0.25</c:v>
                </c:pt>
                <c:pt idx="620">
                  <c:v>0.25</c:v>
                </c:pt>
                <c:pt idx="621">
                  <c:v>0.25</c:v>
                </c:pt>
                <c:pt idx="622">
                  <c:v>0.25</c:v>
                </c:pt>
                <c:pt idx="623">
                  <c:v>0.25</c:v>
                </c:pt>
                <c:pt idx="624">
                  <c:v>0.25</c:v>
                </c:pt>
                <c:pt idx="625">
                  <c:v>0.25</c:v>
                </c:pt>
                <c:pt idx="626">
                  <c:v>0.25</c:v>
                </c:pt>
                <c:pt idx="627">
                  <c:v>0.25</c:v>
                </c:pt>
                <c:pt idx="628">
                  <c:v>0.25</c:v>
                </c:pt>
                <c:pt idx="629">
                  <c:v>0.25</c:v>
                </c:pt>
                <c:pt idx="630">
                  <c:v>0.25</c:v>
                </c:pt>
                <c:pt idx="631">
                  <c:v>0.25</c:v>
                </c:pt>
                <c:pt idx="632">
                  <c:v>0.25</c:v>
                </c:pt>
                <c:pt idx="633">
                  <c:v>0.25</c:v>
                </c:pt>
                <c:pt idx="634">
                  <c:v>0.25</c:v>
                </c:pt>
                <c:pt idx="635">
                  <c:v>0.25</c:v>
                </c:pt>
                <c:pt idx="636">
                  <c:v>0.25</c:v>
                </c:pt>
                <c:pt idx="637">
                  <c:v>0.25</c:v>
                </c:pt>
                <c:pt idx="638">
                  <c:v>0.25</c:v>
                </c:pt>
                <c:pt idx="639">
                  <c:v>0.25</c:v>
                </c:pt>
                <c:pt idx="640">
                  <c:v>0.25</c:v>
                </c:pt>
                <c:pt idx="641">
                  <c:v>0.25</c:v>
                </c:pt>
                <c:pt idx="642">
                  <c:v>0.25</c:v>
                </c:pt>
                <c:pt idx="643">
                  <c:v>0.25</c:v>
                </c:pt>
                <c:pt idx="644">
                  <c:v>0.25</c:v>
                </c:pt>
                <c:pt idx="645">
                  <c:v>0.25</c:v>
                </c:pt>
                <c:pt idx="646">
                  <c:v>0.25</c:v>
                </c:pt>
                <c:pt idx="647">
                  <c:v>0.25</c:v>
                </c:pt>
                <c:pt idx="648">
                  <c:v>0.25</c:v>
                </c:pt>
                <c:pt idx="649">
                  <c:v>0.25</c:v>
                </c:pt>
                <c:pt idx="650">
                  <c:v>0.25</c:v>
                </c:pt>
                <c:pt idx="651">
                  <c:v>0.25</c:v>
                </c:pt>
                <c:pt idx="652">
                  <c:v>0.25</c:v>
                </c:pt>
                <c:pt idx="653">
                  <c:v>0.25</c:v>
                </c:pt>
                <c:pt idx="654">
                  <c:v>0.25</c:v>
                </c:pt>
                <c:pt idx="655">
                  <c:v>0.25</c:v>
                </c:pt>
                <c:pt idx="656">
                  <c:v>0.25</c:v>
                </c:pt>
                <c:pt idx="657">
                  <c:v>0.25</c:v>
                </c:pt>
                <c:pt idx="658">
                  <c:v>0.25</c:v>
                </c:pt>
                <c:pt idx="659">
                  <c:v>0.25</c:v>
                </c:pt>
                <c:pt idx="660">
                  <c:v>0.25</c:v>
                </c:pt>
                <c:pt idx="661">
                  <c:v>0.25</c:v>
                </c:pt>
                <c:pt idx="662">
                  <c:v>0.25</c:v>
                </c:pt>
                <c:pt idx="663">
                  <c:v>0.25</c:v>
                </c:pt>
                <c:pt idx="664">
                  <c:v>0.25</c:v>
                </c:pt>
                <c:pt idx="665">
                  <c:v>0.25</c:v>
                </c:pt>
                <c:pt idx="666">
                  <c:v>0.25</c:v>
                </c:pt>
                <c:pt idx="667">
                  <c:v>0.25</c:v>
                </c:pt>
                <c:pt idx="668">
                  <c:v>0.25</c:v>
                </c:pt>
                <c:pt idx="669">
                  <c:v>0.25</c:v>
                </c:pt>
                <c:pt idx="670">
                  <c:v>0.25</c:v>
                </c:pt>
                <c:pt idx="671">
                  <c:v>0.25</c:v>
                </c:pt>
                <c:pt idx="672">
                  <c:v>0.25</c:v>
                </c:pt>
                <c:pt idx="673">
                  <c:v>0.25</c:v>
                </c:pt>
                <c:pt idx="674">
                  <c:v>0.25</c:v>
                </c:pt>
                <c:pt idx="675">
                  <c:v>0.25</c:v>
                </c:pt>
                <c:pt idx="676">
                  <c:v>0.25</c:v>
                </c:pt>
                <c:pt idx="677">
                  <c:v>0.25</c:v>
                </c:pt>
                <c:pt idx="678">
                  <c:v>0.25</c:v>
                </c:pt>
                <c:pt idx="679">
                  <c:v>0.25</c:v>
                </c:pt>
                <c:pt idx="680">
                  <c:v>0.25</c:v>
                </c:pt>
                <c:pt idx="681">
                  <c:v>0.25</c:v>
                </c:pt>
                <c:pt idx="682">
                  <c:v>0.25</c:v>
                </c:pt>
                <c:pt idx="683">
                  <c:v>0.25</c:v>
                </c:pt>
                <c:pt idx="684">
                  <c:v>0.25</c:v>
                </c:pt>
                <c:pt idx="685">
                  <c:v>0.25</c:v>
                </c:pt>
                <c:pt idx="686">
                  <c:v>0.25</c:v>
                </c:pt>
                <c:pt idx="687">
                  <c:v>0.25</c:v>
                </c:pt>
                <c:pt idx="688">
                  <c:v>0.25</c:v>
                </c:pt>
                <c:pt idx="689">
                  <c:v>0.25</c:v>
                </c:pt>
                <c:pt idx="690">
                  <c:v>0.25</c:v>
                </c:pt>
                <c:pt idx="691">
                  <c:v>0.25</c:v>
                </c:pt>
                <c:pt idx="692">
                  <c:v>0.25</c:v>
                </c:pt>
                <c:pt idx="693">
                  <c:v>0.25</c:v>
                </c:pt>
                <c:pt idx="694">
                  <c:v>0.25</c:v>
                </c:pt>
                <c:pt idx="695">
                  <c:v>0.25</c:v>
                </c:pt>
                <c:pt idx="696">
                  <c:v>0.25</c:v>
                </c:pt>
                <c:pt idx="697">
                  <c:v>0.25</c:v>
                </c:pt>
                <c:pt idx="698">
                  <c:v>0.25</c:v>
                </c:pt>
                <c:pt idx="699">
                  <c:v>0.25</c:v>
                </c:pt>
                <c:pt idx="700">
                  <c:v>0.25</c:v>
                </c:pt>
                <c:pt idx="701">
                  <c:v>0.25</c:v>
                </c:pt>
                <c:pt idx="702">
                  <c:v>0.25</c:v>
                </c:pt>
                <c:pt idx="703">
                  <c:v>0.25</c:v>
                </c:pt>
                <c:pt idx="704">
                  <c:v>0.25</c:v>
                </c:pt>
                <c:pt idx="705">
                  <c:v>0.25</c:v>
                </c:pt>
                <c:pt idx="706">
                  <c:v>0.25</c:v>
                </c:pt>
                <c:pt idx="707">
                  <c:v>0.25</c:v>
                </c:pt>
                <c:pt idx="708">
                  <c:v>0.25</c:v>
                </c:pt>
                <c:pt idx="709">
                  <c:v>0.25</c:v>
                </c:pt>
                <c:pt idx="710">
                  <c:v>0.25</c:v>
                </c:pt>
                <c:pt idx="711">
                  <c:v>0.25</c:v>
                </c:pt>
                <c:pt idx="712">
                  <c:v>0.25</c:v>
                </c:pt>
                <c:pt idx="713">
                  <c:v>0.25</c:v>
                </c:pt>
                <c:pt idx="714">
                  <c:v>0.25</c:v>
                </c:pt>
                <c:pt idx="715">
                  <c:v>0.25</c:v>
                </c:pt>
                <c:pt idx="716">
                  <c:v>0.25</c:v>
                </c:pt>
                <c:pt idx="717">
                  <c:v>0.25</c:v>
                </c:pt>
                <c:pt idx="718">
                  <c:v>0.25</c:v>
                </c:pt>
                <c:pt idx="719">
                  <c:v>0.25</c:v>
                </c:pt>
                <c:pt idx="720">
                  <c:v>0.25</c:v>
                </c:pt>
                <c:pt idx="721">
                  <c:v>0.25</c:v>
                </c:pt>
                <c:pt idx="722">
                  <c:v>0.25</c:v>
                </c:pt>
                <c:pt idx="723">
                  <c:v>0.25</c:v>
                </c:pt>
                <c:pt idx="724">
                  <c:v>0.25</c:v>
                </c:pt>
                <c:pt idx="725">
                  <c:v>0.25</c:v>
                </c:pt>
                <c:pt idx="726">
                  <c:v>0.25</c:v>
                </c:pt>
                <c:pt idx="727">
                  <c:v>0.25</c:v>
                </c:pt>
                <c:pt idx="728">
                  <c:v>0.25</c:v>
                </c:pt>
                <c:pt idx="729">
                  <c:v>0.25</c:v>
                </c:pt>
                <c:pt idx="730">
                  <c:v>0.25</c:v>
                </c:pt>
                <c:pt idx="731">
                  <c:v>0.25</c:v>
                </c:pt>
                <c:pt idx="732">
                  <c:v>0.25</c:v>
                </c:pt>
                <c:pt idx="733">
                  <c:v>0.25</c:v>
                </c:pt>
                <c:pt idx="734">
                  <c:v>0.25</c:v>
                </c:pt>
                <c:pt idx="735">
                  <c:v>0.25</c:v>
                </c:pt>
                <c:pt idx="736">
                  <c:v>0.25</c:v>
                </c:pt>
                <c:pt idx="737">
                  <c:v>0.25</c:v>
                </c:pt>
                <c:pt idx="738">
                  <c:v>0.25</c:v>
                </c:pt>
                <c:pt idx="739">
                  <c:v>0.25</c:v>
                </c:pt>
                <c:pt idx="740">
                  <c:v>0.25</c:v>
                </c:pt>
                <c:pt idx="741">
                  <c:v>0.25</c:v>
                </c:pt>
                <c:pt idx="742">
                  <c:v>0.25</c:v>
                </c:pt>
                <c:pt idx="743">
                  <c:v>0.25</c:v>
                </c:pt>
                <c:pt idx="744">
                  <c:v>0.25</c:v>
                </c:pt>
                <c:pt idx="745">
                  <c:v>0.25</c:v>
                </c:pt>
                <c:pt idx="746">
                  <c:v>0.25</c:v>
                </c:pt>
                <c:pt idx="747">
                  <c:v>0.25</c:v>
                </c:pt>
                <c:pt idx="748">
                  <c:v>0.25</c:v>
                </c:pt>
                <c:pt idx="749">
                  <c:v>0.25</c:v>
                </c:pt>
                <c:pt idx="750">
                  <c:v>0.25</c:v>
                </c:pt>
                <c:pt idx="751">
                  <c:v>0.25</c:v>
                </c:pt>
                <c:pt idx="752">
                  <c:v>0.25</c:v>
                </c:pt>
                <c:pt idx="753">
                  <c:v>0.25</c:v>
                </c:pt>
                <c:pt idx="754">
                  <c:v>0.25</c:v>
                </c:pt>
                <c:pt idx="755">
                  <c:v>0.25</c:v>
                </c:pt>
                <c:pt idx="756">
                  <c:v>0.25</c:v>
                </c:pt>
                <c:pt idx="757">
                  <c:v>0.25</c:v>
                </c:pt>
                <c:pt idx="758">
                  <c:v>0.25</c:v>
                </c:pt>
                <c:pt idx="759">
                  <c:v>0.25</c:v>
                </c:pt>
                <c:pt idx="760">
                  <c:v>0.25</c:v>
                </c:pt>
                <c:pt idx="761">
                  <c:v>0.25</c:v>
                </c:pt>
                <c:pt idx="762">
                  <c:v>0.25</c:v>
                </c:pt>
                <c:pt idx="763">
                  <c:v>0.25</c:v>
                </c:pt>
                <c:pt idx="764">
                  <c:v>0.25</c:v>
                </c:pt>
                <c:pt idx="765">
                  <c:v>0.25</c:v>
                </c:pt>
                <c:pt idx="766">
                  <c:v>0.25</c:v>
                </c:pt>
                <c:pt idx="767">
                  <c:v>0.25</c:v>
                </c:pt>
                <c:pt idx="768">
                  <c:v>0.25</c:v>
                </c:pt>
                <c:pt idx="769">
                  <c:v>0.25</c:v>
                </c:pt>
                <c:pt idx="770">
                  <c:v>0.25</c:v>
                </c:pt>
                <c:pt idx="771">
                  <c:v>0.25</c:v>
                </c:pt>
                <c:pt idx="772">
                  <c:v>0.25</c:v>
                </c:pt>
                <c:pt idx="773">
                  <c:v>0.25</c:v>
                </c:pt>
                <c:pt idx="774">
                  <c:v>0.25</c:v>
                </c:pt>
                <c:pt idx="775">
                  <c:v>0.25</c:v>
                </c:pt>
                <c:pt idx="776">
                  <c:v>0.25</c:v>
                </c:pt>
                <c:pt idx="777">
                  <c:v>0.25</c:v>
                </c:pt>
                <c:pt idx="778">
                  <c:v>0.25</c:v>
                </c:pt>
                <c:pt idx="779">
                  <c:v>0.25</c:v>
                </c:pt>
                <c:pt idx="780">
                  <c:v>0.25</c:v>
                </c:pt>
                <c:pt idx="781">
                  <c:v>0.25</c:v>
                </c:pt>
                <c:pt idx="782">
                  <c:v>0.25</c:v>
                </c:pt>
                <c:pt idx="783">
                  <c:v>0.25</c:v>
                </c:pt>
                <c:pt idx="784">
                  <c:v>0.25</c:v>
                </c:pt>
                <c:pt idx="785">
                  <c:v>0.25</c:v>
                </c:pt>
                <c:pt idx="786">
                  <c:v>0.25</c:v>
                </c:pt>
                <c:pt idx="787">
                  <c:v>0.25</c:v>
                </c:pt>
                <c:pt idx="788">
                  <c:v>0.25</c:v>
                </c:pt>
                <c:pt idx="789">
                  <c:v>0.25</c:v>
                </c:pt>
                <c:pt idx="790">
                  <c:v>0.25</c:v>
                </c:pt>
                <c:pt idx="791">
                  <c:v>0.25</c:v>
                </c:pt>
                <c:pt idx="792">
                  <c:v>0.25</c:v>
                </c:pt>
                <c:pt idx="793">
                  <c:v>0.25</c:v>
                </c:pt>
                <c:pt idx="794">
                  <c:v>0.25</c:v>
                </c:pt>
                <c:pt idx="795">
                  <c:v>0.25</c:v>
                </c:pt>
                <c:pt idx="796">
                  <c:v>0.25</c:v>
                </c:pt>
                <c:pt idx="797">
                  <c:v>0.25</c:v>
                </c:pt>
                <c:pt idx="798">
                  <c:v>0.25</c:v>
                </c:pt>
                <c:pt idx="799">
                  <c:v>0.25</c:v>
                </c:pt>
                <c:pt idx="800">
                  <c:v>0.25</c:v>
                </c:pt>
                <c:pt idx="801">
                  <c:v>0.25</c:v>
                </c:pt>
                <c:pt idx="802">
                  <c:v>0.25</c:v>
                </c:pt>
                <c:pt idx="803">
                  <c:v>0.25</c:v>
                </c:pt>
                <c:pt idx="804">
                  <c:v>0.25</c:v>
                </c:pt>
                <c:pt idx="805">
                  <c:v>0.25</c:v>
                </c:pt>
                <c:pt idx="806">
                  <c:v>0.5</c:v>
                </c:pt>
                <c:pt idx="807">
                  <c:v>0.5</c:v>
                </c:pt>
                <c:pt idx="808">
                  <c:v>0.5</c:v>
                </c:pt>
                <c:pt idx="809">
                  <c:v>0.5</c:v>
                </c:pt>
                <c:pt idx="810">
                  <c:v>0.5</c:v>
                </c:pt>
                <c:pt idx="811">
                  <c:v>0.5</c:v>
                </c:pt>
                <c:pt idx="812">
                  <c:v>0.5</c:v>
                </c:pt>
                <c:pt idx="813">
                  <c:v>0.5</c:v>
                </c:pt>
                <c:pt idx="814">
                  <c:v>0.5</c:v>
                </c:pt>
                <c:pt idx="815">
                  <c:v>0.5</c:v>
                </c:pt>
                <c:pt idx="816">
                  <c:v>0.5</c:v>
                </c:pt>
                <c:pt idx="817">
                  <c:v>0.5</c:v>
                </c:pt>
                <c:pt idx="818">
                  <c:v>0.5</c:v>
                </c:pt>
                <c:pt idx="819">
                  <c:v>0.5</c:v>
                </c:pt>
                <c:pt idx="820">
                  <c:v>0.5</c:v>
                </c:pt>
                <c:pt idx="821">
                  <c:v>0.5</c:v>
                </c:pt>
                <c:pt idx="822">
                  <c:v>0.5</c:v>
                </c:pt>
                <c:pt idx="823">
                  <c:v>0.5</c:v>
                </c:pt>
                <c:pt idx="824">
                  <c:v>0.5</c:v>
                </c:pt>
                <c:pt idx="825">
                  <c:v>0.5</c:v>
                </c:pt>
                <c:pt idx="826">
                  <c:v>0.5</c:v>
                </c:pt>
                <c:pt idx="827">
                  <c:v>0.5</c:v>
                </c:pt>
                <c:pt idx="828">
                  <c:v>0.5</c:v>
                </c:pt>
                <c:pt idx="829">
                  <c:v>0.5</c:v>
                </c:pt>
                <c:pt idx="830">
                  <c:v>0.5</c:v>
                </c:pt>
                <c:pt idx="831">
                  <c:v>0.5</c:v>
                </c:pt>
                <c:pt idx="832">
                  <c:v>0.5</c:v>
                </c:pt>
                <c:pt idx="833">
                  <c:v>0.5</c:v>
                </c:pt>
                <c:pt idx="834">
                  <c:v>0.5</c:v>
                </c:pt>
                <c:pt idx="835">
                  <c:v>0.5</c:v>
                </c:pt>
                <c:pt idx="836">
                  <c:v>0.5</c:v>
                </c:pt>
                <c:pt idx="837">
                  <c:v>0.5</c:v>
                </c:pt>
                <c:pt idx="838">
                  <c:v>0.5</c:v>
                </c:pt>
                <c:pt idx="839">
                  <c:v>0.5</c:v>
                </c:pt>
                <c:pt idx="840">
                  <c:v>0.5</c:v>
                </c:pt>
                <c:pt idx="841">
                  <c:v>0.5</c:v>
                </c:pt>
                <c:pt idx="842">
                  <c:v>0.5</c:v>
                </c:pt>
                <c:pt idx="843">
                  <c:v>0.5</c:v>
                </c:pt>
                <c:pt idx="844">
                  <c:v>0.5</c:v>
                </c:pt>
                <c:pt idx="845">
                  <c:v>0.5</c:v>
                </c:pt>
                <c:pt idx="846">
                  <c:v>0.5</c:v>
                </c:pt>
                <c:pt idx="847">
                  <c:v>0.5</c:v>
                </c:pt>
                <c:pt idx="848">
                  <c:v>0.5</c:v>
                </c:pt>
                <c:pt idx="849">
                  <c:v>0.5</c:v>
                </c:pt>
                <c:pt idx="850">
                  <c:v>0.5</c:v>
                </c:pt>
                <c:pt idx="851">
                  <c:v>0.5</c:v>
                </c:pt>
                <c:pt idx="852">
                  <c:v>0.5</c:v>
                </c:pt>
                <c:pt idx="853">
                  <c:v>0.5</c:v>
                </c:pt>
                <c:pt idx="854">
                  <c:v>0.5</c:v>
                </c:pt>
                <c:pt idx="855">
                  <c:v>1</c:v>
                </c:pt>
                <c:pt idx="856">
                  <c:v>1</c:v>
                </c:pt>
                <c:pt idx="857">
                  <c:v>1</c:v>
                </c:pt>
                <c:pt idx="858">
                  <c:v>1</c:v>
                </c:pt>
                <c:pt idx="859">
                  <c:v>1</c:v>
                </c:pt>
                <c:pt idx="860">
                  <c:v>1</c:v>
                </c:pt>
                <c:pt idx="861">
                  <c:v>1</c:v>
                </c:pt>
                <c:pt idx="862">
                  <c:v>1</c:v>
                </c:pt>
                <c:pt idx="863">
                  <c:v>1</c:v>
                </c:pt>
                <c:pt idx="864">
                  <c:v>1</c:v>
                </c:pt>
                <c:pt idx="865">
                  <c:v>1</c:v>
                </c:pt>
                <c:pt idx="866">
                  <c:v>1</c:v>
                </c:pt>
                <c:pt idx="867">
                  <c:v>1</c:v>
                </c:pt>
                <c:pt idx="868">
                  <c:v>1</c:v>
                </c:pt>
                <c:pt idx="869">
                  <c:v>1</c:v>
                </c:pt>
                <c:pt idx="870">
                  <c:v>1</c:v>
                </c:pt>
                <c:pt idx="871">
                  <c:v>1</c:v>
                </c:pt>
                <c:pt idx="872">
                  <c:v>1</c:v>
                </c:pt>
                <c:pt idx="873">
                  <c:v>1</c:v>
                </c:pt>
                <c:pt idx="874">
                  <c:v>1</c:v>
                </c:pt>
                <c:pt idx="875">
                  <c:v>1</c:v>
                </c:pt>
                <c:pt idx="876">
                  <c:v>1</c:v>
                </c:pt>
                <c:pt idx="877">
                  <c:v>1</c:v>
                </c:pt>
                <c:pt idx="878">
                  <c:v>1</c:v>
                </c:pt>
                <c:pt idx="879">
                  <c:v>1</c:v>
                </c:pt>
                <c:pt idx="880">
                  <c:v>1</c:v>
                </c:pt>
                <c:pt idx="881">
                  <c:v>1</c:v>
                </c:pt>
                <c:pt idx="882">
                  <c:v>1</c:v>
                </c:pt>
                <c:pt idx="883">
                  <c:v>1</c:v>
                </c:pt>
                <c:pt idx="884">
                  <c:v>1</c:v>
                </c:pt>
                <c:pt idx="885">
                  <c:v>1</c:v>
                </c:pt>
                <c:pt idx="886">
                  <c:v>1</c:v>
                </c:pt>
                <c:pt idx="887">
                  <c:v>1</c:v>
                </c:pt>
                <c:pt idx="888">
                  <c:v>1</c:v>
                </c:pt>
                <c:pt idx="889">
                  <c:v>1</c:v>
                </c:pt>
                <c:pt idx="890">
                  <c:v>1</c:v>
                </c:pt>
                <c:pt idx="891">
                  <c:v>1</c:v>
                </c:pt>
                <c:pt idx="892">
                  <c:v>1</c:v>
                </c:pt>
                <c:pt idx="893">
                  <c:v>1</c:v>
                </c:pt>
                <c:pt idx="894">
                  <c:v>1</c:v>
                </c:pt>
                <c:pt idx="895">
                  <c:v>1</c:v>
                </c:pt>
                <c:pt idx="896">
                  <c:v>1</c:v>
                </c:pt>
                <c:pt idx="897">
                  <c:v>1.75</c:v>
                </c:pt>
                <c:pt idx="898">
                  <c:v>1.75</c:v>
                </c:pt>
                <c:pt idx="899">
                  <c:v>1.75</c:v>
                </c:pt>
                <c:pt idx="900">
                  <c:v>1.75</c:v>
                </c:pt>
                <c:pt idx="901">
                  <c:v>1.75</c:v>
                </c:pt>
                <c:pt idx="902">
                  <c:v>1.75</c:v>
                </c:pt>
                <c:pt idx="903">
                  <c:v>1.75</c:v>
                </c:pt>
                <c:pt idx="904">
                  <c:v>1.75</c:v>
                </c:pt>
                <c:pt idx="905">
                  <c:v>1.75</c:v>
                </c:pt>
                <c:pt idx="906">
                  <c:v>1.75</c:v>
                </c:pt>
                <c:pt idx="907">
                  <c:v>1.75</c:v>
                </c:pt>
                <c:pt idx="908">
                  <c:v>1.75</c:v>
                </c:pt>
                <c:pt idx="909">
                  <c:v>1.75</c:v>
                </c:pt>
                <c:pt idx="910">
                  <c:v>1.75</c:v>
                </c:pt>
                <c:pt idx="911">
                  <c:v>1.75</c:v>
                </c:pt>
                <c:pt idx="912">
                  <c:v>1.75</c:v>
                </c:pt>
                <c:pt idx="913">
                  <c:v>1.75</c:v>
                </c:pt>
                <c:pt idx="914">
                  <c:v>1.75</c:v>
                </c:pt>
                <c:pt idx="915">
                  <c:v>1.75</c:v>
                </c:pt>
                <c:pt idx="916">
                  <c:v>1.75</c:v>
                </c:pt>
                <c:pt idx="917">
                  <c:v>1.75</c:v>
                </c:pt>
                <c:pt idx="918">
                  <c:v>1.75</c:v>
                </c:pt>
                <c:pt idx="919">
                  <c:v>1.75</c:v>
                </c:pt>
                <c:pt idx="920">
                  <c:v>1.75</c:v>
                </c:pt>
                <c:pt idx="921">
                  <c:v>1.75</c:v>
                </c:pt>
                <c:pt idx="922">
                  <c:v>1.75</c:v>
                </c:pt>
                <c:pt idx="923">
                  <c:v>1.75</c:v>
                </c:pt>
                <c:pt idx="924">
                  <c:v>1.75</c:v>
                </c:pt>
                <c:pt idx="925">
                  <c:v>1.75</c:v>
                </c:pt>
                <c:pt idx="926">
                  <c:v>1.75</c:v>
                </c:pt>
                <c:pt idx="927">
                  <c:v>1.75</c:v>
                </c:pt>
                <c:pt idx="928">
                  <c:v>1.75</c:v>
                </c:pt>
                <c:pt idx="929">
                  <c:v>1.75</c:v>
                </c:pt>
                <c:pt idx="930">
                  <c:v>1.75</c:v>
                </c:pt>
                <c:pt idx="931">
                  <c:v>1.75</c:v>
                </c:pt>
                <c:pt idx="932">
                  <c:v>1.75</c:v>
                </c:pt>
                <c:pt idx="933">
                  <c:v>1.75</c:v>
                </c:pt>
                <c:pt idx="934">
                  <c:v>1.75</c:v>
                </c:pt>
                <c:pt idx="935">
                  <c:v>1.75</c:v>
                </c:pt>
                <c:pt idx="936">
                  <c:v>1.75</c:v>
                </c:pt>
                <c:pt idx="937">
                  <c:v>1.75</c:v>
                </c:pt>
                <c:pt idx="938">
                  <c:v>1.75</c:v>
                </c:pt>
                <c:pt idx="939">
                  <c:v>2.5</c:v>
                </c:pt>
                <c:pt idx="940">
                  <c:v>2.5</c:v>
                </c:pt>
                <c:pt idx="941">
                  <c:v>2.5</c:v>
                </c:pt>
                <c:pt idx="942">
                  <c:v>2.5</c:v>
                </c:pt>
                <c:pt idx="943">
                  <c:v>2.5</c:v>
                </c:pt>
                <c:pt idx="944">
                  <c:v>2.5</c:v>
                </c:pt>
                <c:pt idx="945">
                  <c:v>2.5</c:v>
                </c:pt>
                <c:pt idx="946">
                  <c:v>2.5</c:v>
                </c:pt>
                <c:pt idx="947">
                  <c:v>2.5</c:v>
                </c:pt>
                <c:pt idx="948">
                  <c:v>2.5</c:v>
                </c:pt>
                <c:pt idx="949">
                  <c:v>2.5</c:v>
                </c:pt>
                <c:pt idx="950">
                  <c:v>2.5</c:v>
                </c:pt>
                <c:pt idx="951">
                  <c:v>2.5</c:v>
                </c:pt>
                <c:pt idx="952">
                  <c:v>2.5</c:v>
                </c:pt>
                <c:pt idx="953">
                  <c:v>2.5</c:v>
                </c:pt>
                <c:pt idx="954">
                  <c:v>2.5</c:v>
                </c:pt>
                <c:pt idx="955">
                  <c:v>2.5</c:v>
                </c:pt>
                <c:pt idx="956">
                  <c:v>2.5</c:v>
                </c:pt>
                <c:pt idx="957">
                  <c:v>2.5</c:v>
                </c:pt>
                <c:pt idx="958">
                  <c:v>2.5</c:v>
                </c:pt>
                <c:pt idx="959">
                  <c:v>2.5</c:v>
                </c:pt>
                <c:pt idx="960">
                  <c:v>2.5</c:v>
                </c:pt>
                <c:pt idx="961">
                  <c:v>2.5</c:v>
                </c:pt>
                <c:pt idx="962">
                  <c:v>2.5</c:v>
                </c:pt>
                <c:pt idx="963">
                  <c:v>2.5</c:v>
                </c:pt>
                <c:pt idx="964">
                  <c:v>2.5</c:v>
                </c:pt>
                <c:pt idx="965">
                  <c:v>2.5</c:v>
                </c:pt>
                <c:pt idx="966">
                  <c:v>2.5</c:v>
                </c:pt>
                <c:pt idx="967">
                  <c:v>2.5</c:v>
                </c:pt>
                <c:pt idx="968">
                  <c:v>2.5</c:v>
                </c:pt>
                <c:pt idx="969">
                  <c:v>2.5</c:v>
                </c:pt>
                <c:pt idx="970">
                  <c:v>2.5</c:v>
                </c:pt>
                <c:pt idx="971">
                  <c:v>2.5</c:v>
                </c:pt>
                <c:pt idx="972">
                  <c:v>2.5</c:v>
                </c:pt>
                <c:pt idx="973">
                  <c:v>2.5</c:v>
                </c:pt>
                <c:pt idx="974">
                  <c:v>2.5</c:v>
                </c:pt>
                <c:pt idx="975">
                  <c:v>2.5</c:v>
                </c:pt>
                <c:pt idx="976">
                  <c:v>2.5</c:v>
                </c:pt>
                <c:pt idx="977">
                  <c:v>2.5</c:v>
                </c:pt>
                <c:pt idx="978">
                  <c:v>2.5</c:v>
                </c:pt>
                <c:pt idx="979">
                  <c:v>2.5</c:v>
                </c:pt>
                <c:pt idx="980">
                  <c:v>2.5</c:v>
                </c:pt>
                <c:pt idx="981">
                  <c:v>2.5</c:v>
                </c:pt>
                <c:pt idx="982">
                  <c:v>2.5</c:v>
                </c:pt>
                <c:pt idx="983">
                  <c:v>2.5</c:v>
                </c:pt>
                <c:pt idx="984">
                  <c:v>2.5</c:v>
                </c:pt>
                <c:pt idx="985">
                  <c:v>2.5</c:v>
                </c:pt>
                <c:pt idx="986">
                  <c:v>2.5</c:v>
                </c:pt>
                <c:pt idx="987">
                  <c:v>2.5</c:v>
                </c:pt>
                <c:pt idx="988">
                  <c:v>2.5</c:v>
                </c:pt>
                <c:pt idx="989">
                  <c:v>2.5</c:v>
                </c:pt>
                <c:pt idx="990">
                  <c:v>2.5</c:v>
                </c:pt>
                <c:pt idx="991">
                  <c:v>2.5</c:v>
                </c:pt>
                <c:pt idx="992">
                  <c:v>2.5</c:v>
                </c:pt>
                <c:pt idx="993">
                  <c:v>2.5</c:v>
                </c:pt>
                <c:pt idx="994">
                  <c:v>2.5</c:v>
                </c:pt>
                <c:pt idx="995">
                  <c:v>3.25</c:v>
                </c:pt>
                <c:pt idx="996">
                  <c:v>3.25</c:v>
                </c:pt>
                <c:pt idx="997">
                  <c:v>3.25</c:v>
                </c:pt>
                <c:pt idx="998">
                  <c:v>3.25</c:v>
                </c:pt>
                <c:pt idx="999">
                  <c:v>3.25</c:v>
                </c:pt>
                <c:pt idx="1000">
                  <c:v>3.25</c:v>
                </c:pt>
                <c:pt idx="1001">
                  <c:v>3.25</c:v>
                </c:pt>
                <c:pt idx="1002">
                  <c:v>3.25</c:v>
                </c:pt>
                <c:pt idx="1003">
                  <c:v>3.25</c:v>
                </c:pt>
                <c:pt idx="1004">
                  <c:v>3.25</c:v>
                </c:pt>
                <c:pt idx="1005">
                  <c:v>3.25</c:v>
                </c:pt>
                <c:pt idx="1006">
                  <c:v>3.25</c:v>
                </c:pt>
                <c:pt idx="1007">
                  <c:v>3.25</c:v>
                </c:pt>
                <c:pt idx="1008">
                  <c:v>3.25</c:v>
                </c:pt>
                <c:pt idx="1009">
                  <c:v>3.25</c:v>
                </c:pt>
                <c:pt idx="1010">
                  <c:v>3.25</c:v>
                </c:pt>
                <c:pt idx="1011">
                  <c:v>3.25</c:v>
                </c:pt>
                <c:pt idx="1012">
                  <c:v>3.25</c:v>
                </c:pt>
                <c:pt idx="1013">
                  <c:v>3.25</c:v>
                </c:pt>
                <c:pt idx="1014">
                  <c:v>3.25</c:v>
                </c:pt>
                <c:pt idx="1015">
                  <c:v>3.25</c:v>
                </c:pt>
                <c:pt idx="1016">
                  <c:v>3.25</c:v>
                </c:pt>
                <c:pt idx="1017">
                  <c:v>3.25</c:v>
                </c:pt>
                <c:pt idx="1018">
                  <c:v>3.25</c:v>
                </c:pt>
                <c:pt idx="1019">
                  <c:v>3.25</c:v>
                </c:pt>
                <c:pt idx="1020">
                  <c:v>3.25</c:v>
                </c:pt>
                <c:pt idx="1021">
                  <c:v>3.25</c:v>
                </c:pt>
                <c:pt idx="1022">
                  <c:v>3.25</c:v>
                </c:pt>
                <c:pt idx="1023">
                  <c:v>3.25</c:v>
                </c:pt>
                <c:pt idx="1024">
                  <c:v>3.25</c:v>
                </c:pt>
                <c:pt idx="1025">
                  <c:v>3.25</c:v>
                </c:pt>
                <c:pt idx="1026">
                  <c:v>3.25</c:v>
                </c:pt>
                <c:pt idx="1027">
                  <c:v>3.25</c:v>
                </c:pt>
                <c:pt idx="1028">
                  <c:v>3.25</c:v>
                </c:pt>
                <c:pt idx="1029">
                  <c:v>3.25</c:v>
                </c:pt>
                <c:pt idx="1030">
                  <c:v>3.25</c:v>
                </c:pt>
                <c:pt idx="1031">
                  <c:v>3.25</c:v>
                </c:pt>
                <c:pt idx="1032">
                  <c:v>3.25</c:v>
                </c:pt>
                <c:pt idx="1033">
                  <c:v>3.25</c:v>
                </c:pt>
                <c:pt idx="1034">
                  <c:v>3.25</c:v>
                </c:pt>
                <c:pt idx="1035">
                  <c:v>3.25</c:v>
                </c:pt>
                <c:pt idx="1036">
                  <c:v>3.25</c:v>
                </c:pt>
                <c:pt idx="1037">
                  <c:v>4</c:v>
                </c:pt>
                <c:pt idx="1038">
                  <c:v>4</c:v>
                </c:pt>
                <c:pt idx="1039">
                  <c:v>4</c:v>
                </c:pt>
                <c:pt idx="1040">
                  <c:v>4</c:v>
                </c:pt>
                <c:pt idx="1041">
                  <c:v>4</c:v>
                </c:pt>
                <c:pt idx="1042">
                  <c:v>4</c:v>
                </c:pt>
                <c:pt idx="1043">
                  <c:v>4</c:v>
                </c:pt>
                <c:pt idx="1044">
                  <c:v>4</c:v>
                </c:pt>
                <c:pt idx="1045">
                  <c:v>4</c:v>
                </c:pt>
                <c:pt idx="1046">
                  <c:v>4</c:v>
                </c:pt>
                <c:pt idx="1047">
                  <c:v>4</c:v>
                </c:pt>
                <c:pt idx="1048">
                  <c:v>4</c:v>
                </c:pt>
                <c:pt idx="1049">
                  <c:v>4</c:v>
                </c:pt>
                <c:pt idx="1050">
                  <c:v>4</c:v>
                </c:pt>
                <c:pt idx="1051">
                  <c:v>4</c:v>
                </c:pt>
                <c:pt idx="1052">
                  <c:v>4</c:v>
                </c:pt>
                <c:pt idx="1053">
                  <c:v>4</c:v>
                </c:pt>
                <c:pt idx="1054">
                  <c:v>4</c:v>
                </c:pt>
                <c:pt idx="1055">
                  <c:v>4</c:v>
                </c:pt>
                <c:pt idx="1056">
                  <c:v>4</c:v>
                </c:pt>
                <c:pt idx="1057">
                  <c:v>4</c:v>
                </c:pt>
                <c:pt idx="1058">
                  <c:v>4</c:v>
                </c:pt>
                <c:pt idx="1059">
                  <c:v>4</c:v>
                </c:pt>
                <c:pt idx="1060">
                  <c:v>4</c:v>
                </c:pt>
                <c:pt idx="1061">
                  <c:v>4</c:v>
                </c:pt>
                <c:pt idx="1062">
                  <c:v>4</c:v>
                </c:pt>
                <c:pt idx="1063">
                  <c:v>4</c:v>
                </c:pt>
                <c:pt idx="1064">
                  <c:v>4</c:v>
                </c:pt>
                <c:pt idx="1065">
                  <c:v>4</c:v>
                </c:pt>
                <c:pt idx="1066">
                  <c:v>4</c:v>
                </c:pt>
                <c:pt idx="1067">
                  <c:v>4</c:v>
                </c:pt>
                <c:pt idx="1068">
                  <c:v>4</c:v>
                </c:pt>
                <c:pt idx="1069">
                  <c:v>4</c:v>
                </c:pt>
                <c:pt idx="1070">
                  <c:v>4</c:v>
                </c:pt>
                <c:pt idx="1071">
                  <c:v>4</c:v>
                </c:pt>
                <c:pt idx="1072">
                  <c:v>4</c:v>
                </c:pt>
                <c:pt idx="1073">
                  <c:v>4</c:v>
                </c:pt>
                <c:pt idx="1074">
                  <c:v>4</c:v>
                </c:pt>
                <c:pt idx="1075">
                  <c:v>4</c:v>
                </c:pt>
                <c:pt idx="1076">
                  <c:v>4</c:v>
                </c:pt>
                <c:pt idx="1077">
                  <c:v>4</c:v>
                </c:pt>
                <c:pt idx="1078">
                  <c:v>4</c:v>
                </c:pt>
                <c:pt idx="1079">
                  <c:v>4.5</c:v>
                </c:pt>
                <c:pt idx="1080">
                  <c:v>4.5</c:v>
                </c:pt>
                <c:pt idx="1081">
                  <c:v>4.5</c:v>
                </c:pt>
                <c:pt idx="1082">
                  <c:v>4.5</c:v>
                </c:pt>
                <c:pt idx="1083">
                  <c:v>4.5</c:v>
                </c:pt>
                <c:pt idx="1084">
                  <c:v>4.5</c:v>
                </c:pt>
                <c:pt idx="1085">
                  <c:v>4.5</c:v>
                </c:pt>
                <c:pt idx="1086">
                  <c:v>4.5</c:v>
                </c:pt>
                <c:pt idx="1087">
                  <c:v>4.5</c:v>
                </c:pt>
                <c:pt idx="1088">
                  <c:v>4.5</c:v>
                </c:pt>
                <c:pt idx="1089">
                  <c:v>4.5</c:v>
                </c:pt>
                <c:pt idx="1090">
                  <c:v>4.5</c:v>
                </c:pt>
                <c:pt idx="1091">
                  <c:v>4.5</c:v>
                </c:pt>
                <c:pt idx="1092">
                  <c:v>4.5</c:v>
                </c:pt>
                <c:pt idx="1093">
                  <c:v>4.5</c:v>
                </c:pt>
                <c:pt idx="1094">
                  <c:v>4.5</c:v>
                </c:pt>
                <c:pt idx="1095">
                  <c:v>4.5</c:v>
                </c:pt>
                <c:pt idx="1096">
                  <c:v>4.5</c:v>
                </c:pt>
                <c:pt idx="1097">
                  <c:v>4.5</c:v>
                </c:pt>
                <c:pt idx="1098">
                  <c:v>4.5</c:v>
                </c:pt>
                <c:pt idx="1099">
                  <c:v>4.5</c:v>
                </c:pt>
                <c:pt idx="1100">
                  <c:v>4.5</c:v>
                </c:pt>
                <c:pt idx="1101">
                  <c:v>4.5</c:v>
                </c:pt>
                <c:pt idx="1102">
                  <c:v>4.5</c:v>
                </c:pt>
                <c:pt idx="1103">
                  <c:v>4.5</c:v>
                </c:pt>
                <c:pt idx="1104">
                  <c:v>4.5</c:v>
                </c:pt>
                <c:pt idx="1105">
                  <c:v>4.5</c:v>
                </c:pt>
                <c:pt idx="1106">
                  <c:v>4.5</c:v>
                </c:pt>
                <c:pt idx="1107">
                  <c:v>4.5</c:v>
                </c:pt>
                <c:pt idx="1108">
                  <c:v>4.5</c:v>
                </c:pt>
                <c:pt idx="1109">
                  <c:v>4.5</c:v>
                </c:pt>
                <c:pt idx="1110">
                  <c:v>4.5</c:v>
                </c:pt>
                <c:pt idx="1111">
                  <c:v>4.5</c:v>
                </c:pt>
                <c:pt idx="1112">
                  <c:v>4.5</c:v>
                </c:pt>
                <c:pt idx="1113">
                  <c:v>4.5</c:v>
                </c:pt>
                <c:pt idx="1114">
                  <c:v>4.5</c:v>
                </c:pt>
                <c:pt idx="1115">
                  <c:v>4.5</c:v>
                </c:pt>
                <c:pt idx="1116">
                  <c:v>4.5</c:v>
                </c:pt>
                <c:pt idx="1117">
                  <c:v>4.5</c:v>
                </c:pt>
                <c:pt idx="1118">
                  <c:v>4.5</c:v>
                </c:pt>
                <c:pt idx="1119">
                  <c:v>4.5</c:v>
                </c:pt>
                <c:pt idx="1120">
                  <c:v>4.5</c:v>
                </c:pt>
                <c:pt idx="1121">
                  <c:v>4.5</c:v>
                </c:pt>
                <c:pt idx="1122">
                  <c:v>4.5</c:v>
                </c:pt>
                <c:pt idx="1123">
                  <c:v>4.5</c:v>
                </c:pt>
                <c:pt idx="1124">
                  <c:v>4.5</c:v>
                </c:pt>
                <c:pt idx="1125">
                  <c:v>4.5</c:v>
                </c:pt>
                <c:pt idx="1126">
                  <c:v>4.5</c:v>
                </c:pt>
                <c:pt idx="1127">
                  <c:v>4.5</c:v>
                </c:pt>
                <c:pt idx="1128">
                  <c:v>4.75</c:v>
                </c:pt>
                <c:pt idx="1129">
                  <c:v>4.75</c:v>
                </c:pt>
                <c:pt idx="1130">
                  <c:v>4.75</c:v>
                </c:pt>
                <c:pt idx="1131">
                  <c:v>4.75</c:v>
                </c:pt>
                <c:pt idx="1132">
                  <c:v>4.75</c:v>
                </c:pt>
                <c:pt idx="1133">
                  <c:v>4.75</c:v>
                </c:pt>
                <c:pt idx="1134">
                  <c:v>4.75</c:v>
                </c:pt>
                <c:pt idx="1135">
                  <c:v>4.75</c:v>
                </c:pt>
                <c:pt idx="1136">
                  <c:v>4.75</c:v>
                </c:pt>
                <c:pt idx="1137">
                  <c:v>4.75</c:v>
                </c:pt>
                <c:pt idx="1138">
                  <c:v>4.75</c:v>
                </c:pt>
                <c:pt idx="1139">
                  <c:v>4.75</c:v>
                </c:pt>
                <c:pt idx="1140">
                  <c:v>4.75</c:v>
                </c:pt>
                <c:pt idx="1141">
                  <c:v>4.75</c:v>
                </c:pt>
                <c:pt idx="1142">
                  <c:v>4.75</c:v>
                </c:pt>
                <c:pt idx="1143">
                  <c:v>4.75</c:v>
                </c:pt>
                <c:pt idx="1144">
                  <c:v>4.75</c:v>
                </c:pt>
                <c:pt idx="1145">
                  <c:v>4.75</c:v>
                </c:pt>
                <c:pt idx="1146">
                  <c:v>4.75</c:v>
                </c:pt>
                <c:pt idx="1147">
                  <c:v>4.75</c:v>
                </c:pt>
                <c:pt idx="1148">
                  <c:v>4.75</c:v>
                </c:pt>
                <c:pt idx="1149">
                  <c:v>4.75</c:v>
                </c:pt>
                <c:pt idx="1150">
                  <c:v>4.75</c:v>
                </c:pt>
                <c:pt idx="1151">
                  <c:v>4.75</c:v>
                </c:pt>
                <c:pt idx="1152">
                  <c:v>4.75</c:v>
                </c:pt>
                <c:pt idx="1153">
                  <c:v>4.75</c:v>
                </c:pt>
                <c:pt idx="1154">
                  <c:v>4.75</c:v>
                </c:pt>
                <c:pt idx="1155">
                  <c:v>4.75</c:v>
                </c:pt>
                <c:pt idx="1156">
                  <c:v>4.75</c:v>
                </c:pt>
                <c:pt idx="1157">
                  <c:v>4.75</c:v>
                </c:pt>
                <c:pt idx="1158">
                  <c:v>4.75</c:v>
                </c:pt>
                <c:pt idx="1159">
                  <c:v>4.75</c:v>
                </c:pt>
                <c:pt idx="1160">
                  <c:v>4.75</c:v>
                </c:pt>
                <c:pt idx="1161">
                  <c:v>4.75</c:v>
                </c:pt>
                <c:pt idx="1162">
                  <c:v>4.75</c:v>
                </c:pt>
                <c:pt idx="1163">
                  <c:v>4.75</c:v>
                </c:pt>
                <c:pt idx="1164">
                  <c:v>4.75</c:v>
                </c:pt>
                <c:pt idx="1165">
                  <c:v>4.75</c:v>
                </c:pt>
                <c:pt idx="1166">
                  <c:v>4.75</c:v>
                </c:pt>
                <c:pt idx="1167">
                  <c:v>4.75</c:v>
                </c:pt>
                <c:pt idx="1168">
                  <c:v>4.75</c:v>
                </c:pt>
                <c:pt idx="1169">
                  <c:v>4.75</c:v>
                </c:pt>
                <c:pt idx="1170">
                  <c:v>4.75</c:v>
                </c:pt>
                <c:pt idx="1171">
                  <c:v>4.75</c:v>
                </c:pt>
                <c:pt idx="1172">
                  <c:v>4.75</c:v>
                </c:pt>
                <c:pt idx="1173">
                  <c:v>4.75</c:v>
                </c:pt>
                <c:pt idx="1174">
                  <c:v>4.75</c:v>
                </c:pt>
                <c:pt idx="1175">
                  <c:v>4.75</c:v>
                </c:pt>
                <c:pt idx="1176">
                  <c:v>4.75</c:v>
                </c:pt>
                <c:pt idx="1177">
                  <c:v>5</c:v>
                </c:pt>
                <c:pt idx="1178">
                  <c:v>5</c:v>
                </c:pt>
                <c:pt idx="1179">
                  <c:v>5</c:v>
                </c:pt>
                <c:pt idx="1180">
                  <c:v>5</c:v>
                </c:pt>
                <c:pt idx="1181">
                  <c:v>5</c:v>
                </c:pt>
                <c:pt idx="1182">
                  <c:v>5</c:v>
                </c:pt>
                <c:pt idx="1183">
                  <c:v>5</c:v>
                </c:pt>
                <c:pt idx="1184">
                  <c:v>5</c:v>
                </c:pt>
                <c:pt idx="1185">
                  <c:v>5</c:v>
                </c:pt>
                <c:pt idx="1186">
                  <c:v>5</c:v>
                </c:pt>
                <c:pt idx="1187">
                  <c:v>5</c:v>
                </c:pt>
                <c:pt idx="1188">
                  <c:v>5</c:v>
                </c:pt>
                <c:pt idx="1189">
                  <c:v>5</c:v>
                </c:pt>
                <c:pt idx="1190">
                  <c:v>5</c:v>
                </c:pt>
                <c:pt idx="1191">
                  <c:v>5</c:v>
                </c:pt>
                <c:pt idx="1192">
                  <c:v>5</c:v>
                </c:pt>
                <c:pt idx="1193">
                  <c:v>5</c:v>
                </c:pt>
                <c:pt idx="1194">
                  <c:v>5</c:v>
                </c:pt>
                <c:pt idx="1195">
                  <c:v>5</c:v>
                </c:pt>
                <c:pt idx="1196">
                  <c:v>5</c:v>
                </c:pt>
                <c:pt idx="1197">
                  <c:v>5</c:v>
                </c:pt>
                <c:pt idx="1198">
                  <c:v>5</c:v>
                </c:pt>
                <c:pt idx="1199">
                  <c:v>5</c:v>
                </c:pt>
                <c:pt idx="1200">
                  <c:v>5</c:v>
                </c:pt>
                <c:pt idx="1201">
                  <c:v>5</c:v>
                </c:pt>
                <c:pt idx="1202">
                  <c:v>5</c:v>
                </c:pt>
                <c:pt idx="1203">
                  <c:v>5</c:v>
                </c:pt>
                <c:pt idx="1204">
                  <c:v>5</c:v>
                </c:pt>
                <c:pt idx="1205">
                  <c:v>5</c:v>
                </c:pt>
                <c:pt idx="1206">
                  <c:v>5</c:v>
                </c:pt>
                <c:pt idx="1207">
                  <c:v>5</c:v>
                </c:pt>
                <c:pt idx="1208">
                  <c:v>5</c:v>
                </c:pt>
                <c:pt idx="1209">
                  <c:v>5</c:v>
                </c:pt>
                <c:pt idx="1210">
                  <c:v>5</c:v>
                </c:pt>
                <c:pt idx="1211">
                  <c:v>5</c:v>
                </c:pt>
                <c:pt idx="1212">
                  <c:v>5</c:v>
                </c:pt>
                <c:pt idx="1213">
                  <c:v>5</c:v>
                </c:pt>
                <c:pt idx="1214">
                  <c:v>5</c:v>
                </c:pt>
                <c:pt idx="1215">
                  <c:v>5</c:v>
                </c:pt>
                <c:pt idx="1216">
                  <c:v>5</c:v>
                </c:pt>
                <c:pt idx="1217">
                  <c:v>5</c:v>
                </c:pt>
                <c:pt idx="1218">
                  <c:v>5</c:v>
                </c:pt>
                <c:pt idx="1219">
                  <c:v>5.25</c:v>
                </c:pt>
                <c:pt idx="1220">
                  <c:v>5.25</c:v>
                </c:pt>
                <c:pt idx="1221">
                  <c:v>5.25</c:v>
                </c:pt>
                <c:pt idx="1222">
                  <c:v>5.25</c:v>
                </c:pt>
                <c:pt idx="1223">
                  <c:v>5.25</c:v>
                </c:pt>
                <c:pt idx="1224">
                  <c:v>5.25</c:v>
                </c:pt>
                <c:pt idx="1225">
                  <c:v>5.25</c:v>
                </c:pt>
                <c:pt idx="1226">
                  <c:v>5.25</c:v>
                </c:pt>
                <c:pt idx="1227">
                  <c:v>5.25</c:v>
                </c:pt>
                <c:pt idx="1228">
                  <c:v>5.25</c:v>
                </c:pt>
                <c:pt idx="1229">
                  <c:v>5.25</c:v>
                </c:pt>
                <c:pt idx="1230">
                  <c:v>5.25</c:v>
                </c:pt>
                <c:pt idx="1231">
                  <c:v>5.25</c:v>
                </c:pt>
                <c:pt idx="1232">
                  <c:v>5.25</c:v>
                </c:pt>
                <c:pt idx="1233">
                  <c:v>5.25</c:v>
                </c:pt>
                <c:pt idx="1234">
                  <c:v>5.25</c:v>
                </c:pt>
                <c:pt idx="1235">
                  <c:v>5.25</c:v>
                </c:pt>
                <c:pt idx="1236">
                  <c:v>5.25</c:v>
                </c:pt>
                <c:pt idx="1237">
                  <c:v>5.25</c:v>
                </c:pt>
                <c:pt idx="1238">
                  <c:v>5.25</c:v>
                </c:pt>
                <c:pt idx="1239">
                  <c:v>5.25</c:v>
                </c:pt>
                <c:pt idx="1240">
                  <c:v>5.25</c:v>
                </c:pt>
                <c:pt idx="1241">
                  <c:v>5.25</c:v>
                </c:pt>
                <c:pt idx="1242">
                  <c:v>5.25</c:v>
                </c:pt>
                <c:pt idx="1243">
                  <c:v>5.25</c:v>
                </c:pt>
                <c:pt idx="1244">
                  <c:v>5.25</c:v>
                </c:pt>
                <c:pt idx="1245">
                  <c:v>5.25</c:v>
                </c:pt>
                <c:pt idx="1246">
                  <c:v>5.25</c:v>
                </c:pt>
                <c:pt idx="1247">
                  <c:v>5.25</c:v>
                </c:pt>
                <c:pt idx="1248">
                  <c:v>5.25</c:v>
                </c:pt>
                <c:pt idx="1249">
                  <c:v>5.25</c:v>
                </c:pt>
                <c:pt idx="1250">
                  <c:v>5.25</c:v>
                </c:pt>
                <c:pt idx="1251">
                  <c:v>5.25</c:v>
                </c:pt>
                <c:pt idx="1252">
                  <c:v>5.25</c:v>
                </c:pt>
                <c:pt idx="1253">
                  <c:v>5.25</c:v>
                </c:pt>
                <c:pt idx="1254">
                  <c:v>5.25</c:v>
                </c:pt>
                <c:pt idx="1255">
                  <c:v>5.25</c:v>
                </c:pt>
                <c:pt idx="1256">
                  <c:v>5.25</c:v>
                </c:pt>
                <c:pt idx="1257">
                  <c:v>5.25</c:v>
                </c:pt>
                <c:pt idx="1258">
                  <c:v>5.25</c:v>
                </c:pt>
                <c:pt idx="1259">
                  <c:v>5.25</c:v>
                </c:pt>
                <c:pt idx="1260">
                  <c:v>5.25</c:v>
                </c:pt>
                <c:pt idx="1261">
                  <c:v>5.25</c:v>
                </c:pt>
                <c:pt idx="1262">
                  <c:v>5.25</c:v>
                </c:pt>
                <c:pt idx="1263">
                  <c:v>5.25</c:v>
                </c:pt>
                <c:pt idx="1264">
                  <c:v>5.25</c:v>
                </c:pt>
                <c:pt idx="1265">
                  <c:v>5.25</c:v>
                </c:pt>
                <c:pt idx="1266">
                  <c:v>5.25</c:v>
                </c:pt>
                <c:pt idx="1267">
                  <c:v>5.25</c:v>
                </c:pt>
                <c:pt idx="1268">
                  <c:v>5.25</c:v>
                </c:pt>
                <c:pt idx="1269">
                  <c:v>5.25</c:v>
                </c:pt>
                <c:pt idx="1270">
                  <c:v>5.25</c:v>
                </c:pt>
                <c:pt idx="1271">
                  <c:v>5.25</c:v>
                </c:pt>
                <c:pt idx="1272">
                  <c:v>5.25</c:v>
                </c:pt>
                <c:pt idx="1273">
                  <c:v>5.25</c:v>
                </c:pt>
                <c:pt idx="1274">
                  <c:v>5.25</c:v>
                </c:pt>
                <c:pt idx="1275">
                  <c:v>5.25</c:v>
                </c:pt>
                <c:pt idx="1276">
                  <c:v>5.25</c:v>
                </c:pt>
                <c:pt idx="1277">
                  <c:v>5.25</c:v>
                </c:pt>
                <c:pt idx="1278">
                  <c:v>5.25</c:v>
                </c:pt>
                <c:pt idx="1279">
                  <c:v>5.25</c:v>
                </c:pt>
                <c:pt idx="1280">
                  <c:v>5.25</c:v>
                </c:pt>
                <c:pt idx="1281">
                  <c:v>5.25</c:v>
                </c:pt>
                <c:pt idx="1282">
                  <c:v>5.25</c:v>
                </c:pt>
                <c:pt idx="1283">
                  <c:v>5.25</c:v>
                </c:pt>
                <c:pt idx="1284">
                  <c:v>5.25</c:v>
                </c:pt>
                <c:pt idx="1285">
                  <c:v>5.25</c:v>
                </c:pt>
                <c:pt idx="1286">
                  <c:v>5.25</c:v>
                </c:pt>
                <c:pt idx="1287">
                  <c:v>5.25</c:v>
                </c:pt>
                <c:pt idx="1288">
                  <c:v>5.25</c:v>
                </c:pt>
                <c:pt idx="1289">
                  <c:v>5.25</c:v>
                </c:pt>
                <c:pt idx="1290">
                  <c:v>5.25</c:v>
                </c:pt>
                <c:pt idx="1291">
                  <c:v>5.25</c:v>
                </c:pt>
                <c:pt idx="1292">
                  <c:v>5.25</c:v>
                </c:pt>
                <c:pt idx="1293">
                  <c:v>5.25</c:v>
                </c:pt>
                <c:pt idx="1294">
                  <c:v>5.25</c:v>
                </c:pt>
                <c:pt idx="1295">
                  <c:v>5.25</c:v>
                </c:pt>
                <c:pt idx="1296">
                  <c:v>5.25</c:v>
                </c:pt>
                <c:pt idx="1297">
                  <c:v>5.25</c:v>
                </c:pt>
                <c:pt idx="1298">
                  <c:v>5.25</c:v>
                </c:pt>
                <c:pt idx="1299">
                  <c:v>5.25</c:v>
                </c:pt>
                <c:pt idx="1300">
                  <c:v>5.25</c:v>
                </c:pt>
                <c:pt idx="1301">
                  <c:v>5.25</c:v>
                </c:pt>
                <c:pt idx="1302">
                  <c:v>5.25</c:v>
                </c:pt>
                <c:pt idx="1303">
                  <c:v>5.5</c:v>
                </c:pt>
                <c:pt idx="1304">
                  <c:v>5.5</c:v>
                </c:pt>
                <c:pt idx="1305">
                  <c:v>5.5</c:v>
                </c:pt>
                <c:pt idx="1306">
                  <c:v>5.5</c:v>
                </c:pt>
                <c:pt idx="1307">
                  <c:v>5.5</c:v>
                </c:pt>
                <c:pt idx="1308">
                  <c:v>5.5</c:v>
                </c:pt>
                <c:pt idx="1309">
                  <c:v>5.5</c:v>
                </c:pt>
                <c:pt idx="1310">
                  <c:v>5.5</c:v>
                </c:pt>
                <c:pt idx="1311">
                  <c:v>5.5</c:v>
                </c:pt>
                <c:pt idx="1312">
                  <c:v>5.5</c:v>
                </c:pt>
                <c:pt idx="1313">
                  <c:v>5.5</c:v>
                </c:pt>
                <c:pt idx="1314">
                  <c:v>5.5</c:v>
                </c:pt>
                <c:pt idx="1315">
                  <c:v>5.5</c:v>
                </c:pt>
                <c:pt idx="1316">
                  <c:v>5.5</c:v>
                </c:pt>
                <c:pt idx="1317">
                  <c:v>5.5</c:v>
                </c:pt>
                <c:pt idx="1318">
                  <c:v>5.5</c:v>
                </c:pt>
                <c:pt idx="1319">
                  <c:v>5.5</c:v>
                </c:pt>
                <c:pt idx="1320">
                  <c:v>5.5</c:v>
                </c:pt>
                <c:pt idx="1321">
                  <c:v>5.5</c:v>
                </c:pt>
                <c:pt idx="1322">
                  <c:v>5.5</c:v>
                </c:pt>
                <c:pt idx="1323">
                  <c:v>5.5</c:v>
                </c:pt>
                <c:pt idx="1324">
                  <c:v>5.5</c:v>
                </c:pt>
                <c:pt idx="1325">
                  <c:v>5.5</c:v>
                </c:pt>
                <c:pt idx="1326">
                  <c:v>5.5</c:v>
                </c:pt>
                <c:pt idx="1327">
                  <c:v>5.5</c:v>
                </c:pt>
                <c:pt idx="1328">
                  <c:v>5.5</c:v>
                </c:pt>
                <c:pt idx="1329">
                  <c:v>5.5</c:v>
                </c:pt>
                <c:pt idx="1330">
                  <c:v>5.5</c:v>
                </c:pt>
                <c:pt idx="1331">
                  <c:v>5.5</c:v>
                </c:pt>
                <c:pt idx="1332">
                  <c:v>5.5</c:v>
                </c:pt>
                <c:pt idx="1333">
                  <c:v>5.5</c:v>
                </c:pt>
                <c:pt idx="1334">
                  <c:v>5.5</c:v>
                </c:pt>
                <c:pt idx="1335">
                  <c:v>5.5</c:v>
                </c:pt>
                <c:pt idx="1336">
                  <c:v>5.5</c:v>
                </c:pt>
                <c:pt idx="1337">
                  <c:v>5.5</c:v>
                </c:pt>
                <c:pt idx="1338">
                  <c:v>5.5</c:v>
                </c:pt>
                <c:pt idx="1339">
                  <c:v>5.5</c:v>
                </c:pt>
                <c:pt idx="1340">
                  <c:v>5.5</c:v>
                </c:pt>
                <c:pt idx="1341">
                  <c:v>5.5</c:v>
                </c:pt>
                <c:pt idx="1342">
                  <c:v>5.5</c:v>
                </c:pt>
                <c:pt idx="1343">
                  <c:v>5.5</c:v>
                </c:pt>
                <c:pt idx="1344">
                  <c:v>5.5</c:v>
                </c:pt>
                <c:pt idx="1345">
                  <c:v>5.5</c:v>
                </c:pt>
                <c:pt idx="1346">
                  <c:v>5.5</c:v>
                </c:pt>
                <c:pt idx="1347">
                  <c:v>5.5</c:v>
                </c:pt>
                <c:pt idx="1348">
                  <c:v>5.5</c:v>
                </c:pt>
                <c:pt idx="1349">
                  <c:v>5.5</c:v>
                </c:pt>
                <c:pt idx="1350">
                  <c:v>5.5</c:v>
                </c:pt>
                <c:pt idx="1351">
                  <c:v>5.5</c:v>
                </c:pt>
                <c:pt idx="1352">
                  <c:v>5.5</c:v>
                </c:pt>
                <c:pt idx="1353">
                  <c:v>5.5</c:v>
                </c:pt>
                <c:pt idx="1354">
                  <c:v>5.5</c:v>
                </c:pt>
                <c:pt idx="1355">
                  <c:v>5.5</c:v>
                </c:pt>
                <c:pt idx="1356">
                  <c:v>5.5</c:v>
                </c:pt>
                <c:pt idx="1357">
                  <c:v>5.5</c:v>
                </c:pt>
                <c:pt idx="1358">
                  <c:v>5.5</c:v>
                </c:pt>
                <c:pt idx="1359">
                  <c:v>5.5</c:v>
                </c:pt>
                <c:pt idx="1360">
                  <c:v>5.5</c:v>
                </c:pt>
                <c:pt idx="1361">
                  <c:v>5.5</c:v>
                </c:pt>
                <c:pt idx="1362">
                  <c:v>5.5</c:v>
                </c:pt>
                <c:pt idx="1363">
                  <c:v>5.5</c:v>
                </c:pt>
                <c:pt idx="1364">
                  <c:v>5.5</c:v>
                </c:pt>
                <c:pt idx="1365">
                  <c:v>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03-47C0-A7CF-D1300588DB88}"/>
            </c:ext>
          </c:extLst>
        </c:ser>
        <c:ser>
          <c:idx val="1"/>
          <c:order val="1"/>
          <c:tx>
            <c:strRef>
              <c:f>D.YieldCurve!$E$1</c:f>
              <c:strCache>
                <c:ptCount val="1"/>
                <c:pt idx="0">
                  <c:v>2-Year</c:v>
                </c:pt>
              </c:strCache>
            </c:strRef>
          </c:tx>
          <c:spPr>
            <a:ln w="44450" cap="rnd">
              <a:solidFill>
                <a:srgbClr val="769AE4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1363"/>
              <c:layout>
                <c:manualLayout>
                  <c:x val="-9.8797249373939952E-3"/>
                  <c:y val="-0.1560502394223069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D9A-433E-880D-FF2FA138F8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D.YieldCurve!$A$19036:$A$20401</c:f>
              <c:numCache>
                <c:formatCode>m/d/yyyy</c:formatCode>
                <c:ptCount val="1366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  <c:pt idx="112">
                  <c:v>43943</c:v>
                </c:pt>
                <c:pt idx="113">
                  <c:v>43944</c:v>
                </c:pt>
                <c:pt idx="114">
                  <c:v>43945</c:v>
                </c:pt>
                <c:pt idx="115">
                  <c:v>43946</c:v>
                </c:pt>
                <c:pt idx="116">
                  <c:v>43947</c:v>
                </c:pt>
                <c:pt idx="117">
                  <c:v>43948</c:v>
                </c:pt>
                <c:pt idx="118">
                  <c:v>43949</c:v>
                </c:pt>
                <c:pt idx="119">
                  <c:v>43950</c:v>
                </c:pt>
                <c:pt idx="120">
                  <c:v>43951</c:v>
                </c:pt>
                <c:pt idx="121">
                  <c:v>43952</c:v>
                </c:pt>
                <c:pt idx="122">
                  <c:v>43953</c:v>
                </c:pt>
                <c:pt idx="123">
                  <c:v>43954</c:v>
                </c:pt>
                <c:pt idx="124">
                  <c:v>43955</c:v>
                </c:pt>
                <c:pt idx="125">
                  <c:v>43956</c:v>
                </c:pt>
                <c:pt idx="126">
                  <c:v>43957</c:v>
                </c:pt>
                <c:pt idx="127">
                  <c:v>43958</c:v>
                </c:pt>
                <c:pt idx="128">
                  <c:v>43959</c:v>
                </c:pt>
                <c:pt idx="129">
                  <c:v>43960</c:v>
                </c:pt>
                <c:pt idx="130">
                  <c:v>43961</c:v>
                </c:pt>
                <c:pt idx="131">
                  <c:v>43962</c:v>
                </c:pt>
                <c:pt idx="132">
                  <c:v>43963</c:v>
                </c:pt>
                <c:pt idx="133">
                  <c:v>43964</c:v>
                </c:pt>
                <c:pt idx="134">
                  <c:v>43965</c:v>
                </c:pt>
                <c:pt idx="135">
                  <c:v>43966</c:v>
                </c:pt>
                <c:pt idx="136">
                  <c:v>43967</c:v>
                </c:pt>
                <c:pt idx="137">
                  <c:v>43968</c:v>
                </c:pt>
                <c:pt idx="138">
                  <c:v>43969</c:v>
                </c:pt>
                <c:pt idx="139">
                  <c:v>43970</c:v>
                </c:pt>
                <c:pt idx="140">
                  <c:v>43971</c:v>
                </c:pt>
                <c:pt idx="141">
                  <c:v>43972</c:v>
                </c:pt>
                <c:pt idx="142">
                  <c:v>43973</c:v>
                </c:pt>
                <c:pt idx="143">
                  <c:v>43974</c:v>
                </c:pt>
                <c:pt idx="144">
                  <c:v>43975</c:v>
                </c:pt>
                <c:pt idx="145">
                  <c:v>43976</c:v>
                </c:pt>
                <c:pt idx="146">
                  <c:v>43977</c:v>
                </c:pt>
                <c:pt idx="147">
                  <c:v>43978</c:v>
                </c:pt>
                <c:pt idx="148">
                  <c:v>43979</c:v>
                </c:pt>
                <c:pt idx="149">
                  <c:v>43980</c:v>
                </c:pt>
                <c:pt idx="150">
                  <c:v>43981</c:v>
                </c:pt>
                <c:pt idx="151">
                  <c:v>43982</c:v>
                </c:pt>
                <c:pt idx="152">
                  <c:v>43983</c:v>
                </c:pt>
                <c:pt idx="153">
                  <c:v>43984</c:v>
                </c:pt>
                <c:pt idx="154">
                  <c:v>43985</c:v>
                </c:pt>
                <c:pt idx="155">
                  <c:v>43986</c:v>
                </c:pt>
                <c:pt idx="156">
                  <c:v>43987</c:v>
                </c:pt>
                <c:pt idx="157">
                  <c:v>43988</c:v>
                </c:pt>
                <c:pt idx="158">
                  <c:v>43989</c:v>
                </c:pt>
                <c:pt idx="159">
                  <c:v>43990</c:v>
                </c:pt>
                <c:pt idx="160">
                  <c:v>43991</c:v>
                </c:pt>
                <c:pt idx="161">
                  <c:v>43992</c:v>
                </c:pt>
                <c:pt idx="162">
                  <c:v>43993</c:v>
                </c:pt>
                <c:pt idx="163">
                  <c:v>43994</c:v>
                </c:pt>
                <c:pt idx="164">
                  <c:v>43995</c:v>
                </c:pt>
                <c:pt idx="165">
                  <c:v>43996</c:v>
                </c:pt>
                <c:pt idx="166">
                  <c:v>43997</c:v>
                </c:pt>
                <c:pt idx="167">
                  <c:v>43998</c:v>
                </c:pt>
                <c:pt idx="168">
                  <c:v>43999</c:v>
                </c:pt>
                <c:pt idx="169">
                  <c:v>44000</c:v>
                </c:pt>
                <c:pt idx="170">
                  <c:v>44001</c:v>
                </c:pt>
                <c:pt idx="171">
                  <c:v>44002</c:v>
                </c:pt>
                <c:pt idx="172">
                  <c:v>44003</c:v>
                </c:pt>
                <c:pt idx="173">
                  <c:v>44004</c:v>
                </c:pt>
                <c:pt idx="174">
                  <c:v>44005</c:v>
                </c:pt>
                <c:pt idx="175">
                  <c:v>44006</c:v>
                </c:pt>
                <c:pt idx="176">
                  <c:v>44007</c:v>
                </c:pt>
                <c:pt idx="177">
                  <c:v>44008</c:v>
                </c:pt>
                <c:pt idx="178">
                  <c:v>44009</c:v>
                </c:pt>
                <c:pt idx="179">
                  <c:v>44010</c:v>
                </c:pt>
                <c:pt idx="180">
                  <c:v>44011</c:v>
                </c:pt>
                <c:pt idx="181">
                  <c:v>44012</c:v>
                </c:pt>
                <c:pt idx="182">
                  <c:v>44013</c:v>
                </c:pt>
                <c:pt idx="183">
                  <c:v>44014</c:v>
                </c:pt>
                <c:pt idx="184">
                  <c:v>44015</c:v>
                </c:pt>
                <c:pt idx="185">
                  <c:v>44016</c:v>
                </c:pt>
                <c:pt idx="186">
                  <c:v>44017</c:v>
                </c:pt>
                <c:pt idx="187">
                  <c:v>44018</c:v>
                </c:pt>
                <c:pt idx="188">
                  <c:v>44019</c:v>
                </c:pt>
                <c:pt idx="189">
                  <c:v>44020</c:v>
                </c:pt>
                <c:pt idx="190">
                  <c:v>44021</c:v>
                </c:pt>
                <c:pt idx="191">
                  <c:v>44022</c:v>
                </c:pt>
                <c:pt idx="192">
                  <c:v>44023</c:v>
                </c:pt>
                <c:pt idx="193">
                  <c:v>44024</c:v>
                </c:pt>
                <c:pt idx="194">
                  <c:v>44025</c:v>
                </c:pt>
                <c:pt idx="195">
                  <c:v>44026</c:v>
                </c:pt>
                <c:pt idx="196">
                  <c:v>44027</c:v>
                </c:pt>
                <c:pt idx="197">
                  <c:v>44028</c:v>
                </c:pt>
                <c:pt idx="198">
                  <c:v>44029</c:v>
                </c:pt>
                <c:pt idx="199">
                  <c:v>44030</c:v>
                </c:pt>
                <c:pt idx="200">
                  <c:v>44031</c:v>
                </c:pt>
                <c:pt idx="201">
                  <c:v>44032</c:v>
                </c:pt>
                <c:pt idx="202">
                  <c:v>44033</c:v>
                </c:pt>
                <c:pt idx="203">
                  <c:v>44034</c:v>
                </c:pt>
                <c:pt idx="204">
                  <c:v>44035</c:v>
                </c:pt>
                <c:pt idx="205">
                  <c:v>44036</c:v>
                </c:pt>
                <c:pt idx="206">
                  <c:v>44037</c:v>
                </c:pt>
                <c:pt idx="207">
                  <c:v>44038</c:v>
                </c:pt>
                <c:pt idx="208">
                  <c:v>44039</c:v>
                </c:pt>
                <c:pt idx="209">
                  <c:v>44040</c:v>
                </c:pt>
                <c:pt idx="210">
                  <c:v>44041</c:v>
                </c:pt>
                <c:pt idx="211">
                  <c:v>44042</c:v>
                </c:pt>
                <c:pt idx="212">
                  <c:v>44043</c:v>
                </c:pt>
                <c:pt idx="213">
                  <c:v>44044</c:v>
                </c:pt>
                <c:pt idx="214">
                  <c:v>44045</c:v>
                </c:pt>
                <c:pt idx="215">
                  <c:v>44046</c:v>
                </c:pt>
                <c:pt idx="216">
                  <c:v>44047</c:v>
                </c:pt>
                <c:pt idx="217">
                  <c:v>44048</c:v>
                </c:pt>
                <c:pt idx="218">
                  <c:v>44049</c:v>
                </c:pt>
                <c:pt idx="219">
                  <c:v>44050</c:v>
                </c:pt>
                <c:pt idx="220">
                  <c:v>44051</c:v>
                </c:pt>
                <c:pt idx="221">
                  <c:v>44052</c:v>
                </c:pt>
                <c:pt idx="222">
                  <c:v>44053</c:v>
                </c:pt>
                <c:pt idx="223">
                  <c:v>44054</c:v>
                </c:pt>
                <c:pt idx="224">
                  <c:v>44055</c:v>
                </c:pt>
                <c:pt idx="225">
                  <c:v>44056</c:v>
                </c:pt>
                <c:pt idx="226">
                  <c:v>44057</c:v>
                </c:pt>
                <c:pt idx="227">
                  <c:v>44058</c:v>
                </c:pt>
                <c:pt idx="228">
                  <c:v>44059</c:v>
                </c:pt>
                <c:pt idx="229">
                  <c:v>44060</c:v>
                </c:pt>
                <c:pt idx="230">
                  <c:v>44061</c:v>
                </c:pt>
                <c:pt idx="231">
                  <c:v>44062</c:v>
                </c:pt>
                <c:pt idx="232">
                  <c:v>44063</c:v>
                </c:pt>
                <c:pt idx="233">
                  <c:v>44064</c:v>
                </c:pt>
                <c:pt idx="234">
                  <c:v>44065</c:v>
                </c:pt>
                <c:pt idx="235">
                  <c:v>44066</c:v>
                </c:pt>
                <c:pt idx="236">
                  <c:v>44067</c:v>
                </c:pt>
                <c:pt idx="237">
                  <c:v>44068</c:v>
                </c:pt>
                <c:pt idx="238">
                  <c:v>44069</c:v>
                </c:pt>
                <c:pt idx="239">
                  <c:v>44070</c:v>
                </c:pt>
                <c:pt idx="240">
                  <c:v>44071</c:v>
                </c:pt>
                <c:pt idx="241">
                  <c:v>44072</c:v>
                </c:pt>
                <c:pt idx="242">
                  <c:v>44073</c:v>
                </c:pt>
                <c:pt idx="243">
                  <c:v>44074</c:v>
                </c:pt>
                <c:pt idx="244">
                  <c:v>44075</c:v>
                </c:pt>
                <c:pt idx="245">
                  <c:v>44076</c:v>
                </c:pt>
                <c:pt idx="246">
                  <c:v>44077</c:v>
                </c:pt>
                <c:pt idx="247">
                  <c:v>44078</c:v>
                </c:pt>
                <c:pt idx="248">
                  <c:v>44079</c:v>
                </c:pt>
                <c:pt idx="249">
                  <c:v>44080</c:v>
                </c:pt>
                <c:pt idx="250">
                  <c:v>44081</c:v>
                </c:pt>
                <c:pt idx="251">
                  <c:v>44082</c:v>
                </c:pt>
                <c:pt idx="252">
                  <c:v>44083</c:v>
                </c:pt>
                <c:pt idx="253">
                  <c:v>44084</c:v>
                </c:pt>
                <c:pt idx="254">
                  <c:v>44085</c:v>
                </c:pt>
                <c:pt idx="255">
                  <c:v>44086</c:v>
                </c:pt>
                <c:pt idx="256">
                  <c:v>44087</c:v>
                </c:pt>
                <c:pt idx="257">
                  <c:v>44088</c:v>
                </c:pt>
                <c:pt idx="258">
                  <c:v>44089</c:v>
                </c:pt>
                <c:pt idx="259">
                  <c:v>44090</c:v>
                </c:pt>
                <c:pt idx="260">
                  <c:v>44091</c:v>
                </c:pt>
                <c:pt idx="261">
                  <c:v>44092</c:v>
                </c:pt>
                <c:pt idx="262">
                  <c:v>44093</c:v>
                </c:pt>
                <c:pt idx="263">
                  <c:v>44094</c:v>
                </c:pt>
                <c:pt idx="264">
                  <c:v>44095</c:v>
                </c:pt>
                <c:pt idx="265">
                  <c:v>44096</c:v>
                </c:pt>
                <c:pt idx="266">
                  <c:v>44097</c:v>
                </c:pt>
                <c:pt idx="267">
                  <c:v>44098</c:v>
                </c:pt>
                <c:pt idx="268">
                  <c:v>44099</c:v>
                </c:pt>
                <c:pt idx="269">
                  <c:v>44100</c:v>
                </c:pt>
                <c:pt idx="270">
                  <c:v>44101</c:v>
                </c:pt>
                <c:pt idx="271">
                  <c:v>44102</c:v>
                </c:pt>
                <c:pt idx="272">
                  <c:v>44103</c:v>
                </c:pt>
                <c:pt idx="273">
                  <c:v>44104</c:v>
                </c:pt>
                <c:pt idx="274">
                  <c:v>44105</c:v>
                </c:pt>
                <c:pt idx="275">
                  <c:v>44106</c:v>
                </c:pt>
                <c:pt idx="276">
                  <c:v>44107</c:v>
                </c:pt>
                <c:pt idx="277">
                  <c:v>44108</c:v>
                </c:pt>
                <c:pt idx="278">
                  <c:v>44109</c:v>
                </c:pt>
                <c:pt idx="279">
                  <c:v>44110</c:v>
                </c:pt>
                <c:pt idx="280">
                  <c:v>44111</c:v>
                </c:pt>
                <c:pt idx="281">
                  <c:v>44112</c:v>
                </c:pt>
                <c:pt idx="282">
                  <c:v>44113</c:v>
                </c:pt>
                <c:pt idx="283">
                  <c:v>44114</c:v>
                </c:pt>
                <c:pt idx="284">
                  <c:v>44115</c:v>
                </c:pt>
                <c:pt idx="285">
                  <c:v>44116</c:v>
                </c:pt>
                <c:pt idx="286">
                  <c:v>44117</c:v>
                </c:pt>
                <c:pt idx="287">
                  <c:v>44118</c:v>
                </c:pt>
                <c:pt idx="288">
                  <c:v>44119</c:v>
                </c:pt>
                <c:pt idx="289">
                  <c:v>44120</c:v>
                </c:pt>
                <c:pt idx="290">
                  <c:v>44121</c:v>
                </c:pt>
                <c:pt idx="291">
                  <c:v>44122</c:v>
                </c:pt>
                <c:pt idx="292">
                  <c:v>44123</c:v>
                </c:pt>
                <c:pt idx="293">
                  <c:v>44124</c:v>
                </c:pt>
                <c:pt idx="294">
                  <c:v>44125</c:v>
                </c:pt>
                <c:pt idx="295">
                  <c:v>44126</c:v>
                </c:pt>
                <c:pt idx="296">
                  <c:v>44127</c:v>
                </c:pt>
                <c:pt idx="297">
                  <c:v>44128</c:v>
                </c:pt>
                <c:pt idx="298">
                  <c:v>44129</c:v>
                </c:pt>
                <c:pt idx="299">
                  <c:v>44130</c:v>
                </c:pt>
                <c:pt idx="300">
                  <c:v>44131</c:v>
                </c:pt>
                <c:pt idx="301">
                  <c:v>44132</c:v>
                </c:pt>
                <c:pt idx="302">
                  <c:v>44133</c:v>
                </c:pt>
                <c:pt idx="303">
                  <c:v>44134</c:v>
                </c:pt>
                <c:pt idx="304">
                  <c:v>44135</c:v>
                </c:pt>
                <c:pt idx="305">
                  <c:v>44136</c:v>
                </c:pt>
                <c:pt idx="306">
                  <c:v>44137</c:v>
                </c:pt>
                <c:pt idx="307">
                  <c:v>44138</c:v>
                </c:pt>
                <c:pt idx="308">
                  <c:v>44139</c:v>
                </c:pt>
                <c:pt idx="309">
                  <c:v>44140</c:v>
                </c:pt>
                <c:pt idx="310">
                  <c:v>44141</c:v>
                </c:pt>
                <c:pt idx="311">
                  <c:v>44142</c:v>
                </c:pt>
                <c:pt idx="312">
                  <c:v>44143</c:v>
                </c:pt>
                <c:pt idx="313">
                  <c:v>44144</c:v>
                </c:pt>
                <c:pt idx="314">
                  <c:v>44145</c:v>
                </c:pt>
                <c:pt idx="315">
                  <c:v>44146</c:v>
                </c:pt>
                <c:pt idx="316">
                  <c:v>44147</c:v>
                </c:pt>
                <c:pt idx="317">
                  <c:v>44148</c:v>
                </c:pt>
                <c:pt idx="318">
                  <c:v>44149</c:v>
                </c:pt>
                <c:pt idx="319">
                  <c:v>44150</c:v>
                </c:pt>
                <c:pt idx="320">
                  <c:v>44151</c:v>
                </c:pt>
                <c:pt idx="321">
                  <c:v>44152</c:v>
                </c:pt>
                <c:pt idx="322">
                  <c:v>44153</c:v>
                </c:pt>
                <c:pt idx="323">
                  <c:v>44154</c:v>
                </c:pt>
                <c:pt idx="324">
                  <c:v>44155</c:v>
                </c:pt>
                <c:pt idx="325">
                  <c:v>44156</c:v>
                </c:pt>
                <c:pt idx="326">
                  <c:v>44157</c:v>
                </c:pt>
                <c:pt idx="327">
                  <c:v>44158</c:v>
                </c:pt>
                <c:pt idx="328">
                  <c:v>44159</c:v>
                </c:pt>
                <c:pt idx="329">
                  <c:v>44160</c:v>
                </c:pt>
                <c:pt idx="330">
                  <c:v>44161</c:v>
                </c:pt>
                <c:pt idx="331">
                  <c:v>44162</c:v>
                </c:pt>
                <c:pt idx="332">
                  <c:v>44163</c:v>
                </c:pt>
                <c:pt idx="333">
                  <c:v>44164</c:v>
                </c:pt>
                <c:pt idx="334">
                  <c:v>44165</c:v>
                </c:pt>
                <c:pt idx="335">
                  <c:v>44166</c:v>
                </c:pt>
                <c:pt idx="336">
                  <c:v>44167</c:v>
                </c:pt>
                <c:pt idx="337">
                  <c:v>44168</c:v>
                </c:pt>
                <c:pt idx="338">
                  <c:v>44169</c:v>
                </c:pt>
                <c:pt idx="339">
                  <c:v>44170</c:v>
                </c:pt>
                <c:pt idx="340">
                  <c:v>44171</c:v>
                </c:pt>
                <c:pt idx="341">
                  <c:v>44172</c:v>
                </c:pt>
                <c:pt idx="342">
                  <c:v>44173</c:v>
                </c:pt>
                <c:pt idx="343">
                  <c:v>44174</c:v>
                </c:pt>
                <c:pt idx="344">
                  <c:v>44175</c:v>
                </c:pt>
                <c:pt idx="345">
                  <c:v>44176</c:v>
                </c:pt>
                <c:pt idx="346">
                  <c:v>44177</c:v>
                </c:pt>
                <c:pt idx="347">
                  <c:v>44178</c:v>
                </c:pt>
                <c:pt idx="348">
                  <c:v>44179</c:v>
                </c:pt>
                <c:pt idx="349">
                  <c:v>44180</c:v>
                </c:pt>
                <c:pt idx="350">
                  <c:v>44181</c:v>
                </c:pt>
                <c:pt idx="351">
                  <c:v>44182</c:v>
                </c:pt>
                <c:pt idx="352">
                  <c:v>44183</c:v>
                </c:pt>
                <c:pt idx="353">
                  <c:v>44184</c:v>
                </c:pt>
                <c:pt idx="354">
                  <c:v>44185</c:v>
                </c:pt>
                <c:pt idx="355">
                  <c:v>44186</c:v>
                </c:pt>
                <c:pt idx="356">
                  <c:v>44187</c:v>
                </c:pt>
                <c:pt idx="357">
                  <c:v>44188</c:v>
                </c:pt>
                <c:pt idx="358">
                  <c:v>44189</c:v>
                </c:pt>
                <c:pt idx="359">
                  <c:v>44190</c:v>
                </c:pt>
                <c:pt idx="360">
                  <c:v>44191</c:v>
                </c:pt>
                <c:pt idx="361">
                  <c:v>44192</c:v>
                </c:pt>
                <c:pt idx="362">
                  <c:v>44193</c:v>
                </c:pt>
                <c:pt idx="363">
                  <c:v>44194</c:v>
                </c:pt>
                <c:pt idx="364">
                  <c:v>44195</c:v>
                </c:pt>
                <c:pt idx="365">
                  <c:v>44196</c:v>
                </c:pt>
                <c:pt idx="366">
                  <c:v>44197</c:v>
                </c:pt>
                <c:pt idx="367">
                  <c:v>44198</c:v>
                </c:pt>
                <c:pt idx="368">
                  <c:v>44199</c:v>
                </c:pt>
                <c:pt idx="369">
                  <c:v>44200</c:v>
                </c:pt>
                <c:pt idx="370">
                  <c:v>44201</c:v>
                </c:pt>
                <c:pt idx="371">
                  <c:v>44202</c:v>
                </c:pt>
                <c:pt idx="372">
                  <c:v>44203</c:v>
                </c:pt>
                <c:pt idx="373">
                  <c:v>44204</c:v>
                </c:pt>
                <c:pt idx="374">
                  <c:v>44205</c:v>
                </c:pt>
                <c:pt idx="375">
                  <c:v>44206</c:v>
                </c:pt>
                <c:pt idx="376">
                  <c:v>44207</c:v>
                </c:pt>
                <c:pt idx="377">
                  <c:v>44208</c:v>
                </c:pt>
                <c:pt idx="378">
                  <c:v>44209</c:v>
                </c:pt>
                <c:pt idx="379">
                  <c:v>44210</c:v>
                </c:pt>
                <c:pt idx="380">
                  <c:v>44211</c:v>
                </c:pt>
                <c:pt idx="381">
                  <c:v>44212</c:v>
                </c:pt>
                <c:pt idx="382">
                  <c:v>44213</c:v>
                </c:pt>
                <c:pt idx="383">
                  <c:v>44214</c:v>
                </c:pt>
                <c:pt idx="384">
                  <c:v>44215</c:v>
                </c:pt>
                <c:pt idx="385">
                  <c:v>44216</c:v>
                </c:pt>
                <c:pt idx="386">
                  <c:v>44217</c:v>
                </c:pt>
                <c:pt idx="387">
                  <c:v>44218</c:v>
                </c:pt>
                <c:pt idx="388">
                  <c:v>44219</c:v>
                </c:pt>
                <c:pt idx="389">
                  <c:v>44220</c:v>
                </c:pt>
                <c:pt idx="390">
                  <c:v>44221</c:v>
                </c:pt>
                <c:pt idx="391">
                  <c:v>44222</c:v>
                </c:pt>
                <c:pt idx="392">
                  <c:v>44223</c:v>
                </c:pt>
                <c:pt idx="393">
                  <c:v>44224</c:v>
                </c:pt>
                <c:pt idx="394">
                  <c:v>44225</c:v>
                </c:pt>
                <c:pt idx="395">
                  <c:v>44226</c:v>
                </c:pt>
                <c:pt idx="396">
                  <c:v>44227</c:v>
                </c:pt>
                <c:pt idx="397">
                  <c:v>44228</c:v>
                </c:pt>
                <c:pt idx="398">
                  <c:v>44229</c:v>
                </c:pt>
                <c:pt idx="399">
                  <c:v>44230</c:v>
                </c:pt>
                <c:pt idx="400">
                  <c:v>44231</c:v>
                </c:pt>
                <c:pt idx="401">
                  <c:v>44232</c:v>
                </c:pt>
                <c:pt idx="402">
                  <c:v>44233</c:v>
                </c:pt>
                <c:pt idx="403">
                  <c:v>44234</c:v>
                </c:pt>
                <c:pt idx="404">
                  <c:v>44235</c:v>
                </c:pt>
                <c:pt idx="405">
                  <c:v>44236</c:v>
                </c:pt>
                <c:pt idx="406">
                  <c:v>44237</c:v>
                </c:pt>
                <c:pt idx="407">
                  <c:v>44238</c:v>
                </c:pt>
                <c:pt idx="408">
                  <c:v>44239</c:v>
                </c:pt>
                <c:pt idx="409">
                  <c:v>44240</c:v>
                </c:pt>
                <c:pt idx="410">
                  <c:v>44241</c:v>
                </c:pt>
                <c:pt idx="411">
                  <c:v>44242</c:v>
                </c:pt>
                <c:pt idx="412">
                  <c:v>44243</c:v>
                </c:pt>
                <c:pt idx="413">
                  <c:v>44244</c:v>
                </c:pt>
                <c:pt idx="414">
                  <c:v>44245</c:v>
                </c:pt>
                <c:pt idx="415">
                  <c:v>44246</c:v>
                </c:pt>
                <c:pt idx="416">
                  <c:v>44247</c:v>
                </c:pt>
                <c:pt idx="417">
                  <c:v>44248</c:v>
                </c:pt>
                <c:pt idx="418">
                  <c:v>44249</c:v>
                </c:pt>
                <c:pt idx="419">
                  <c:v>44250</c:v>
                </c:pt>
                <c:pt idx="420">
                  <c:v>44251</c:v>
                </c:pt>
                <c:pt idx="421">
                  <c:v>44252</c:v>
                </c:pt>
                <c:pt idx="422">
                  <c:v>44253</c:v>
                </c:pt>
                <c:pt idx="423">
                  <c:v>44254</c:v>
                </c:pt>
                <c:pt idx="424">
                  <c:v>44255</c:v>
                </c:pt>
                <c:pt idx="425">
                  <c:v>44256</c:v>
                </c:pt>
                <c:pt idx="426">
                  <c:v>44257</c:v>
                </c:pt>
                <c:pt idx="427">
                  <c:v>44258</c:v>
                </c:pt>
                <c:pt idx="428">
                  <c:v>44259</c:v>
                </c:pt>
                <c:pt idx="429">
                  <c:v>44260</c:v>
                </c:pt>
                <c:pt idx="430">
                  <c:v>44261</c:v>
                </c:pt>
                <c:pt idx="431">
                  <c:v>44262</c:v>
                </c:pt>
                <c:pt idx="432">
                  <c:v>44263</c:v>
                </c:pt>
                <c:pt idx="433">
                  <c:v>44264</c:v>
                </c:pt>
                <c:pt idx="434">
                  <c:v>44265</c:v>
                </c:pt>
                <c:pt idx="435">
                  <c:v>44266</c:v>
                </c:pt>
                <c:pt idx="436">
                  <c:v>44267</c:v>
                </c:pt>
                <c:pt idx="437">
                  <c:v>44268</c:v>
                </c:pt>
                <c:pt idx="438">
                  <c:v>44269</c:v>
                </c:pt>
                <c:pt idx="439">
                  <c:v>44270</c:v>
                </c:pt>
                <c:pt idx="440">
                  <c:v>44271</c:v>
                </c:pt>
                <c:pt idx="441">
                  <c:v>44272</c:v>
                </c:pt>
                <c:pt idx="442">
                  <c:v>44273</c:v>
                </c:pt>
                <c:pt idx="443">
                  <c:v>44274</c:v>
                </c:pt>
                <c:pt idx="444">
                  <c:v>44275</c:v>
                </c:pt>
                <c:pt idx="445">
                  <c:v>44276</c:v>
                </c:pt>
                <c:pt idx="446">
                  <c:v>44277</c:v>
                </c:pt>
                <c:pt idx="447">
                  <c:v>44278</c:v>
                </c:pt>
                <c:pt idx="448">
                  <c:v>44279</c:v>
                </c:pt>
                <c:pt idx="449">
                  <c:v>44280</c:v>
                </c:pt>
                <c:pt idx="450">
                  <c:v>44281</c:v>
                </c:pt>
                <c:pt idx="451">
                  <c:v>44282</c:v>
                </c:pt>
                <c:pt idx="452">
                  <c:v>44283</c:v>
                </c:pt>
                <c:pt idx="453">
                  <c:v>44284</c:v>
                </c:pt>
                <c:pt idx="454">
                  <c:v>44285</c:v>
                </c:pt>
                <c:pt idx="455">
                  <c:v>44286</c:v>
                </c:pt>
                <c:pt idx="456">
                  <c:v>44287</c:v>
                </c:pt>
                <c:pt idx="457">
                  <c:v>44288</c:v>
                </c:pt>
                <c:pt idx="458">
                  <c:v>44289</c:v>
                </c:pt>
                <c:pt idx="459">
                  <c:v>44290</c:v>
                </c:pt>
                <c:pt idx="460">
                  <c:v>44291</c:v>
                </c:pt>
                <c:pt idx="461">
                  <c:v>44292</c:v>
                </c:pt>
                <c:pt idx="462">
                  <c:v>44293</c:v>
                </c:pt>
                <c:pt idx="463">
                  <c:v>44294</c:v>
                </c:pt>
                <c:pt idx="464">
                  <c:v>44295</c:v>
                </c:pt>
                <c:pt idx="465">
                  <c:v>44296</c:v>
                </c:pt>
                <c:pt idx="466">
                  <c:v>44297</c:v>
                </c:pt>
                <c:pt idx="467">
                  <c:v>44298</c:v>
                </c:pt>
                <c:pt idx="468">
                  <c:v>44299</c:v>
                </c:pt>
                <c:pt idx="469">
                  <c:v>44300</c:v>
                </c:pt>
                <c:pt idx="470">
                  <c:v>44301</c:v>
                </c:pt>
                <c:pt idx="471">
                  <c:v>44302</c:v>
                </c:pt>
                <c:pt idx="472">
                  <c:v>44303</c:v>
                </c:pt>
                <c:pt idx="473">
                  <c:v>44304</c:v>
                </c:pt>
                <c:pt idx="474">
                  <c:v>44305</c:v>
                </c:pt>
                <c:pt idx="475">
                  <c:v>44306</c:v>
                </c:pt>
                <c:pt idx="476">
                  <c:v>44307</c:v>
                </c:pt>
                <c:pt idx="477">
                  <c:v>44308</c:v>
                </c:pt>
                <c:pt idx="478">
                  <c:v>44309</c:v>
                </c:pt>
                <c:pt idx="479">
                  <c:v>44310</c:v>
                </c:pt>
                <c:pt idx="480">
                  <c:v>44311</c:v>
                </c:pt>
                <c:pt idx="481">
                  <c:v>44312</c:v>
                </c:pt>
                <c:pt idx="482">
                  <c:v>44313</c:v>
                </c:pt>
                <c:pt idx="483">
                  <c:v>44314</c:v>
                </c:pt>
                <c:pt idx="484">
                  <c:v>44315</c:v>
                </c:pt>
                <c:pt idx="485">
                  <c:v>44316</c:v>
                </c:pt>
                <c:pt idx="486">
                  <c:v>44317</c:v>
                </c:pt>
                <c:pt idx="487">
                  <c:v>44318</c:v>
                </c:pt>
                <c:pt idx="488">
                  <c:v>44319</c:v>
                </c:pt>
                <c:pt idx="489">
                  <c:v>44320</c:v>
                </c:pt>
                <c:pt idx="490">
                  <c:v>44321</c:v>
                </c:pt>
                <c:pt idx="491">
                  <c:v>44322</c:v>
                </c:pt>
                <c:pt idx="492">
                  <c:v>44323</c:v>
                </c:pt>
                <c:pt idx="493">
                  <c:v>44324</c:v>
                </c:pt>
                <c:pt idx="494">
                  <c:v>44325</c:v>
                </c:pt>
                <c:pt idx="495">
                  <c:v>44326</c:v>
                </c:pt>
                <c:pt idx="496">
                  <c:v>44327</c:v>
                </c:pt>
                <c:pt idx="497">
                  <c:v>44328</c:v>
                </c:pt>
                <c:pt idx="498">
                  <c:v>44329</c:v>
                </c:pt>
                <c:pt idx="499">
                  <c:v>44330</c:v>
                </c:pt>
                <c:pt idx="500">
                  <c:v>44331</c:v>
                </c:pt>
                <c:pt idx="501">
                  <c:v>44332</c:v>
                </c:pt>
                <c:pt idx="502">
                  <c:v>44333</c:v>
                </c:pt>
                <c:pt idx="503">
                  <c:v>44334</c:v>
                </c:pt>
                <c:pt idx="504">
                  <c:v>44335</c:v>
                </c:pt>
                <c:pt idx="505">
                  <c:v>44336</c:v>
                </c:pt>
                <c:pt idx="506">
                  <c:v>44337</c:v>
                </c:pt>
                <c:pt idx="507">
                  <c:v>44338</c:v>
                </c:pt>
                <c:pt idx="508">
                  <c:v>44339</c:v>
                </c:pt>
                <c:pt idx="509">
                  <c:v>44340</c:v>
                </c:pt>
                <c:pt idx="510">
                  <c:v>44341</c:v>
                </c:pt>
                <c:pt idx="511">
                  <c:v>44342</c:v>
                </c:pt>
                <c:pt idx="512">
                  <c:v>44343</c:v>
                </c:pt>
                <c:pt idx="513">
                  <c:v>44344</c:v>
                </c:pt>
                <c:pt idx="514">
                  <c:v>44345</c:v>
                </c:pt>
                <c:pt idx="515">
                  <c:v>44346</c:v>
                </c:pt>
                <c:pt idx="516">
                  <c:v>44347</c:v>
                </c:pt>
                <c:pt idx="517">
                  <c:v>44348</c:v>
                </c:pt>
                <c:pt idx="518">
                  <c:v>44349</c:v>
                </c:pt>
                <c:pt idx="519">
                  <c:v>44350</c:v>
                </c:pt>
                <c:pt idx="520">
                  <c:v>44351</c:v>
                </c:pt>
                <c:pt idx="521">
                  <c:v>44352</c:v>
                </c:pt>
                <c:pt idx="522">
                  <c:v>44353</c:v>
                </c:pt>
                <c:pt idx="523">
                  <c:v>44354</c:v>
                </c:pt>
                <c:pt idx="524">
                  <c:v>44355</c:v>
                </c:pt>
                <c:pt idx="525">
                  <c:v>44356</c:v>
                </c:pt>
                <c:pt idx="526">
                  <c:v>44357</c:v>
                </c:pt>
                <c:pt idx="527">
                  <c:v>44358</c:v>
                </c:pt>
                <c:pt idx="528">
                  <c:v>44359</c:v>
                </c:pt>
                <c:pt idx="529">
                  <c:v>44360</c:v>
                </c:pt>
                <c:pt idx="530">
                  <c:v>44361</c:v>
                </c:pt>
                <c:pt idx="531">
                  <c:v>44362</c:v>
                </c:pt>
                <c:pt idx="532">
                  <c:v>44363</c:v>
                </c:pt>
                <c:pt idx="533">
                  <c:v>44364</c:v>
                </c:pt>
                <c:pt idx="534">
                  <c:v>44365</c:v>
                </c:pt>
                <c:pt idx="535">
                  <c:v>44366</c:v>
                </c:pt>
                <c:pt idx="536">
                  <c:v>44367</c:v>
                </c:pt>
                <c:pt idx="537">
                  <c:v>44368</c:v>
                </c:pt>
                <c:pt idx="538">
                  <c:v>44369</c:v>
                </c:pt>
                <c:pt idx="539">
                  <c:v>44370</c:v>
                </c:pt>
                <c:pt idx="540">
                  <c:v>44371</c:v>
                </c:pt>
                <c:pt idx="541">
                  <c:v>44372</c:v>
                </c:pt>
                <c:pt idx="542">
                  <c:v>44373</c:v>
                </c:pt>
                <c:pt idx="543">
                  <c:v>44374</c:v>
                </c:pt>
                <c:pt idx="544">
                  <c:v>44375</c:v>
                </c:pt>
                <c:pt idx="545">
                  <c:v>44376</c:v>
                </c:pt>
                <c:pt idx="546">
                  <c:v>44377</c:v>
                </c:pt>
                <c:pt idx="547">
                  <c:v>44378</c:v>
                </c:pt>
                <c:pt idx="548">
                  <c:v>44379</c:v>
                </c:pt>
                <c:pt idx="549">
                  <c:v>44380</c:v>
                </c:pt>
                <c:pt idx="550">
                  <c:v>44381</c:v>
                </c:pt>
                <c:pt idx="551">
                  <c:v>44382</c:v>
                </c:pt>
                <c:pt idx="552">
                  <c:v>44383</c:v>
                </c:pt>
                <c:pt idx="553">
                  <c:v>44384</c:v>
                </c:pt>
                <c:pt idx="554">
                  <c:v>44385</c:v>
                </c:pt>
                <c:pt idx="555">
                  <c:v>44386</c:v>
                </c:pt>
                <c:pt idx="556">
                  <c:v>44387</c:v>
                </c:pt>
                <c:pt idx="557">
                  <c:v>44388</c:v>
                </c:pt>
                <c:pt idx="558">
                  <c:v>44389</c:v>
                </c:pt>
                <c:pt idx="559">
                  <c:v>44390</c:v>
                </c:pt>
                <c:pt idx="560">
                  <c:v>44391</c:v>
                </c:pt>
                <c:pt idx="561">
                  <c:v>44392</c:v>
                </c:pt>
                <c:pt idx="562">
                  <c:v>44393</c:v>
                </c:pt>
                <c:pt idx="563">
                  <c:v>44394</c:v>
                </c:pt>
                <c:pt idx="564">
                  <c:v>44395</c:v>
                </c:pt>
                <c:pt idx="565">
                  <c:v>44396</c:v>
                </c:pt>
                <c:pt idx="566">
                  <c:v>44397</c:v>
                </c:pt>
                <c:pt idx="567">
                  <c:v>44398</c:v>
                </c:pt>
                <c:pt idx="568">
                  <c:v>44399</c:v>
                </c:pt>
                <c:pt idx="569">
                  <c:v>44400</c:v>
                </c:pt>
                <c:pt idx="570">
                  <c:v>44401</c:v>
                </c:pt>
                <c:pt idx="571">
                  <c:v>44402</c:v>
                </c:pt>
                <c:pt idx="572">
                  <c:v>44403</c:v>
                </c:pt>
                <c:pt idx="573">
                  <c:v>44404</c:v>
                </c:pt>
                <c:pt idx="574">
                  <c:v>44405</c:v>
                </c:pt>
                <c:pt idx="575">
                  <c:v>44406</c:v>
                </c:pt>
                <c:pt idx="576">
                  <c:v>44407</c:v>
                </c:pt>
                <c:pt idx="577">
                  <c:v>44408</c:v>
                </c:pt>
                <c:pt idx="578">
                  <c:v>44409</c:v>
                </c:pt>
                <c:pt idx="579">
                  <c:v>44410</c:v>
                </c:pt>
                <c:pt idx="580">
                  <c:v>44411</c:v>
                </c:pt>
                <c:pt idx="581">
                  <c:v>44412</c:v>
                </c:pt>
                <c:pt idx="582">
                  <c:v>44413</c:v>
                </c:pt>
                <c:pt idx="583">
                  <c:v>44414</c:v>
                </c:pt>
                <c:pt idx="584">
                  <c:v>44415</c:v>
                </c:pt>
                <c:pt idx="585">
                  <c:v>44416</c:v>
                </c:pt>
                <c:pt idx="586">
                  <c:v>44417</c:v>
                </c:pt>
                <c:pt idx="587">
                  <c:v>44418</c:v>
                </c:pt>
                <c:pt idx="588">
                  <c:v>44419</c:v>
                </c:pt>
                <c:pt idx="589">
                  <c:v>44420</c:v>
                </c:pt>
                <c:pt idx="590">
                  <c:v>44421</c:v>
                </c:pt>
                <c:pt idx="591">
                  <c:v>44422</c:v>
                </c:pt>
                <c:pt idx="592">
                  <c:v>44423</c:v>
                </c:pt>
                <c:pt idx="593">
                  <c:v>44424</c:v>
                </c:pt>
                <c:pt idx="594">
                  <c:v>44425</c:v>
                </c:pt>
                <c:pt idx="595">
                  <c:v>44426</c:v>
                </c:pt>
                <c:pt idx="596">
                  <c:v>44427</c:v>
                </c:pt>
                <c:pt idx="597">
                  <c:v>44428</c:v>
                </c:pt>
                <c:pt idx="598">
                  <c:v>44429</c:v>
                </c:pt>
                <c:pt idx="599">
                  <c:v>44430</c:v>
                </c:pt>
                <c:pt idx="600">
                  <c:v>44431</c:v>
                </c:pt>
                <c:pt idx="601">
                  <c:v>44432</c:v>
                </c:pt>
                <c:pt idx="602">
                  <c:v>44433</c:v>
                </c:pt>
                <c:pt idx="603">
                  <c:v>44434</c:v>
                </c:pt>
                <c:pt idx="604">
                  <c:v>44435</c:v>
                </c:pt>
                <c:pt idx="605">
                  <c:v>44436</c:v>
                </c:pt>
                <c:pt idx="606">
                  <c:v>44437</c:v>
                </c:pt>
                <c:pt idx="607">
                  <c:v>44438</c:v>
                </c:pt>
                <c:pt idx="608">
                  <c:v>44439</c:v>
                </c:pt>
                <c:pt idx="609">
                  <c:v>44440</c:v>
                </c:pt>
                <c:pt idx="610">
                  <c:v>44441</c:v>
                </c:pt>
                <c:pt idx="611">
                  <c:v>44442</c:v>
                </c:pt>
                <c:pt idx="612">
                  <c:v>44443</c:v>
                </c:pt>
                <c:pt idx="613">
                  <c:v>44444</c:v>
                </c:pt>
                <c:pt idx="614">
                  <c:v>44445</c:v>
                </c:pt>
                <c:pt idx="615">
                  <c:v>44446</c:v>
                </c:pt>
                <c:pt idx="616">
                  <c:v>44447</c:v>
                </c:pt>
                <c:pt idx="617">
                  <c:v>44448</c:v>
                </c:pt>
                <c:pt idx="618">
                  <c:v>44449</c:v>
                </c:pt>
                <c:pt idx="619">
                  <c:v>44450</c:v>
                </c:pt>
                <c:pt idx="620">
                  <c:v>44451</c:v>
                </c:pt>
                <c:pt idx="621">
                  <c:v>44452</c:v>
                </c:pt>
                <c:pt idx="622">
                  <c:v>44453</c:v>
                </c:pt>
                <c:pt idx="623">
                  <c:v>44454</c:v>
                </c:pt>
                <c:pt idx="624">
                  <c:v>44455</c:v>
                </c:pt>
                <c:pt idx="625">
                  <c:v>44456</c:v>
                </c:pt>
                <c:pt idx="626">
                  <c:v>44457</c:v>
                </c:pt>
                <c:pt idx="627">
                  <c:v>44458</c:v>
                </c:pt>
                <c:pt idx="628">
                  <c:v>44459</c:v>
                </c:pt>
                <c:pt idx="629">
                  <c:v>44460</c:v>
                </c:pt>
                <c:pt idx="630">
                  <c:v>44461</c:v>
                </c:pt>
                <c:pt idx="631">
                  <c:v>44462</c:v>
                </c:pt>
                <c:pt idx="632">
                  <c:v>44463</c:v>
                </c:pt>
                <c:pt idx="633">
                  <c:v>44464</c:v>
                </c:pt>
                <c:pt idx="634">
                  <c:v>44465</c:v>
                </c:pt>
                <c:pt idx="635">
                  <c:v>44466</c:v>
                </c:pt>
                <c:pt idx="636">
                  <c:v>44467</c:v>
                </c:pt>
                <c:pt idx="637">
                  <c:v>44468</c:v>
                </c:pt>
                <c:pt idx="638">
                  <c:v>44469</c:v>
                </c:pt>
                <c:pt idx="639">
                  <c:v>44470</c:v>
                </c:pt>
                <c:pt idx="640">
                  <c:v>44471</c:v>
                </c:pt>
                <c:pt idx="641">
                  <c:v>44472</c:v>
                </c:pt>
                <c:pt idx="642">
                  <c:v>44473</c:v>
                </c:pt>
                <c:pt idx="643">
                  <c:v>44474</c:v>
                </c:pt>
                <c:pt idx="644">
                  <c:v>44475</c:v>
                </c:pt>
                <c:pt idx="645">
                  <c:v>44476</c:v>
                </c:pt>
                <c:pt idx="646">
                  <c:v>44477</c:v>
                </c:pt>
                <c:pt idx="647">
                  <c:v>44478</c:v>
                </c:pt>
                <c:pt idx="648">
                  <c:v>44479</c:v>
                </c:pt>
                <c:pt idx="649">
                  <c:v>44480</c:v>
                </c:pt>
                <c:pt idx="650">
                  <c:v>44481</c:v>
                </c:pt>
                <c:pt idx="651">
                  <c:v>44482</c:v>
                </c:pt>
                <c:pt idx="652">
                  <c:v>44483</c:v>
                </c:pt>
                <c:pt idx="653">
                  <c:v>44484</c:v>
                </c:pt>
                <c:pt idx="654">
                  <c:v>44485</c:v>
                </c:pt>
                <c:pt idx="655">
                  <c:v>44486</c:v>
                </c:pt>
                <c:pt idx="656">
                  <c:v>44487</c:v>
                </c:pt>
                <c:pt idx="657">
                  <c:v>44488</c:v>
                </c:pt>
                <c:pt idx="658">
                  <c:v>44489</c:v>
                </c:pt>
                <c:pt idx="659">
                  <c:v>44490</c:v>
                </c:pt>
                <c:pt idx="660">
                  <c:v>44491</c:v>
                </c:pt>
                <c:pt idx="661">
                  <c:v>44492</c:v>
                </c:pt>
                <c:pt idx="662">
                  <c:v>44493</c:v>
                </c:pt>
                <c:pt idx="663">
                  <c:v>44494</c:v>
                </c:pt>
                <c:pt idx="664">
                  <c:v>44495</c:v>
                </c:pt>
                <c:pt idx="665">
                  <c:v>44496</c:v>
                </c:pt>
                <c:pt idx="666">
                  <c:v>44497</c:v>
                </c:pt>
                <c:pt idx="667">
                  <c:v>44498</c:v>
                </c:pt>
                <c:pt idx="668">
                  <c:v>44499</c:v>
                </c:pt>
                <c:pt idx="669">
                  <c:v>44500</c:v>
                </c:pt>
                <c:pt idx="670">
                  <c:v>44501</c:v>
                </c:pt>
                <c:pt idx="671">
                  <c:v>44502</c:v>
                </c:pt>
                <c:pt idx="672">
                  <c:v>44503</c:v>
                </c:pt>
                <c:pt idx="673">
                  <c:v>44504</c:v>
                </c:pt>
                <c:pt idx="674">
                  <c:v>44505</c:v>
                </c:pt>
                <c:pt idx="675">
                  <c:v>44506</c:v>
                </c:pt>
                <c:pt idx="676">
                  <c:v>44507</c:v>
                </c:pt>
                <c:pt idx="677">
                  <c:v>44508</c:v>
                </c:pt>
                <c:pt idx="678">
                  <c:v>44509</c:v>
                </c:pt>
                <c:pt idx="679">
                  <c:v>44510</c:v>
                </c:pt>
                <c:pt idx="680">
                  <c:v>44511</c:v>
                </c:pt>
                <c:pt idx="681">
                  <c:v>44512</c:v>
                </c:pt>
                <c:pt idx="682">
                  <c:v>44513</c:v>
                </c:pt>
                <c:pt idx="683">
                  <c:v>44514</c:v>
                </c:pt>
                <c:pt idx="684">
                  <c:v>44515</c:v>
                </c:pt>
                <c:pt idx="685">
                  <c:v>44516</c:v>
                </c:pt>
                <c:pt idx="686">
                  <c:v>44517</c:v>
                </c:pt>
                <c:pt idx="687">
                  <c:v>44518</c:v>
                </c:pt>
                <c:pt idx="688">
                  <c:v>44519</c:v>
                </c:pt>
                <c:pt idx="689">
                  <c:v>44520</c:v>
                </c:pt>
                <c:pt idx="690">
                  <c:v>44521</c:v>
                </c:pt>
                <c:pt idx="691">
                  <c:v>44522</c:v>
                </c:pt>
                <c:pt idx="692">
                  <c:v>44523</c:v>
                </c:pt>
                <c:pt idx="693">
                  <c:v>44524</c:v>
                </c:pt>
                <c:pt idx="694">
                  <c:v>44525</c:v>
                </c:pt>
                <c:pt idx="695">
                  <c:v>44526</c:v>
                </c:pt>
                <c:pt idx="696">
                  <c:v>44527</c:v>
                </c:pt>
                <c:pt idx="697">
                  <c:v>44528</c:v>
                </c:pt>
                <c:pt idx="698">
                  <c:v>44529</c:v>
                </c:pt>
                <c:pt idx="699">
                  <c:v>44530</c:v>
                </c:pt>
                <c:pt idx="700">
                  <c:v>44531</c:v>
                </c:pt>
                <c:pt idx="701">
                  <c:v>44532</c:v>
                </c:pt>
                <c:pt idx="702">
                  <c:v>44533</c:v>
                </c:pt>
                <c:pt idx="703">
                  <c:v>44534</c:v>
                </c:pt>
                <c:pt idx="704">
                  <c:v>44535</c:v>
                </c:pt>
                <c:pt idx="705">
                  <c:v>44536</c:v>
                </c:pt>
                <c:pt idx="706">
                  <c:v>44537</c:v>
                </c:pt>
                <c:pt idx="707">
                  <c:v>44538</c:v>
                </c:pt>
                <c:pt idx="708">
                  <c:v>44539</c:v>
                </c:pt>
                <c:pt idx="709">
                  <c:v>44540</c:v>
                </c:pt>
                <c:pt idx="710">
                  <c:v>44541</c:v>
                </c:pt>
                <c:pt idx="711">
                  <c:v>44542</c:v>
                </c:pt>
                <c:pt idx="712">
                  <c:v>44543</c:v>
                </c:pt>
                <c:pt idx="713">
                  <c:v>44544</c:v>
                </c:pt>
                <c:pt idx="714">
                  <c:v>44545</c:v>
                </c:pt>
                <c:pt idx="715">
                  <c:v>44546</c:v>
                </c:pt>
                <c:pt idx="716">
                  <c:v>44547</c:v>
                </c:pt>
                <c:pt idx="717">
                  <c:v>44548</c:v>
                </c:pt>
                <c:pt idx="718">
                  <c:v>44549</c:v>
                </c:pt>
                <c:pt idx="719">
                  <c:v>44550</c:v>
                </c:pt>
                <c:pt idx="720">
                  <c:v>44551</c:v>
                </c:pt>
                <c:pt idx="721">
                  <c:v>44552</c:v>
                </c:pt>
                <c:pt idx="722">
                  <c:v>44553</c:v>
                </c:pt>
                <c:pt idx="723">
                  <c:v>44554</c:v>
                </c:pt>
                <c:pt idx="724">
                  <c:v>44555</c:v>
                </c:pt>
                <c:pt idx="725">
                  <c:v>44556</c:v>
                </c:pt>
                <c:pt idx="726">
                  <c:v>44557</c:v>
                </c:pt>
                <c:pt idx="727">
                  <c:v>44558</c:v>
                </c:pt>
                <c:pt idx="728">
                  <c:v>44559</c:v>
                </c:pt>
                <c:pt idx="729">
                  <c:v>44560</c:v>
                </c:pt>
                <c:pt idx="730">
                  <c:v>44561</c:v>
                </c:pt>
                <c:pt idx="731">
                  <c:v>44562</c:v>
                </c:pt>
                <c:pt idx="732">
                  <c:v>44563</c:v>
                </c:pt>
                <c:pt idx="733">
                  <c:v>44564</c:v>
                </c:pt>
                <c:pt idx="734">
                  <c:v>44565</c:v>
                </c:pt>
                <c:pt idx="735">
                  <c:v>44566</c:v>
                </c:pt>
                <c:pt idx="736">
                  <c:v>44567</c:v>
                </c:pt>
                <c:pt idx="737">
                  <c:v>44568</c:v>
                </c:pt>
                <c:pt idx="738">
                  <c:v>44569</c:v>
                </c:pt>
                <c:pt idx="739">
                  <c:v>44570</c:v>
                </c:pt>
                <c:pt idx="740">
                  <c:v>44571</c:v>
                </c:pt>
                <c:pt idx="741">
                  <c:v>44572</c:v>
                </c:pt>
                <c:pt idx="742">
                  <c:v>44573</c:v>
                </c:pt>
                <c:pt idx="743">
                  <c:v>44574</c:v>
                </c:pt>
                <c:pt idx="744">
                  <c:v>44575</c:v>
                </c:pt>
                <c:pt idx="745">
                  <c:v>44576</c:v>
                </c:pt>
                <c:pt idx="746">
                  <c:v>44577</c:v>
                </c:pt>
                <c:pt idx="747">
                  <c:v>44578</c:v>
                </c:pt>
                <c:pt idx="748">
                  <c:v>44579</c:v>
                </c:pt>
                <c:pt idx="749">
                  <c:v>44580</c:v>
                </c:pt>
                <c:pt idx="750">
                  <c:v>44581</c:v>
                </c:pt>
                <c:pt idx="751">
                  <c:v>44582</c:v>
                </c:pt>
                <c:pt idx="752">
                  <c:v>44583</c:v>
                </c:pt>
                <c:pt idx="753">
                  <c:v>44584</c:v>
                </c:pt>
                <c:pt idx="754">
                  <c:v>44585</c:v>
                </c:pt>
                <c:pt idx="755">
                  <c:v>44586</c:v>
                </c:pt>
                <c:pt idx="756">
                  <c:v>44587</c:v>
                </c:pt>
                <c:pt idx="757">
                  <c:v>44588</c:v>
                </c:pt>
                <c:pt idx="758">
                  <c:v>44589</c:v>
                </c:pt>
                <c:pt idx="759">
                  <c:v>44590</c:v>
                </c:pt>
                <c:pt idx="760">
                  <c:v>44591</c:v>
                </c:pt>
                <c:pt idx="761">
                  <c:v>44592</c:v>
                </c:pt>
                <c:pt idx="762">
                  <c:v>44593</c:v>
                </c:pt>
                <c:pt idx="763">
                  <c:v>44594</c:v>
                </c:pt>
                <c:pt idx="764">
                  <c:v>44595</c:v>
                </c:pt>
                <c:pt idx="765">
                  <c:v>44596</c:v>
                </c:pt>
                <c:pt idx="766">
                  <c:v>44597</c:v>
                </c:pt>
                <c:pt idx="767">
                  <c:v>44598</c:v>
                </c:pt>
                <c:pt idx="768">
                  <c:v>44599</c:v>
                </c:pt>
                <c:pt idx="769">
                  <c:v>44600</c:v>
                </c:pt>
                <c:pt idx="770">
                  <c:v>44601</c:v>
                </c:pt>
                <c:pt idx="771">
                  <c:v>44602</c:v>
                </c:pt>
                <c:pt idx="772">
                  <c:v>44603</c:v>
                </c:pt>
                <c:pt idx="773">
                  <c:v>44604</c:v>
                </c:pt>
                <c:pt idx="774">
                  <c:v>44605</c:v>
                </c:pt>
                <c:pt idx="775">
                  <c:v>44606</c:v>
                </c:pt>
                <c:pt idx="776">
                  <c:v>44607</c:v>
                </c:pt>
                <c:pt idx="777">
                  <c:v>44608</c:v>
                </c:pt>
                <c:pt idx="778">
                  <c:v>44609</c:v>
                </c:pt>
                <c:pt idx="779">
                  <c:v>44610</c:v>
                </c:pt>
                <c:pt idx="780">
                  <c:v>44611</c:v>
                </c:pt>
                <c:pt idx="781">
                  <c:v>44612</c:v>
                </c:pt>
                <c:pt idx="782">
                  <c:v>44613</c:v>
                </c:pt>
                <c:pt idx="783">
                  <c:v>44614</c:v>
                </c:pt>
                <c:pt idx="784">
                  <c:v>44615</c:v>
                </c:pt>
                <c:pt idx="785">
                  <c:v>44616</c:v>
                </c:pt>
                <c:pt idx="786">
                  <c:v>44617</c:v>
                </c:pt>
                <c:pt idx="787">
                  <c:v>44618</c:v>
                </c:pt>
                <c:pt idx="788">
                  <c:v>44619</c:v>
                </c:pt>
                <c:pt idx="789">
                  <c:v>44620</c:v>
                </c:pt>
                <c:pt idx="790">
                  <c:v>44621</c:v>
                </c:pt>
                <c:pt idx="791">
                  <c:v>44622</c:v>
                </c:pt>
                <c:pt idx="792">
                  <c:v>44623</c:v>
                </c:pt>
                <c:pt idx="793">
                  <c:v>44624</c:v>
                </c:pt>
                <c:pt idx="794">
                  <c:v>44625</c:v>
                </c:pt>
                <c:pt idx="795">
                  <c:v>44626</c:v>
                </c:pt>
                <c:pt idx="796">
                  <c:v>44627</c:v>
                </c:pt>
                <c:pt idx="797">
                  <c:v>44628</c:v>
                </c:pt>
                <c:pt idx="798">
                  <c:v>44629</c:v>
                </c:pt>
                <c:pt idx="799">
                  <c:v>44630</c:v>
                </c:pt>
                <c:pt idx="800">
                  <c:v>44631</c:v>
                </c:pt>
                <c:pt idx="801">
                  <c:v>44632</c:v>
                </c:pt>
                <c:pt idx="802">
                  <c:v>44633</c:v>
                </c:pt>
                <c:pt idx="803">
                  <c:v>44634</c:v>
                </c:pt>
                <c:pt idx="804">
                  <c:v>44635</c:v>
                </c:pt>
                <c:pt idx="805">
                  <c:v>44636</c:v>
                </c:pt>
                <c:pt idx="806">
                  <c:v>44637</c:v>
                </c:pt>
                <c:pt idx="807">
                  <c:v>44638</c:v>
                </c:pt>
                <c:pt idx="808">
                  <c:v>44639</c:v>
                </c:pt>
                <c:pt idx="809">
                  <c:v>44640</c:v>
                </c:pt>
                <c:pt idx="810">
                  <c:v>44641</c:v>
                </c:pt>
                <c:pt idx="811">
                  <c:v>44642</c:v>
                </c:pt>
                <c:pt idx="812">
                  <c:v>44643</c:v>
                </c:pt>
                <c:pt idx="813">
                  <c:v>44644</c:v>
                </c:pt>
                <c:pt idx="814">
                  <c:v>44645</c:v>
                </c:pt>
                <c:pt idx="815">
                  <c:v>44646</c:v>
                </c:pt>
                <c:pt idx="816">
                  <c:v>44647</c:v>
                </c:pt>
                <c:pt idx="817">
                  <c:v>44648</c:v>
                </c:pt>
                <c:pt idx="818">
                  <c:v>44649</c:v>
                </c:pt>
                <c:pt idx="819">
                  <c:v>44650</c:v>
                </c:pt>
                <c:pt idx="820">
                  <c:v>44651</c:v>
                </c:pt>
                <c:pt idx="821">
                  <c:v>44652</c:v>
                </c:pt>
                <c:pt idx="822">
                  <c:v>44653</c:v>
                </c:pt>
                <c:pt idx="823">
                  <c:v>44654</c:v>
                </c:pt>
                <c:pt idx="824">
                  <c:v>44655</c:v>
                </c:pt>
                <c:pt idx="825">
                  <c:v>44656</c:v>
                </c:pt>
                <c:pt idx="826">
                  <c:v>44657</c:v>
                </c:pt>
                <c:pt idx="827">
                  <c:v>44658</c:v>
                </c:pt>
                <c:pt idx="828">
                  <c:v>44659</c:v>
                </c:pt>
                <c:pt idx="829">
                  <c:v>44660</c:v>
                </c:pt>
                <c:pt idx="830">
                  <c:v>44661</c:v>
                </c:pt>
                <c:pt idx="831">
                  <c:v>44662</c:v>
                </c:pt>
                <c:pt idx="832">
                  <c:v>44663</c:v>
                </c:pt>
                <c:pt idx="833">
                  <c:v>44664</c:v>
                </c:pt>
                <c:pt idx="834">
                  <c:v>44665</c:v>
                </c:pt>
                <c:pt idx="835">
                  <c:v>44666</c:v>
                </c:pt>
                <c:pt idx="836">
                  <c:v>44667</c:v>
                </c:pt>
                <c:pt idx="837">
                  <c:v>44668</c:v>
                </c:pt>
                <c:pt idx="838">
                  <c:v>44669</c:v>
                </c:pt>
                <c:pt idx="839">
                  <c:v>44670</c:v>
                </c:pt>
                <c:pt idx="840">
                  <c:v>44671</c:v>
                </c:pt>
                <c:pt idx="841">
                  <c:v>44672</c:v>
                </c:pt>
                <c:pt idx="842">
                  <c:v>44673</c:v>
                </c:pt>
                <c:pt idx="843">
                  <c:v>44674</c:v>
                </c:pt>
                <c:pt idx="844">
                  <c:v>44675</c:v>
                </c:pt>
                <c:pt idx="845">
                  <c:v>44676</c:v>
                </c:pt>
                <c:pt idx="846">
                  <c:v>44677</c:v>
                </c:pt>
                <c:pt idx="847">
                  <c:v>44678</c:v>
                </c:pt>
                <c:pt idx="848">
                  <c:v>44679</c:v>
                </c:pt>
                <c:pt idx="849">
                  <c:v>44680</c:v>
                </c:pt>
                <c:pt idx="850">
                  <c:v>44681</c:v>
                </c:pt>
                <c:pt idx="851">
                  <c:v>44682</c:v>
                </c:pt>
                <c:pt idx="852">
                  <c:v>44683</c:v>
                </c:pt>
                <c:pt idx="853">
                  <c:v>44684</c:v>
                </c:pt>
                <c:pt idx="854">
                  <c:v>44685</c:v>
                </c:pt>
                <c:pt idx="855">
                  <c:v>44686</c:v>
                </c:pt>
                <c:pt idx="856">
                  <c:v>44687</c:v>
                </c:pt>
                <c:pt idx="857">
                  <c:v>44688</c:v>
                </c:pt>
                <c:pt idx="858">
                  <c:v>44689</c:v>
                </c:pt>
                <c:pt idx="859">
                  <c:v>44690</c:v>
                </c:pt>
                <c:pt idx="860">
                  <c:v>44691</c:v>
                </c:pt>
                <c:pt idx="861">
                  <c:v>44692</c:v>
                </c:pt>
                <c:pt idx="862">
                  <c:v>44693</c:v>
                </c:pt>
                <c:pt idx="863">
                  <c:v>44694</c:v>
                </c:pt>
                <c:pt idx="864">
                  <c:v>44695</c:v>
                </c:pt>
                <c:pt idx="865">
                  <c:v>44696</c:v>
                </c:pt>
                <c:pt idx="866">
                  <c:v>44697</c:v>
                </c:pt>
                <c:pt idx="867">
                  <c:v>44698</c:v>
                </c:pt>
                <c:pt idx="868">
                  <c:v>44699</c:v>
                </c:pt>
                <c:pt idx="869">
                  <c:v>44700</c:v>
                </c:pt>
                <c:pt idx="870">
                  <c:v>44701</c:v>
                </c:pt>
                <c:pt idx="871">
                  <c:v>44702</c:v>
                </c:pt>
                <c:pt idx="872">
                  <c:v>44703</c:v>
                </c:pt>
                <c:pt idx="873">
                  <c:v>44704</c:v>
                </c:pt>
                <c:pt idx="874">
                  <c:v>44705</c:v>
                </c:pt>
                <c:pt idx="875">
                  <c:v>44706</c:v>
                </c:pt>
                <c:pt idx="876">
                  <c:v>44707</c:v>
                </c:pt>
                <c:pt idx="877">
                  <c:v>44708</c:v>
                </c:pt>
                <c:pt idx="878">
                  <c:v>44709</c:v>
                </c:pt>
                <c:pt idx="879">
                  <c:v>44710</c:v>
                </c:pt>
                <c:pt idx="880">
                  <c:v>44711</c:v>
                </c:pt>
                <c:pt idx="881">
                  <c:v>44712</c:v>
                </c:pt>
                <c:pt idx="882">
                  <c:v>44713</c:v>
                </c:pt>
                <c:pt idx="883">
                  <c:v>44714</c:v>
                </c:pt>
                <c:pt idx="884">
                  <c:v>44715</c:v>
                </c:pt>
                <c:pt idx="885">
                  <c:v>44716</c:v>
                </c:pt>
                <c:pt idx="886">
                  <c:v>44717</c:v>
                </c:pt>
                <c:pt idx="887">
                  <c:v>44718</c:v>
                </c:pt>
                <c:pt idx="888">
                  <c:v>44719</c:v>
                </c:pt>
                <c:pt idx="889">
                  <c:v>44720</c:v>
                </c:pt>
                <c:pt idx="890">
                  <c:v>44721</c:v>
                </c:pt>
                <c:pt idx="891">
                  <c:v>44722</c:v>
                </c:pt>
                <c:pt idx="892">
                  <c:v>44723</c:v>
                </c:pt>
                <c:pt idx="893">
                  <c:v>44724</c:v>
                </c:pt>
                <c:pt idx="894">
                  <c:v>44725</c:v>
                </c:pt>
                <c:pt idx="895">
                  <c:v>44726</c:v>
                </c:pt>
                <c:pt idx="896">
                  <c:v>44727</c:v>
                </c:pt>
                <c:pt idx="897">
                  <c:v>44728</c:v>
                </c:pt>
                <c:pt idx="898">
                  <c:v>44729</c:v>
                </c:pt>
                <c:pt idx="899">
                  <c:v>44730</c:v>
                </c:pt>
                <c:pt idx="900">
                  <c:v>44731</c:v>
                </c:pt>
                <c:pt idx="901">
                  <c:v>44732</c:v>
                </c:pt>
                <c:pt idx="902">
                  <c:v>44733</c:v>
                </c:pt>
                <c:pt idx="903">
                  <c:v>44734</c:v>
                </c:pt>
                <c:pt idx="904">
                  <c:v>44735</c:v>
                </c:pt>
                <c:pt idx="905">
                  <c:v>44736</c:v>
                </c:pt>
                <c:pt idx="906">
                  <c:v>44737</c:v>
                </c:pt>
                <c:pt idx="907">
                  <c:v>44738</c:v>
                </c:pt>
                <c:pt idx="908">
                  <c:v>44739</c:v>
                </c:pt>
                <c:pt idx="909">
                  <c:v>44740</c:v>
                </c:pt>
                <c:pt idx="910">
                  <c:v>44741</c:v>
                </c:pt>
                <c:pt idx="911">
                  <c:v>44742</c:v>
                </c:pt>
                <c:pt idx="912">
                  <c:v>44743</c:v>
                </c:pt>
                <c:pt idx="913">
                  <c:v>44744</c:v>
                </c:pt>
                <c:pt idx="914">
                  <c:v>44745</c:v>
                </c:pt>
                <c:pt idx="915">
                  <c:v>44746</c:v>
                </c:pt>
                <c:pt idx="916">
                  <c:v>44747</c:v>
                </c:pt>
                <c:pt idx="917">
                  <c:v>44748</c:v>
                </c:pt>
                <c:pt idx="918">
                  <c:v>44749</c:v>
                </c:pt>
                <c:pt idx="919">
                  <c:v>44750</c:v>
                </c:pt>
                <c:pt idx="920">
                  <c:v>44751</c:v>
                </c:pt>
                <c:pt idx="921">
                  <c:v>44752</c:v>
                </c:pt>
                <c:pt idx="922">
                  <c:v>44753</c:v>
                </c:pt>
                <c:pt idx="923">
                  <c:v>44754</c:v>
                </c:pt>
                <c:pt idx="924">
                  <c:v>44755</c:v>
                </c:pt>
                <c:pt idx="925">
                  <c:v>44756</c:v>
                </c:pt>
                <c:pt idx="926">
                  <c:v>44757</c:v>
                </c:pt>
                <c:pt idx="927">
                  <c:v>44758</c:v>
                </c:pt>
                <c:pt idx="928">
                  <c:v>44759</c:v>
                </c:pt>
                <c:pt idx="929">
                  <c:v>44760</c:v>
                </c:pt>
                <c:pt idx="930">
                  <c:v>44761</c:v>
                </c:pt>
                <c:pt idx="931">
                  <c:v>44762</c:v>
                </c:pt>
                <c:pt idx="932">
                  <c:v>44763</c:v>
                </c:pt>
                <c:pt idx="933">
                  <c:v>44764</c:v>
                </c:pt>
                <c:pt idx="934">
                  <c:v>44765</c:v>
                </c:pt>
                <c:pt idx="935">
                  <c:v>44766</c:v>
                </c:pt>
                <c:pt idx="936">
                  <c:v>44767</c:v>
                </c:pt>
                <c:pt idx="937">
                  <c:v>44768</c:v>
                </c:pt>
                <c:pt idx="938">
                  <c:v>44769</c:v>
                </c:pt>
                <c:pt idx="939">
                  <c:v>44770</c:v>
                </c:pt>
                <c:pt idx="940">
                  <c:v>44771</c:v>
                </c:pt>
                <c:pt idx="941">
                  <c:v>44772</c:v>
                </c:pt>
                <c:pt idx="942">
                  <c:v>44773</c:v>
                </c:pt>
                <c:pt idx="943">
                  <c:v>44774</c:v>
                </c:pt>
                <c:pt idx="944">
                  <c:v>44775</c:v>
                </c:pt>
                <c:pt idx="945">
                  <c:v>44776</c:v>
                </c:pt>
                <c:pt idx="946">
                  <c:v>44777</c:v>
                </c:pt>
                <c:pt idx="947">
                  <c:v>44778</c:v>
                </c:pt>
                <c:pt idx="948">
                  <c:v>44779</c:v>
                </c:pt>
                <c:pt idx="949">
                  <c:v>44780</c:v>
                </c:pt>
                <c:pt idx="950">
                  <c:v>44781</c:v>
                </c:pt>
                <c:pt idx="951">
                  <c:v>44782</c:v>
                </c:pt>
                <c:pt idx="952">
                  <c:v>44783</c:v>
                </c:pt>
                <c:pt idx="953">
                  <c:v>44784</c:v>
                </c:pt>
                <c:pt idx="954">
                  <c:v>44785</c:v>
                </c:pt>
                <c:pt idx="955">
                  <c:v>44786</c:v>
                </c:pt>
                <c:pt idx="956">
                  <c:v>44787</c:v>
                </c:pt>
                <c:pt idx="957">
                  <c:v>44788</c:v>
                </c:pt>
                <c:pt idx="958">
                  <c:v>44789</c:v>
                </c:pt>
                <c:pt idx="959">
                  <c:v>44790</c:v>
                </c:pt>
                <c:pt idx="960">
                  <c:v>44791</c:v>
                </c:pt>
                <c:pt idx="961">
                  <c:v>44792</c:v>
                </c:pt>
                <c:pt idx="962">
                  <c:v>44793</c:v>
                </c:pt>
                <c:pt idx="963">
                  <c:v>44794</c:v>
                </c:pt>
                <c:pt idx="964">
                  <c:v>44795</c:v>
                </c:pt>
                <c:pt idx="965">
                  <c:v>44796</c:v>
                </c:pt>
                <c:pt idx="966">
                  <c:v>44797</c:v>
                </c:pt>
                <c:pt idx="967">
                  <c:v>44798</c:v>
                </c:pt>
                <c:pt idx="968">
                  <c:v>44799</c:v>
                </c:pt>
                <c:pt idx="969">
                  <c:v>44800</c:v>
                </c:pt>
                <c:pt idx="970">
                  <c:v>44801</c:v>
                </c:pt>
                <c:pt idx="971">
                  <c:v>44802</c:v>
                </c:pt>
                <c:pt idx="972">
                  <c:v>44803</c:v>
                </c:pt>
                <c:pt idx="973">
                  <c:v>44804</c:v>
                </c:pt>
                <c:pt idx="974">
                  <c:v>44805</c:v>
                </c:pt>
                <c:pt idx="975">
                  <c:v>44806</c:v>
                </c:pt>
                <c:pt idx="976">
                  <c:v>44807</c:v>
                </c:pt>
                <c:pt idx="977">
                  <c:v>44808</c:v>
                </c:pt>
                <c:pt idx="978">
                  <c:v>44809</c:v>
                </c:pt>
                <c:pt idx="979">
                  <c:v>44810</c:v>
                </c:pt>
                <c:pt idx="980">
                  <c:v>44811</c:v>
                </c:pt>
                <c:pt idx="981">
                  <c:v>44812</c:v>
                </c:pt>
                <c:pt idx="982">
                  <c:v>44813</c:v>
                </c:pt>
                <c:pt idx="983">
                  <c:v>44814</c:v>
                </c:pt>
                <c:pt idx="984">
                  <c:v>44815</c:v>
                </c:pt>
                <c:pt idx="985">
                  <c:v>44816</c:v>
                </c:pt>
                <c:pt idx="986">
                  <c:v>44817</c:v>
                </c:pt>
                <c:pt idx="987">
                  <c:v>44818</c:v>
                </c:pt>
                <c:pt idx="988">
                  <c:v>44819</c:v>
                </c:pt>
                <c:pt idx="989">
                  <c:v>44820</c:v>
                </c:pt>
                <c:pt idx="990">
                  <c:v>44821</c:v>
                </c:pt>
                <c:pt idx="991">
                  <c:v>44822</c:v>
                </c:pt>
                <c:pt idx="992">
                  <c:v>44823</c:v>
                </c:pt>
                <c:pt idx="993">
                  <c:v>44824</c:v>
                </c:pt>
                <c:pt idx="994">
                  <c:v>44825</c:v>
                </c:pt>
                <c:pt idx="995">
                  <c:v>44826</c:v>
                </c:pt>
                <c:pt idx="996">
                  <c:v>44827</c:v>
                </c:pt>
                <c:pt idx="997">
                  <c:v>44828</c:v>
                </c:pt>
                <c:pt idx="998">
                  <c:v>44829</c:v>
                </c:pt>
                <c:pt idx="999">
                  <c:v>44830</c:v>
                </c:pt>
                <c:pt idx="1000">
                  <c:v>44831</c:v>
                </c:pt>
                <c:pt idx="1001">
                  <c:v>44832</c:v>
                </c:pt>
                <c:pt idx="1002">
                  <c:v>44833</c:v>
                </c:pt>
                <c:pt idx="1003">
                  <c:v>44834</c:v>
                </c:pt>
                <c:pt idx="1004">
                  <c:v>44835</c:v>
                </c:pt>
                <c:pt idx="1005">
                  <c:v>44836</c:v>
                </c:pt>
                <c:pt idx="1006">
                  <c:v>44837</c:v>
                </c:pt>
                <c:pt idx="1007">
                  <c:v>44838</c:v>
                </c:pt>
                <c:pt idx="1008">
                  <c:v>44839</c:v>
                </c:pt>
                <c:pt idx="1009">
                  <c:v>44840</c:v>
                </c:pt>
                <c:pt idx="1010">
                  <c:v>44841</c:v>
                </c:pt>
                <c:pt idx="1011">
                  <c:v>44842</c:v>
                </c:pt>
                <c:pt idx="1012">
                  <c:v>44843</c:v>
                </c:pt>
                <c:pt idx="1013">
                  <c:v>44844</c:v>
                </c:pt>
                <c:pt idx="1014">
                  <c:v>44845</c:v>
                </c:pt>
                <c:pt idx="1015">
                  <c:v>44846</c:v>
                </c:pt>
                <c:pt idx="1016">
                  <c:v>44847</c:v>
                </c:pt>
                <c:pt idx="1017">
                  <c:v>44848</c:v>
                </c:pt>
                <c:pt idx="1018">
                  <c:v>44849</c:v>
                </c:pt>
                <c:pt idx="1019">
                  <c:v>44850</c:v>
                </c:pt>
                <c:pt idx="1020">
                  <c:v>44851</c:v>
                </c:pt>
                <c:pt idx="1021">
                  <c:v>44852</c:v>
                </c:pt>
                <c:pt idx="1022">
                  <c:v>44853</c:v>
                </c:pt>
                <c:pt idx="1023">
                  <c:v>44854</c:v>
                </c:pt>
                <c:pt idx="1024">
                  <c:v>44855</c:v>
                </c:pt>
                <c:pt idx="1025">
                  <c:v>44856</c:v>
                </c:pt>
                <c:pt idx="1026">
                  <c:v>44857</c:v>
                </c:pt>
                <c:pt idx="1027">
                  <c:v>44858</c:v>
                </c:pt>
                <c:pt idx="1028">
                  <c:v>44859</c:v>
                </c:pt>
                <c:pt idx="1029">
                  <c:v>44860</c:v>
                </c:pt>
                <c:pt idx="1030">
                  <c:v>44861</c:v>
                </c:pt>
                <c:pt idx="1031">
                  <c:v>44862</c:v>
                </c:pt>
                <c:pt idx="1032">
                  <c:v>44863</c:v>
                </c:pt>
                <c:pt idx="1033">
                  <c:v>44864</c:v>
                </c:pt>
                <c:pt idx="1034">
                  <c:v>44865</c:v>
                </c:pt>
                <c:pt idx="1035">
                  <c:v>44866</c:v>
                </c:pt>
                <c:pt idx="1036">
                  <c:v>44867</c:v>
                </c:pt>
                <c:pt idx="1037">
                  <c:v>44868</c:v>
                </c:pt>
                <c:pt idx="1038">
                  <c:v>44869</c:v>
                </c:pt>
                <c:pt idx="1039">
                  <c:v>44870</c:v>
                </c:pt>
                <c:pt idx="1040">
                  <c:v>44871</c:v>
                </c:pt>
                <c:pt idx="1041">
                  <c:v>44872</c:v>
                </c:pt>
                <c:pt idx="1042">
                  <c:v>44873</c:v>
                </c:pt>
                <c:pt idx="1043">
                  <c:v>44874</c:v>
                </c:pt>
                <c:pt idx="1044">
                  <c:v>44875</c:v>
                </c:pt>
                <c:pt idx="1045">
                  <c:v>44876</c:v>
                </c:pt>
                <c:pt idx="1046">
                  <c:v>44877</c:v>
                </c:pt>
                <c:pt idx="1047">
                  <c:v>44878</c:v>
                </c:pt>
                <c:pt idx="1048">
                  <c:v>44879</c:v>
                </c:pt>
                <c:pt idx="1049">
                  <c:v>44880</c:v>
                </c:pt>
                <c:pt idx="1050">
                  <c:v>44881</c:v>
                </c:pt>
                <c:pt idx="1051">
                  <c:v>44882</c:v>
                </c:pt>
                <c:pt idx="1052">
                  <c:v>44883</c:v>
                </c:pt>
                <c:pt idx="1053">
                  <c:v>44884</c:v>
                </c:pt>
                <c:pt idx="1054">
                  <c:v>44885</c:v>
                </c:pt>
                <c:pt idx="1055">
                  <c:v>44886</c:v>
                </c:pt>
                <c:pt idx="1056">
                  <c:v>44887</c:v>
                </c:pt>
                <c:pt idx="1057">
                  <c:v>44888</c:v>
                </c:pt>
                <c:pt idx="1058">
                  <c:v>44889</c:v>
                </c:pt>
                <c:pt idx="1059">
                  <c:v>44890</c:v>
                </c:pt>
                <c:pt idx="1060">
                  <c:v>44891</c:v>
                </c:pt>
                <c:pt idx="1061">
                  <c:v>44892</c:v>
                </c:pt>
                <c:pt idx="1062">
                  <c:v>44893</c:v>
                </c:pt>
                <c:pt idx="1063">
                  <c:v>44894</c:v>
                </c:pt>
                <c:pt idx="1064">
                  <c:v>44895</c:v>
                </c:pt>
                <c:pt idx="1065">
                  <c:v>44896</c:v>
                </c:pt>
                <c:pt idx="1066">
                  <c:v>44897</c:v>
                </c:pt>
                <c:pt idx="1067">
                  <c:v>44898</c:v>
                </c:pt>
                <c:pt idx="1068">
                  <c:v>44899</c:v>
                </c:pt>
                <c:pt idx="1069">
                  <c:v>44900</c:v>
                </c:pt>
                <c:pt idx="1070">
                  <c:v>44901</c:v>
                </c:pt>
                <c:pt idx="1071">
                  <c:v>44902</c:v>
                </c:pt>
                <c:pt idx="1072">
                  <c:v>44903</c:v>
                </c:pt>
                <c:pt idx="1073">
                  <c:v>44904</c:v>
                </c:pt>
                <c:pt idx="1074">
                  <c:v>44905</c:v>
                </c:pt>
                <c:pt idx="1075">
                  <c:v>44906</c:v>
                </c:pt>
                <c:pt idx="1076">
                  <c:v>44907</c:v>
                </c:pt>
                <c:pt idx="1077">
                  <c:v>44908</c:v>
                </c:pt>
                <c:pt idx="1078">
                  <c:v>44909</c:v>
                </c:pt>
                <c:pt idx="1079">
                  <c:v>44910</c:v>
                </c:pt>
                <c:pt idx="1080">
                  <c:v>44911</c:v>
                </c:pt>
                <c:pt idx="1081">
                  <c:v>44912</c:v>
                </c:pt>
                <c:pt idx="1082">
                  <c:v>44913</c:v>
                </c:pt>
                <c:pt idx="1083">
                  <c:v>44914</c:v>
                </c:pt>
                <c:pt idx="1084">
                  <c:v>44915</c:v>
                </c:pt>
                <c:pt idx="1085">
                  <c:v>44916</c:v>
                </c:pt>
                <c:pt idx="1086">
                  <c:v>44917</c:v>
                </c:pt>
                <c:pt idx="1087">
                  <c:v>44918</c:v>
                </c:pt>
                <c:pt idx="1088">
                  <c:v>44919</c:v>
                </c:pt>
                <c:pt idx="1089">
                  <c:v>44920</c:v>
                </c:pt>
                <c:pt idx="1090">
                  <c:v>44921</c:v>
                </c:pt>
                <c:pt idx="1091">
                  <c:v>44922</c:v>
                </c:pt>
                <c:pt idx="1092">
                  <c:v>44923</c:v>
                </c:pt>
                <c:pt idx="1093">
                  <c:v>44924</c:v>
                </c:pt>
                <c:pt idx="1094">
                  <c:v>44925</c:v>
                </c:pt>
                <c:pt idx="1095">
                  <c:v>44926</c:v>
                </c:pt>
                <c:pt idx="1096">
                  <c:v>44927</c:v>
                </c:pt>
                <c:pt idx="1097">
                  <c:v>44928</c:v>
                </c:pt>
                <c:pt idx="1098">
                  <c:v>44929</c:v>
                </c:pt>
                <c:pt idx="1099">
                  <c:v>44930</c:v>
                </c:pt>
                <c:pt idx="1100">
                  <c:v>44931</c:v>
                </c:pt>
                <c:pt idx="1101">
                  <c:v>44932</c:v>
                </c:pt>
                <c:pt idx="1102">
                  <c:v>44933</c:v>
                </c:pt>
                <c:pt idx="1103">
                  <c:v>44934</c:v>
                </c:pt>
                <c:pt idx="1104">
                  <c:v>44935</c:v>
                </c:pt>
                <c:pt idx="1105">
                  <c:v>44936</c:v>
                </c:pt>
                <c:pt idx="1106">
                  <c:v>44937</c:v>
                </c:pt>
                <c:pt idx="1107">
                  <c:v>44938</c:v>
                </c:pt>
                <c:pt idx="1108">
                  <c:v>44939</c:v>
                </c:pt>
                <c:pt idx="1109">
                  <c:v>44940</c:v>
                </c:pt>
                <c:pt idx="1110">
                  <c:v>44941</c:v>
                </c:pt>
                <c:pt idx="1111">
                  <c:v>44942</c:v>
                </c:pt>
                <c:pt idx="1112">
                  <c:v>44943</c:v>
                </c:pt>
                <c:pt idx="1113">
                  <c:v>44944</c:v>
                </c:pt>
                <c:pt idx="1114">
                  <c:v>44945</c:v>
                </c:pt>
                <c:pt idx="1115">
                  <c:v>44946</c:v>
                </c:pt>
                <c:pt idx="1116">
                  <c:v>44947</c:v>
                </c:pt>
                <c:pt idx="1117">
                  <c:v>44948</c:v>
                </c:pt>
                <c:pt idx="1118">
                  <c:v>44949</c:v>
                </c:pt>
                <c:pt idx="1119">
                  <c:v>44950</c:v>
                </c:pt>
                <c:pt idx="1120">
                  <c:v>44951</c:v>
                </c:pt>
                <c:pt idx="1121">
                  <c:v>44952</c:v>
                </c:pt>
                <c:pt idx="1122">
                  <c:v>44953</c:v>
                </c:pt>
                <c:pt idx="1123">
                  <c:v>44954</c:v>
                </c:pt>
                <c:pt idx="1124">
                  <c:v>44955</c:v>
                </c:pt>
                <c:pt idx="1125">
                  <c:v>44956</c:v>
                </c:pt>
                <c:pt idx="1126">
                  <c:v>44957</c:v>
                </c:pt>
                <c:pt idx="1127">
                  <c:v>44958</c:v>
                </c:pt>
                <c:pt idx="1128">
                  <c:v>44959</c:v>
                </c:pt>
                <c:pt idx="1129">
                  <c:v>44960</c:v>
                </c:pt>
                <c:pt idx="1130">
                  <c:v>44961</c:v>
                </c:pt>
                <c:pt idx="1131">
                  <c:v>44962</c:v>
                </c:pt>
                <c:pt idx="1132">
                  <c:v>44963</c:v>
                </c:pt>
                <c:pt idx="1133">
                  <c:v>44964</c:v>
                </c:pt>
                <c:pt idx="1134">
                  <c:v>44965</c:v>
                </c:pt>
                <c:pt idx="1135">
                  <c:v>44966</c:v>
                </c:pt>
                <c:pt idx="1136">
                  <c:v>44967</c:v>
                </c:pt>
                <c:pt idx="1137">
                  <c:v>44968</c:v>
                </c:pt>
                <c:pt idx="1138">
                  <c:v>44969</c:v>
                </c:pt>
                <c:pt idx="1139">
                  <c:v>44970</c:v>
                </c:pt>
                <c:pt idx="1140">
                  <c:v>44971</c:v>
                </c:pt>
                <c:pt idx="1141">
                  <c:v>44972</c:v>
                </c:pt>
                <c:pt idx="1142">
                  <c:v>44973</c:v>
                </c:pt>
                <c:pt idx="1143">
                  <c:v>44974</c:v>
                </c:pt>
                <c:pt idx="1144">
                  <c:v>44975</c:v>
                </c:pt>
                <c:pt idx="1145">
                  <c:v>44976</c:v>
                </c:pt>
                <c:pt idx="1146">
                  <c:v>44977</c:v>
                </c:pt>
                <c:pt idx="1147">
                  <c:v>44978</c:v>
                </c:pt>
                <c:pt idx="1148">
                  <c:v>44979</c:v>
                </c:pt>
                <c:pt idx="1149">
                  <c:v>44980</c:v>
                </c:pt>
                <c:pt idx="1150">
                  <c:v>44981</c:v>
                </c:pt>
                <c:pt idx="1151">
                  <c:v>44982</c:v>
                </c:pt>
                <c:pt idx="1152">
                  <c:v>44983</c:v>
                </c:pt>
                <c:pt idx="1153">
                  <c:v>44984</c:v>
                </c:pt>
                <c:pt idx="1154">
                  <c:v>44985</c:v>
                </c:pt>
                <c:pt idx="1155">
                  <c:v>44986</c:v>
                </c:pt>
                <c:pt idx="1156">
                  <c:v>44987</c:v>
                </c:pt>
                <c:pt idx="1157">
                  <c:v>44988</c:v>
                </c:pt>
                <c:pt idx="1158">
                  <c:v>44989</c:v>
                </c:pt>
                <c:pt idx="1159">
                  <c:v>44990</c:v>
                </c:pt>
                <c:pt idx="1160">
                  <c:v>44991</c:v>
                </c:pt>
                <c:pt idx="1161">
                  <c:v>44992</c:v>
                </c:pt>
                <c:pt idx="1162">
                  <c:v>44993</c:v>
                </c:pt>
                <c:pt idx="1163">
                  <c:v>44994</c:v>
                </c:pt>
                <c:pt idx="1164">
                  <c:v>44995</c:v>
                </c:pt>
                <c:pt idx="1165">
                  <c:v>44996</c:v>
                </c:pt>
                <c:pt idx="1166">
                  <c:v>44997</c:v>
                </c:pt>
                <c:pt idx="1167">
                  <c:v>44998</c:v>
                </c:pt>
                <c:pt idx="1168">
                  <c:v>44999</c:v>
                </c:pt>
                <c:pt idx="1169">
                  <c:v>45000</c:v>
                </c:pt>
                <c:pt idx="1170">
                  <c:v>45001</c:v>
                </c:pt>
                <c:pt idx="1171">
                  <c:v>45002</c:v>
                </c:pt>
                <c:pt idx="1172">
                  <c:v>45003</c:v>
                </c:pt>
                <c:pt idx="1173">
                  <c:v>45004</c:v>
                </c:pt>
                <c:pt idx="1174">
                  <c:v>45005</c:v>
                </c:pt>
                <c:pt idx="1175">
                  <c:v>45006</c:v>
                </c:pt>
                <c:pt idx="1176">
                  <c:v>45007</c:v>
                </c:pt>
                <c:pt idx="1177">
                  <c:v>45008</c:v>
                </c:pt>
                <c:pt idx="1178">
                  <c:v>45009</c:v>
                </c:pt>
                <c:pt idx="1179">
                  <c:v>45010</c:v>
                </c:pt>
                <c:pt idx="1180">
                  <c:v>45011</c:v>
                </c:pt>
                <c:pt idx="1181">
                  <c:v>45012</c:v>
                </c:pt>
                <c:pt idx="1182">
                  <c:v>45013</c:v>
                </c:pt>
                <c:pt idx="1183">
                  <c:v>45014</c:v>
                </c:pt>
                <c:pt idx="1184">
                  <c:v>45015</c:v>
                </c:pt>
                <c:pt idx="1185">
                  <c:v>45016</c:v>
                </c:pt>
                <c:pt idx="1186">
                  <c:v>45017</c:v>
                </c:pt>
                <c:pt idx="1187">
                  <c:v>45018</c:v>
                </c:pt>
                <c:pt idx="1188">
                  <c:v>45019</c:v>
                </c:pt>
                <c:pt idx="1189">
                  <c:v>45020</c:v>
                </c:pt>
                <c:pt idx="1190">
                  <c:v>45021</c:v>
                </c:pt>
                <c:pt idx="1191">
                  <c:v>45022</c:v>
                </c:pt>
                <c:pt idx="1192">
                  <c:v>45023</c:v>
                </c:pt>
                <c:pt idx="1193">
                  <c:v>45024</c:v>
                </c:pt>
                <c:pt idx="1194">
                  <c:v>45025</c:v>
                </c:pt>
                <c:pt idx="1195">
                  <c:v>45026</c:v>
                </c:pt>
                <c:pt idx="1196">
                  <c:v>45027</c:v>
                </c:pt>
                <c:pt idx="1197">
                  <c:v>45028</c:v>
                </c:pt>
                <c:pt idx="1198">
                  <c:v>45029</c:v>
                </c:pt>
                <c:pt idx="1199">
                  <c:v>45030</c:v>
                </c:pt>
                <c:pt idx="1200">
                  <c:v>45031</c:v>
                </c:pt>
                <c:pt idx="1201">
                  <c:v>45032</c:v>
                </c:pt>
                <c:pt idx="1202">
                  <c:v>45033</c:v>
                </c:pt>
                <c:pt idx="1203">
                  <c:v>45034</c:v>
                </c:pt>
                <c:pt idx="1204">
                  <c:v>45035</c:v>
                </c:pt>
                <c:pt idx="1205">
                  <c:v>45036</c:v>
                </c:pt>
                <c:pt idx="1206">
                  <c:v>45037</c:v>
                </c:pt>
                <c:pt idx="1207">
                  <c:v>45038</c:v>
                </c:pt>
                <c:pt idx="1208">
                  <c:v>45039</c:v>
                </c:pt>
                <c:pt idx="1209">
                  <c:v>45040</c:v>
                </c:pt>
                <c:pt idx="1210">
                  <c:v>45041</c:v>
                </c:pt>
                <c:pt idx="1211">
                  <c:v>45042</c:v>
                </c:pt>
                <c:pt idx="1212">
                  <c:v>45043</c:v>
                </c:pt>
                <c:pt idx="1213">
                  <c:v>45044</c:v>
                </c:pt>
                <c:pt idx="1214">
                  <c:v>45045</c:v>
                </c:pt>
                <c:pt idx="1215">
                  <c:v>45046</c:v>
                </c:pt>
                <c:pt idx="1216">
                  <c:v>45047</c:v>
                </c:pt>
                <c:pt idx="1217">
                  <c:v>45048</c:v>
                </c:pt>
                <c:pt idx="1218">
                  <c:v>45049</c:v>
                </c:pt>
                <c:pt idx="1219">
                  <c:v>45050</c:v>
                </c:pt>
                <c:pt idx="1220">
                  <c:v>45051</c:v>
                </c:pt>
                <c:pt idx="1221">
                  <c:v>45052</c:v>
                </c:pt>
                <c:pt idx="1222">
                  <c:v>45053</c:v>
                </c:pt>
                <c:pt idx="1223">
                  <c:v>45054</c:v>
                </c:pt>
                <c:pt idx="1224">
                  <c:v>45055</c:v>
                </c:pt>
                <c:pt idx="1225">
                  <c:v>45056</c:v>
                </c:pt>
                <c:pt idx="1226">
                  <c:v>45057</c:v>
                </c:pt>
                <c:pt idx="1227">
                  <c:v>45058</c:v>
                </c:pt>
                <c:pt idx="1228">
                  <c:v>45059</c:v>
                </c:pt>
                <c:pt idx="1229">
                  <c:v>45060</c:v>
                </c:pt>
                <c:pt idx="1230">
                  <c:v>45061</c:v>
                </c:pt>
                <c:pt idx="1231">
                  <c:v>45062</c:v>
                </c:pt>
                <c:pt idx="1232">
                  <c:v>45063</c:v>
                </c:pt>
                <c:pt idx="1233">
                  <c:v>45064</c:v>
                </c:pt>
                <c:pt idx="1234">
                  <c:v>45065</c:v>
                </c:pt>
                <c:pt idx="1235">
                  <c:v>45066</c:v>
                </c:pt>
                <c:pt idx="1236">
                  <c:v>45067</c:v>
                </c:pt>
                <c:pt idx="1237">
                  <c:v>45068</c:v>
                </c:pt>
                <c:pt idx="1238">
                  <c:v>45069</c:v>
                </c:pt>
                <c:pt idx="1239">
                  <c:v>45070</c:v>
                </c:pt>
                <c:pt idx="1240">
                  <c:v>45071</c:v>
                </c:pt>
                <c:pt idx="1241">
                  <c:v>45072</c:v>
                </c:pt>
                <c:pt idx="1242">
                  <c:v>45073</c:v>
                </c:pt>
                <c:pt idx="1243">
                  <c:v>45074</c:v>
                </c:pt>
                <c:pt idx="1244">
                  <c:v>45075</c:v>
                </c:pt>
                <c:pt idx="1245">
                  <c:v>45076</c:v>
                </c:pt>
                <c:pt idx="1246">
                  <c:v>45077</c:v>
                </c:pt>
                <c:pt idx="1247">
                  <c:v>45078</c:v>
                </c:pt>
                <c:pt idx="1248">
                  <c:v>45079</c:v>
                </c:pt>
                <c:pt idx="1249">
                  <c:v>45080</c:v>
                </c:pt>
                <c:pt idx="1250">
                  <c:v>45081</c:v>
                </c:pt>
                <c:pt idx="1251">
                  <c:v>45082</c:v>
                </c:pt>
                <c:pt idx="1252">
                  <c:v>45083</c:v>
                </c:pt>
                <c:pt idx="1253">
                  <c:v>45084</c:v>
                </c:pt>
                <c:pt idx="1254">
                  <c:v>45085</c:v>
                </c:pt>
                <c:pt idx="1255">
                  <c:v>45086</c:v>
                </c:pt>
                <c:pt idx="1256">
                  <c:v>45087</c:v>
                </c:pt>
                <c:pt idx="1257">
                  <c:v>45088</c:v>
                </c:pt>
                <c:pt idx="1258">
                  <c:v>45089</c:v>
                </c:pt>
                <c:pt idx="1259">
                  <c:v>45090</c:v>
                </c:pt>
                <c:pt idx="1260">
                  <c:v>45091</c:v>
                </c:pt>
                <c:pt idx="1261">
                  <c:v>45092</c:v>
                </c:pt>
                <c:pt idx="1262">
                  <c:v>45093</c:v>
                </c:pt>
                <c:pt idx="1263">
                  <c:v>45094</c:v>
                </c:pt>
                <c:pt idx="1264">
                  <c:v>45095</c:v>
                </c:pt>
                <c:pt idx="1265">
                  <c:v>45096</c:v>
                </c:pt>
                <c:pt idx="1266">
                  <c:v>45097</c:v>
                </c:pt>
                <c:pt idx="1267">
                  <c:v>45098</c:v>
                </c:pt>
                <c:pt idx="1268">
                  <c:v>45099</c:v>
                </c:pt>
                <c:pt idx="1269">
                  <c:v>45100</c:v>
                </c:pt>
                <c:pt idx="1270">
                  <c:v>45101</c:v>
                </c:pt>
                <c:pt idx="1271">
                  <c:v>45102</c:v>
                </c:pt>
                <c:pt idx="1272">
                  <c:v>45103</c:v>
                </c:pt>
                <c:pt idx="1273">
                  <c:v>45104</c:v>
                </c:pt>
                <c:pt idx="1274">
                  <c:v>45105</c:v>
                </c:pt>
                <c:pt idx="1275">
                  <c:v>45106</c:v>
                </c:pt>
                <c:pt idx="1276">
                  <c:v>45107</c:v>
                </c:pt>
                <c:pt idx="1277">
                  <c:v>45108</c:v>
                </c:pt>
                <c:pt idx="1278">
                  <c:v>45109</c:v>
                </c:pt>
                <c:pt idx="1279">
                  <c:v>45110</c:v>
                </c:pt>
                <c:pt idx="1280">
                  <c:v>45111</c:v>
                </c:pt>
                <c:pt idx="1281">
                  <c:v>45112</c:v>
                </c:pt>
                <c:pt idx="1282">
                  <c:v>45113</c:v>
                </c:pt>
                <c:pt idx="1283">
                  <c:v>45114</c:v>
                </c:pt>
                <c:pt idx="1284">
                  <c:v>45115</c:v>
                </c:pt>
                <c:pt idx="1285">
                  <c:v>45116</c:v>
                </c:pt>
                <c:pt idx="1286">
                  <c:v>45117</c:v>
                </c:pt>
                <c:pt idx="1287">
                  <c:v>45118</c:v>
                </c:pt>
                <c:pt idx="1288">
                  <c:v>45119</c:v>
                </c:pt>
                <c:pt idx="1289">
                  <c:v>45120</c:v>
                </c:pt>
                <c:pt idx="1290">
                  <c:v>45121</c:v>
                </c:pt>
                <c:pt idx="1291">
                  <c:v>45122</c:v>
                </c:pt>
                <c:pt idx="1292">
                  <c:v>45123</c:v>
                </c:pt>
                <c:pt idx="1293">
                  <c:v>45124</c:v>
                </c:pt>
                <c:pt idx="1294">
                  <c:v>45125</c:v>
                </c:pt>
                <c:pt idx="1295">
                  <c:v>45126</c:v>
                </c:pt>
                <c:pt idx="1296">
                  <c:v>45127</c:v>
                </c:pt>
                <c:pt idx="1297">
                  <c:v>45128</c:v>
                </c:pt>
                <c:pt idx="1298">
                  <c:v>45129</c:v>
                </c:pt>
                <c:pt idx="1299">
                  <c:v>45130</c:v>
                </c:pt>
                <c:pt idx="1300">
                  <c:v>45131</c:v>
                </c:pt>
                <c:pt idx="1301">
                  <c:v>45132</c:v>
                </c:pt>
                <c:pt idx="1302">
                  <c:v>45133</c:v>
                </c:pt>
                <c:pt idx="1303">
                  <c:v>45134</c:v>
                </c:pt>
                <c:pt idx="1304">
                  <c:v>45135</c:v>
                </c:pt>
                <c:pt idx="1305">
                  <c:v>45136</c:v>
                </c:pt>
                <c:pt idx="1306">
                  <c:v>45137</c:v>
                </c:pt>
                <c:pt idx="1307">
                  <c:v>45138</c:v>
                </c:pt>
                <c:pt idx="1308">
                  <c:v>45139</c:v>
                </c:pt>
                <c:pt idx="1309">
                  <c:v>45140</c:v>
                </c:pt>
                <c:pt idx="1310">
                  <c:v>45141</c:v>
                </c:pt>
                <c:pt idx="1311">
                  <c:v>45142</c:v>
                </c:pt>
                <c:pt idx="1312">
                  <c:v>45143</c:v>
                </c:pt>
                <c:pt idx="1313">
                  <c:v>45144</c:v>
                </c:pt>
                <c:pt idx="1314">
                  <c:v>45145</c:v>
                </c:pt>
                <c:pt idx="1315">
                  <c:v>45146</c:v>
                </c:pt>
                <c:pt idx="1316">
                  <c:v>45147</c:v>
                </c:pt>
                <c:pt idx="1317">
                  <c:v>45148</c:v>
                </c:pt>
                <c:pt idx="1318">
                  <c:v>45149</c:v>
                </c:pt>
                <c:pt idx="1319">
                  <c:v>45150</c:v>
                </c:pt>
                <c:pt idx="1320">
                  <c:v>45151</c:v>
                </c:pt>
                <c:pt idx="1321">
                  <c:v>45152</c:v>
                </c:pt>
                <c:pt idx="1322">
                  <c:v>45153</c:v>
                </c:pt>
                <c:pt idx="1323">
                  <c:v>45154</c:v>
                </c:pt>
                <c:pt idx="1324">
                  <c:v>45155</c:v>
                </c:pt>
                <c:pt idx="1325">
                  <c:v>45156</c:v>
                </c:pt>
                <c:pt idx="1326">
                  <c:v>45157</c:v>
                </c:pt>
                <c:pt idx="1327">
                  <c:v>45158</c:v>
                </c:pt>
                <c:pt idx="1328">
                  <c:v>45159</c:v>
                </c:pt>
                <c:pt idx="1329">
                  <c:v>45160</c:v>
                </c:pt>
                <c:pt idx="1330">
                  <c:v>45161</c:v>
                </c:pt>
                <c:pt idx="1331">
                  <c:v>45162</c:v>
                </c:pt>
                <c:pt idx="1332">
                  <c:v>45163</c:v>
                </c:pt>
                <c:pt idx="1333">
                  <c:v>45164</c:v>
                </c:pt>
                <c:pt idx="1334">
                  <c:v>45165</c:v>
                </c:pt>
                <c:pt idx="1335">
                  <c:v>45166</c:v>
                </c:pt>
                <c:pt idx="1336">
                  <c:v>45167</c:v>
                </c:pt>
                <c:pt idx="1337">
                  <c:v>45168</c:v>
                </c:pt>
                <c:pt idx="1338">
                  <c:v>45169</c:v>
                </c:pt>
                <c:pt idx="1339">
                  <c:v>45170</c:v>
                </c:pt>
                <c:pt idx="1340">
                  <c:v>45171</c:v>
                </c:pt>
                <c:pt idx="1341">
                  <c:v>45172</c:v>
                </c:pt>
                <c:pt idx="1342">
                  <c:v>45173</c:v>
                </c:pt>
                <c:pt idx="1343">
                  <c:v>45174</c:v>
                </c:pt>
                <c:pt idx="1344">
                  <c:v>45175</c:v>
                </c:pt>
                <c:pt idx="1345">
                  <c:v>45176</c:v>
                </c:pt>
                <c:pt idx="1346">
                  <c:v>45177</c:v>
                </c:pt>
                <c:pt idx="1347">
                  <c:v>45178</c:v>
                </c:pt>
                <c:pt idx="1348">
                  <c:v>45179</c:v>
                </c:pt>
                <c:pt idx="1349">
                  <c:v>45180</c:v>
                </c:pt>
                <c:pt idx="1350">
                  <c:v>45181</c:v>
                </c:pt>
                <c:pt idx="1351">
                  <c:v>45182</c:v>
                </c:pt>
                <c:pt idx="1352">
                  <c:v>45183</c:v>
                </c:pt>
                <c:pt idx="1353">
                  <c:v>45184</c:v>
                </c:pt>
                <c:pt idx="1354">
                  <c:v>45185</c:v>
                </c:pt>
                <c:pt idx="1355">
                  <c:v>45186</c:v>
                </c:pt>
                <c:pt idx="1356">
                  <c:v>45187</c:v>
                </c:pt>
                <c:pt idx="1357">
                  <c:v>45188</c:v>
                </c:pt>
                <c:pt idx="1358">
                  <c:v>45189</c:v>
                </c:pt>
                <c:pt idx="1359">
                  <c:v>45190</c:v>
                </c:pt>
                <c:pt idx="1360">
                  <c:v>45191</c:v>
                </c:pt>
                <c:pt idx="1361">
                  <c:v>45192</c:v>
                </c:pt>
                <c:pt idx="1362">
                  <c:v>45193</c:v>
                </c:pt>
                <c:pt idx="1363">
                  <c:v>45194</c:v>
                </c:pt>
                <c:pt idx="1364">
                  <c:v>45195</c:v>
                </c:pt>
                <c:pt idx="1365">
                  <c:v>45196</c:v>
                </c:pt>
              </c:numCache>
            </c:numRef>
          </c:cat>
          <c:val>
            <c:numRef>
              <c:f>D.YieldCurve!$E$19036:$E$20401</c:f>
              <c:numCache>
                <c:formatCode>0</c:formatCode>
                <c:ptCount val="1366"/>
                <c:pt idx="1">
                  <c:v>1.58</c:v>
                </c:pt>
                <c:pt idx="2">
                  <c:v>1.53</c:v>
                </c:pt>
                <c:pt idx="5">
                  <c:v>1.54</c:v>
                </c:pt>
                <c:pt idx="6">
                  <c:v>1.54</c:v>
                </c:pt>
                <c:pt idx="7">
                  <c:v>1.58</c:v>
                </c:pt>
                <c:pt idx="8">
                  <c:v>1.58</c:v>
                </c:pt>
                <c:pt idx="9">
                  <c:v>1.56</c:v>
                </c:pt>
                <c:pt idx="12">
                  <c:v>1.58</c:v>
                </c:pt>
                <c:pt idx="13">
                  <c:v>1.58</c:v>
                </c:pt>
                <c:pt idx="14">
                  <c:v>1.56</c:v>
                </c:pt>
                <c:pt idx="15">
                  <c:v>1.58</c:v>
                </c:pt>
                <c:pt idx="16">
                  <c:v>1.58</c:v>
                </c:pt>
                <c:pt idx="20">
                  <c:v>1.53</c:v>
                </c:pt>
                <c:pt idx="21">
                  <c:v>1.53</c:v>
                </c:pt>
                <c:pt idx="22">
                  <c:v>1.51</c:v>
                </c:pt>
                <c:pt idx="23">
                  <c:v>1.49</c:v>
                </c:pt>
                <c:pt idx="26">
                  <c:v>1.44</c:v>
                </c:pt>
                <c:pt idx="27">
                  <c:v>1.45</c:v>
                </c:pt>
                <c:pt idx="28">
                  <c:v>1.42</c:v>
                </c:pt>
                <c:pt idx="29">
                  <c:v>1.41</c:v>
                </c:pt>
                <c:pt idx="30">
                  <c:v>1.33</c:v>
                </c:pt>
                <c:pt idx="33">
                  <c:v>1.36</c:v>
                </c:pt>
                <c:pt idx="34">
                  <c:v>1.41</c:v>
                </c:pt>
                <c:pt idx="35">
                  <c:v>1.44</c:v>
                </c:pt>
                <c:pt idx="36">
                  <c:v>1.44</c:v>
                </c:pt>
                <c:pt idx="37">
                  <c:v>1.41</c:v>
                </c:pt>
                <c:pt idx="40">
                  <c:v>1.37</c:v>
                </c:pt>
                <c:pt idx="41">
                  <c:v>1.41</c:v>
                </c:pt>
                <c:pt idx="42">
                  <c:v>1.44</c:v>
                </c:pt>
                <c:pt idx="43">
                  <c:v>1.44</c:v>
                </c:pt>
                <c:pt idx="44">
                  <c:v>1.42</c:v>
                </c:pt>
                <c:pt idx="48">
                  <c:v>1.41</c:v>
                </c:pt>
                <c:pt idx="49">
                  <c:v>1.42</c:v>
                </c:pt>
                <c:pt idx="50">
                  <c:v>1.39</c:v>
                </c:pt>
                <c:pt idx="51">
                  <c:v>1.34</c:v>
                </c:pt>
                <c:pt idx="54">
                  <c:v>1.26</c:v>
                </c:pt>
                <c:pt idx="55">
                  <c:v>1.2</c:v>
                </c:pt>
                <c:pt idx="56">
                  <c:v>1.1599999999999999</c:v>
                </c:pt>
                <c:pt idx="57">
                  <c:v>1.1100000000000001</c:v>
                </c:pt>
                <c:pt idx="58">
                  <c:v>0.86</c:v>
                </c:pt>
                <c:pt idx="61">
                  <c:v>0.84</c:v>
                </c:pt>
                <c:pt idx="62">
                  <c:v>0.71</c:v>
                </c:pt>
                <c:pt idx="63">
                  <c:v>0.67</c:v>
                </c:pt>
                <c:pt idx="64">
                  <c:v>0.59</c:v>
                </c:pt>
                <c:pt idx="65">
                  <c:v>0.49</c:v>
                </c:pt>
                <c:pt idx="68">
                  <c:v>0.38</c:v>
                </c:pt>
                <c:pt idx="69">
                  <c:v>0.5</c:v>
                </c:pt>
                <c:pt idx="70">
                  <c:v>0.5</c:v>
                </c:pt>
                <c:pt idx="71">
                  <c:v>0.5</c:v>
                </c:pt>
                <c:pt idx="72">
                  <c:v>0.49</c:v>
                </c:pt>
                <c:pt idx="75">
                  <c:v>0.36</c:v>
                </c:pt>
                <c:pt idx="76">
                  <c:v>0.47</c:v>
                </c:pt>
                <c:pt idx="77">
                  <c:v>0.54</c:v>
                </c:pt>
                <c:pt idx="78">
                  <c:v>0.44</c:v>
                </c:pt>
                <c:pt idx="79">
                  <c:v>0.37</c:v>
                </c:pt>
                <c:pt idx="82">
                  <c:v>0.28000000000000003</c:v>
                </c:pt>
                <c:pt idx="83">
                  <c:v>0.38</c:v>
                </c:pt>
                <c:pt idx="84">
                  <c:v>0.34</c:v>
                </c:pt>
                <c:pt idx="85">
                  <c:v>0.3</c:v>
                </c:pt>
                <c:pt idx="86">
                  <c:v>0.25</c:v>
                </c:pt>
                <c:pt idx="89">
                  <c:v>0.23</c:v>
                </c:pt>
                <c:pt idx="90">
                  <c:v>0.23</c:v>
                </c:pt>
                <c:pt idx="91">
                  <c:v>0.23</c:v>
                </c:pt>
                <c:pt idx="92">
                  <c:v>0.23</c:v>
                </c:pt>
                <c:pt idx="93">
                  <c:v>0.23</c:v>
                </c:pt>
                <c:pt idx="96">
                  <c:v>0.27</c:v>
                </c:pt>
                <c:pt idx="97">
                  <c:v>0.28000000000000003</c:v>
                </c:pt>
                <c:pt idx="98">
                  <c:v>0.27</c:v>
                </c:pt>
                <c:pt idx="99">
                  <c:v>0.23</c:v>
                </c:pt>
                <c:pt idx="103">
                  <c:v>0.25</c:v>
                </c:pt>
                <c:pt idx="104">
                  <c:v>0.23</c:v>
                </c:pt>
                <c:pt idx="105">
                  <c:v>0.2</c:v>
                </c:pt>
                <c:pt idx="106">
                  <c:v>0.2</c:v>
                </c:pt>
                <c:pt idx="107">
                  <c:v>0.2</c:v>
                </c:pt>
                <c:pt idx="110">
                  <c:v>0.2</c:v>
                </c:pt>
                <c:pt idx="111">
                  <c:v>0.2</c:v>
                </c:pt>
                <c:pt idx="112">
                  <c:v>0.22</c:v>
                </c:pt>
                <c:pt idx="113">
                  <c:v>0.22</c:v>
                </c:pt>
                <c:pt idx="114">
                  <c:v>0.22</c:v>
                </c:pt>
                <c:pt idx="117">
                  <c:v>0.24</c:v>
                </c:pt>
                <c:pt idx="118">
                  <c:v>0.2</c:v>
                </c:pt>
                <c:pt idx="119">
                  <c:v>0.2</c:v>
                </c:pt>
                <c:pt idx="120">
                  <c:v>0.2</c:v>
                </c:pt>
                <c:pt idx="121">
                  <c:v>0.2</c:v>
                </c:pt>
                <c:pt idx="124">
                  <c:v>0.19</c:v>
                </c:pt>
                <c:pt idx="125">
                  <c:v>0.19</c:v>
                </c:pt>
                <c:pt idx="126">
                  <c:v>0.17</c:v>
                </c:pt>
                <c:pt idx="127">
                  <c:v>0.13</c:v>
                </c:pt>
                <c:pt idx="128">
                  <c:v>0.16</c:v>
                </c:pt>
                <c:pt idx="131">
                  <c:v>0.17</c:v>
                </c:pt>
                <c:pt idx="132">
                  <c:v>0.17</c:v>
                </c:pt>
                <c:pt idx="133">
                  <c:v>0.16</c:v>
                </c:pt>
                <c:pt idx="134">
                  <c:v>0.16</c:v>
                </c:pt>
                <c:pt idx="135">
                  <c:v>0.16</c:v>
                </c:pt>
                <c:pt idx="138">
                  <c:v>0.18</c:v>
                </c:pt>
                <c:pt idx="139">
                  <c:v>0.17</c:v>
                </c:pt>
                <c:pt idx="140">
                  <c:v>0.16</c:v>
                </c:pt>
                <c:pt idx="141">
                  <c:v>0.17</c:v>
                </c:pt>
                <c:pt idx="142">
                  <c:v>0.17</c:v>
                </c:pt>
                <c:pt idx="146">
                  <c:v>0.18</c:v>
                </c:pt>
                <c:pt idx="147">
                  <c:v>0.19</c:v>
                </c:pt>
                <c:pt idx="148">
                  <c:v>0.17</c:v>
                </c:pt>
                <c:pt idx="149">
                  <c:v>0.16</c:v>
                </c:pt>
                <c:pt idx="152">
                  <c:v>0.14000000000000001</c:v>
                </c:pt>
                <c:pt idx="153">
                  <c:v>0.17</c:v>
                </c:pt>
                <c:pt idx="154">
                  <c:v>0.19</c:v>
                </c:pt>
                <c:pt idx="155">
                  <c:v>0.19</c:v>
                </c:pt>
                <c:pt idx="156">
                  <c:v>0.22</c:v>
                </c:pt>
                <c:pt idx="159">
                  <c:v>0.22</c:v>
                </c:pt>
                <c:pt idx="160">
                  <c:v>0.2</c:v>
                </c:pt>
                <c:pt idx="161">
                  <c:v>0.17</c:v>
                </c:pt>
                <c:pt idx="162">
                  <c:v>0.19</c:v>
                </c:pt>
                <c:pt idx="163">
                  <c:v>0.19</c:v>
                </c:pt>
                <c:pt idx="166">
                  <c:v>0.19</c:v>
                </c:pt>
                <c:pt idx="167">
                  <c:v>0.21</c:v>
                </c:pt>
                <c:pt idx="168">
                  <c:v>0.19</c:v>
                </c:pt>
                <c:pt idx="169">
                  <c:v>0.19</c:v>
                </c:pt>
                <c:pt idx="170">
                  <c:v>0.19</c:v>
                </c:pt>
                <c:pt idx="173">
                  <c:v>0.19</c:v>
                </c:pt>
                <c:pt idx="174">
                  <c:v>0.18</c:v>
                </c:pt>
                <c:pt idx="175">
                  <c:v>0.19</c:v>
                </c:pt>
                <c:pt idx="176">
                  <c:v>0.17</c:v>
                </c:pt>
                <c:pt idx="177">
                  <c:v>0.17</c:v>
                </c:pt>
                <c:pt idx="180">
                  <c:v>0.16</c:v>
                </c:pt>
                <c:pt idx="181">
                  <c:v>0.16</c:v>
                </c:pt>
                <c:pt idx="182">
                  <c:v>0.17</c:v>
                </c:pt>
                <c:pt idx="183">
                  <c:v>0.16</c:v>
                </c:pt>
                <c:pt idx="187">
                  <c:v>0.16</c:v>
                </c:pt>
                <c:pt idx="188">
                  <c:v>0.16</c:v>
                </c:pt>
                <c:pt idx="189">
                  <c:v>0.16</c:v>
                </c:pt>
                <c:pt idx="190">
                  <c:v>0.16</c:v>
                </c:pt>
                <c:pt idx="191">
                  <c:v>0.16</c:v>
                </c:pt>
                <c:pt idx="194">
                  <c:v>0.16</c:v>
                </c:pt>
                <c:pt idx="195">
                  <c:v>0.14000000000000001</c:v>
                </c:pt>
                <c:pt idx="196">
                  <c:v>0.16</c:v>
                </c:pt>
                <c:pt idx="197">
                  <c:v>0.16</c:v>
                </c:pt>
                <c:pt idx="198">
                  <c:v>0.14000000000000001</c:v>
                </c:pt>
                <c:pt idx="201">
                  <c:v>0.16</c:v>
                </c:pt>
                <c:pt idx="202">
                  <c:v>0.14000000000000001</c:v>
                </c:pt>
                <c:pt idx="203">
                  <c:v>0.14000000000000001</c:v>
                </c:pt>
                <c:pt idx="204">
                  <c:v>0.16</c:v>
                </c:pt>
                <c:pt idx="205">
                  <c:v>0.14000000000000001</c:v>
                </c:pt>
                <c:pt idx="208">
                  <c:v>0.15</c:v>
                </c:pt>
                <c:pt idx="209">
                  <c:v>0.14000000000000001</c:v>
                </c:pt>
                <c:pt idx="210">
                  <c:v>0.12</c:v>
                </c:pt>
                <c:pt idx="211">
                  <c:v>0.11</c:v>
                </c:pt>
                <c:pt idx="212">
                  <c:v>0.11</c:v>
                </c:pt>
                <c:pt idx="215">
                  <c:v>0.11</c:v>
                </c:pt>
                <c:pt idx="216">
                  <c:v>0.11</c:v>
                </c:pt>
                <c:pt idx="217">
                  <c:v>0.11</c:v>
                </c:pt>
                <c:pt idx="218">
                  <c:v>0.11</c:v>
                </c:pt>
                <c:pt idx="219">
                  <c:v>0.13</c:v>
                </c:pt>
                <c:pt idx="222">
                  <c:v>0.14000000000000001</c:v>
                </c:pt>
                <c:pt idx="223">
                  <c:v>0.16</c:v>
                </c:pt>
                <c:pt idx="224">
                  <c:v>0.16</c:v>
                </c:pt>
                <c:pt idx="225">
                  <c:v>0.16</c:v>
                </c:pt>
                <c:pt idx="226">
                  <c:v>0.14000000000000001</c:v>
                </c:pt>
                <c:pt idx="229">
                  <c:v>0.14000000000000001</c:v>
                </c:pt>
                <c:pt idx="230">
                  <c:v>0.14000000000000001</c:v>
                </c:pt>
                <c:pt idx="231">
                  <c:v>0.14000000000000001</c:v>
                </c:pt>
                <c:pt idx="232">
                  <c:v>0.13</c:v>
                </c:pt>
                <c:pt idx="233">
                  <c:v>0.16</c:v>
                </c:pt>
                <c:pt idx="236">
                  <c:v>0.14000000000000001</c:v>
                </c:pt>
                <c:pt idx="237">
                  <c:v>0.15</c:v>
                </c:pt>
                <c:pt idx="238">
                  <c:v>0.16</c:v>
                </c:pt>
                <c:pt idx="239">
                  <c:v>0.16</c:v>
                </c:pt>
                <c:pt idx="240">
                  <c:v>0.14000000000000001</c:v>
                </c:pt>
                <c:pt idx="243">
                  <c:v>0.14000000000000001</c:v>
                </c:pt>
                <c:pt idx="244">
                  <c:v>0.13</c:v>
                </c:pt>
                <c:pt idx="245">
                  <c:v>0.14000000000000001</c:v>
                </c:pt>
                <c:pt idx="246">
                  <c:v>0.13</c:v>
                </c:pt>
                <c:pt idx="247">
                  <c:v>0.14000000000000001</c:v>
                </c:pt>
                <c:pt idx="251">
                  <c:v>0.14000000000000001</c:v>
                </c:pt>
                <c:pt idx="252">
                  <c:v>0.14000000000000001</c:v>
                </c:pt>
                <c:pt idx="253">
                  <c:v>0.14000000000000001</c:v>
                </c:pt>
                <c:pt idx="254">
                  <c:v>0.13</c:v>
                </c:pt>
                <c:pt idx="257">
                  <c:v>0.14000000000000001</c:v>
                </c:pt>
                <c:pt idx="258">
                  <c:v>0.14000000000000001</c:v>
                </c:pt>
                <c:pt idx="259">
                  <c:v>0.14000000000000001</c:v>
                </c:pt>
                <c:pt idx="260">
                  <c:v>0.13</c:v>
                </c:pt>
                <c:pt idx="261">
                  <c:v>0.14000000000000001</c:v>
                </c:pt>
                <c:pt idx="264">
                  <c:v>0.14000000000000001</c:v>
                </c:pt>
                <c:pt idx="265">
                  <c:v>0.13</c:v>
                </c:pt>
                <c:pt idx="266">
                  <c:v>0.14000000000000001</c:v>
                </c:pt>
                <c:pt idx="267">
                  <c:v>0.14000000000000001</c:v>
                </c:pt>
                <c:pt idx="268">
                  <c:v>0.12</c:v>
                </c:pt>
                <c:pt idx="271">
                  <c:v>0.14000000000000001</c:v>
                </c:pt>
                <c:pt idx="272">
                  <c:v>0.11</c:v>
                </c:pt>
                <c:pt idx="273">
                  <c:v>0.13</c:v>
                </c:pt>
                <c:pt idx="274">
                  <c:v>0.14000000000000001</c:v>
                </c:pt>
                <c:pt idx="275">
                  <c:v>0.13</c:v>
                </c:pt>
                <c:pt idx="278">
                  <c:v>0.14000000000000001</c:v>
                </c:pt>
                <c:pt idx="279">
                  <c:v>0.14000000000000001</c:v>
                </c:pt>
                <c:pt idx="280">
                  <c:v>0.16</c:v>
                </c:pt>
                <c:pt idx="281">
                  <c:v>0.13</c:v>
                </c:pt>
                <c:pt idx="282">
                  <c:v>0.16</c:v>
                </c:pt>
                <c:pt idx="286">
                  <c:v>0.16</c:v>
                </c:pt>
                <c:pt idx="287">
                  <c:v>0.14000000000000001</c:v>
                </c:pt>
                <c:pt idx="288">
                  <c:v>0.14000000000000001</c:v>
                </c:pt>
                <c:pt idx="289">
                  <c:v>0.14000000000000001</c:v>
                </c:pt>
                <c:pt idx="292">
                  <c:v>0.16</c:v>
                </c:pt>
                <c:pt idx="293">
                  <c:v>0.14000000000000001</c:v>
                </c:pt>
                <c:pt idx="294">
                  <c:v>0.14000000000000001</c:v>
                </c:pt>
                <c:pt idx="295">
                  <c:v>0.16</c:v>
                </c:pt>
                <c:pt idx="296">
                  <c:v>0.18</c:v>
                </c:pt>
                <c:pt idx="299">
                  <c:v>0.16</c:v>
                </c:pt>
                <c:pt idx="300">
                  <c:v>0.16</c:v>
                </c:pt>
                <c:pt idx="301">
                  <c:v>0.16</c:v>
                </c:pt>
                <c:pt idx="302">
                  <c:v>0.16</c:v>
                </c:pt>
                <c:pt idx="303">
                  <c:v>0.14000000000000001</c:v>
                </c:pt>
                <c:pt idx="306">
                  <c:v>0.16</c:v>
                </c:pt>
                <c:pt idx="307">
                  <c:v>0.17</c:v>
                </c:pt>
                <c:pt idx="308">
                  <c:v>0.14000000000000001</c:v>
                </c:pt>
                <c:pt idx="309">
                  <c:v>0.14000000000000001</c:v>
                </c:pt>
                <c:pt idx="310">
                  <c:v>0.16</c:v>
                </c:pt>
                <c:pt idx="313">
                  <c:v>0.17</c:v>
                </c:pt>
                <c:pt idx="314">
                  <c:v>0.19</c:v>
                </c:pt>
                <c:pt idx="316">
                  <c:v>0.17</c:v>
                </c:pt>
                <c:pt idx="317">
                  <c:v>0.17</c:v>
                </c:pt>
                <c:pt idx="320">
                  <c:v>0.19</c:v>
                </c:pt>
                <c:pt idx="321">
                  <c:v>0.18</c:v>
                </c:pt>
                <c:pt idx="322">
                  <c:v>0.16</c:v>
                </c:pt>
                <c:pt idx="323">
                  <c:v>0.18</c:v>
                </c:pt>
                <c:pt idx="324">
                  <c:v>0.16</c:v>
                </c:pt>
                <c:pt idx="327">
                  <c:v>0.16</c:v>
                </c:pt>
                <c:pt idx="328">
                  <c:v>0.16</c:v>
                </c:pt>
                <c:pt idx="329">
                  <c:v>0.17</c:v>
                </c:pt>
                <c:pt idx="331">
                  <c:v>0.16</c:v>
                </c:pt>
                <c:pt idx="334">
                  <c:v>0.16</c:v>
                </c:pt>
                <c:pt idx="335">
                  <c:v>0.17</c:v>
                </c:pt>
                <c:pt idx="336">
                  <c:v>0.16</c:v>
                </c:pt>
                <c:pt idx="337">
                  <c:v>0.16</c:v>
                </c:pt>
                <c:pt idx="338">
                  <c:v>0.16</c:v>
                </c:pt>
                <c:pt idx="341">
                  <c:v>0.14000000000000001</c:v>
                </c:pt>
                <c:pt idx="342">
                  <c:v>0.14000000000000001</c:v>
                </c:pt>
                <c:pt idx="343">
                  <c:v>0.16</c:v>
                </c:pt>
                <c:pt idx="344">
                  <c:v>0.14000000000000001</c:v>
                </c:pt>
                <c:pt idx="345">
                  <c:v>0.11</c:v>
                </c:pt>
                <c:pt idx="348">
                  <c:v>0.13</c:v>
                </c:pt>
                <c:pt idx="349">
                  <c:v>0.11</c:v>
                </c:pt>
                <c:pt idx="350">
                  <c:v>0.13</c:v>
                </c:pt>
                <c:pt idx="351">
                  <c:v>0.13</c:v>
                </c:pt>
                <c:pt idx="352">
                  <c:v>0.13</c:v>
                </c:pt>
                <c:pt idx="355">
                  <c:v>0.13</c:v>
                </c:pt>
                <c:pt idx="356">
                  <c:v>0.13</c:v>
                </c:pt>
                <c:pt idx="357">
                  <c:v>0.13</c:v>
                </c:pt>
                <c:pt idx="358">
                  <c:v>0.13</c:v>
                </c:pt>
                <c:pt idx="362">
                  <c:v>0.13</c:v>
                </c:pt>
                <c:pt idx="363">
                  <c:v>0.12</c:v>
                </c:pt>
                <c:pt idx="364">
                  <c:v>0.12</c:v>
                </c:pt>
                <c:pt idx="365">
                  <c:v>0.13</c:v>
                </c:pt>
                <c:pt idx="369">
                  <c:v>0.11</c:v>
                </c:pt>
                <c:pt idx="370">
                  <c:v>0.13</c:v>
                </c:pt>
                <c:pt idx="371">
                  <c:v>0.14000000000000001</c:v>
                </c:pt>
                <c:pt idx="372">
                  <c:v>0.14000000000000001</c:v>
                </c:pt>
                <c:pt idx="373">
                  <c:v>0.14000000000000001</c:v>
                </c:pt>
                <c:pt idx="376">
                  <c:v>0.14000000000000001</c:v>
                </c:pt>
                <c:pt idx="377">
                  <c:v>0.14000000000000001</c:v>
                </c:pt>
                <c:pt idx="378">
                  <c:v>0.14000000000000001</c:v>
                </c:pt>
                <c:pt idx="379">
                  <c:v>0.16</c:v>
                </c:pt>
                <c:pt idx="380">
                  <c:v>0.13</c:v>
                </c:pt>
                <c:pt idx="384">
                  <c:v>0.14000000000000001</c:v>
                </c:pt>
                <c:pt idx="385">
                  <c:v>0.13</c:v>
                </c:pt>
                <c:pt idx="386">
                  <c:v>0.13</c:v>
                </c:pt>
                <c:pt idx="387">
                  <c:v>0.13</c:v>
                </c:pt>
                <c:pt idx="390">
                  <c:v>0.13</c:v>
                </c:pt>
                <c:pt idx="391">
                  <c:v>0.11</c:v>
                </c:pt>
                <c:pt idx="392">
                  <c:v>0.12</c:v>
                </c:pt>
                <c:pt idx="393">
                  <c:v>0.12</c:v>
                </c:pt>
                <c:pt idx="394">
                  <c:v>0.11</c:v>
                </c:pt>
                <c:pt idx="397">
                  <c:v>0.11</c:v>
                </c:pt>
                <c:pt idx="398">
                  <c:v>0.11</c:v>
                </c:pt>
                <c:pt idx="399">
                  <c:v>0.11</c:v>
                </c:pt>
                <c:pt idx="400">
                  <c:v>0.11</c:v>
                </c:pt>
                <c:pt idx="401">
                  <c:v>0.09</c:v>
                </c:pt>
                <c:pt idx="404">
                  <c:v>0.11</c:v>
                </c:pt>
                <c:pt idx="405">
                  <c:v>0.11</c:v>
                </c:pt>
                <c:pt idx="406">
                  <c:v>0.11</c:v>
                </c:pt>
                <c:pt idx="407">
                  <c:v>0.11</c:v>
                </c:pt>
                <c:pt idx="408">
                  <c:v>0.11</c:v>
                </c:pt>
                <c:pt idx="412">
                  <c:v>0.13</c:v>
                </c:pt>
                <c:pt idx="413">
                  <c:v>0.11</c:v>
                </c:pt>
                <c:pt idx="414">
                  <c:v>0.11</c:v>
                </c:pt>
                <c:pt idx="415">
                  <c:v>0.11</c:v>
                </c:pt>
                <c:pt idx="418">
                  <c:v>0.11</c:v>
                </c:pt>
                <c:pt idx="419">
                  <c:v>0.11</c:v>
                </c:pt>
                <c:pt idx="420">
                  <c:v>0.12</c:v>
                </c:pt>
                <c:pt idx="421">
                  <c:v>0.17</c:v>
                </c:pt>
                <c:pt idx="422">
                  <c:v>0.14000000000000001</c:v>
                </c:pt>
                <c:pt idx="425">
                  <c:v>0.13</c:v>
                </c:pt>
                <c:pt idx="426">
                  <c:v>0.13</c:v>
                </c:pt>
                <c:pt idx="427">
                  <c:v>0.14000000000000001</c:v>
                </c:pt>
                <c:pt idx="428">
                  <c:v>0.14000000000000001</c:v>
                </c:pt>
                <c:pt idx="429">
                  <c:v>0.14000000000000001</c:v>
                </c:pt>
                <c:pt idx="432">
                  <c:v>0.17</c:v>
                </c:pt>
                <c:pt idx="433">
                  <c:v>0.17</c:v>
                </c:pt>
                <c:pt idx="434">
                  <c:v>0.16</c:v>
                </c:pt>
                <c:pt idx="435">
                  <c:v>0.14000000000000001</c:v>
                </c:pt>
                <c:pt idx="436">
                  <c:v>0.14000000000000001</c:v>
                </c:pt>
                <c:pt idx="439">
                  <c:v>0.14000000000000001</c:v>
                </c:pt>
                <c:pt idx="440">
                  <c:v>0.15</c:v>
                </c:pt>
                <c:pt idx="441">
                  <c:v>0.13</c:v>
                </c:pt>
                <c:pt idx="442">
                  <c:v>0.16</c:v>
                </c:pt>
                <c:pt idx="443">
                  <c:v>0.16</c:v>
                </c:pt>
                <c:pt idx="446">
                  <c:v>0.15</c:v>
                </c:pt>
                <c:pt idx="447">
                  <c:v>0.15</c:v>
                </c:pt>
                <c:pt idx="448">
                  <c:v>0.14000000000000001</c:v>
                </c:pt>
                <c:pt idx="449">
                  <c:v>0.14000000000000001</c:v>
                </c:pt>
                <c:pt idx="450">
                  <c:v>0.14000000000000001</c:v>
                </c:pt>
                <c:pt idx="453">
                  <c:v>0.14000000000000001</c:v>
                </c:pt>
                <c:pt idx="454">
                  <c:v>0.16</c:v>
                </c:pt>
                <c:pt idx="455">
                  <c:v>0.16</c:v>
                </c:pt>
                <c:pt idx="456">
                  <c:v>0.17</c:v>
                </c:pt>
                <c:pt idx="457">
                  <c:v>0.19</c:v>
                </c:pt>
                <c:pt idx="460">
                  <c:v>0.17</c:v>
                </c:pt>
                <c:pt idx="461">
                  <c:v>0.16</c:v>
                </c:pt>
                <c:pt idx="462">
                  <c:v>0.16</c:v>
                </c:pt>
                <c:pt idx="463">
                  <c:v>0.14000000000000001</c:v>
                </c:pt>
                <c:pt idx="464">
                  <c:v>0.16</c:v>
                </c:pt>
                <c:pt idx="467">
                  <c:v>0.18</c:v>
                </c:pt>
                <c:pt idx="468">
                  <c:v>0.16</c:v>
                </c:pt>
                <c:pt idx="469">
                  <c:v>0.16</c:v>
                </c:pt>
                <c:pt idx="470">
                  <c:v>0.16</c:v>
                </c:pt>
                <c:pt idx="471">
                  <c:v>0.16</c:v>
                </c:pt>
                <c:pt idx="474">
                  <c:v>0.16</c:v>
                </c:pt>
                <c:pt idx="475">
                  <c:v>0.15</c:v>
                </c:pt>
                <c:pt idx="476">
                  <c:v>0.15</c:v>
                </c:pt>
                <c:pt idx="477">
                  <c:v>0.16</c:v>
                </c:pt>
                <c:pt idx="478">
                  <c:v>0.16</c:v>
                </c:pt>
                <c:pt idx="481">
                  <c:v>0.18</c:v>
                </c:pt>
                <c:pt idx="482">
                  <c:v>0.17</c:v>
                </c:pt>
                <c:pt idx="483">
                  <c:v>0.17</c:v>
                </c:pt>
                <c:pt idx="484">
                  <c:v>0.16</c:v>
                </c:pt>
                <c:pt idx="485">
                  <c:v>0.16</c:v>
                </c:pt>
                <c:pt idx="488">
                  <c:v>0.16</c:v>
                </c:pt>
                <c:pt idx="489">
                  <c:v>0.16</c:v>
                </c:pt>
                <c:pt idx="490">
                  <c:v>0.16</c:v>
                </c:pt>
                <c:pt idx="491">
                  <c:v>0.16</c:v>
                </c:pt>
                <c:pt idx="492">
                  <c:v>0.14000000000000001</c:v>
                </c:pt>
                <c:pt idx="495">
                  <c:v>0.16</c:v>
                </c:pt>
                <c:pt idx="496">
                  <c:v>0.16</c:v>
                </c:pt>
                <c:pt idx="497">
                  <c:v>0.16</c:v>
                </c:pt>
                <c:pt idx="498">
                  <c:v>0.16</c:v>
                </c:pt>
                <c:pt idx="499">
                  <c:v>0.16</c:v>
                </c:pt>
                <c:pt idx="502">
                  <c:v>0.16</c:v>
                </c:pt>
                <c:pt idx="503">
                  <c:v>0.16</c:v>
                </c:pt>
                <c:pt idx="504">
                  <c:v>0.16</c:v>
                </c:pt>
                <c:pt idx="505">
                  <c:v>0.15</c:v>
                </c:pt>
                <c:pt idx="506">
                  <c:v>0.17</c:v>
                </c:pt>
                <c:pt idx="509">
                  <c:v>0.15</c:v>
                </c:pt>
                <c:pt idx="510">
                  <c:v>0.15</c:v>
                </c:pt>
                <c:pt idx="511">
                  <c:v>0.14000000000000001</c:v>
                </c:pt>
                <c:pt idx="512">
                  <c:v>0.14000000000000001</c:v>
                </c:pt>
                <c:pt idx="513">
                  <c:v>0.14000000000000001</c:v>
                </c:pt>
                <c:pt idx="517">
                  <c:v>0.16</c:v>
                </c:pt>
                <c:pt idx="518">
                  <c:v>0.13</c:v>
                </c:pt>
                <c:pt idx="519">
                  <c:v>0.16</c:v>
                </c:pt>
                <c:pt idx="520">
                  <c:v>0.14000000000000001</c:v>
                </c:pt>
                <c:pt idx="523">
                  <c:v>0.16</c:v>
                </c:pt>
                <c:pt idx="524">
                  <c:v>0.14000000000000001</c:v>
                </c:pt>
                <c:pt idx="525">
                  <c:v>0.16</c:v>
                </c:pt>
                <c:pt idx="526">
                  <c:v>0.14000000000000001</c:v>
                </c:pt>
                <c:pt idx="527">
                  <c:v>0.16</c:v>
                </c:pt>
                <c:pt idx="530">
                  <c:v>0.16</c:v>
                </c:pt>
                <c:pt idx="531">
                  <c:v>0.16</c:v>
                </c:pt>
                <c:pt idx="532">
                  <c:v>0.21</c:v>
                </c:pt>
                <c:pt idx="533">
                  <c:v>0.23</c:v>
                </c:pt>
                <c:pt idx="534">
                  <c:v>0.26</c:v>
                </c:pt>
                <c:pt idx="537">
                  <c:v>0.27</c:v>
                </c:pt>
                <c:pt idx="538">
                  <c:v>0.25</c:v>
                </c:pt>
                <c:pt idx="539">
                  <c:v>0.26</c:v>
                </c:pt>
                <c:pt idx="540">
                  <c:v>0.26</c:v>
                </c:pt>
                <c:pt idx="541">
                  <c:v>0.28000000000000003</c:v>
                </c:pt>
                <c:pt idx="544">
                  <c:v>0.25</c:v>
                </c:pt>
                <c:pt idx="545">
                  <c:v>0.27</c:v>
                </c:pt>
                <c:pt idx="546">
                  <c:v>0.25</c:v>
                </c:pt>
                <c:pt idx="547">
                  <c:v>0.25</c:v>
                </c:pt>
                <c:pt idx="548">
                  <c:v>0.24</c:v>
                </c:pt>
                <c:pt idx="552">
                  <c:v>0.22</c:v>
                </c:pt>
                <c:pt idx="553">
                  <c:v>0.22</c:v>
                </c:pt>
                <c:pt idx="554">
                  <c:v>0.19</c:v>
                </c:pt>
                <c:pt idx="555">
                  <c:v>0.23</c:v>
                </c:pt>
                <c:pt idx="558">
                  <c:v>0.23</c:v>
                </c:pt>
                <c:pt idx="559">
                  <c:v>0.26</c:v>
                </c:pt>
                <c:pt idx="560">
                  <c:v>0.23</c:v>
                </c:pt>
                <c:pt idx="561">
                  <c:v>0.23</c:v>
                </c:pt>
                <c:pt idx="562">
                  <c:v>0.25</c:v>
                </c:pt>
                <c:pt idx="565">
                  <c:v>0.21</c:v>
                </c:pt>
                <c:pt idx="566">
                  <c:v>0.2</c:v>
                </c:pt>
                <c:pt idx="567">
                  <c:v>0.22</c:v>
                </c:pt>
                <c:pt idx="568">
                  <c:v>0.2</c:v>
                </c:pt>
                <c:pt idx="569">
                  <c:v>0.22</c:v>
                </c:pt>
                <c:pt idx="572">
                  <c:v>0.22</c:v>
                </c:pt>
                <c:pt idx="573">
                  <c:v>0.2</c:v>
                </c:pt>
                <c:pt idx="574">
                  <c:v>0.2</c:v>
                </c:pt>
                <c:pt idx="575">
                  <c:v>0.2</c:v>
                </c:pt>
                <c:pt idx="576">
                  <c:v>0.19</c:v>
                </c:pt>
                <c:pt idx="579">
                  <c:v>0.17</c:v>
                </c:pt>
                <c:pt idx="580">
                  <c:v>0.17</c:v>
                </c:pt>
                <c:pt idx="581">
                  <c:v>0.17</c:v>
                </c:pt>
                <c:pt idx="582">
                  <c:v>0.21</c:v>
                </c:pt>
                <c:pt idx="583">
                  <c:v>0.21</c:v>
                </c:pt>
                <c:pt idx="586">
                  <c:v>0.23</c:v>
                </c:pt>
                <c:pt idx="587">
                  <c:v>0.24</c:v>
                </c:pt>
                <c:pt idx="588">
                  <c:v>0.23</c:v>
                </c:pt>
                <c:pt idx="589">
                  <c:v>0.23</c:v>
                </c:pt>
                <c:pt idx="590">
                  <c:v>0.23</c:v>
                </c:pt>
                <c:pt idx="593">
                  <c:v>0.21</c:v>
                </c:pt>
                <c:pt idx="594">
                  <c:v>0.23</c:v>
                </c:pt>
                <c:pt idx="595">
                  <c:v>0.23</c:v>
                </c:pt>
                <c:pt idx="596">
                  <c:v>0.22</c:v>
                </c:pt>
                <c:pt idx="597">
                  <c:v>0.23</c:v>
                </c:pt>
                <c:pt idx="600">
                  <c:v>0.23</c:v>
                </c:pt>
                <c:pt idx="601">
                  <c:v>0.24</c:v>
                </c:pt>
                <c:pt idx="602">
                  <c:v>0.23</c:v>
                </c:pt>
                <c:pt idx="603">
                  <c:v>0.25</c:v>
                </c:pt>
                <c:pt idx="604">
                  <c:v>0.22</c:v>
                </c:pt>
                <c:pt idx="607">
                  <c:v>0.2</c:v>
                </c:pt>
                <c:pt idx="608">
                  <c:v>0.2</c:v>
                </c:pt>
                <c:pt idx="609">
                  <c:v>0.2</c:v>
                </c:pt>
                <c:pt idx="610">
                  <c:v>0.2</c:v>
                </c:pt>
                <c:pt idx="611">
                  <c:v>0.21</c:v>
                </c:pt>
                <c:pt idx="615">
                  <c:v>0.22</c:v>
                </c:pt>
                <c:pt idx="616">
                  <c:v>0.22</c:v>
                </c:pt>
                <c:pt idx="617">
                  <c:v>0.23</c:v>
                </c:pt>
                <c:pt idx="618">
                  <c:v>0.23</c:v>
                </c:pt>
                <c:pt idx="621">
                  <c:v>0.21</c:v>
                </c:pt>
                <c:pt idx="622">
                  <c:v>0.21</c:v>
                </c:pt>
                <c:pt idx="623">
                  <c:v>0.21</c:v>
                </c:pt>
                <c:pt idx="624">
                  <c:v>0.23</c:v>
                </c:pt>
                <c:pt idx="625">
                  <c:v>0.23</c:v>
                </c:pt>
                <c:pt idx="628">
                  <c:v>0.23</c:v>
                </c:pt>
                <c:pt idx="629">
                  <c:v>0.22</c:v>
                </c:pt>
                <c:pt idx="630">
                  <c:v>0.25</c:v>
                </c:pt>
                <c:pt idx="631">
                  <c:v>0.27</c:v>
                </c:pt>
                <c:pt idx="632">
                  <c:v>0.28999999999999998</c:v>
                </c:pt>
                <c:pt idx="635">
                  <c:v>0.31</c:v>
                </c:pt>
                <c:pt idx="636">
                  <c:v>0.31</c:v>
                </c:pt>
                <c:pt idx="637">
                  <c:v>0.3</c:v>
                </c:pt>
                <c:pt idx="638">
                  <c:v>0.28000000000000003</c:v>
                </c:pt>
                <c:pt idx="639">
                  <c:v>0.27</c:v>
                </c:pt>
                <c:pt idx="642">
                  <c:v>0.27</c:v>
                </c:pt>
                <c:pt idx="643">
                  <c:v>0.28000000000000003</c:v>
                </c:pt>
                <c:pt idx="644">
                  <c:v>0.3</c:v>
                </c:pt>
                <c:pt idx="645">
                  <c:v>0.32</c:v>
                </c:pt>
                <c:pt idx="646">
                  <c:v>0.32</c:v>
                </c:pt>
                <c:pt idx="650">
                  <c:v>0.35</c:v>
                </c:pt>
                <c:pt idx="651">
                  <c:v>0.37</c:v>
                </c:pt>
                <c:pt idx="652">
                  <c:v>0.36</c:v>
                </c:pt>
                <c:pt idx="653">
                  <c:v>0.41</c:v>
                </c:pt>
                <c:pt idx="656">
                  <c:v>0.44</c:v>
                </c:pt>
                <c:pt idx="657">
                  <c:v>0.41</c:v>
                </c:pt>
                <c:pt idx="658">
                  <c:v>0.4</c:v>
                </c:pt>
                <c:pt idx="659">
                  <c:v>0.45</c:v>
                </c:pt>
                <c:pt idx="660">
                  <c:v>0.48</c:v>
                </c:pt>
                <c:pt idx="663">
                  <c:v>0.47</c:v>
                </c:pt>
                <c:pt idx="664">
                  <c:v>0.47</c:v>
                </c:pt>
                <c:pt idx="665">
                  <c:v>0.5</c:v>
                </c:pt>
                <c:pt idx="666">
                  <c:v>0.5</c:v>
                </c:pt>
                <c:pt idx="667">
                  <c:v>0.48</c:v>
                </c:pt>
                <c:pt idx="670">
                  <c:v>0.5</c:v>
                </c:pt>
                <c:pt idx="671">
                  <c:v>0.46</c:v>
                </c:pt>
                <c:pt idx="672">
                  <c:v>0.47</c:v>
                </c:pt>
                <c:pt idx="673">
                  <c:v>0.41</c:v>
                </c:pt>
                <c:pt idx="674">
                  <c:v>0.39</c:v>
                </c:pt>
                <c:pt idx="677">
                  <c:v>0.45</c:v>
                </c:pt>
                <c:pt idx="678">
                  <c:v>0.41</c:v>
                </c:pt>
                <c:pt idx="679">
                  <c:v>0.51</c:v>
                </c:pt>
                <c:pt idx="681">
                  <c:v>0.53</c:v>
                </c:pt>
                <c:pt idx="684">
                  <c:v>0.53</c:v>
                </c:pt>
                <c:pt idx="685">
                  <c:v>0.54</c:v>
                </c:pt>
                <c:pt idx="686">
                  <c:v>0.52</c:v>
                </c:pt>
                <c:pt idx="687">
                  <c:v>0.52</c:v>
                </c:pt>
                <c:pt idx="688">
                  <c:v>0.52</c:v>
                </c:pt>
                <c:pt idx="691">
                  <c:v>0.63</c:v>
                </c:pt>
                <c:pt idx="692">
                  <c:v>0.6</c:v>
                </c:pt>
                <c:pt idx="693">
                  <c:v>0.64</c:v>
                </c:pt>
                <c:pt idx="695">
                  <c:v>0.5</c:v>
                </c:pt>
                <c:pt idx="698">
                  <c:v>0.51</c:v>
                </c:pt>
                <c:pt idx="699">
                  <c:v>0.52</c:v>
                </c:pt>
                <c:pt idx="700">
                  <c:v>0.56000000000000005</c:v>
                </c:pt>
                <c:pt idx="701">
                  <c:v>0.63</c:v>
                </c:pt>
                <c:pt idx="702">
                  <c:v>0.6</c:v>
                </c:pt>
                <c:pt idx="705">
                  <c:v>0.65</c:v>
                </c:pt>
                <c:pt idx="706">
                  <c:v>0.7</c:v>
                </c:pt>
                <c:pt idx="707">
                  <c:v>0.68</c:v>
                </c:pt>
                <c:pt idx="708">
                  <c:v>0.7</c:v>
                </c:pt>
                <c:pt idx="709">
                  <c:v>0.67</c:v>
                </c:pt>
                <c:pt idx="712">
                  <c:v>0.66</c:v>
                </c:pt>
                <c:pt idx="713">
                  <c:v>0.67</c:v>
                </c:pt>
                <c:pt idx="714">
                  <c:v>0.69</c:v>
                </c:pt>
                <c:pt idx="715">
                  <c:v>0.64</c:v>
                </c:pt>
                <c:pt idx="716">
                  <c:v>0.66</c:v>
                </c:pt>
                <c:pt idx="719">
                  <c:v>0.65</c:v>
                </c:pt>
                <c:pt idx="720">
                  <c:v>0.7</c:v>
                </c:pt>
                <c:pt idx="721">
                  <c:v>0.68</c:v>
                </c:pt>
                <c:pt idx="722">
                  <c:v>0.71</c:v>
                </c:pt>
                <c:pt idx="726">
                  <c:v>0.76</c:v>
                </c:pt>
                <c:pt idx="727">
                  <c:v>0.74</c:v>
                </c:pt>
                <c:pt idx="728">
                  <c:v>0.75</c:v>
                </c:pt>
                <c:pt idx="729">
                  <c:v>0.73</c:v>
                </c:pt>
                <c:pt idx="730">
                  <c:v>0.73</c:v>
                </c:pt>
                <c:pt idx="733">
                  <c:v>0.78</c:v>
                </c:pt>
                <c:pt idx="734">
                  <c:v>0.77</c:v>
                </c:pt>
                <c:pt idx="735">
                  <c:v>0.83</c:v>
                </c:pt>
                <c:pt idx="736">
                  <c:v>0.88</c:v>
                </c:pt>
                <c:pt idx="737">
                  <c:v>0.87</c:v>
                </c:pt>
                <c:pt idx="740">
                  <c:v>0.92</c:v>
                </c:pt>
                <c:pt idx="741">
                  <c:v>0.9</c:v>
                </c:pt>
                <c:pt idx="742">
                  <c:v>0.92</c:v>
                </c:pt>
                <c:pt idx="743">
                  <c:v>0.91</c:v>
                </c:pt>
                <c:pt idx="744">
                  <c:v>0.99</c:v>
                </c:pt>
                <c:pt idx="748">
                  <c:v>1.06</c:v>
                </c:pt>
                <c:pt idx="749">
                  <c:v>1.04</c:v>
                </c:pt>
                <c:pt idx="750">
                  <c:v>1.08</c:v>
                </c:pt>
                <c:pt idx="751">
                  <c:v>1.01</c:v>
                </c:pt>
                <c:pt idx="754">
                  <c:v>0.99</c:v>
                </c:pt>
                <c:pt idx="755">
                  <c:v>1.02</c:v>
                </c:pt>
                <c:pt idx="756">
                  <c:v>1.1299999999999999</c:v>
                </c:pt>
                <c:pt idx="757">
                  <c:v>1.18</c:v>
                </c:pt>
                <c:pt idx="758">
                  <c:v>1.1499999999999999</c:v>
                </c:pt>
                <c:pt idx="761">
                  <c:v>1.18</c:v>
                </c:pt>
                <c:pt idx="762">
                  <c:v>1.18</c:v>
                </c:pt>
                <c:pt idx="763">
                  <c:v>1.1599999999999999</c:v>
                </c:pt>
                <c:pt idx="764">
                  <c:v>1.19</c:v>
                </c:pt>
                <c:pt idx="765">
                  <c:v>1.31</c:v>
                </c:pt>
                <c:pt idx="768">
                  <c:v>1.3</c:v>
                </c:pt>
                <c:pt idx="769">
                  <c:v>1.35</c:v>
                </c:pt>
                <c:pt idx="770">
                  <c:v>1.36</c:v>
                </c:pt>
                <c:pt idx="771">
                  <c:v>1.61</c:v>
                </c:pt>
                <c:pt idx="772">
                  <c:v>1.5</c:v>
                </c:pt>
                <c:pt idx="775">
                  <c:v>1.58</c:v>
                </c:pt>
                <c:pt idx="776">
                  <c:v>1.58</c:v>
                </c:pt>
                <c:pt idx="777">
                  <c:v>1.52</c:v>
                </c:pt>
                <c:pt idx="778">
                  <c:v>1.49</c:v>
                </c:pt>
                <c:pt idx="779">
                  <c:v>1.47</c:v>
                </c:pt>
                <c:pt idx="783">
                  <c:v>1.56</c:v>
                </c:pt>
                <c:pt idx="784">
                  <c:v>1.58</c:v>
                </c:pt>
                <c:pt idx="785">
                  <c:v>1.54</c:v>
                </c:pt>
                <c:pt idx="786">
                  <c:v>1.55</c:v>
                </c:pt>
                <c:pt idx="789">
                  <c:v>1.44</c:v>
                </c:pt>
                <c:pt idx="790">
                  <c:v>1.31</c:v>
                </c:pt>
                <c:pt idx="791">
                  <c:v>1.5</c:v>
                </c:pt>
                <c:pt idx="792">
                  <c:v>1.53</c:v>
                </c:pt>
                <c:pt idx="793">
                  <c:v>1.5</c:v>
                </c:pt>
                <c:pt idx="796">
                  <c:v>1.55</c:v>
                </c:pt>
                <c:pt idx="797">
                  <c:v>1.63</c:v>
                </c:pt>
                <c:pt idx="798">
                  <c:v>1.68</c:v>
                </c:pt>
                <c:pt idx="799">
                  <c:v>1.72</c:v>
                </c:pt>
                <c:pt idx="800">
                  <c:v>1.75</c:v>
                </c:pt>
                <c:pt idx="803">
                  <c:v>1.87</c:v>
                </c:pt>
                <c:pt idx="804">
                  <c:v>1.85</c:v>
                </c:pt>
                <c:pt idx="805">
                  <c:v>1.95</c:v>
                </c:pt>
                <c:pt idx="806">
                  <c:v>1.94</c:v>
                </c:pt>
                <c:pt idx="807">
                  <c:v>1.97</c:v>
                </c:pt>
                <c:pt idx="810">
                  <c:v>2.14</c:v>
                </c:pt>
                <c:pt idx="811">
                  <c:v>2.1800000000000002</c:v>
                </c:pt>
                <c:pt idx="812">
                  <c:v>2.13</c:v>
                </c:pt>
                <c:pt idx="813">
                  <c:v>2.13</c:v>
                </c:pt>
                <c:pt idx="814">
                  <c:v>2.2999999999999998</c:v>
                </c:pt>
                <c:pt idx="817">
                  <c:v>2.35</c:v>
                </c:pt>
                <c:pt idx="818">
                  <c:v>2.35</c:v>
                </c:pt>
                <c:pt idx="819">
                  <c:v>2.31</c:v>
                </c:pt>
                <c:pt idx="820">
                  <c:v>2.2799999999999998</c:v>
                </c:pt>
                <c:pt idx="821">
                  <c:v>2.44</c:v>
                </c:pt>
                <c:pt idx="824">
                  <c:v>2.4300000000000002</c:v>
                </c:pt>
                <c:pt idx="825">
                  <c:v>2.5099999999999998</c:v>
                </c:pt>
                <c:pt idx="826">
                  <c:v>2.5</c:v>
                </c:pt>
                <c:pt idx="827">
                  <c:v>2.4700000000000002</c:v>
                </c:pt>
                <c:pt idx="828">
                  <c:v>2.5299999999999998</c:v>
                </c:pt>
                <c:pt idx="831">
                  <c:v>2.5</c:v>
                </c:pt>
                <c:pt idx="832">
                  <c:v>2.39</c:v>
                </c:pt>
                <c:pt idx="833">
                  <c:v>2.37</c:v>
                </c:pt>
                <c:pt idx="834">
                  <c:v>2.4700000000000002</c:v>
                </c:pt>
                <c:pt idx="838">
                  <c:v>2.46</c:v>
                </c:pt>
                <c:pt idx="839">
                  <c:v>2.61</c:v>
                </c:pt>
                <c:pt idx="840">
                  <c:v>2.6</c:v>
                </c:pt>
                <c:pt idx="841">
                  <c:v>2.68</c:v>
                </c:pt>
                <c:pt idx="842">
                  <c:v>2.72</c:v>
                </c:pt>
                <c:pt idx="845">
                  <c:v>2.63</c:v>
                </c:pt>
                <c:pt idx="846">
                  <c:v>2.54</c:v>
                </c:pt>
                <c:pt idx="847">
                  <c:v>2.58</c:v>
                </c:pt>
                <c:pt idx="848">
                  <c:v>2.63</c:v>
                </c:pt>
                <c:pt idx="849">
                  <c:v>2.7</c:v>
                </c:pt>
                <c:pt idx="852">
                  <c:v>2.73</c:v>
                </c:pt>
                <c:pt idx="853">
                  <c:v>2.78</c:v>
                </c:pt>
                <c:pt idx="854">
                  <c:v>2.66</c:v>
                </c:pt>
                <c:pt idx="855">
                  <c:v>2.71</c:v>
                </c:pt>
                <c:pt idx="856">
                  <c:v>2.72</c:v>
                </c:pt>
                <c:pt idx="859">
                  <c:v>2.61</c:v>
                </c:pt>
                <c:pt idx="860">
                  <c:v>2.62</c:v>
                </c:pt>
                <c:pt idx="861">
                  <c:v>2.66</c:v>
                </c:pt>
                <c:pt idx="862">
                  <c:v>2.56</c:v>
                </c:pt>
                <c:pt idx="863">
                  <c:v>2.61</c:v>
                </c:pt>
                <c:pt idx="866">
                  <c:v>2.58</c:v>
                </c:pt>
                <c:pt idx="867">
                  <c:v>2.71</c:v>
                </c:pt>
                <c:pt idx="868">
                  <c:v>2.68</c:v>
                </c:pt>
                <c:pt idx="869">
                  <c:v>2.63</c:v>
                </c:pt>
                <c:pt idx="870">
                  <c:v>2.6</c:v>
                </c:pt>
                <c:pt idx="873">
                  <c:v>2.65</c:v>
                </c:pt>
                <c:pt idx="874">
                  <c:v>2.5</c:v>
                </c:pt>
                <c:pt idx="875">
                  <c:v>2.48</c:v>
                </c:pt>
                <c:pt idx="876">
                  <c:v>2.46</c:v>
                </c:pt>
                <c:pt idx="877">
                  <c:v>2.4700000000000002</c:v>
                </c:pt>
                <c:pt idx="881">
                  <c:v>2.5299999999999998</c:v>
                </c:pt>
                <c:pt idx="882">
                  <c:v>2.66</c:v>
                </c:pt>
                <c:pt idx="883">
                  <c:v>2.65</c:v>
                </c:pt>
                <c:pt idx="884">
                  <c:v>2.66</c:v>
                </c:pt>
                <c:pt idx="887">
                  <c:v>2.73</c:v>
                </c:pt>
                <c:pt idx="888">
                  <c:v>2.75</c:v>
                </c:pt>
                <c:pt idx="889">
                  <c:v>2.78</c:v>
                </c:pt>
                <c:pt idx="890">
                  <c:v>2.83</c:v>
                </c:pt>
                <c:pt idx="891">
                  <c:v>3.06</c:v>
                </c:pt>
                <c:pt idx="894">
                  <c:v>3.4</c:v>
                </c:pt>
                <c:pt idx="895">
                  <c:v>3.45</c:v>
                </c:pt>
                <c:pt idx="896">
                  <c:v>3.2</c:v>
                </c:pt>
                <c:pt idx="897">
                  <c:v>3.14</c:v>
                </c:pt>
                <c:pt idx="898">
                  <c:v>3.17</c:v>
                </c:pt>
                <c:pt idx="902">
                  <c:v>3.21</c:v>
                </c:pt>
                <c:pt idx="903">
                  <c:v>3.06</c:v>
                </c:pt>
                <c:pt idx="904">
                  <c:v>3.01</c:v>
                </c:pt>
                <c:pt idx="905">
                  <c:v>3.04</c:v>
                </c:pt>
                <c:pt idx="908">
                  <c:v>3.08</c:v>
                </c:pt>
                <c:pt idx="909">
                  <c:v>3.1</c:v>
                </c:pt>
                <c:pt idx="910">
                  <c:v>3.06</c:v>
                </c:pt>
                <c:pt idx="911">
                  <c:v>2.92</c:v>
                </c:pt>
                <c:pt idx="912">
                  <c:v>2.84</c:v>
                </c:pt>
                <c:pt idx="916">
                  <c:v>2.82</c:v>
                </c:pt>
                <c:pt idx="917">
                  <c:v>2.97</c:v>
                </c:pt>
                <c:pt idx="918">
                  <c:v>3.03</c:v>
                </c:pt>
                <c:pt idx="919">
                  <c:v>3.12</c:v>
                </c:pt>
                <c:pt idx="922">
                  <c:v>3.07</c:v>
                </c:pt>
                <c:pt idx="923">
                  <c:v>3.03</c:v>
                </c:pt>
                <c:pt idx="924">
                  <c:v>3.13</c:v>
                </c:pt>
                <c:pt idx="925">
                  <c:v>3.15</c:v>
                </c:pt>
                <c:pt idx="926">
                  <c:v>3.13</c:v>
                </c:pt>
                <c:pt idx="929">
                  <c:v>3.15</c:v>
                </c:pt>
                <c:pt idx="930">
                  <c:v>3.23</c:v>
                </c:pt>
                <c:pt idx="931">
                  <c:v>3.25</c:v>
                </c:pt>
                <c:pt idx="932">
                  <c:v>3.1</c:v>
                </c:pt>
                <c:pt idx="933">
                  <c:v>2.98</c:v>
                </c:pt>
                <c:pt idx="936">
                  <c:v>3</c:v>
                </c:pt>
                <c:pt idx="937">
                  <c:v>3.02</c:v>
                </c:pt>
                <c:pt idx="938">
                  <c:v>2.96</c:v>
                </c:pt>
                <c:pt idx="939">
                  <c:v>2.85</c:v>
                </c:pt>
                <c:pt idx="940">
                  <c:v>2.89</c:v>
                </c:pt>
                <c:pt idx="943">
                  <c:v>2.9</c:v>
                </c:pt>
                <c:pt idx="944">
                  <c:v>3.06</c:v>
                </c:pt>
                <c:pt idx="945">
                  <c:v>3.1</c:v>
                </c:pt>
                <c:pt idx="946">
                  <c:v>3.03</c:v>
                </c:pt>
                <c:pt idx="947">
                  <c:v>3.24</c:v>
                </c:pt>
                <c:pt idx="950">
                  <c:v>3.21</c:v>
                </c:pt>
                <c:pt idx="951">
                  <c:v>3.28</c:v>
                </c:pt>
                <c:pt idx="952">
                  <c:v>3.23</c:v>
                </c:pt>
                <c:pt idx="953">
                  <c:v>3.23</c:v>
                </c:pt>
                <c:pt idx="954">
                  <c:v>3.25</c:v>
                </c:pt>
                <c:pt idx="957">
                  <c:v>3.2</c:v>
                </c:pt>
                <c:pt idx="958">
                  <c:v>3.25</c:v>
                </c:pt>
                <c:pt idx="959">
                  <c:v>3.28</c:v>
                </c:pt>
                <c:pt idx="960">
                  <c:v>3.22</c:v>
                </c:pt>
                <c:pt idx="961">
                  <c:v>3.25</c:v>
                </c:pt>
                <c:pt idx="964">
                  <c:v>3.32</c:v>
                </c:pt>
                <c:pt idx="965">
                  <c:v>3.29</c:v>
                </c:pt>
                <c:pt idx="966">
                  <c:v>3.36</c:v>
                </c:pt>
                <c:pt idx="967">
                  <c:v>3.35</c:v>
                </c:pt>
                <c:pt idx="968">
                  <c:v>3.37</c:v>
                </c:pt>
                <c:pt idx="971">
                  <c:v>3.42</c:v>
                </c:pt>
                <c:pt idx="972">
                  <c:v>3.46</c:v>
                </c:pt>
                <c:pt idx="973">
                  <c:v>3.45</c:v>
                </c:pt>
                <c:pt idx="974">
                  <c:v>3.51</c:v>
                </c:pt>
                <c:pt idx="975">
                  <c:v>3.4</c:v>
                </c:pt>
                <c:pt idx="979">
                  <c:v>3.5</c:v>
                </c:pt>
                <c:pt idx="980">
                  <c:v>3.45</c:v>
                </c:pt>
                <c:pt idx="981">
                  <c:v>3.48</c:v>
                </c:pt>
                <c:pt idx="982">
                  <c:v>3.56</c:v>
                </c:pt>
                <c:pt idx="985">
                  <c:v>3.58</c:v>
                </c:pt>
                <c:pt idx="986">
                  <c:v>3.75</c:v>
                </c:pt>
                <c:pt idx="987">
                  <c:v>3.78</c:v>
                </c:pt>
                <c:pt idx="988">
                  <c:v>3.87</c:v>
                </c:pt>
                <c:pt idx="989">
                  <c:v>3.85</c:v>
                </c:pt>
                <c:pt idx="992">
                  <c:v>3.95</c:v>
                </c:pt>
                <c:pt idx="993">
                  <c:v>3.96</c:v>
                </c:pt>
                <c:pt idx="994">
                  <c:v>4.0199999999999996</c:v>
                </c:pt>
                <c:pt idx="995">
                  <c:v>4.1100000000000003</c:v>
                </c:pt>
                <c:pt idx="996">
                  <c:v>4.2</c:v>
                </c:pt>
                <c:pt idx="999">
                  <c:v>4.2699999999999996</c:v>
                </c:pt>
                <c:pt idx="1000">
                  <c:v>4.3</c:v>
                </c:pt>
                <c:pt idx="1001">
                  <c:v>4.07</c:v>
                </c:pt>
                <c:pt idx="1002">
                  <c:v>4.16</c:v>
                </c:pt>
                <c:pt idx="1003">
                  <c:v>4.22</c:v>
                </c:pt>
                <c:pt idx="1006">
                  <c:v>4.12</c:v>
                </c:pt>
                <c:pt idx="1007">
                  <c:v>4.0999999999999996</c:v>
                </c:pt>
                <c:pt idx="1008">
                  <c:v>4.1500000000000004</c:v>
                </c:pt>
                <c:pt idx="1009">
                  <c:v>4.2300000000000004</c:v>
                </c:pt>
                <c:pt idx="1010">
                  <c:v>4.3</c:v>
                </c:pt>
                <c:pt idx="1014">
                  <c:v>4.3</c:v>
                </c:pt>
                <c:pt idx="1015">
                  <c:v>4.28</c:v>
                </c:pt>
                <c:pt idx="1016">
                  <c:v>4.47</c:v>
                </c:pt>
                <c:pt idx="1017">
                  <c:v>4.4800000000000004</c:v>
                </c:pt>
                <c:pt idx="1020">
                  <c:v>4.45</c:v>
                </c:pt>
                <c:pt idx="1021">
                  <c:v>4.43</c:v>
                </c:pt>
                <c:pt idx="1022">
                  <c:v>4.55</c:v>
                </c:pt>
                <c:pt idx="1023">
                  <c:v>4.62</c:v>
                </c:pt>
                <c:pt idx="1024">
                  <c:v>4.49</c:v>
                </c:pt>
                <c:pt idx="1027">
                  <c:v>4.5</c:v>
                </c:pt>
                <c:pt idx="1028">
                  <c:v>4.42</c:v>
                </c:pt>
                <c:pt idx="1029">
                  <c:v>4.3899999999999997</c:v>
                </c:pt>
                <c:pt idx="1030">
                  <c:v>4.3</c:v>
                </c:pt>
                <c:pt idx="1031">
                  <c:v>4.41</c:v>
                </c:pt>
                <c:pt idx="1034">
                  <c:v>4.51</c:v>
                </c:pt>
                <c:pt idx="1035">
                  <c:v>4.54</c:v>
                </c:pt>
                <c:pt idx="1036">
                  <c:v>4.6100000000000003</c:v>
                </c:pt>
                <c:pt idx="1037">
                  <c:v>4.71</c:v>
                </c:pt>
                <c:pt idx="1038">
                  <c:v>4.66</c:v>
                </c:pt>
                <c:pt idx="1041">
                  <c:v>4.72</c:v>
                </c:pt>
                <c:pt idx="1042">
                  <c:v>4.67</c:v>
                </c:pt>
                <c:pt idx="1043">
                  <c:v>4.6100000000000003</c:v>
                </c:pt>
                <c:pt idx="1044">
                  <c:v>4.34</c:v>
                </c:pt>
                <c:pt idx="1048">
                  <c:v>4.4000000000000004</c:v>
                </c:pt>
                <c:pt idx="1049">
                  <c:v>4.37</c:v>
                </c:pt>
                <c:pt idx="1050">
                  <c:v>4.3499999999999996</c:v>
                </c:pt>
                <c:pt idx="1051">
                  <c:v>4.43</c:v>
                </c:pt>
                <c:pt idx="1052">
                  <c:v>4.51</c:v>
                </c:pt>
                <c:pt idx="1055">
                  <c:v>4.4800000000000004</c:v>
                </c:pt>
                <c:pt idx="1056">
                  <c:v>4.47</c:v>
                </c:pt>
                <c:pt idx="1057">
                  <c:v>4.46</c:v>
                </c:pt>
                <c:pt idx="1059">
                  <c:v>4.42</c:v>
                </c:pt>
                <c:pt idx="1062">
                  <c:v>4.46</c:v>
                </c:pt>
                <c:pt idx="1063">
                  <c:v>4.4800000000000004</c:v>
                </c:pt>
                <c:pt idx="1064">
                  <c:v>4.38</c:v>
                </c:pt>
                <c:pt idx="1065">
                  <c:v>4.25</c:v>
                </c:pt>
                <c:pt idx="1066">
                  <c:v>4.28</c:v>
                </c:pt>
                <c:pt idx="1069">
                  <c:v>4.41</c:v>
                </c:pt>
                <c:pt idx="1070">
                  <c:v>4.34</c:v>
                </c:pt>
                <c:pt idx="1071">
                  <c:v>4.26</c:v>
                </c:pt>
                <c:pt idx="1072">
                  <c:v>4.3099999999999996</c:v>
                </c:pt>
                <c:pt idx="1073">
                  <c:v>4.33</c:v>
                </c:pt>
                <c:pt idx="1076">
                  <c:v>4.3899999999999997</c:v>
                </c:pt>
                <c:pt idx="1077">
                  <c:v>4.22</c:v>
                </c:pt>
                <c:pt idx="1078">
                  <c:v>4.2300000000000004</c:v>
                </c:pt>
                <c:pt idx="1079">
                  <c:v>4.2300000000000004</c:v>
                </c:pt>
                <c:pt idx="1080">
                  <c:v>4.17</c:v>
                </c:pt>
                <c:pt idx="1083">
                  <c:v>4.25</c:v>
                </c:pt>
                <c:pt idx="1084">
                  <c:v>4.25</c:v>
                </c:pt>
                <c:pt idx="1085">
                  <c:v>4.21</c:v>
                </c:pt>
                <c:pt idx="1086">
                  <c:v>4.24</c:v>
                </c:pt>
                <c:pt idx="1087">
                  <c:v>4.3099999999999996</c:v>
                </c:pt>
                <c:pt idx="1091">
                  <c:v>4.32</c:v>
                </c:pt>
                <c:pt idx="1092">
                  <c:v>4.3099999999999996</c:v>
                </c:pt>
                <c:pt idx="1093">
                  <c:v>4.34</c:v>
                </c:pt>
                <c:pt idx="1094">
                  <c:v>4.41</c:v>
                </c:pt>
                <c:pt idx="1098">
                  <c:v>4.4000000000000004</c:v>
                </c:pt>
                <c:pt idx="1099">
                  <c:v>4.3600000000000003</c:v>
                </c:pt>
                <c:pt idx="1100">
                  <c:v>4.45</c:v>
                </c:pt>
                <c:pt idx="1101">
                  <c:v>4.24</c:v>
                </c:pt>
                <c:pt idx="1104">
                  <c:v>4.1900000000000004</c:v>
                </c:pt>
                <c:pt idx="1105">
                  <c:v>4.24</c:v>
                </c:pt>
                <c:pt idx="1106">
                  <c:v>4.2</c:v>
                </c:pt>
                <c:pt idx="1107">
                  <c:v>4.12</c:v>
                </c:pt>
                <c:pt idx="1108">
                  <c:v>4.22</c:v>
                </c:pt>
                <c:pt idx="1112">
                  <c:v>4.18</c:v>
                </c:pt>
                <c:pt idx="1113">
                  <c:v>4.0599999999999996</c:v>
                </c:pt>
                <c:pt idx="1114">
                  <c:v>4.09</c:v>
                </c:pt>
                <c:pt idx="1115">
                  <c:v>4.1399999999999997</c:v>
                </c:pt>
                <c:pt idx="1118">
                  <c:v>4.21</c:v>
                </c:pt>
                <c:pt idx="1119">
                  <c:v>4.12</c:v>
                </c:pt>
                <c:pt idx="1120">
                  <c:v>4.1100000000000003</c:v>
                </c:pt>
                <c:pt idx="1121">
                  <c:v>4.17</c:v>
                </c:pt>
                <c:pt idx="1122">
                  <c:v>4.1900000000000004</c:v>
                </c:pt>
                <c:pt idx="1125">
                  <c:v>4.25</c:v>
                </c:pt>
                <c:pt idx="1126">
                  <c:v>4.21</c:v>
                </c:pt>
                <c:pt idx="1127">
                  <c:v>4.09</c:v>
                </c:pt>
                <c:pt idx="1128">
                  <c:v>4.09</c:v>
                </c:pt>
                <c:pt idx="1129">
                  <c:v>4.3</c:v>
                </c:pt>
                <c:pt idx="1132">
                  <c:v>4.4400000000000004</c:v>
                </c:pt>
                <c:pt idx="1133">
                  <c:v>4.47</c:v>
                </c:pt>
                <c:pt idx="1134">
                  <c:v>4.45</c:v>
                </c:pt>
                <c:pt idx="1135">
                  <c:v>4.4800000000000004</c:v>
                </c:pt>
                <c:pt idx="1136">
                  <c:v>4.5</c:v>
                </c:pt>
                <c:pt idx="1139">
                  <c:v>4.5199999999999996</c:v>
                </c:pt>
                <c:pt idx="1140">
                  <c:v>4.5999999999999996</c:v>
                </c:pt>
                <c:pt idx="1141">
                  <c:v>4.62</c:v>
                </c:pt>
                <c:pt idx="1142">
                  <c:v>4.62</c:v>
                </c:pt>
                <c:pt idx="1143">
                  <c:v>4.5999999999999996</c:v>
                </c:pt>
                <c:pt idx="1147">
                  <c:v>4.67</c:v>
                </c:pt>
                <c:pt idx="1148">
                  <c:v>4.66</c:v>
                </c:pt>
                <c:pt idx="1149">
                  <c:v>4.66</c:v>
                </c:pt>
                <c:pt idx="1150">
                  <c:v>4.78</c:v>
                </c:pt>
                <c:pt idx="1153">
                  <c:v>4.78</c:v>
                </c:pt>
                <c:pt idx="1154">
                  <c:v>4.8099999999999996</c:v>
                </c:pt>
                <c:pt idx="1155">
                  <c:v>4.8899999999999997</c:v>
                </c:pt>
                <c:pt idx="1156">
                  <c:v>4.8899999999999997</c:v>
                </c:pt>
                <c:pt idx="1157">
                  <c:v>4.8600000000000003</c:v>
                </c:pt>
                <c:pt idx="1160">
                  <c:v>4.8899999999999997</c:v>
                </c:pt>
                <c:pt idx="1161">
                  <c:v>5</c:v>
                </c:pt>
                <c:pt idx="1162">
                  <c:v>5.05</c:v>
                </c:pt>
                <c:pt idx="1163">
                  <c:v>4.9000000000000004</c:v>
                </c:pt>
                <c:pt idx="1164">
                  <c:v>4.5999999999999996</c:v>
                </c:pt>
                <c:pt idx="1167">
                  <c:v>4.03</c:v>
                </c:pt>
                <c:pt idx="1168">
                  <c:v>4.2</c:v>
                </c:pt>
                <c:pt idx="1169">
                  <c:v>3.93</c:v>
                </c:pt>
                <c:pt idx="1170">
                  <c:v>4.1399999999999997</c:v>
                </c:pt>
                <c:pt idx="1171">
                  <c:v>3.81</c:v>
                </c:pt>
                <c:pt idx="1174">
                  <c:v>3.92</c:v>
                </c:pt>
                <c:pt idx="1175">
                  <c:v>4.17</c:v>
                </c:pt>
                <c:pt idx="1176">
                  <c:v>3.96</c:v>
                </c:pt>
                <c:pt idx="1177">
                  <c:v>3.76</c:v>
                </c:pt>
                <c:pt idx="1178">
                  <c:v>3.76</c:v>
                </c:pt>
                <c:pt idx="1181">
                  <c:v>3.94</c:v>
                </c:pt>
                <c:pt idx="1182">
                  <c:v>4.0199999999999996</c:v>
                </c:pt>
                <c:pt idx="1183">
                  <c:v>4.08</c:v>
                </c:pt>
                <c:pt idx="1184">
                  <c:v>4.0999999999999996</c:v>
                </c:pt>
                <c:pt idx="1185">
                  <c:v>4.0599999999999996</c:v>
                </c:pt>
                <c:pt idx="1188">
                  <c:v>3.97</c:v>
                </c:pt>
                <c:pt idx="1189">
                  <c:v>3.84</c:v>
                </c:pt>
                <c:pt idx="1190">
                  <c:v>3.79</c:v>
                </c:pt>
                <c:pt idx="1191">
                  <c:v>3.82</c:v>
                </c:pt>
                <c:pt idx="1192">
                  <c:v>3.97</c:v>
                </c:pt>
                <c:pt idx="1195">
                  <c:v>4</c:v>
                </c:pt>
                <c:pt idx="1196">
                  <c:v>4.03</c:v>
                </c:pt>
                <c:pt idx="1197">
                  <c:v>3.95</c:v>
                </c:pt>
                <c:pt idx="1198">
                  <c:v>3.96</c:v>
                </c:pt>
                <c:pt idx="1199">
                  <c:v>4.08</c:v>
                </c:pt>
                <c:pt idx="1202">
                  <c:v>4.18</c:v>
                </c:pt>
                <c:pt idx="1203">
                  <c:v>4.1900000000000004</c:v>
                </c:pt>
                <c:pt idx="1204">
                  <c:v>4.24</c:v>
                </c:pt>
                <c:pt idx="1205">
                  <c:v>4.1399999999999997</c:v>
                </c:pt>
                <c:pt idx="1206">
                  <c:v>4.17</c:v>
                </c:pt>
                <c:pt idx="1209">
                  <c:v>4.12</c:v>
                </c:pt>
                <c:pt idx="1210">
                  <c:v>3.86</c:v>
                </c:pt>
                <c:pt idx="1211">
                  <c:v>3.9</c:v>
                </c:pt>
                <c:pt idx="1212">
                  <c:v>4.07</c:v>
                </c:pt>
                <c:pt idx="1213">
                  <c:v>4.04</c:v>
                </c:pt>
                <c:pt idx="1216">
                  <c:v>4.1399999999999997</c:v>
                </c:pt>
                <c:pt idx="1217">
                  <c:v>3.97</c:v>
                </c:pt>
                <c:pt idx="1218">
                  <c:v>3.89</c:v>
                </c:pt>
                <c:pt idx="1219">
                  <c:v>3.75</c:v>
                </c:pt>
                <c:pt idx="1220">
                  <c:v>3.92</c:v>
                </c:pt>
                <c:pt idx="1223">
                  <c:v>4</c:v>
                </c:pt>
                <c:pt idx="1224">
                  <c:v>4.01</c:v>
                </c:pt>
                <c:pt idx="1225">
                  <c:v>3.9</c:v>
                </c:pt>
                <c:pt idx="1226">
                  <c:v>3.89</c:v>
                </c:pt>
                <c:pt idx="1227">
                  <c:v>3.98</c:v>
                </c:pt>
                <c:pt idx="1230">
                  <c:v>3.99</c:v>
                </c:pt>
                <c:pt idx="1231">
                  <c:v>4.0599999999999996</c:v>
                </c:pt>
                <c:pt idx="1232">
                  <c:v>4.12</c:v>
                </c:pt>
                <c:pt idx="1233">
                  <c:v>4.24</c:v>
                </c:pt>
                <c:pt idx="1234">
                  <c:v>4.28</c:v>
                </c:pt>
                <c:pt idx="1237">
                  <c:v>4.29</c:v>
                </c:pt>
                <c:pt idx="1238">
                  <c:v>4.26</c:v>
                </c:pt>
                <c:pt idx="1239">
                  <c:v>4.3099999999999996</c:v>
                </c:pt>
                <c:pt idx="1240">
                  <c:v>4.5</c:v>
                </c:pt>
                <c:pt idx="1241">
                  <c:v>4.54</c:v>
                </c:pt>
                <c:pt idx="1245">
                  <c:v>4.46</c:v>
                </c:pt>
                <c:pt idx="1246">
                  <c:v>4.4000000000000004</c:v>
                </c:pt>
                <c:pt idx="1247">
                  <c:v>4.33</c:v>
                </c:pt>
                <c:pt idx="1248">
                  <c:v>4.5</c:v>
                </c:pt>
                <c:pt idx="1251">
                  <c:v>4.46</c:v>
                </c:pt>
                <c:pt idx="1252">
                  <c:v>4.51</c:v>
                </c:pt>
                <c:pt idx="1253">
                  <c:v>4.5599999999999996</c:v>
                </c:pt>
                <c:pt idx="1254">
                  <c:v>4.5199999999999996</c:v>
                </c:pt>
                <c:pt idx="1255">
                  <c:v>4.59</c:v>
                </c:pt>
                <c:pt idx="1258">
                  <c:v>4.55</c:v>
                </c:pt>
                <c:pt idx="1259">
                  <c:v>4.67</c:v>
                </c:pt>
                <c:pt idx="1260">
                  <c:v>4.74</c:v>
                </c:pt>
                <c:pt idx="1261">
                  <c:v>4.62</c:v>
                </c:pt>
                <c:pt idx="1262">
                  <c:v>4.7</c:v>
                </c:pt>
                <c:pt idx="1266">
                  <c:v>4.68</c:v>
                </c:pt>
                <c:pt idx="1267">
                  <c:v>4.68</c:v>
                </c:pt>
                <c:pt idx="1268">
                  <c:v>4.7699999999999996</c:v>
                </c:pt>
                <c:pt idx="1269">
                  <c:v>4.71</c:v>
                </c:pt>
                <c:pt idx="1272">
                  <c:v>4.6500000000000004</c:v>
                </c:pt>
                <c:pt idx="1273">
                  <c:v>4.74</c:v>
                </c:pt>
                <c:pt idx="1274">
                  <c:v>4.71</c:v>
                </c:pt>
                <c:pt idx="1275">
                  <c:v>4.87</c:v>
                </c:pt>
                <c:pt idx="1276">
                  <c:v>4.87</c:v>
                </c:pt>
                <c:pt idx="1279">
                  <c:v>4.9400000000000004</c:v>
                </c:pt>
                <c:pt idx="1281">
                  <c:v>4.9400000000000004</c:v>
                </c:pt>
                <c:pt idx="1282">
                  <c:v>4.99</c:v>
                </c:pt>
                <c:pt idx="1283">
                  <c:v>4.9400000000000004</c:v>
                </c:pt>
                <c:pt idx="1286">
                  <c:v>4.8499999999999996</c:v>
                </c:pt>
                <c:pt idx="1287">
                  <c:v>4.88</c:v>
                </c:pt>
                <c:pt idx="1288">
                  <c:v>4.72</c:v>
                </c:pt>
                <c:pt idx="1289">
                  <c:v>4.59</c:v>
                </c:pt>
                <c:pt idx="1290">
                  <c:v>4.74</c:v>
                </c:pt>
                <c:pt idx="1293">
                  <c:v>4.74</c:v>
                </c:pt>
                <c:pt idx="1294">
                  <c:v>4.74</c:v>
                </c:pt>
                <c:pt idx="1295">
                  <c:v>4.74</c:v>
                </c:pt>
                <c:pt idx="1296">
                  <c:v>4.8</c:v>
                </c:pt>
                <c:pt idx="1297">
                  <c:v>4.82</c:v>
                </c:pt>
                <c:pt idx="1300">
                  <c:v>4.8099999999999996</c:v>
                </c:pt>
                <c:pt idx="1301">
                  <c:v>4.8499999999999996</c:v>
                </c:pt>
                <c:pt idx="1302">
                  <c:v>4.82</c:v>
                </c:pt>
                <c:pt idx="1303">
                  <c:v>4.91</c:v>
                </c:pt>
                <c:pt idx="1304">
                  <c:v>4.87</c:v>
                </c:pt>
                <c:pt idx="1307">
                  <c:v>4.88</c:v>
                </c:pt>
                <c:pt idx="1308">
                  <c:v>4.92</c:v>
                </c:pt>
                <c:pt idx="1309">
                  <c:v>4.88</c:v>
                </c:pt>
                <c:pt idx="1310">
                  <c:v>4.9000000000000004</c:v>
                </c:pt>
                <c:pt idx="1311">
                  <c:v>4.78</c:v>
                </c:pt>
                <c:pt idx="1314">
                  <c:v>4.76</c:v>
                </c:pt>
                <c:pt idx="1315">
                  <c:v>4.74</c:v>
                </c:pt>
                <c:pt idx="1316">
                  <c:v>4.79</c:v>
                </c:pt>
                <c:pt idx="1317">
                  <c:v>4.82</c:v>
                </c:pt>
                <c:pt idx="1318">
                  <c:v>4.8899999999999997</c:v>
                </c:pt>
                <c:pt idx="1321">
                  <c:v>4.96</c:v>
                </c:pt>
                <c:pt idx="1322">
                  <c:v>4.92</c:v>
                </c:pt>
                <c:pt idx="1323">
                  <c:v>4.97</c:v>
                </c:pt>
                <c:pt idx="1324">
                  <c:v>4.9400000000000004</c:v>
                </c:pt>
                <c:pt idx="1325">
                  <c:v>4.92</c:v>
                </c:pt>
                <c:pt idx="1328">
                  <c:v>4.97</c:v>
                </c:pt>
                <c:pt idx="1329">
                  <c:v>5.0199999999999996</c:v>
                </c:pt>
                <c:pt idx="1330">
                  <c:v>4.95</c:v>
                </c:pt>
                <c:pt idx="1331">
                  <c:v>4.9800000000000004</c:v>
                </c:pt>
                <c:pt idx="1332">
                  <c:v>5.03</c:v>
                </c:pt>
                <c:pt idx="1335">
                  <c:v>4.9800000000000004</c:v>
                </c:pt>
                <c:pt idx="1336">
                  <c:v>4.87</c:v>
                </c:pt>
                <c:pt idx="1337">
                  <c:v>4.9000000000000004</c:v>
                </c:pt>
                <c:pt idx="1338">
                  <c:v>4.8499999999999996</c:v>
                </c:pt>
                <c:pt idx="1339">
                  <c:v>4.87</c:v>
                </c:pt>
                <c:pt idx="1343">
                  <c:v>4.9400000000000004</c:v>
                </c:pt>
                <c:pt idx="1344">
                  <c:v>5.01</c:v>
                </c:pt>
                <c:pt idx="1345">
                  <c:v>4.9400000000000004</c:v>
                </c:pt>
                <c:pt idx="1346">
                  <c:v>4.9800000000000004</c:v>
                </c:pt>
                <c:pt idx="1349">
                  <c:v>4.97</c:v>
                </c:pt>
                <c:pt idx="1350">
                  <c:v>4.9800000000000004</c:v>
                </c:pt>
                <c:pt idx="1351">
                  <c:v>4.96</c:v>
                </c:pt>
                <c:pt idx="1352">
                  <c:v>5</c:v>
                </c:pt>
                <c:pt idx="1353">
                  <c:v>5.0199999999999996</c:v>
                </c:pt>
                <c:pt idx="1356">
                  <c:v>5.05</c:v>
                </c:pt>
                <c:pt idx="1357">
                  <c:v>5.08</c:v>
                </c:pt>
                <c:pt idx="1358">
                  <c:v>5.12</c:v>
                </c:pt>
                <c:pt idx="1359">
                  <c:v>5.12</c:v>
                </c:pt>
                <c:pt idx="1360">
                  <c:v>5.0999999999999996</c:v>
                </c:pt>
                <c:pt idx="1363">
                  <c:v>5.09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703-47C0-A7CF-D1300588DB88}"/>
            </c:ext>
          </c:extLst>
        </c:ser>
        <c:ser>
          <c:idx val="2"/>
          <c:order val="2"/>
          <c:tx>
            <c:strRef>
              <c:f>D.YieldCurve!$F$1</c:f>
              <c:strCache>
                <c:ptCount val="1"/>
                <c:pt idx="0">
                  <c:v>10-Year</c:v>
                </c:pt>
              </c:strCache>
            </c:strRef>
          </c:tx>
          <c:spPr>
            <a:ln w="44450" cap="rnd">
              <a:solidFill>
                <a:schemeClr val="accent4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1360"/>
              <c:layout>
                <c:manualLayout>
                  <c:x val="-9.8797249373938339E-3"/>
                  <c:y val="-0.16824166437717467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9A-433E-880D-FF2FA138F8F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D.YieldCurve!$A$19036:$A$20401</c:f>
              <c:numCache>
                <c:formatCode>m/d/yyyy</c:formatCode>
                <c:ptCount val="1366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  <c:pt idx="112">
                  <c:v>43943</c:v>
                </c:pt>
                <c:pt idx="113">
                  <c:v>43944</c:v>
                </c:pt>
                <c:pt idx="114">
                  <c:v>43945</c:v>
                </c:pt>
                <c:pt idx="115">
                  <c:v>43946</c:v>
                </c:pt>
                <c:pt idx="116">
                  <c:v>43947</c:v>
                </c:pt>
                <c:pt idx="117">
                  <c:v>43948</c:v>
                </c:pt>
                <c:pt idx="118">
                  <c:v>43949</c:v>
                </c:pt>
                <c:pt idx="119">
                  <c:v>43950</c:v>
                </c:pt>
                <c:pt idx="120">
                  <c:v>43951</c:v>
                </c:pt>
                <c:pt idx="121">
                  <c:v>43952</c:v>
                </c:pt>
                <c:pt idx="122">
                  <c:v>43953</c:v>
                </c:pt>
                <c:pt idx="123">
                  <c:v>43954</c:v>
                </c:pt>
                <c:pt idx="124">
                  <c:v>43955</c:v>
                </c:pt>
                <c:pt idx="125">
                  <c:v>43956</c:v>
                </c:pt>
                <c:pt idx="126">
                  <c:v>43957</c:v>
                </c:pt>
                <c:pt idx="127">
                  <c:v>43958</c:v>
                </c:pt>
                <c:pt idx="128">
                  <c:v>43959</c:v>
                </c:pt>
                <c:pt idx="129">
                  <c:v>43960</c:v>
                </c:pt>
                <c:pt idx="130">
                  <c:v>43961</c:v>
                </c:pt>
                <c:pt idx="131">
                  <c:v>43962</c:v>
                </c:pt>
                <c:pt idx="132">
                  <c:v>43963</c:v>
                </c:pt>
                <c:pt idx="133">
                  <c:v>43964</c:v>
                </c:pt>
                <c:pt idx="134">
                  <c:v>43965</c:v>
                </c:pt>
                <c:pt idx="135">
                  <c:v>43966</c:v>
                </c:pt>
                <c:pt idx="136">
                  <c:v>43967</c:v>
                </c:pt>
                <c:pt idx="137">
                  <c:v>43968</c:v>
                </c:pt>
                <c:pt idx="138">
                  <c:v>43969</c:v>
                </c:pt>
                <c:pt idx="139">
                  <c:v>43970</c:v>
                </c:pt>
                <c:pt idx="140">
                  <c:v>43971</c:v>
                </c:pt>
                <c:pt idx="141">
                  <c:v>43972</c:v>
                </c:pt>
                <c:pt idx="142">
                  <c:v>43973</c:v>
                </c:pt>
                <c:pt idx="143">
                  <c:v>43974</c:v>
                </c:pt>
                <c:pt idx="144">
                  <c:v>43975</c:v>
                </c:pt>
                <c:pt idx="145">
                  <c:v>43976</c:v>
                </c:pt>
                <c:pt idx="146">
                  <c:v>43977</c:v>
                </c:pt>
                <c:pt idx="147">
                  <c:v>43978</c:v>
                </c:pt>
                <c:pt idx="148">
                  <c:v>43979</c:v>
                </c:pt>
                <c:pt idx="149">
                  <c:v>43980</c:v>
                </c:pt>
                <c:pt idx="150">
                  <c:v>43981</c:v>
                </c:pt>
                <c:pt idx="151">
                  <c:v>43982</c:v>
                </c:pt>
                <c:pt idx="152">
                  <c:v>43983</c:v>
                </c:pt>
                <c:pt idx="153">
                  <c:v>43984</c:v>
                </c:pt>
                <c:pt idx="154">
                  <c:v>43985</c:v>
                </c:pt>
                <c:pt idx="155">
                  <c:v>43986</c:v>
                </c:pt>
                <c:pt idx="156">
                  <c:v>43987</c:v>
                </c:pt>
                <c:pt idx="157">
                  <c:v>43988</c:v>
                </c:pt>
                <c:pt idx="158">
                  <c:v>43989</c:v>
                </c:pt>
                <c:pt idx="159">
                  <c:v>43990</c:v>
                </c:pt>
                <c:pt idx="160">
                  <c:v>43991</c:v>
                </c:pt>
                <c:pt idx="161">
                  <c:v>43992</c:v>
                </c:pt>
                <c:pt idx="162">
                  <c:v>43993</c:v>
                </c:pt>
                <c:pt idx="163">
                  <c:v>43994</c:v>
                </c:pt>
                <c:pt idx="164">
                  <c:v>43995</c:v>
                </c:pt>
                <c:pt idx="165">
                  <c:v>43996</c:v>
                </c:pt>
                <c:pt idx="166">
                  <c:v>43997</c:v>
                </c:pt>
                <c:pt idx="167">
                  <c:v>43998</c:v>
                </c:pt>
                <c:pt idx="168">
                  <c:v>43999</c:v>
                </c:pt>
                <c:pt idx="169">
                  <c:v>44000</c:v>
                </c:pt>
                <c:pt idx="170">
                  <c:v>44001</c:v>
                </c:pt>
                <c:pt idx="171">
                  <c:v>44002</c:v>
                </c:pt>
                <c:pt idx="172">
                  <c:v>44003</c:v>
                </c:pt>
                <c:pt idx="173">
                  <c:v>44004</c:v>
                </c:pt>
                <c:pt idx="174">
                  <c:v>44005</c:v>
                </c:pt>
                <c:pt idx="175">
                  <c:v>44006</c:v>
                </c:pt>
                <c:pt idx="176">
                  <c:v>44007</c:v>
                </c:pt>
                <c:pt idx="177">
                  <c:v>44008</c:v>
                </c:pt>
                <c:pt idx="178">
                  <c:v>44009</c:v>
                </c:pt>
                <c:pt idx="179">
                  <c:v>44010</c:v>
                </c:pt>
                <c:pt idx="180">
                  <c:v>44011</c:v>
                </c:pt>
                <c:pt idx="181">
                  <c:v>44012</c:v>
                </c:pt>
                <c:pt idx="182">
                  <c:v>44013</c:v>
                </c:pt>
                <c:pt idx="183">
                  <c:v>44014</c:v>
                </c:pt>
                <c:pt idx="184">
                  <c:v>44015</c:v>
                </c:pt>
                <c:pt idx="185">
                  <c:v>44016</c:v>
                </c:pt>
                <c:pt idx="186">
                  <c:v>44017</c:v>
                </c:pt>
                <c:pt idx="187">
                  <c:v>44018</c:v>
                </c:pt>
                <c:pt idx="188">
                  <c:v>44019</c:v>
                </c:pt>
                <c:pt idx="189">
                  <c:v>44020</c:v>
                </c:pt>
                <c:pt idx="190">
                  <c:v>44021</c:v>
                </c:pt>
                <c:pt idx="191">
                  <c:v>44022</c:v>
                </c:pt>
                <c:pt idx="192">
                  <c:v>44023</c:v>
                </c:pt>
                <c:pt idx="193">
                  <c:v>44024</c:v>
                </c:pt>
                <c:pt idx="194">
                  <c:v>44025</c:v>
                </c:pt>
                <c:pt idx="195">
                  <c:v>44026</c:v>
                </c:pt>
                <c:pt idx="196">
                  <c:v>44027</c:v>
                </c:pt>
                <c:pt idx="197">
                  <c:v>44028</c:v>
                </c:pt>
                <c:pt idx="198">
                  <c:v>44029</c:v>
                </c:pt>
                <c:pt idx="199">
                  <c:v>44030</c:v>
                </c:pt>
                <c:pt idx="200">
                  <c:v>44031</c:v>
                </c:pt>
                <c:pt idx="201">
                  <c:v>44032</c:v>
                </c:pt>
                <c:pt idx="202">
                  <c:v>44033</c:v>
                </c:pt>
                <c:pt idx="203">
                  <c:v>44034</c:v>
                </c:pt>
                <c:pt idx="204">
                  <c:v>44035</c:v>
                </c:pt>
                <c:pt idx="205">
                  <c:v>44036</c:v>
                </c:pt>
                <c:pt idx="206">
                  <c:v>44037</c:v>
                </c:pt>
                <c:pt idx="207">
                  <c:v>44038</c:v>
                </c:pt>
                <c:pt idx="208">
                  <c:v>44039</c:v>
                </c:pt>
                <c:pt idx="209">
                  <c:v>44040</c:v>
                </c:pt>
                <c:pt idx="210">
                  <c:v>44041</c:v>
                </c:pt>
                <c:pt idx="211">
                  <c:v>44042</c:v>
                </c:pt>
                <c:pt idx="212">
                  <c:v>44043</c:v>
                </c:pt>
                <c:pt idx="213">
                  <c:v>44044</c:v>
                </c:pt>
                <c:pt idx="214">
                  <c:v>44045</c:v>
                </c:pt>
                <c:pt idx="215">
                  <c:v>44046</c:v>
                </c:pt>
                <c:pt idx="216">
                  <c:v>44047</c:v>
                </c:pt>
                <c:pt idx="217">
                  <c:v>44048</c:v>
                </c:pt>
                <c:pt idx="218">
                  <c:v>44049</c:v>
                </c:pt>
                <c:pt idx="219">
                  <c:v>44050</c:v>
                </c:pt>
                <c:pt idx="220">
                  <c:v>44051</c:v>
                </c:pt>
                <c:pt idx="221">
                  <c:v>44052</c:v>
                </c:pt>
                <c:pt idx="222">
                  <c:v>44053</c:v>
                </c:pt>
                <c:pt idx="223">
                  <c:v>44054</c:v>
                </c:pt>
                <c:pt idx="224">
                  <c:v>44055</c:v>
                </c:pt>
                <c:pt idx="225">
                  <c:v>44056</c:v>
                </c:pt>
                <c:pt idx="226">
                  <c:v>44057</c:v>
                </c:pt>
                <c:pt idx="227">
                  <c:v>44058</c:v>
                </c:pt>
                <c:pt idx="228">
                  <c:v>44059</c:v>
                </c:pt>
                <c:pt idx="229">
                  <c:v>44060</c:v>
                </c:pt>
                <c:pt idx="230">
                  <c:v>44061</c:v>
                </c:pt>
                <c:pt idx="231">
                  <c:v>44062</c:v>
                </c:pt>
                <c:pt idx="232">
                  <c:v>44063</c:v>
                </c:pt>
                <c:pt idx="233">
                  <c:v>44064</c:v>
                </c:pt>
                <c:pt idx="234">
                  <c:v>44065</c:v>
                </c:pt>
                <c:pt idx="235">
                  <c:v>44066</c:v>
                </c:pt>
                <c:pt idx="236">
                  <c:v>44067</c:v>
                </c:pt>
                <c:pt idx="237">
                  <c:v>44068</c:v>
                </c:pt>
                <c:pt idx="238">
                  <c:v>44069</c:v>
                </c:pt>
                <c:pt idx="239">
                  <c:v>44070</c:v>
                </c:pt>
                <c:pt idx="240">
                  <c:v>44071</c:v>
                </c:pt>
                <c:pt idx="241">
                  <c:v>44072</c:v>
                </c:pt>
                <c:pt idx="242">
                  <c:v>44073</c:v>
                </c:pt>
                <c:pt idx="243">
                  <c:v>44074</c:v>
                </c:pt>
                <c:pt idx="244">
                  <c:v>44075</c:v>
                </c:pt>
                <c:pt idx="245">
                  <c:v>44076</c:v>
                </c:pt>
                <c:pt idx="246">
                  <c:v>44077</c:v>
                </c:pt>
                <c:pt idx="247">
                  <c:v>44078</c:v>
                </c:pt>
                <c:pt idx="248">
                  <c:v>44079</c:v>
                </c:pt>
                <c:pt idx="249">
                  <c:v>44080</c:v>
                </c:pt>
                <c:pt idx="250">
                  <c:v>44081</c:v>
                </c:pt>
                <c:pt idx="251">
                  <c:v>44082</c:v>
                </c:pt>
                <c:pt idx="252">
                  <c:v>44083</c:v>
                </c:pt>
                <c:pt idx="253">
                  <c:v>44084</c:v>
                </c:pt>
                <c:pt idx="254">
                  <c:v>44085</c:v>
                </c:pt>
                <c:pt idx="255">
                  <c:v>44086</c:v>
                </c:pt>
                <c:pt idx="256">
                  <c:v>44087</c:v>
                </c:pt>
                <c:pt idx="257">
                  <c:v>44088</c:v>
                </c:pt>
                <c:pt idx="258">
                  <c:v>44089</c:v>
                </c:pt>
                <c:pt idx="259">
                  <c:v>44090</c:v>
                </c:pt>
                <c:pt idx="260">
                  <c:v>44091</c:v>
                </c:pt>
                <c:pt idx="261">
                  <c:v>44092</c:v>
                </c:pt>
                <c:pt idx="262">
                  <c:v>44093</c:v>
                </c:pt>
                <c:pt idx="263">
                  <c:v>44094</c:v>
                </c:pt>
                <c:pt idx="264">
                  <c:v>44095</c:v>
                </c:pt>
                <c:pt idx="265">
                  <c:v>44096</c:v>
                </c:pt>
                <c:pt idx="266">
                  <c:v>44097</c:v>
                </c:pt>
                <c:pt idx="267">
                  <c:v>44098</c:v>
                </c:pt>
                <c:pt idx="268">
                  <c:v>44099</c:v>
                </c:pt>
                <c:pt idx="269">
                  <c:v>44100</c:v>
                </c:pt>
                <c:pt idx="270">
                  <c:v>44101</c:v>
                </c:pt>
                <c:pt idx="271">
                  <c:v>44102</c:v>
                </c:pt>
                <c:pt idx="272">
                  <c:v>44103</c:v>
                </c:pt>
                <c:pt idx="273">
                  <c:v>44104</c:v>
                </c:pt>
                <c:pt idx="274">
                  <c:v>44105</c:v>
                </c:pt>
                <c:pt idx="275">
                  <c:v>44106</c:v>
                </c:pt>
                <c:pt idx="276">
                  <c:v>44107</c:v>
                </c:pt>
                <c:pt idx="277">
                  <c:v>44108</c:v>
                </c:pt>
                <c:pt idx="278">
                  <c:v>44109</c:v>
                </c:pt>
                <c:pt idx="279">
                  <c:v>44110</c:v>
                </c:pt>
                <c:pt idx="280">
                  <c:v>44111</c:v>
                </c:pt>
                <c:pt idx="281">
                  <c:v>44112</c:v>
                </c:pt>
                <c:pt idx="282">
                  <c:v>44113</c:v>
                </c:pt>
                <c:pt idx="283">
                  <c:v>44114</c:v>
                </c:pt>
                <c:pt idx="284">
                  <c:v>44115</c:v>
                </c:pt>
                <c:pt idx="285">
                  <c:v>44116</c:v>
                </c:pt>
                <c:pt idx="286">
                  <c:v>44117</c:v>
                </c:pt>
                <c:pt idx="287">
                  <c:v>44118</c:v>
                </c:pt>
                <c:pt idx="288">
                  <c:v>44119</c:v>
                </c:pt>
                <c:pt idx="289">
                  <c:v>44120</c:v>
                </c:pt>
                <c:pt idx="290">
                  <c:v>44121</c:v>
                </c:pt>
                <c:pt idx="291">
                  <c:v>44122</c:v>
                </c:pt>
                <c:pt idx="292">
                  <c:v>44123</c:v>
                </c:pt>
                <c:pt idx="293">
                  <c:v>44124</c:v>
                </c:pt>
                <c:pt idx="294">
                  <c:v>44125</c:v>
                </c:pt>
                <c:pt idx="295">
                  <c:v>44126</c:v>
                </c:pt>
                <c:pt idx="296">
                  <c:v>44127</c:v>
                </c:pt>
                <c:pt idx="297">
                  <c:v>44128</c:v>
                </c:pt>
                <c:pt idx="298">
                  <c:v>44129</c:v>
                </c:pt>
                <c:pt idx="299">
                  <c:v>44130</c:v>
                </c:pt>
                <c:pt idx="300">
                  <c:v>44131</c:v>
                </c:pt>
                <c:pt idx="301">
                  <c:v>44132</c:v>
                </c:pt>
                <c:pt idx="302">
                  <c:v>44133</c:v>
                </c:pt>
                <c:pt idx="303">
                  <c:v>44134</c:v>
                </c:pt>
                <c:pt idx="304">
                  <c:v>44135</c:v>
                </c:pt>
                <c:pt idx="305">
                  <c:v>44136</c:v>
                </c:pt>
                <c:pt idx="306">
                  <c:v>44137</c:v>
                </c:pt>
                <c:pt idx="307">
                  <c:v>44138</c:v>
                </c:pt>
                <c:pt idx="308">
                  <c:v>44139</c:v>
                </c:pt>
                <c:pt idx="309">
                  <c:v>44140</c:v>
                </c:pt>
                <c:pt idx="310">
                  <c:v>44141</c:v>
                </c:pt>
                <c:pt idx="311">
                  <c:v>44142</c:v>
                </c:pt>
                <c:pt idx="312">
                  <c:v>44143</c:v>
                </c:pt>
                <c:pt idx="313">
                  <c:v>44144</c:v>
                </c:pt>
                <c:pt idx="314">
                  <c:v>44145</c:v>
                </c:pt>
                <c:pt idx="315">
                  <c:v>44146</c:v>
                </c:pt>
                <c:pt idx="316">
                  <c:v>44147</c:v>
                </c:pt>
                <c:pt idx="317">
                  <c:v>44148</c:v>
                </c:pt>
                <c:pt idx="318">
                  <c:v>44149</c:v>
                </c:pt>
                <c:pt idx="319">
                  <c:v>44150</c:v>
                </c:pt>
                <c:pt idx="320">
                  <c:v>44151</c:v>
                </c:pt>
                <c:pt idx="321">
                  <c:v>44152</c:v>
                </c:pt>
                <c:pt idx="322">
                  <c:v>44153</c:v>
                </c:pt>
                <c:pt idx="323">
                  <c:v>44154</c:v>
                </c:pt>
                <c:pt idx="324">
                  <c:v>44155</c:v>
                </c:pt>
                <c:pt idx="325">
                  <c:v>44156</c:v>
                </c:pt>
                <c:pt idx="326">
                  <c:v>44157</c:v>
                </c:pt>
                <c:pt idx="327">
                  <c:v>44158</c:v>
                </c:pt>
                <c:pt idx="328">
                  <c:v>44159</c:v>
                </c:pt>
                <c:pt idx="329">
                  <c:v>44160</c:v>
                </c:pt>
                <c:pt idx="330">
                  <c:v>44161</c:v>
                </c:pt>
                <c:pt idx="331">
                  <c:v>44162</c:v>
                </c:pt>
                <c:pt idx="332">
                  <c:v>44163</c:v>
                </c:pt>
                <c:pt idx="333">
                  <c:v>44164</c:v>
                </c:pt>
                <c:pt idx="334">
                  <c:v>44165</c:v>
                </c:pt>
                <c:pt idx="335">
                  <c:v>44166</c:v>
                </c:pt>
                <c:pt idx="336">
                  <c:v>44167</c:v>
                </c:pt>
                <c:pt idx="337">
                  <c:v>44168</c:v>
                </c:pt>
                <c:pt idx="338">
                  <c:v>44169</c:v>
                </c:pt>
                <c:pt idx="339">
                  <c:v>44170</c:v>
                </c:pt>
                <c:pt idx="340">
                  <c:v>44171</c:v>
                </c:pt>
                <c:pt idx="341">
                  <c:v>44172</c:v>
                </c:pt>
                <c:pt idx="342">
                  <c:v>44173</c:v>
                </c:pt>
                <c:pt idx="343">
                  <c:v>44174</c:v>
                </c:pt>
                <c:pt idx="344">
                  <c:v>44175</c:v>
                </c:pt>
                <c:pt idx="345">
                  <c:v>44176</c:v>
                </c:pt>
                <c:pt idx="346">
                  <c:v>44177</c:v>
                </c:pt>
                <c:pt idx="347">
                  <c:v>44178</c:v>
                </c:pt>
                <c:pt idx="348">
                  <c:v>44179</c:v>
                </c:pt>
                <c:pt idx="349">
                  <c:v>44180</c:v>
                </c:pt>
                <c:pt idx="350">
                  <c:v>44181</c:v>
                </c:pt>
                <c:pt idx="351">
                  <c:v>44182</c:v>
                </c:pt>
                <c:pt idx="352">
                  <c:v>44183</c:v>
                </c:pt>
                <c:pt idx="353">
                  <c:v>44184</c:v>
                </c:pt>
                <c:pt idx="354">
                  <c:v>44185</c:v>
                </c:pt>
                <c:pt idx="355">
                  <c:v>44186</c:v>
                </c:pt>
                <c:pt idx="356">
                  <c:v>44187</c:v>
                </c:pt>
                <c:pt idx="357">
                  <c:v>44188</c:v>
                </c:pt>
                <c:pt idx="358">
                  <c:v>44189</c:v>
                </c:pt>
                <c:pt idx="359">
                  <c:v>44190</c:v>
                </c:pt>
                <c:pt idx="360">
                  <c:v>44191</c:v>
                </c:pt>
                <c:pt idx="361">
                  <c:v>44192</c:v>
                </c:pt>
                <c:pt idx="362">
                  <c:v>44193</c:v>
                </c:pt>
                <c:pt idx="363">
                  <c:v>44194</c:v>
                </c:pt>
                <c:pt idx="364">
                  <c:v>44195</c:v>
                </c:pt>
                <c:pt idx="365">
                  <c:v>44196</c:v>
                </c:pt>
                <c:pt idx="366">
                  <c:v>44197</c:v>
                </c:pt>
                <c:pt idx="367">
                  <c:v>44198</c:v>
                </c:pt>
                <c:pt idx="368">
                  <c:v>44199</c:v>
                </c:pt>
                <c:pt idx="369">
                  <c:v>44200</c:v>
                </c:pt>
                <c:pt idx="370">
                  <c:v>44201</c:v>
                </c:pt>
                <c:pt idx="371">
                  <c:v>44202</c:v>
                </c:pt>
                <c:pt idx="372">
                  <c:v>44203</c:v>
                </c:pt>
                <c:pt idx="373">
                  <c:v>44204</c:v>
                </c:pt>
                <c:pt idx="374">
                  <c:v>44205</c:v>
                </c:pt>
                <c:pt idx="375">
                  <c:v>44206</c:v>
                </c:pt>
                <c:pt idx="376">
                  <c:v>44207</c:v>
                </c:pt>
                <c:pt idx="377">
                  <c:v>44208</c:v>
                </c:pt>
                <c:pt idx="378">
                  <c:v>44209</c:v>
                </c:pt>
                <c:pt idx="379">
                  <c:v>44210</c:v>
                </c:pt>
                <c:pt idx="380">
                  <c:v>44211</c:v>
                </c:pt>
                <c:pt idx="381">
                  <c:v>44212</c:v>
                </c:pt>
                <c:pt idx="382">
                  <c:v>44213</c:v>
                </c:pt>
                <c:pt idx="383">
                  <c:v>44214</c:v>
                </c:pt>
                <c:pt idx="384">
                  <c:v>44215</c:v>
                </c:pt>
                <c:pt idx="385">
                  <c:v>44216</c:v>
                </c:pt>
                <c:pt idx="386">
                  <c:v>44217</c:v>
                </c:pt>
                <c:pt idx="387">
                  <c:v>44218</c:v>
                </c:pt>
                <c:pt idx="388">
                  <c:v>44219</c:v>
                </c:pt>
                <c:pt idx="389">
                  <c:v>44220</c:v>
                </c:pt>
                <c:pt idx="390">
                  <c:v>44221</c:v>
                </c:pt>
                <c:pt idx="391">
                  <c:v>44222</c:v>
                </c:pt>
                <c:pt idx="392">
                  <c:v>44223</c:v>
                </c:pt>
                <c:pt idx="393">
                  <c:v>44224</c:v>
                </c:pt>
                <c:pt idx="394">
                  <c:v>44225</c:v>
                </c:pt>
                <c:pt idx="395">
                  <c:v>44226</c:v>
                </c:pt>
                <c:pt idx="396">
                  <c:v>44227</c:v>
                </c:pt>
                <c:pt idx="397">
                  <c:v>44228</c:v>
                </c:pt>
                <c:pt idx="398">
                  <c:v>44229</c:v>
                </c:pt>
                <c:pt idx="399">
                  <c:v>44230</c:v>
                </c:pt>
                <c:pt idx="400">
                  <c:v>44231</c:v>
                </c:pt>
                <c:pt idx="401">
                  <c:v>44232</c:v>
                </c:pt>
                <c:pt idx="402">
                  <c:v>44233</c:v>
                </c:pt>
                <c:pt idx="403">
                  <c:v>44234</c:v>
                </c:pt>
                <c:pt idx="404">
                  <c:v>44235</c:v>
                </c:pt>
                <c:pt idx="405">
                  <c:v>44236</c:v>
                </c:pt>
                <c:pt idx="406">
                  <c:v>44237</c:v>
                </c:pt>
                <c:pt idx="407">
                  <c:v>44238</c:v>
                </c:pt>
                <c:pt idx="408">
                  <c:v>44239</c:v>
                </c:pt>
                <c:pt idx="409">
                  <c:v>44240</c:v>
                </c:pt>
                <c:pt idx="410">
                  <c:v>44241</c:v>
                </c:pt>
                <c:pt idx="411">
                  <c:v>44242</c:v>
                </c:pt>
                <c:pt idx="412">
                  <c:v>44243</c:v>
                </c:pt>
                <c:pt idx="413">
                  <c:v>44244</c:v>
                </c:pt>
                <c:pt idx="414">
                  <c:v>44245</c:v>
                </c:pt>
                <c:pt idx="415">
                  <c:v>44246</c:v>
                </c:pt>
                <c:pt idx="416">
                  <c:v>44247</c:v>
                </c:pt>
                <c:pt idx="417">
                  <c:v>44248</c:v>
                </c:pt>
                <c:pt idx="418">
                  <c:v>44249</c:v>
                </c:pt>
                <c:pt idx="419">
                  <c:v>44250</c:v>
                </c:pt>
                <c:pt idx="420">
                  <c:v>44251</c:v>
                </c:pt>
                <c:pt idx="421">
                  <c:v>44252</c:v>
                </c:pt>
                <c:pt idx="422">
                  <c:v>44253</c:v>
                </c:pt>
                <c:pt idx="423">
                  <c:v>44254</c:v>
                </c:pt>
                <c:pt idx="424">
                  <c:v>44255</c:v>
                </c:pt>
                <c:pt idx="425">
                  <c:v>44256</c:v>
                </c:pt>
                <c:pt idx="426">
                  <c:v>44257</c:v>
                </c:pt>
                <c:pt idx="427">
                  <c:v>44258</c:v>
                </c:pt>
                <c:pt idx="428">
                  <c:v>44259</c:v>
                </c:pt>
                <c:pt idx="429">
                  <c:v>44260</c:v>
                </c:pt>
                <c:pt idx="430">
                  <c:v>44261</c:v>
                </c:pt>
                <c:pt idx="431">
                  <c:v>44262</c:v>
                </c:pt>
                <c:pt idx="432">
                  <c:v>44263</c:v>
                </c:pt>
                <c:pt idx="433">
                  <c:v>44264</c:v>
                </c:pt>
                <c:pt idx="434">
                  <c:v>44265</c:v>
                </c:pt>
                <c:pt idx="435">
                  <c:v>44266</c:v>
                </c:pt>
                <c:pt idx="436">
                  <c:v>44267</c:v>
                </c:pt>
                <c:pt idx="437">
                  <c:v>44268</c:v>
                </c:pt>
                <c:pt idx="438">
                  <c:v>44269</c:v>
                </c:pt>
                <c:pt idx="439">
                  <c:v>44270</c:v>
                </c:pt>
                <c:pt idx="440">
                  <c:v>44271</c:v>
                </c:pt>
                <c:pt idx="441">
                  <c:v>44272</c:v>
                </c:pt>
                <c:pt idx="442">
                  <c:v>44273</c:v>
                </c:pt>
                <c:pt idx="443">
                  <c:v>44274</c:v>
                </c:pt>
                <c:pt idx="444">
                  <c:v>44275</c:v>
                </c:pt>
                <c:pt idx="445">
                  <c:v>44276</c:v>
                </c:pt>
                <c:pt idx="446">
                  <c:v>44277</c:v>
                </c:pt>
                <c:pt idx="447">
                  <c:v>44278</c:v>
                </c:pt>
                <c:pt idx="448">
                  <c:v>44279</c:v>
                </c:pt>
                <c:pt idx="449">
                  <c:v>44280</c:v>
                </c:pt>
                <c:pt idx="450">
                  <c:v>44281</c:v>
                </c:pt>
                <c:pt idx="451">
                  <c:v>44282</c:v>
                </c:pt>
                <c:pt idx="452">
                  <c:v>44283</c:v>
                </c:pt>
                <c:pt idx="453">
                  <c:v>44284</c:v>
                </c:pt>
                <c:pt idx="454">
                  <c:v>44285</c:v>
                </c:pt>
                <c:pt idx="455">
                  <c:v>44286</c:v>
                </c:pt>
                <c:pt idx="456">
                  <c:v>44287</c:v>
                </c:pt>
                <c:pt idx="457">
                  <c:v>44288</c:v>
                </c:pt>
                <c:pt idx="458">
                  <c:v>44289</c:v>
                </c:pt>
                <c:pt idx="459">
                  <c:v>44290</c:v>
                </c:pt>
                <c:pt idx="460">
                  <c:v>44291</c:v>
                </c:pt>
                <c:pt idx="461">
                  <c:v>44292</c:v>
                </c:pt>
                <c:pt idx="462">
                  <c:v>44293</c:v>
                </c:pt>
                <c:pt idx="463">
                  <c:v>44294</c:v>
                </c:pt>
                <c:pt idx="464">
                  <c:v>44295</c:v>
                </c:pt>
                <c:pt idx="465">
                  <c:v>44296</c:v>
                </c:pt>
                <c:pt idx="466">
                  <c:v>44297</c:v>
                </c:pt>
                <c:pt idx="467">
                  <c:v>44298</c:v>
                </c:pt>
                <c:pt idx="468">
                  <c:v>44299</c:v>
                </c:pt>
                <c:pt idx="469">
                  <c:v>44300</c:v>
                </c:pt>
                <c:pt idx="470">
                  <c:v>44301</c:v>
                </c:pt>
                <c:pt idx="471">
                  <c:v>44302</c:v>
                </c:pt>
                <c:pt idx="472">
                  <c:v>44303</c:v>
                </c:pt>
                <c:pt idx="473">
                  <c:v>44304</c:v>
                </c:pt>
                <c:pt idx="474">
                  <c:v>44305</c:v>
                </c:pt>
                <c:pt idx="475">
                  <c:v>44306</c:v>
                </c:pt>
                <c:pt idx="476">
                  <c:v>44307</c:v>
                </c:pt>
                <c:pt idx="477">
                  <c:v>44308</c:v>
                </c:pt>
                <c:pt idx="478">
                  <c:v>44309</c:v>
                </c:pt>
                <c:pt idx="479">
                  <c:v>44310</c:v>
                </c:pt>
                <c:pt idx="480">
                  <c:v>44311</c:v>
                </c:pt>
                <c:pt idx="481">
                  <c:v>44312</c:v>
                </c:pt>
                <c:pt idx="482">
                  <c:v>44313</c:v>
                </c:pt>
                <c:pt idx="483">
                  <c:v>44314</c:v>
                </c:pt>
                <c:pt idx="484">
                  <c:v>44315</c:v>
                </c:pt>
                <c:pt idx="485">
                  <c:v>44316</c:v>
                </c:pt>
                <c:pt idx="486">
                  <c:v>44317</c:v>
                </c:pt>
                <c:pt idx="487">
                  <c:v>44318</c:v>
                </c:pt>
                <c:pt idx="488">
                  <c:v>44319</c:v>
                </c:pt>
                <c:pt idx="489">
                  <c:v>44320</c:v>
                </c:pt>
                <c:pt idx="490">
                  <c:v>44321</c:v>
                </c:pt>
                <c:pt idx="491">
                  <c:v>44322</c:v>
                </c:pt>
                <c:pt idx="492">
                  <c:v>44323</c:v>
                </c:pt>
                <c:pt idx="493">
                  <c:v>44324</c:v>
                </c:pt>
                <c:pt idx="494">
                  <c:v>44325</c:v>
                </c:pt>
                <c:pt idx="495">
                  <c:v>44326</c:v>
                </c:pt>
                <c:pt idx="496">
                  <c:v>44327</c:v>
                </c:pt>
                <c:pt idx="497">
                  <c:v>44328</c:v>
                </c:pt>
                <c:pt idx="498">
                  <c:v>44329</c:v>
                </c:pt>
                <c:pt idx="499">
                  <c:v>44330</c:v>
                </c:pt>
                <c:pt idx="500">
                  <c:v>44331</c:v>
                </c:pt>
                <c:pt idx="501">
                  <c:v>44332</c:v>
                </c:pt>
                <c:pt idx="502">
                  <c:v>44333</c:v>
                </c:pt>
                <c:pt idx="503">
                  <c:v>44334</c:v>
                </c:pt>
                <c:pt idx="504">
                  <c:v>44335</c:v>
                </c:pt>
                <c:pt idx="505">
                  <c:v>44336</c:v>
                </c:pt>
                <c:pt idx="506">
                  <c:v>44337</c:v>
                </c:pt>
                <c:pt idx="507">
                  <c:v>44338</c:v>
                </c:pt>
                <c:pt idx="508">
                  <c:v>44339</c:v>
                </c:pt>
                <c:pt idx="509">
                  <c:v>44340</c:v>
                </c:pt>
                <c:pt idx="510">
                  <c:v>44341</c:v>
                </c:pt>
                <c:pt idx="511">
                  <c:v>44342</c:v>
                </c:pt>
                <c:pt idx="512">
                  <c:v>44343</c:v>
                </c:pt>
                <c:pt idx="513">
                  <c:v>44344</c:v>
                </c:pt>
                <c:pt idx="514">
                  <c:v>44345</c:v>
                </c:pt>
                <c:pt idx="515">
                  <c:v>44346</c:v>
                </c:pt>
                <c:pt idx="516">
                  <c:v>44347</c:v>
                </c:pt>
                <c:pt idx="517">
                  <c:v>44348</c:v>
                </c:pt>
                <c:pt idx="518">
                  <c:v>44349</c:v>
                </c:pt>
                <c:pt idx="519">
                  <c:v>44350</c:v>
                </c:pt>
                <c:pt idx="520">
                  <c:v>44351</c:v>
                </c:pt>
                <c:pt idx="521">
                  <c:v>44352</c:v>
                </c:pt>
                <c:pt idx="522">
                  <c:v>44353</c:v>
                </c:pt>
                <c:pt idx="523">
                  <c:v>44354</c:v>
                </c:pt>
                <c:pt idx="524">
                  <c:v>44355</c:v>
                </c:pt>
                <c:pt idx="525">
                  <c:v>44356</c:v>
                </c:pt>
                <c:pt idx="526">
                  <c:v>44357</c:v>
                </c:pt>
                <c:pt idx="527">
                  <c:v>44358</c:v>
                </c:pt>
                <c:pt idx="528">
                  <c:v>44359</c:v>
                </c:pt>
                <c:pt idx="529">
                  <c:v>44360</c:v>
                </c:pt>
                <c:pt idx="530">
                  <c:v>44361</c:v>
                </c:pt>
                <c:pt idx="531">
                  <c:v>44362</c:v>
                </c:pt>
                <c:pt idx="532">
                  <c:v>44363</c:v>
                </c:pt>
                <c:pt idx="533">
                  <c:v>44364</c:v>
                </c:pt>
                <c:pt idx="534">
                  <c:v>44365</c:v>
                </c:pt>
                <c:pt idx="535">
                  <c:v>44366</c:v>
                </c:pt>
                <c:pt idx="536">
                  <c:v>44367</c:v>
                </c:pt>
                <c:pt idx="537">
                  <c:v>44368</c:v>
                </c:pt>
                <c:pt idx="538">
                  <c:v>44369</c:v>
                </c:pt>
                <c:pt idx="539">
                  <c:v>44370</c:v>
                </c:pt>
                <c:pt idx="540">
                  <c:v>44371</c:v>
                </c:pt>
                <c:pt idx="541">
                  <c:v>44372</c:v>
                </c:pt>
                <c:pt idx="542">
                  <c:v>44373</c:v>
                </c:pt>
                <c:pt idx="543">
                  <c:v>44374</c:v>
                </c:pt>
                <c:pt idx="544">
                  <c:v>44375</c:v>
                </c:pt>
                <c:pt idx="545">
                  <c:v>44376</c:v>
                </c:pt>
                <c:pt idx="546">
                  <c:v>44377</c:v>
                </c:pt>
                <c:pt idx="547">
                  <c:v>44378</c:v>
                </c:pt>
                <c:pt idx="548">
                  <c:v>44379</c:v>
                </c:pt>
                <c:pt idx="549">
                  <c:v>44380</c:v>
                </c:pt>
                <c:pt idx="550">
                  <c:v>44381</c:v>
                </c:pt>
                <c:pt idx="551">
                  <c:v>44382</c:v>
                </c:pt>
                <c:pt idx="552">
                  <c:v>44383</c:v>
                </c:pt>
                <c:pt idx="553">
                  <c:v>44384</c:v>
                </c:pt>
                <c:pt idx="554">
                  <c:v>44385</c:v>
                </c:pt>
                <c:pt idx="555">
                  <c:v>44386</c:v>
                </c:pt>
                <c:pt idx="556">
                  <c:v>44387</c:v>
                </c:pt>
                <c:pt idx="557">
                  <c:v>44388</c:v>
                </c:pt>
                <c:pt idx="558">
                  <c:v>44389</c:v>
                </c:pt>
                <c:pt idx="559">
                  <c:v>44390</c:v>
                </c:pt>
                <c:pt idx="560">
                  <c:v>44391</c:v>
                </c:pt>
                <c:pt idx="561">
                  <c:v>44392</c:v>
                </c:pt>
                <c:pt idx="562">
                  <c:v>44393</c:v>
                </c:pt>
                <c:pt idx="563">
                  <c:v>44394</c:v>
                </c:pt>
                <c:pt idx="564">
                  <c:v>44395</c:v>
                </c:pt>
                <c:pt idx="565">
                  <c:v>44396</c:v>
                </c:pt>
                <c:pt idx="566">
                  <c:v>44397</c:v>
                </c:pt>
                <c:pt idx="567">
                  <c:v>44398</c:v>
                </c:pt>
                <c:pt idx="568">
                  <c:v>44399</c:v>
                </c:pt>
                <c:pt idx="569">
                  <c:v>44400</c:v>
                </c:pt>
                <c:pt idx="570">
                  <c:v>44401</c:v>
                </c:pt>
                <c:pt idx="571">
                  <c:v>44402</c:v>
                </c:pt>
                <c:pt idx="572">
                  <c:v>44403</c:v>
                </c:pt>
                <c:pt idx="573">
                  <c:v>44404</c:v>
                </c:pt>
                <c:pt idx="574">
                  <c:v>44405</c:v>
                </c:pt>
                <c:pt idx="575">
                  <c:v>44406</c:v>
                </c:pt>
                <c:pt idx="576">
                  <c:v>44407</c:v>
                </c:pt>
                <c:pt idx="577">
                  <c:v>44408</c:v>
                </c:pt>
                <c:pt idx="578">
                  <c:v>44409</c:v>
                </c:pt>
                <c:pt idx="579">
                  <c:v>44410</c:v>
                </c:pt>
                <c:pt idx="580">
                  <c:v>44411</c:v>
                </c:pt>
                <c:pt idx="581">
                  <c:v>44412</c:v>
                </c:pt>
                <c:pt idx="582">
                  <c:v>44413</c:v>
                </c:pt>
                <c:pt idx="583">
                  <c:v>44414</c:v>
                </c:pt>
                <c:pt idx="584">
                  <c:v>44415</c:v>
                </c:pt>
                <c:pt idx="585">
                  <c:v>44416</c:v>
                </c:pt>
                <c:pt idx="586">
                  <c:v>44417</c:v>
                </c:pt>
                <c:pt idx="587">
                  <c:v>44418</c:v>
                </c:pt>
                <c:pt idx="588">
                  <c:v>44419</c:v>
                </c:pt>
                <c:pt idx="589">
                  <c:v>44420</c:v>
                </c:pt>
                <c:pt idx="590">
                  <c:v>44421</c:v>
                </c:pt>
                <c:pt idx="591">
                  <c:v>44422</c:v>
                </c:pt>
                <c:pt idx="592">
                  <c:v>44423</c:v>
                </c:pt>
                <c:pt idx="593">
                  <c:v>44424</c:v>
                </c:pt>
                <c:pt idx="594">
                  <c:v>44425</c:v>
                </c:pt>
                <c:pt idx="595">
                  <c:v>44426</c:v>
                </c:pt>
                <c:pt idx="596">
                  <c:v>44427</c:v>
                </c:pt>
                <c:pt idx="597">
                  <c:v>44428</c:v>
                </c:pt>
                <c:pt idx="598">
                  <c:v>44429</c:v>
                </c:pt>
                <c:pt idx="599">
                  <c:v>44430</c:v>
                </c:pt>
                <c:pt idx="600">
                  <c:v>44431</c:v>
                </c:pt>
                <c:pt idx="601">
                  <c:v>44432</c:v>
                </c:pt>
                <c:pt idx="602">
                  <c:v>44433</c:v>
                </c:pt>
                <c:pt idx="603">
                  <c:v>44434</c:v>
                </c:pt>
                <c:pt idx="604">
                  <c:v>44435</c:v>
                </c:pt>
                <c:pt idx="605">
                  <c:v>44436</c:v>
                </c:pt>
                <c:pt idx="606">
                  <c:v>44437</c:v>
                </c:pt>
                <c:pt idx="607">
                  <c:v>44438</c:v>
                </c:pt>
                <c:pt idx="608">
                  <c:v>44439</c:v>
                </c:pt>
                <c:pt idx="609">
                  <c:v>44440</c:v>
                </c:pt>
                <c:pt idx="610">
                  <c:v>44441</c:v>
                </c:pt>
                <c:pt idx="611">
                  <c:v>44442</c:v>
                </c:pt>
                <c:pt idx="612">
                  <c:v>44443</c:v>
                </c:pt>
                <c:pt idx="613">
                  <c:v>44444</c:v>
                </c:pt>
                <c:pt idx="614">
                  <c:v>44445</c:v>
                </c:pt>
                <c:pt idx="615">
                  <c:v>44446</c:v>
                </c:pt>
                <c:pt idx="616">
                  <c:v>44447</c:v>
                </c:pt>
                <c:pt idx="617">
                  <c:v>44448</c:v>
                </c:pt>
                <c:pt idx="618">
                  <c:v>44449</c:v>
                </c:pt>
                <c:pt idx="619">
                  <c:v>44450</c:v>
                </c:pt>
                <c:pt idx="620">
                  <c:v>44451</c:v>
                </c:pt>
                <c:pt idx="621">
                  <c:v>44452</c:v>
                </c:pt>
                <c:pt idx="622">
                  <c:v>44453</c:v>
                </c:pt>
                <c:pt idx="623">
                  <c:v>44454</c:v>
                </c:pt>
                <c:pt idx="624">
                  <c:v>44455</c:v>
                </c:pt>
                <c:pt idx="625">
                  <c:v>44456</c:v>
                </c:pt>
                <c:pt idx="626">
                  <c:v>44457</c:v>
                </c:pt>
                <c:pt idx="627">
                  <c:v>44458</c:v>
                </c:pt>
                <c:pt idx="628">
                  <c:v>44459</c:v>
                </c:pt>
                <c:pt idx="629">
                  <c:v>44460</c:v>
                </c:pt>
                <c:pt idx="630">
                  <c:v>44461</c:v>
                </c:pt>
                <c:pt idx="631">
                  <c:v>44462</c:v>
                </c:pt>
                <c:pt idx="632">
                  <c:v>44463</c:v>
                </c:pt>
                <c:pt idx="633">
                  <c:v>44464</c:v>
                </c:pt>
                <c:pt idx="634">
                  <c:v>44465</c:v>
                </c:pt>
                <c:pt idx="635">
                  <c:v>44466</c:v>
                </c:pt>
                <c:pt idx="636">
                  <c:v>44467</c:v>
                </c:pt>
                <c:pt idx="637">
                  <c:v>44468</c:v>
                </c:pt>
                <c:pt idx="638">
                  <c:v>44469</c:v>
                </c:pt>
                <c:pt idx="639">
                  <c:v>44470</c:v>
                </c:pt>
                <c:pt idx="640">
                  <c:v>44471</c:v>
                </c:pt>
                <c:pt idx="641">
                  <c:v>44472</c:v>
                </c:pt>
                <c:pt idx="642">
                  <c:v>44473</c:v>
                </c:pt>
                <c:pt idx="643">
                  <c:v>44474</c:v>
                </c:pt>
                <c:pt idx="644">
                  <c:v>44475</c:v>
                </c:pt>
                <c:pt idx="645">
                  <c:v>44476</c:v>
                </c:pt>
                <c:pt idx="646">
                  <c:v>44477</c:v>
                </c:pt>
                <c:pt idx="647">
                  <c:v>44478</c:v>
                </c:pt>
                <c:pt idx="648">
                  <c:v>44479</c:v>
                </c:pt>
                <c:pt idx="649">
                  <c:v>44480</c:v>
                </c:pt>
                <c:pt idx="650">
                  <c:v>44481</c:v>
                </c:pt>
                <c:pt idx="651">
                  <c:v>44482</c:v>
                </c:pt>
                <c:pt idx="652">
                  <c:v>44483</c:v>
                </c:pt>
                <c:pt idx="653">
                  <c:v>44484</c:v>
                </c:pt>
                <c:pt idx="654">
                  <c:v>44485</c:v>
                </c:pt>
                <c:pt idx="655">
                  <c:v>44486</c:v>
                </c:pt>
                <c:pt idx="656">
                  <c:v>44487</c:v>
                </c:pt>
                <c:pt idx="657">
                  <c:v>44488</c:v>
                </c:pt>
                <c:pt idx="658">
                  <c:v>44489</c:v>
                </c:pt>
                <c:pt idx="659">
                  <c:v>44490</c:v>
                </c:pt>
                <c:pt idx="660">
                  <c:v>44491</c:v>
                </c:pt>
                <c:pt idx="661">
                  <c:v>44492</c:v>
                </c:pt>
                <c:pt idx="662">
                  <c:v>44493</c:v>
                </c:pt>
                <c:pt idx="663">
                  <c:v>44494</c:v>
                </c:pt>
                <c:pt idx="664">
                  <c:v>44495</c:v>
                </c:pt>
                <c:pt idx="665">
                  <c:v>44496</c:v>
                </c:pt>
                <c:pt idx="666">
                  <c:v>44497</c:v>
                </c:pt>
                <c:pt idx="667">
                  <c:v>44498</c:v>
                </c:pt>
                <c:pt idx="668">
                  <c:v>44499</c:v>
                </c:pt>
                <c:pt idx="669">
                  <c:v>44500</c:v>
                </c:pt>
                <c:pt idx="670">
                  <c:v>44501</c:v>
                </c:pt>
                <c:pt idx="671">
                  <c:v>44502</c:v>
                </c:pt>
                <c:pt idx="672">
                  <c:v>44503</c:v>
                </c:pt>
                <c:pt idx="673">
                  <c:v>44504</c:v>
                </c:pt>
                <c:pt idx="674">
                  <c:v>44505</c:v>
                </c:pt>
                <c:pt idx="675">
                  <c:v>44506</c:v>
                </c:pt>
                <c:pt idx="676">
                  <c:v>44507</c:v>
                </c:pt>
                <c:pt idx="677">
                  <c:v>44508</c:v>
                </c:pt>
                <c:pt idx="678">
                  <c:v>44509</c:v>
                </c:pt>
                <c:pt idx="679">
                  <c:v>44510</c:v>
                </c:pt>
                <c:pt idx="680">
                  <c:v>44511</c:v>
                </c:pt>
                <c:pt idx="681">
                  <c:v>44512</c:v>
                </c:pt>
                <c:pt idx="682">
                  <c:v>44513</c:v>
                </c:pt>
                <c:pt idx="683">
                  <c:v>44514</c:v>
                </c:pt>
                <c:pt idx="684">
                  <c:v>44515</c:v>
                </c:pt>
                <c:pt idx="685">
                  <c:v>44516</c:v>
                </c:pt>
                <c:pt idx="686">
                  <c:v>44517</c:v>
                </c:pt>
                <c:pt idx="687">
                  <c:v>44518</c:v>
                </c:pt>
                <c:pt idx="688">
                  <c:v>44519</c:v>
                </c:pt>
                <c:pt idx="689">
                  <c:v>44520</c:v>
                </c:pt>
                <c:pt idx="690">
                  <c:v>44521</c:v>
                </c:pt>
                <c:pt idx="691">
                  <c:v>44522</c:v>
                </c:pt>
                <c:pt idx="692">
                  <c:v>44523</c:v>
                </c:pt>
                <c:pt idx="693">
                  <c:v>44524</c:v>
                </c:pt>
                <c:pt idx="694">
                  <c:v>44525</c:v>
                </c:pt>
                <c:pt idx="695">
                  <c:v>44526</c:v>
                </c:pt>
                <c:pt idx="696">
                  <c:v>44527</c:v>
                </c:pt>
                <c:pt idx="697">
                  <c:v>44528</c:v>
                </c:pt>
                <c:pt idx="698">
                  <c:v>44529</c:v>
                </c:pt>
                <c:pt idx="699">
                  <c:v>44530</c:v>
                </c:pt>
                <c:pt idx="700">
                  <c:v>44531</c:v>
                </c:pt>
                <c:pt idx="701">
                  <c:v>44532</c:v>
                </c:pt>
                <c:pt idx="702">
                  <c:v>44533</c:v>
                </c:pt>
                <c:pt idx="703">
                  <c:v>44534</c:v>
                </c:pt>
                <c:pt idx="704">
                  <c:v>44535</c:v>
                </c:pt>
                <c:pt idx="705">
                  <c:v>44536</c:v>
                </c:pt>
                <c:pt idx="706">
                  <c:v>44537</c:v>
                </c:pt>
                <c:pt idx="707">
                  <c:v>44538</c:v>
                </c:pt>
                <c:pt idx="708">
                  <c:v>44539</c:v>
                </c:pt>
                <c:pt idx="709">
                  <c:v>44540</c:v>
                </c:pt>
                <c:pt idx="710">
                  <c:v>44541</c:v>
                </c:pt>
                <c:pt idx="711">
                  <c:v>44542</c:v>
                </c:pt>
                <c:pt idx="712">
                  <c:v>44543</c:v>
                </c:pt>
                <c:pt idx="713">
                  <c:v>44544</c:v>
                </c:pt>
                <c:pt idx="714">
                  <c:v>44545</c:v>
                </c:pt>
                <c:pt idx="715">
                  <c:v>44546</c:v>
                </c:pt>
                <c:pt idx="716">
                  <c:v>44547</c:v>
                </c:pt>
                <c:pt idx="717">
                  <c:v>44548</c:v>
                </c:pt>
                <c:pt idx="718">
                  <c:v>44549</c:v>
                </c:pt>
                <c:pt idx="719">
                  <c:v>44550</c:v>
                </c:pt>
                <c:pt idx="720">
                  <c:v>44551</c:v>
                </c:pt>
                <c:pt idx="721">
                  <c:v>44552</c:v>
                </c:pt>
                <c:pt idx="722">
                  <c:v>44553</c:v>
                </c:pt>
                <c:pt idx="723">
                  <c:v>44554</c:v>
                </c:pt>
                <c:pt idx="724">
                  <c:v>44555</c:v>
                </c:pt>
                <c:pt idx="725">
                  <c:v>44556</c:v>
                </c:pt>
                <c:pt idx="726">
                  <c:v>44557</c:v>
                </c:pt>
                <c:pt idx="727">
                  <c:v>44558</c:v>
                </c:pt>
                <c:pt idx="728">
                  <c:v>44559</c:v>
                </c:pt>
                <c:pt idx="729">
                  <c:v>44560</c:v>
                </c:pt>
                <c:pt idx="730">
                  <c:v>44561</c:v>
                </c:pt>
                <c:pt idx="731">
                  <c:v>44562</c:v>
                </c:pt>
                <c:pt idx="732">
                  <c:v>44563</c:v>
                </c:pt>
                <c:pt idx="733">
                  <c:v>44564</c:v>
                </c:pt>
                <c:pt idx="734">
                  <c:v>44565</c:v>
                </c:pt>
                <c:pt idx="735">
                  <c:v>44566</c:v>
                </c:pt>
                <c:pt idx="736">
                  <c:v>44567</c:v>
                </c:pt>
                <c:pt idx="737">
                  <c:v>44568</c:v>
                </c:pt>
                <c:pt idx="738">
                  <c:v>44569</c:v>
                </c:pt>
                <c:pt idx="739">
                  <c:v>44570</c:v>
                </c:pt>
                <c:pt idx="740">
                  <c:v>44571</c:v>
                </c:pt>
                <c:pt idx="741">
                  <c:v>44572</c:v>
                </c:pt>
                <c:pt idx="742">
                  <c:v>44573</c:v>
                </c:pt>
                <c:pt idx="743">
                  <c:v>44574</c:v>
                </c:pt>
                <c:pt idx="744">
                  <c:v>44575</c:v>
                </c:pt>
                <c:pt idx="745">
                  <c:v>44576</c:v>
                </c:pt>
                <c:pt idx="746">
                  <c:v>44577</c:v>
                </c:pt>
                <c:pt idx="747">
                  <c:v>44578</c:v>
                </c:pt>
                <c:pt idx="748">
                  <c:v>44579</c:v>
                </c:pt>
                <c:pt idx="749">
                  <c:v>44580</c:v>
                </c:pt>
                <c:pt idx="750">
                  <c:v>44581</c:v>
                </c:pt>
                <c:pt idx="751">
                  <c:v>44582</c:v>
                </c:pt>
                <c:pt idx="752">
                  <c:v>44583</c:v>
                </c:pt>
                <c:pt idx="753">
                  <c:v>44584</c:v>
                </c:pt>
                <c:pt idx="754">
                  <c:v>44585</c:v>
                </c:pt>
                <c:pt idx="755">
                  <c:v>44586</c:v>
                </c:pt>
                <c:pt idx="756">
                  <c:v>44587</c:v>
                </c:pt>
                <c:pt idx="757">
                  <c:v>44588</c:v>
                </c:pt>
                <c:pt idx="758">
                  <c:v>44589</c:v>
                </c:pt>
                <c:pt idx="759">
                  <c:v>44590</c:v>
                </c:pt>
                <c:pt idx="760">
                  <c:v>44591</c:v>
                </c:pt>
                <c:pt idx="761">
                  <c:v>44592</c:v>
                </c:pt>
                <c:pt idx="762">
                  <c:v>44593</c:v>
                </c:pt>
                <c:pt idx="763">
                  <c:v>44594</c:v>
                </c:pt>
                <c:pt idx="764">
                  <c:v>44595</c:v>
                </c:pt>
                <c:pt idx="765">
                  <c:v>44596</c:v>
                </c:pt>
                <c:pt idx="766">
                  <c:v>44597</c:v>
                </c:pt>
                <c:pt idx="767">
                  <c:v>44598</c:v>
                </c:pt>
                <c:pt idx="768">
                  <c:v>44599</c:v>
                </c:pt>
                <c:pt idx="769">
                  <c:v>44600</c:v>
                </c:pt>
                <c:pt idx="770">
                  <c:v>44601</c:v>
                </c:pt>
                <c:pt idx="771">
                  <c:v>44602</c:v>
                </c:pt>
                <c:pt idx="772">
                  <c:v>44603</c:v>
                </c:pt>
                <c:pt idx="773">
                  <c:v>44604</c:v>
                </c:pt>
                <c:pt idx="774">
                  <c:v>44605</c:v>
                </c:pt>
                <c:pt idx="775">
                  <c:v>44606</c:v>
                </c:pt>
                <c:pt idx="776">
                  <c:v>44607</c:v>
                </c:pt>
                <c:pt idx="777">
                  <c:v>44608</c:v>
                </c:pt>
                <c:pt idx="778">
                  <c:v>44609</c:v>
                </c:pt>
                <c:pt idx="779">
                  <c:v>44610</c:v>
                </c:pt>
                <c:pt idx="780">
                  <c:v>44611</c:v>
                </c:pt>
                <c:pt idx="781">
                  <c:v>44612</c:v>
                </c:pt>
                <c:pt idx="782">
                  <c:v>44613</c:v>
                </c:pt>
                <c:pt idx="783">
                  <c:v>44614</c:v>
                </c:pt>
                <c:pt idx="784">
                  <c:v>44615</c:v>
                </c:pt>
                <c:pt idx="785">
                  <c:v>44616</c:v>
                </c:pt>
                <c:pt idx="786">
                  <c:v>44617</c:v>
                </c:pt>
                <c:pt idx="787">
                  <c:v>44618</c:v>
                </c:pt>
                <c:pt idx="788">
                  <c:v>44619</c:v>
                </c:pt>
                <c:pt idx="789">
                  <c:v>44620</c:v>
                </c:pt>
                <c:pt idx="790">
                  <c:v>44621</c:v>
                </c:pt>
                <c:pt idx="791">
                  <c:v>44622</c:v>
                </c:pt>
                <c:pt idx="792">
                  <c:v>44623</c:v>
                </c:pt>
                <c:pt idx="793">
                  <c:v>44624</c:v>
                </c:pt>
                <c:pt idx="794">
                  <c:v>44625</c:v>
                </c:pt>
                <c:pt idx="795">
                  <c:v>44626</c:v>
                </c:pt>
                <c:pt idx="796">
                  <c:v>44627</c:v>
                </c:pt>
                <c:pt idx="797">
                  <c:v>44628</c:v>
                </c:pt>
                <c:pt idx="798">
                  <c:v>44629</c:v>
                </c:pt>
                <c:pt idx="799">
                  <c:v>44630</c:v>
                </c:pt>
                <c:pt idx="800">
                  <c:v>44631</c:v>
                </c:pt>
                <c:pt idx="801">
                  <c:v>44632</c:v>
                </c:pt>
                <c:pt idx="802">
                  <c:v>44633</c:v>
                </c:pt>
                <c:pt idx="803">
                  <c:v>44634</c:v>
                </c:pt>
                <c:pt idx="804">
                  <c:v>44635</c:v>
                </c:pt>
                <c:pt idx="805">
                  <c:v>44636</c:v>
                </c:pt>
                <c:pt idx="806">
                  <c:v>44637</c:v>
                </c:pt>
                <c:pt idx="807">
                  <c:v>44638</c:v>
                </c:pt>
                <c:pt idx="808">
                  <c:v>44639</c:v>
                </c:pt>
                <c:pt idx="809">
                  <c:v>44640</c:v>
                </c:pt>
                <c:pt idx="810">
                  <c:v>44641</c:v>
                </c:pt>
                <c:pt idx="811">
                  <c:v>44642</c:v>
                </c:pt>
                <c:pt idx="812">
                  <c:v>44643</c:v>
                </c:pt>
                <c:pt idx="813">
                  <c:v>44644</c:v>
                </c:pt>
                <c:pt idx="814">
                  <c:v>44645</c:v>
                </c:pt>
                <c:pt idx="815">
                  <c:v>44646</c:v>
                </c:pt>
                <c:pt idx="816">
                  <c:v>44647</c:v>
                </c:pt>
                <c:pt idx="817">
                  <c:v>44648</c:v>
                </c:pt>
                <c:pt idx="818">
                  <c:v>44649</c:v>
                </c:pt>
                <c:pt idx="819">
                  <c:v>44650</c:v>
                </c:pt>
                <c:pt idx="820">
                  <c:v>44651</c:v>
                </c:pt>
                <c:pt idx="821">
                  <c:v>44652</c:v>
                </c:pt>
                <c:pt idx="822">
                  <c:v>44653</c:v>
                </c:pt>
                <c:pt idx="823">
                  <c:v>44654</c:v>
                </c:pt>
                <c:pt idx="824">
                  <c:v>44655</c:v>
                </c:pt>
                <c:pt idx="825">
                  <c:v>44656</c:v>
                </c:pt>
                <c:pt idx="826">
                  <c:v>44657</c:v>
                </c:pt>
                <c:pt idx="827">
                  <c:v>44658</c:v>
                </c:pt>
                <c:pt idx="828">
                  <c:v>44659</c:v>
                </c:pt>
                <c:pt idx="829">
                  <c:v>44660</c:v>
                </c:pt>
                <c:pt idx="830">
                  <c:v>44661</c:v>
                </c:pt>
                <c:pt idx="831">
                  <c:v>44662</c:v>
                </c:pt>
                <c:pt idx="832">
                  <c:v>44663</c:v>
                </c:pt>
                <c:pt idx="833">
                  <c:v>44664</c:v>
                </c:pt>
                <c:pt idx="834">
                  <c:v>44665</c:v>
                </c:pt>
                <c:pt idx="835">
                  <c:v>44666</c:v>
                </c:pt>
                <c:pt idx="836">
                  <c:v>44667</c:v>
                </c:pt>
                <c:pt idx="837">
                  <c:v>44668</c:v>
                </c:pt>
                <c:pt idx="838">
                  <c:v>44669</c:v>
                </c:pt>
                <c:pt idx="839">
                  <c:v>44670</c:v>
                </c:pt>
                <c:pt idx="840">
                  <c:v>44671</c:v>
                </c:pt>
                <c:pt idx="841">
                  <c:v>44672</c:v>
                </c:pt>
                <c:pt idx="842">
                  <c:v>44673</c:v>
                </c:pt>
                <c:pt idx="843">
                  <c:v>44674</c:v>
                </c:pt>
                <c:pt idx="844">
                  <c:v>44675</c:v>
                </c:pt>
                <c:pt idx="845">
                  <c:v>44676</c:v>
                </c:pt>
                <c:pt idx="846">
                  <c:v>44677</c:v>
                </c:pt>
                <c:pt idx="847">
                  <c:v>44678</c:v>
                </c:pt>
                <c:pt idx="848">
                  <c:v>44679</c:v>
                </c:pt>
                <c:pt idx="849">
                  <c:v>44680</c:v>
                </c:pt>
                <c:pt idx="850">
                  <c:v>44681</c:v>
                </c:pt>
                <c:pt idx="851">
                  <c:v>44682</c:v>
                </c:pt>
                <c:pt idx="852">
                  <c:v>44683</c:v>
                </c:pt>
                <c:pt idx="853">
                  <c:v>44684</c:v>
                </c:pt>
                <c:pt idx="854">
                  <c:v>44685</c:v>
                </c:pt>
                <c:pt idx="855">
                  <c:v>44686</c:v>
                </c:pt>
                <c:pt idx="856">
                  <c:v>44687</c:v>
                </c:pt>
                <c:pt idx="857">
                  <c:v>44688</c:v>
                </c:pt>
                <c:pt idx="858">
                  <c:v>44689</c:v>
                </c:pt>
                <c:pt idx="859">
                  <c:v>44690</c:v>
                </c:pt>
                <c:pt idx="860">
                  <c:v>44691</c:v>
                </c:pt>
                <c:pt idx="861">
                  <c:v>44692</c:v>
                </c:pt>
                <c:pt idx="862">
                  <c:v>44693</c:v>
                </c:pt>
                <c:pt idx="863">
                  <c:v>44694</c:v>
                </c:pt>
                <c:pt idx="864">
                  <c:v>44695</c:v>
                </c:pt>
                <c:pt idx="865">
                  <c:v>44696</c:v>
                </c:pt>
                <c:pt idx="866">
                  <c:v>44697</c:v>
                </c:pt>
                <c:pt idx="867">
                  <c:v>44698</c:v>
                </c:pt>
                <c:pt idx="868">
                  <c:v>44699</c:v>
                </c:pt>
                <c:pt idx="869">
                  <c:v>44700</c:v>
                </c:pt>
                <c:pt idx="870">
                  <c:v>44701</c:v>
                </c:pt>
                <c:pt idx="871">
                  <c:v>44702</c:v>
                </c:pt>
                <c:pt idx="872">
                  <c:v>44703</c:v>
                </c:pt>
                <c:pt idx="873">
                  <c:v>44704</c:v>
                </c:pt>
                <c:pt idx="874">
                  <c:v>44705</c:v>
                </c:pt>
                <c:pt idx="875">
                  <c:v>44706</c:v>
                </c:pt>
                <c:pt idx="876">
                  <c:v>44707</c:v>
                </c:pt>
                <c:pt idx="877">
                  <c:v>44708</c:v>
                </c:pt>
                <c:pt idx="878">
                  <c:v>44709</c:v>
                </c:pt>
                <c:pt idx="879">
                  <c:v>44710</c:v>
                </c:pt>
                <c:pt idx="880">
                  <c:v>44711</c:v>
                </c:pt>
                <c:pt idx="881">
                  <c:v>44712</c:v>
                </c:pt>
                <c:pt idx="882">
                  <c:v>44713</c:v>
                </c:pt>
                <c:pt idx="883">
                  <c:v>44714</c:v>
                </c:pt>
                <c:pt idx="884">
                  <c:v>44715</c:v>
                </c:pt>
                <c:pt idx="885">
                  <c:v>44716</c:v>
                </c:pt>
                <c:pt idx="886">
                  <c:v>44717</c:v>
                </c:pt>
                <c:pt idx="887">
                  <c:v>44718</c:v>
                </c:pt>
                <c:pt idx="888">
                  <c:v>44719</c:v>
                </c:pt>
                <c:pt idx="889">
                  <c:v>44720</c:v>
                </c:pt>
                <c:pt idx="890">
                  <c:v>44721</c:v>
                </c:pt>
                <c:pt idx="891">
                  <c:v>44722</c:v>
                </c:pt>
                <c:pt idx="892">
                  <c:v>44723</c:v>
                </c:pt>
                <c:pt idx="893">
                  <c:v>44724</c:v>
                </c:pt>
                <c:pt idx="894">
                  <c:v>44725</c:v>
                </c:pt>
                <c:pt idx="895">
                  <c:v>44726</c:v>
                </c:pt>
                <c:pt idx="896">
                  <c:v>44727</c:v>
                </c:pt>
                <c:pt idx="897">
                  <c:v>44728</c:v>
                </c:pt>
                <c:pt idx="898">
                  <c:v>44729</c:v>
                </c:pt>
                <c:pt idx="899">
                  <c:v>44730</c:v>
                </c:pt>
                <c:pt idx="900">
                  <c:v>44731</c:v>
                </c:pt>
                <c:pt idx="901">
                  <c:v>44732</c:v>
                </c:pt>
                <c:pt idx="902">
                  <c:v>44733</c:v>
                </c:pt>
                <c:pt idx="903">
                  <c:v>44734</c:v>
                </c:pt>
                <c:pt idx="904">
                  <c:v>44735</c:v>
                </c:pt>
                <c:pt idx="905">
                  <c:v>44736</c:v>
                </c:pt>
                <c:pt idx="906">
                  <c:v>44737</c:v>
                </c:pt>
                <c:pt idx="907">
                  <c:v>44738</c:v>
                </c:pt>
                <c:pt idx="908">
                  <c:v>44739</c:v>
                </c:pt>
                <c:pt idx="909">
                  <c:v>44740</c:v>
                </c:pt>
                <c:pt idx="910">
                  <c:v>44741</c:v>
                </c:pt>
                <c:pt idx="911">
                  <c:v>44742</c:v>
                </c:pt>
                <c:pt idx="912">
                  <c:v>44743</c:v>
                </c:pt>
                <c:pt idx="913">
                  <c:v>44744</c:v>
                </c:pt>
                <c:pt idx="914">
                  <c:v>44745</c:v>
                </c:pt>
                <c:pt idx="915">
                  <c:v>44746</c:v>
                </c:pt>
                <c:pt idx="916">
                  <c:v>44747</c:v>
                </c:pt>
                <c:pt idx="917">
                  <c:v>44748</c:v>
                </c:pt>
                <c:pt idx="918">
                  <c:v>44749</c:v>
                </c:pt>
                <c:pt idx="919">
                  <c:v>44750</c:v>
                </c:pt>
                <c:pt idx="920">
                  <c:v>44751</c:v>
                </c:pt>
                <c:pt idx="921">
                  <c:v>44752</c:v>
                </c:pt>
                <c:pt idx="922">
                  <c:v>44753</c:v>
                </c:pt>
                <c:pt idx="923">
                  <c:v>44754</c:v>
                </c:pt>
                <c:pt idx="924">
                  <c:v>44755</c:v>
                </c:pt>
                <c:pt idx="925">
                  <c:v>44756</c:v>
                </c:pt>
                <c:pt idx="926">
                  <c:v>44757</c:v>
                </c:pt>
                <c:pt idx="927">
                  <c:v>44758</c:v>
                </c:pt>
                <c:pt idx="928">
                  <c:v>44759</c:v>
                </c:pt>
                <c:pt idx="929">
                  <c:v>44760</c:v>
                </c:pt>
                <c:pt idx="930">
                  <c:v>44761</c:v>
                </c:pt>
                <c:pt idx="931">
                  <c:v>44762</c:v>
                </c:pt>
                <c:pt idx="932">
                  <c:v>44763</c:v>
                </c:pt>
                <c:pt idx="933">
                  <c:v>44764</c:v>
                </c:pt>
                <c:pt idx="934">
                  <c:v>44765</c:v>
                </c:pt>
                <c:pt idx="935">
                  <c:v>44766</c:v>
                </c:pt>
                <c:pt idx="936">
                  <c:v>44767</c:v>
                </c:pt>
                <c:pt idx="937">
                  <c:v>44768</c:v>
                </c:pt>
                <c:pt idx="938">
                  <c:v>44769</c:v>
                </c:pt>
                <c:pt idx="939">
                  <c:v>44770</c:v>
                </c:pt>
                <c:pt idx="940">
                  <c:v>44771</c:v>
                </c:pt>
                <c:pt idx="941">
                  <c:v>44772</c:v>
                </c:pt>
                <c:pt idx="942">
                  <c:v>44773</c:v>
                </c:pt>
                <c:pt idx="943">
                  <c:v>44774</c:v>
                </c:pt>
                <c:pt idx="944">
                  <c:v>44775</c:v>
                </c:pt>
                <c:pt idx="945">
                  <c:v>44776</c:v>
                </c:pt>
                <c:pt idx="946">
                  <c:v>44777</c:v>
                </c:pt>
                <c:pt idx="947">
                  <c:v>44778</c:v>
                </c:pt>
                <c:pt idx="948">
                  <c:v>44779</c:v>
                </c:pt>
                <c:pt idx="949">
                  <c:v>44780</c:v>
                </c:pt>
                <c:pt idx="950">
                  <c:v>44781</c:v>
                </c:pt>
                <c:pt idx="951">
                  <c:v>44782</c:v>
                </c:pt>
                <c:pt idx="952">
                  <c:v>44783</c:v>
                </c:pt>
                <c:pt idx="953">
                  <c:v>44784</c:v>
                </c:pt>
                <c:pt idx="954">
                  <c:v>44785</c:v>
                </c:pt>
                <c:pt idx="955">
                  <c:v>44786</c:v>
                </c:pt>
                <c:pt idx="956">
                  <c:v>44787</c:v>
                </c:pt>
                <c:pt idx="957">
                  <c:v>44788</c:v>
                </c:pt>
                <c:pt idx="958">
                  <c:v>44789</c:v>
                </c:pt>
                <c:pt idx="959">
                  <c:v>44790</c:v>
                </c:pt>
                <c:pt idx="960">
                  <c:v>44791</c:v>
                </c:pt>
                <c:pt idx="961">
                  <c:v>44792</c:v>
                </c:pt>
                <c:pt idx="962">
                  <c:v>44793</c:v>
                </c:pt>
                <c:pt idx="963">
                  <c:v>44794</c:v>
                </c:pt>
                <c:pt idx="964">
                  <c:v>44795</c:v>
                </c:pt>
                <c:pt idx="965">
                  <c:v>44796</c:v>
                </c:pt>
                <c:pt idx="966">
                  <c:v>44797</c:v>
                </c:pt>
                <c:pt idx="967">
                  <c:v>44798</c:v>
                </c:pt>
                <c:pt idx="968">
                  <c:v>44799</c:v>
                </c:pt>
                <c:pt idx="969">
                  <c:v>44800</c:v>
                </c:pt>
                <c:pt idx="970">
                  <c:v>44801</c:v>
                </c:pt>
                <c:pt idx="971">
                  <c:v>44802</c:v>
                </c:pt>
                <c:pt idx="972">
                  <c:v>44803</c:v>
                </c:pt>
                <c:pt idx="973">
                  <c:v>44804</c:v>
                </c:pt>
                <c:pt idx="974">
                  <c:v>44805</c:v>
                </c:pt>
                <c:pt idx="975">
                  <c:v>44806</c:v>
                </c:pt>
                <c:pt idx="976">
                  <c:v>44807</c:v>
                </c:pt>
                <c:pt idx="977">
                  <c:v>44808</c:v>
                </c:pt>
                <c:pt idx="978">
                  <c:v>44809</c:v>
                </c:pt>
                <c:pt idx="979">
                  <c:v>44810</c:v>
                </c:pt>
                <c:pt idx="980">
                  <c:v>44811</c:v>
                </c:pt>
                <c:pt idx="981">
                  <c:v>44812</c:v>
                </c:pt>
                <c:pt idx="982">
                  <c:v>44813</c:v>
                </c:pt>
                <c:pt idx="983">
                  <c:v>44814</c:v>
                </c:pt>
                <c:pt idx="984">
                  <c:v>44815</c:v>
                </c:pt>
                <c:pt idx="985">
                  <c:v>44816</c:v>
                </c:pt>
                <c:pt idx="986">
                  <c:v>44817</c:v>
                </c:pt>
                <c:pt idx="987">
                  <c:v>44818</c:v>
                </c:pt>
                <c:pt idx="988">
                  <c:v>44819</c:v>
                </c:pt>
                <c:pt idx="989">
                  <c:v>44820</c:v>
                </c:pt>
                <c:pt idx="990">
                  <c:v>44821</c:v>
                </c:pt>
                <c:pt idx="991">
                  <c:v>44822</c:v>
                </c:pt>
                <c:pt idx="992">
                  <c:v>44823</c:v>
                </c:pt>
                <c:pt idx="993">
                  <c:v>44824</c:v>
                </c:pt>
                <c:pt idx="994">
                  <c:v>44825</c:v>
                </c:pt>
                <c:pt idx="995">
                  <c:v>44826</c:v>
                </c:pt>
                <c:pt idx="996">
                  <c:v>44827</c:v>
                </c:pt>
                <c:pt idx="997">
                  <c:v>44828</c:v>
                </c:pt>
                <c:pt idx="998">
                  <c:v>44829</c:v>
                </c:pt>
                <c:pt idx="999">
                  <c:v>44830</c:v>
                </c:pt>
                <c:pt idx="1000">
                  <c:v>44831</c:v>
                </c:pt>
                <c:pt idx="1001">
                  <c:v>44832</c:v>
                </c:pt>
                <c:pt idx="1002">
                  <c:v>44833</c:v>
                </c:pt>
                <c:pt idx="1003">
                  <c:v>44834</c:v>
                </c:pt>
                <c:pt idx="1004">
                  <c:v>44835</c:v>
                </c:pt>
                <c:pt idx="1005">
                  <c:v>44836</c:v>
                </c:pt>
                <c:pt idx="1006">
                  <c:v>44837</c:v>
                </c:pt>
                <c:pt idx="1007">
                  <c:v>44838</c:v>
                </c:pt>
                <c:pt idx="1008">
                  <c:v>44839</c:v>
                </c:pt>
                <c:pt idx="1009">
                  <c:v>44840</c:v>
                </c:pt>
                <c:pt idx="1010">
                  <c:v>44841</c:v>
                </c:pt>
                <c:pt idx="1011">
                  <c:v>44842</c:v>
                </c:pt>
                <c:pt idx="1012">
                  <c:v>44843</c:v>
                </c:pt>
                <c:pt idx="1013">
                  <c:v>44844</c:v>
                </c:pt>
                <c:pt idx="1014">
                  <c:v>44845</c:v>
                </c:pt>
                <c:pt idx="1015">
                  <c:v>44846</c:v>
                </c:pt>
                <c:pt idx="1016">
                  <c:v>44847</c:v>
                </c:pt>
                <c:pt idx="1017">
                  <c:v>44848</c:v>
                </c:pt>
                <c:pt idx="1018">
                  <c:v>44849</c:v>
                </c:pt>
                <c:pt idx="1019">
                  <c:v>44850</c:v>
                </c:pt>
                <c:pt idx="1020">
                  <c:v>44851</c:v>
                </c:pt>
                <c:pt idx="1021">
                  <c:v>44852</c:v>
                </c:pt>
                <c:pt idx="1022">
                  <c:v>44853</c:v>
                </c:pt>
                <c:pt idx="1023">
                  <c:v>44854</c:v>
                </c:pt>
                <c:pt idx="1024">
                  <c:v>44855</c:v>
                </c:pt>
                <c:pt idx="1025">
                  <c:v>44856</c:v>
                </c:pt>
                <c:pt idx="1026">
                  <c:v>44857</c:v>
                </c:pt>
                <c:pt idx="1027">
                  <c:v>44858</c:v>
                </c:pt>
                <c:pt idx="1028">
                  <c:v>44859</c:v>
                </c:pt>
                <c:pt idx="1029">
                  <c:v>44860</c:v>
                </c:pt>
                <c:pt idx="1030">
                  <c:v>44861</c:v>
                </c:pt>
                <c:pt idx="1031">
                  <c:v>44862</c:v>
                </c:pt>
                <c:pt idx="1032">
                  <c:v>44863</c:v>
                </c:pt>
                <c:pt idx="1033">
                  <c:v>44864</c:v>
                </c:pt>
                <c:pt idx="1034">
                  <c:v>44865</c:v>
                </c:pt>
                <c:pt idx="1035">
                  <c:v>44866</c:v>
                </c:pt>
                <c:pt idx="1036">
                  <c:v>44867</c:v>
                </c:pt>
                <c:pt idx="1037">
                  <c:v>44868</c:v>
                </c:pt>
                <c:pt idx="1038">
                  <c:v>44869</c:v>
                </c:pt>
                <c:pt idx="1039">
                  <c:v>44870</c:v>
                </c:pt>
                <c:pt idx="1040">
                  <c:v>44871</c:v>
                </c:pt>
                <c:pt idx="1041">
                  <c:v>44872</c:v>
                </c:pt>
                <c:pt idx="1042">
                  <c:v>44873</c:v>
                </c:pt>
                <c:pt idx="1043">
                  <c:v>44874</c:v>
                </c:pt>
                <c:pt idx="1044">
                  <c:v>44875</c:v>
                </c:pt>
                <c:pt idx="1045">
                  <c:v>44876</c:v>
                </c:pt>
                <c:pt idx="1046">
                  <c:v>44877</c:v>
                </c:pt>
                <c:pt idx="1047">
                  <c:v>44878</c:v>
                </c:pt>
                <c:pt idx="1048">
                  <c:v>44879</c:v>
                </c:pt>
                <c:pt idx="1049">
                  <c:v>44880</c:v>
                </c:pt>
                <c:pt idx="1050">
                  <c:v>44881</c:v>
                </c:pt>
                <c:pt idx="1051">
                  <c:v>44882</c:v>
                </c:pt>
                <c:pt idx="1052">
                  <c:v>44883</c:v>
                </c:pt>
                <c:pt idx="1053">
                  <c:v>44884</c:v>
                </c:pt>
                <c:pt idx="1054">
                  <c:v>44885</c:v>
                </c:pt>
                <c:pt idx="1055">
                  <c:v>44886</c:v>
                </c:pt>
                <c:pt idx="1056">
                  <c:v>44887</c:v>
                </c:pt>
                <c:pt idx="1057">
                  <c:v>44888</c:v>
                </c:pt>
                <c:pt idx="1058">
                  <c:v>44889</c:v>
                </c:pt>
                <c:pt idx="1059">
                  <c:v>44890</c:v>
                </c:pt>
                <c:pt idx="1060">
                  <c:v>44891</c:v>
                </c:pt>
                <c:pt idx="1061">
                  <c:v>44892</c:v>
                </c:pt>
                <c:pt idx="1062">
                  <c:v>44893</c:v>
                </c:pt>
                <c:pt idx="1063">
                  <c:v>44894</c:v>
                </c:pt>
                <c:pt idx="1064">
                  <c:v>44895</c:v>
                </c:pt>
                <c:pt idx="1065">
                  <c:v>44896</c:v>
                </c:pt>
                <c:pt idx="1066">
                  <c:v>44897</c:v>
                </c:pt>
                <c:pt idx="1067">
                  <c:v>44898</c:v>
                </c:pt>
                <c:pt idx="1068">
                  <c:v>44899</c:v>
                </c:pt>
                <c:pt idx="1069">
                  <c:v>44900</c:v>
                </c:pt>
                <c:pt idx="1070">
                  <c:v>44901</c:v>
                </c:pt>
                <c:pt idx="1071">
                  <c:v>44902</c:v>
                </c:pt>
                <c:pt idx="1072">
                  <c:v>44903</c:v>
                </c:pt>
                <c:pt idx="1073">
                  <c:v>44904</c:v>
                </c:pt>
                <c:pt idx="1074">
                  <c:v>44905</c:v>
                </c:pt>
                <c:pt idx="1075">
                  <c:v>44906</c:v>
                </c:pt>
                <c:pt idx="1076">
                  <c:v>44907</c:v>
                </c:pt>
                <c:pt idx="1077">
                  <c:v>44908</c:v>
                </c:pt>
                <c:pt idx="1078">
                  <c:v>44909</c:v>
                </c:pt>
                <c:pt idx="1079">
                  <c:v>44910</c:v>
                </c:pt>
                <c:pt idx="1080">
                  <c:v>44911</c:v>
                </c:pt>
                <c:pt idx="1081">
                  <c:v>44912</c:v>
                </c:pt>
                <c:pt idx="1082">
                  <c:v>44913</c:v>
                </c:pt>
                <c:pt idx="1083">
                  <c:v>44914</c:v>
                </c:pt>
                <c:pt idx="1084">
                  <c:v>44915</c:v>
                </c:pt>
                <c:pt idx="1085">
                  <c:v>44916</c:v>
                </c:pt>
                <c:pt idx="1086">
                  <c:v>44917</c:v>
                </c:pt>
                <c:pt idx="1087">
                  <c:v>44918</c:v>
                </c:pt>
                <c:pt idx="1088">
                  <c:v>44919</c:v>
                </c:pt>
                <c:pt idx="1089">
                  <c:v>44920</c:v>
                </c:pt>
                <c:pt idx="1090">
                  <c:v>44921</c:v>
                </c:pt>
                <c:pt idx="1091">
                  <c:v>44922</c:v>
                </c:pt>
                <c:pt idx="1092">
                  <c:v>44923</c:v>
                </c:pt>
                <c:pt idx="1093">
                  <c:v>44924</c:v>
                </c:pt>
                <c:pt idx="1094">
                  <c:v>44925</c:v>
                </c:pt>
                <c:pt idx="1095">
                  <c:v>44926</c:v>
                </c:pt>
                <c:pt idx="1096">
                  <c:v>44927</c:v>
                </c:pt>
                <c:pt idx="1097">
                  <c:v>44928</c:v>
                </c:pt>
                <c:pt idx="1098">
                  <c:v>44929</c:v>
                </c:pt>
                <c:pt idx="1099">
                  <c:v>44930</c:v>
                </c:pt>
                <c:pt idx="1100">
                  <c:v>44931</c:v>
                </c:pt>
                <c:pt idx="1101">
                  <c:v>44932</c:v>
                </c:pt>
                <c:pt idx="1102">
                  <c:v>44933</c:v>
                </c:pt>
                <c:pt idx="1103">
                  <c:v>44934</c:v>
                </c:pt>
                <c:pt idx="1104">
                  <c:v>44935</c:v>
                </c:pt>
                <c:pt idx="1105">
                  <c:v>44936</c:v>
                </c:pt>
                <c:pt idx="1106">
                  <c:v>44937</c:v>
                </c:pt>
                <c:pt idx="1107">
                  <c:v>44938</c:v>
                </c:pt>
                <c:pt idx="1108">
                  <c:v>44939</c:v>
                </c:pt>
                <c:pt idx="1109">
                  <c:v>44940</c:v>
                </c:pt>
                <c:pt idx="1110">
                  <c:v>44941</c:v>
                </c:pt>
                <c:pt idx="1111">
                  <c:v>44942</c:v>
                </c:pt>
                <c:pt idx="1112">
                  <c:v>44943</c:v>
                </c:pt>
                <c:pt idx="1113">
                  <c:v>44944</c:v>
                </c:pt>
                <c:pt idx="1114">
                  <c:v>44945</c:v>
                </c:pt>
                <c:pt idx="1115">
                  <c:v>44946</c:v>
                </c:pt>
                <c:pt idx="1116">
                  <c:v>44947</c:v>
                </c:pt>
                <c:pt idx="1117">
                  <c:v>44948</c:v>
                </c:pt>
                <c:pt idx="1118">
                  <c:v>44949</c:v>
                </c:pt>
                <c:pt idx="1119">
                  <c:v>44950</c:v>
                </c:pt>
                <c:pt idx="1120">
                  <c:v>44951</c:v>
                </c:pt>
                <c:pt idx="1121">
                  <c:v>44952</c:v>
                </c:pt>
                <c:pt idx="1122">
                  <c:v>44953</c:v>
                </c:pt>
                <c:pt idx="1123">
                  <c:v>44954</c:v>
                </c:pt>
                <c:pt idx="1124">
                  <c:v>44955</c:v>
                </c:pt>
                <c:pt idx="1125">
                  <c:v>44956</c:v>
                </c:pt>
                <c:pt idx="1126">
                  <c:v>44957</c:v>
                </c:pt>
                <c:pt idx="1127">
                  <c:v>44958</c:v>
                </c:pt>
                <c:pt idx="1128">
                  <c:v>44959</c:v>
                </c:pt>
                <c:pt idx="1129">
                  <c:v>44960</c:v>
                </c:pt>
                <c:pt idx="1130">
                  <c:v>44961</c:v>
                </c:pt>
                <c:pt idx="1131">
                  <c:v>44962</c:v>
                </c:pt>
                <c:pt idx="1132">
                  <c:v>44963</c:v>
                </c:pt>
                <c:pt idx="1133">
                  <c:v>44964</c:v>
                </c:pt>
                <c:pt idx="1134">
                  <c:v>44965</c:v>
                </c:pt>
                <c:pt idx="1135">
                  <c:v>44966</c:v>
                </c:pt>
                <c:pt idx="1136">
                  <c:v>44967</c:v>
                </c:pt>
                <c:pt idx="1137">
                  <c:v>44968</c:v>
                </c:pt>
                <c:pt idx="1138">
                  <c:v>44969</c:v>
                </c:pt>
                <c:pt idx="1139">
                  <c:v>44970</c:v>
                </c:pt>
                <c:pt idx="1140">
                  <c:v>44971</c:v>
                </c:pt>
                <c:pt idx="1141">
                  <c:v>44972</c:v>
                </c:pt>
                <c:pt idx="1142">
                  <c:v>44973</c:v>
                </c:pt>
                <c:pt idx="1143">
                  <c:v>44974</c:v>
                </c:pt>
                <c:pt idx="1144">
                  <c:v>44975</c:v>
                </c:pt>
                <c:pt idx="1145">
                  <c:v>44976</c:v>
                </c:pt>
                <c:pt idx="1146">
                  <c:v>44977</c:v>
                </c:pt>
                <c:pt idx="1147">
                  <c:v>44978</c:v>
                </c:pt>
                <c:pt idx="1148">
                  <c:v>44979</c:v>
                </c:pt>
                <c:pt idx="1149">
                  <c:v>44980</c:v>
                </c:pt>
                <c:pt idx="1150">
                  <c:v>44981</c:v>
                </c:pt>
                <c:pt idx="1151">
                  <c:v>44982</c:v>
                </c:pt>
                <c:pt idx="1152">
                  <c:v>44983</c:v>
                </c:pt>
                <c:pt idx="1153">
                  <c:v>44984</c:v>
                </c:pt>
                <c:pt idx="1154">
                  <c:v>44985</c:v>
                </c:pt>
                <c:pt idx="1155">
                  <c:v>44986</c:v>
                </c:pt>
                <c:pt idx="1156">
                  <c:v>44987</c:v>
                </c:pt>
                <c:pt idx="1157">
                  <c:v>44988</c:v>
                </c:pt>
                <c:pt idx="1158">
                  <c:v>44989</c:v>
                </c:pt>
                <c:pt idx="1159">
                  <c:v>44990</c:v>
                </c:pt>
                <c:pt idx="1160">
                  <c:v>44991</c:v>
                </c:pt>
                <c:pt idx="1161">
                  <c:v>44992</c:v>
                </c:pt>
                <c:pt idx="1162">
                  <c:v>44993</c:v>
                </c:pt>
                <c:pt idx="1163">
                  <c:v>44994</c:v>
                </c:pt>
                <c:pt idx="1164">
                  <c:v>44995</c:v>
                </c:pt>
                <c:pt idx="1165">
                  <c:v>44996</c:v>
                </c:pt>
                <c:pt idx="1166">
                  <c:v>44997</c:v>
                </c:pt>
                <c:pt idx="1167">
                  <c:v>44998</c:v>
                </c:pt>
                <c:pt idx="1168">
                  <c:v>44999</c:v>
                </c:pt>
                <c:pt idx="1169">
                  <c:v>45000</c:v>
                </c:pt>
                <c:pt idx="1170">
                  <c:v>45001</c:v>
                </c:pt>
                <c:pt idx="1171">
                  <c:v>45002</c:v>
                </c:pt>
                <c:pt idx="1172">
                  <c:v>45003</c:v>
                </c:pt>
                <c:pt idx="1173">
                  <c:v>45004</c:v>
                </c:pt>
                <c:pt idx="1174">
                  <c:v>45005</c:v>
                </c:pt>
                <c:pt idx="1175">
                  <c:v>45006</c:v>
                </c:pt>
                <c:pt idx="1176">
                  <c:v>45007</c:v>
                </c:pt>
                <c:pt idx="1177">
                  <c:v>45008</c:v>
                </c:pt>
                <c:pt idx="1178">
                  <c:v>45009</c:v>
                </c:pt>
                <c:pt idx="1179">
                  <c:v>45010</c:v>
                </c:pt>
                <c:pt idx="1180">
                  <c:v>45011</c:v>
                </c:pt>
                <c:pt idx="1181">
                  <c:v>45012</c:v>
                </c:pt>
                <c:pt idx="1182">
                  <c:v>45013</c:v>
                </c:pt>
                <c:pt idx="1183">
                  <c:v>45014</c:v>
                </c:pt>
                <c:pt idx="1184">
                  <c:v>45015</c:v>
                </c:pt>
                <c:pt idx="1185">
                  <c:v>45016</c:v>
                </c:pt>
                <c:pt idx="1186">
                  <c:v>45017</c:v>
                </c:pt>
                <c:pt idx="1187">
                  <c:v>45018</c:v>
                </c:pt>
                <c:pt idx="1188">
                  <c:v>45019</c:v>
                </c:pt>
                <c:pt idx="1189">
                  <c:v>45020</c:v>
                </c:pt>
                <c:pt idx="1190">
                  <c:v>45021</c:v>
                </c:pt>
                <c:pt idx="1191">
                  <c:v>45022</c:v>
                </c:pt>
                <c:pt idx="1192">
                  <c:v>45023</c:v>
                </c:pt>
                <c:pt idx="1193">
                  <c:v>45024</c:v>
                </c:pt>
                <c:pt idx="1194">
                  <c:v>45025</c:v>
                </c:pt>
                <c:pt idx="1195">
                  <c:v>45026</c:v>
                </c:pt>
                <c:pt idx="1196">
                  <c:v>45027</c:v>
                </c:pt>
                <c:pt idx="1197">
                  <c:v>45028</c:v>
                </c:pt>
                <c:pt idx="1198">
                  <c:v>45029</c:v>
                </c:pt>
                <c:pt idx="1199">
                  <c:v>45030</c:v>
                </c:pt>
                <c:pt idx="1200">
                  <c:v>45031</c:v>
                </c:pt>
                <c:pt idx="1201">
                  <c:v>45032</c:v>
                </c:pt>
                <c:pt idx="1202">
                  <c:v>45033</c:v>
                </c:pt>
                <c:pt idx="1203">
                  <c:v>45034</c:v>
                </c:pt>
                <c:pt idx="1204">
                  <c:v>45035</c:v>
                </c:pt>
                <c:pt idx="1205">
                  <c:v>45036</c:v>
                </c:pt>
                <c:pt idx="1206">
                  <c:v>45037</c:v>
                </c:pt>
                <c:pt idx="1207">
                  <c:v>45038</c:v>
                </c:pt>
                <c:pt idx="1208">
                  <c:v>45039</c:v>
                </c:pt>
                <c:pt idx="1209">
                  <c:v>45040</c:v>
                </c:pt>
                <c:pt idx="1210">
                  <c:v>45041</c:v>
                </c:pt>
                <c:pt idx="1211">
                  <c:v>45042</c:v>
                </c:pt>
                <c:pt idx="1212">
                  <c:v>45043</c:v>
                </c:pt>
                <c:pt idx="1213">
                  <c:v>45044</c:v>
                </c:pt>
                <c:pt idx="1214">
                  <c:v>45045</c:v>
                </c:pt>
                <c:pt idx="1215">
                  <c:v>45046</c:v>
                </c:pt>
                <c:pt idx="1216">
                  <c:v>45047</c:v>
                </c:pt>
                <c:pt idx="1217">
                  <c:v>45048</c:v>
                </c:pt>
                <c:pt idx="1218">
                  <c:v>45049</c:v>
                </c:pt>
                <c:pt idx="1219">
                  <c:v>45050</c:v>
                </c:pt>
                <c:pt idx="1220">
                  <c:v>45051</c:v>
                </c:pt>
                <c:pt idx="1221">
                  <c:v>45052</c:v>
                </c:pt>
                <c:pt idx="1222">
                  <c:v>45053</c:v>
                </c:pt>
                <c:pt idx="1223">
                  <c:v>45054</c:v>
                </c:pt>
                <c:pt idx="1224">
                  <c:v>45055</c:v>
                </c:pt>
                <c:pt idx="1225">
                  <c:v>45056</c:v>
                </c:pt>
                <c:pt idx="1226">
                  <c:v>45057</c:v>
                </c:pt>
                <c:pt idx="1227">
                  <c:v>45058</c:v>
                </c:pt>
                <c:pt idx="1228">
                  <c:v>45059</c:v>
                </c:pt>
                <c:pt idx="1229">
                  <c:v>45060</c:v>
                </c:pt>
                <c:pt idx="1230">
                  <c:v>45061</c:v>
                </c:pt>
                <c:pt idx="1231">
                  <c:v>45062</c:v>
                </c:pt>
                <c:pt idx="1232">
                  <c:v>45063</c:v>
                </c:pt>
                <c:pt idx="1233">
                  <c:v>45064</c:v>
                </c:pt>
                <c:pt idx="1234">
                  <c:v>45065</c:v>
                </c:pt>
                <c:pt idx="1235">
                  <c:v>45066</c:v>
                </c:pt>
                <c:pt idx="1236">
                  <c:v>45067</c:v>
                </c:pt>
                <c:pt idx="1237">
                  <c:v>45068</c:v>
                </c:pt>
                <c:pt idx="1238">
                  <c:v>45069</c:v>
                </c:pt>
                <c:pt idx="1239">
                  <c:v>45070</c:v>
                </c:pt>
                <c:pt idx="1240">
                  <c:v>45071</c:v>
                </c:pt>
                <c:pt idx="1241">
                  <c:v>45072</c:v>
                </c:pt>
                <c:pt idx="1242">
                  <c:v>45073</c:v>
                </c:pt>
                <c:pt idx="1243">
                  <c:v>45074</c:v>
                </c:pt>
                <c:pt idx="1244">
                  <c:v>45075</c:v>
                </c:pt>
                <c:pt idx="1245">
                  <c:v>45076</c:v>
                </c:pt>
                <c:pt idx="1246">
                  <c:v>45077</c:v>
                </c:pt>
                <c:pt idx="1247">
                  <c:v>45078</c:v>
                </c:pt>
                <c:pt idx="1248">
                  <c:v>45079</c:v>
                </c:pt>
                <c:pt idx="1249">
                  <c:v>45080</c:v>
                </c:pt>
                <c:pt idx="1250">
                  <c:v>45081</c:v>
                </c:pt>
                <c:pt idx="1251">
                  <c:v>45082</c:v>
                </c:pt>
                <c:pt idx="1252">
                  <c:v>45083</c:v>
                </c:pt>
                <c:pt idx="1253">
                  <c:v>45084</c:v>
                </c:pt>
                <c:pt idx="1254">
                  <c:v>45085</c:v>
                </c:pt>
                <c:pt idx="1255">
                  <c:v>45086</c:v>
                </c:pt>
                <c:pt idx="1256">
                  <c:v>45087</c:v>
                </c:pt>
                <c:pt idx="1257">
                  <c:v>45088</c:v>
                </c:pt>
                <c:pt idx="1258">
                  <c:v>45089</c:v>
                </c:pt>
                <c:pt idx="1259">
                  <c:v>45090</c:v>
                </c:pt>
                <c:pt idx="1260">
                  <c:v>45091</c:v>
                </c:pt>
                <c:pt idx="1261">
                  <c:v>45092</c:v>
                </c:pt>
                <c:pt idx="1262">
                  <c:v>45093</c:v>
                </c:pt>
                <c:pt idx="1263">
                  <c:v>45094</c:v>
                </c:pt>
                <c:pt idx="1264">
                  <c:v>45095</c:v>
                </c:pt>
                <c:pt idx="1265">
                  <c:v>45096</c:v>
                </c:pt>
                <c:pt idx="1266">
                  <c:v>45097</c:v>
                </c:pt>
                <c:pt idx="1267">
                  <c:v>45098</c:v>
                </c:pt>
                <c:pt idx="1268">
                  <c:v>45099</c:v>
                </c:pt>
                <c:pt idx="1269">
                  <c:v>45100</c:v>
                </c:pt>
                <c:pt idx="1270">
                  <c:v>45101</c:v>
                </c:pt>
                <c:pt idx="1271">
                  <c:v>45102</c:v>
                </c:pt>
                <c:pt idx="1272">
                  <c:v>45103</c:v>
                </c:pt>
                <c:pt idx="1273">
                  <c:v>45104</c:v>
                </c:pt>
                <c:pt idx="1274">
                  <c:v>45105</c:v>
                </c:pt>
                <c:pt idx="1275">
                  <c:v>45106</c:v>
                </c:pt>
                <c:pt idx="1276">
                  <c:v>45107</c:v>
                </c:pt>
                <c:pt idx="1277">
                  <c:v>45108</c:v>
                </c:pt>
                <c:pt idx="1278">
                  <c:v>45109</c:v>
                </c:pt>
                <c:pt idx="1279">
                  <c:v>45110</c:v>
                </c:pt>
                <c:pt idx="1280">
                  <c:v>45111</c:v>
                </c:pt>
                <c:pt idx="1281">
                  <c:v>45112</c:v>
                </c:pt>
                <c:pt idx="1282">
                  <c:v>45113</c:v>
                </c:pt>
                <c:pt idx="1283">
                  <c:v>45114</c:v>
                </c:pt>
                <c:pt idx="1284">
                  <c:v>45115</c:v>
                </c:pt>
                <c:pt idx="1285">
                  <c:v>45116</c:v>
                </c:pt>
                <c:pt idx="1286">
                  <c:v>45117</c:v>
                </c:pt>
                <c:pt idx="1287">
                  <c:v>45118</c:v>
                </c:pt>
                <c:pt idx="1288">
                  <c:v>45119</c:v>
                </c:pt>
                <c:pt idx="1289">
                  <c:v>45120</c:v>
                </c:pt>
                <c:pt idx="1290">
                  <c:v>45121</c:v>
                </c:pt>
                <c:pt idx="1291">
                  <c:v>45122</c:v>
                </c:pt>
                <c:pt idx="1292">
                  <c:v>45123</c:v>
                </c:pt>
                <c:pt idx="1293">
                  <c:v>45124</c:v>
                </c:pt>
                <c:pt idx="1294">
                  <c:v>45125</c:v>
                </c:pt>
                <c:pt idx="1295">
                  <c:v>45126</c:v>
                </c:pt>
                <c:pt idx="1296">
                  <c:v>45127</c:v>
                </c:pt>
                <c:pt idx="1297">
                  <c:v>45128</c:v>
                </c:pt>
                <c:pt idx="1298">
                  <c:v>45129</c:v>
                </c:pt>
                <c:pt idx="1299">
                  <c:v>45130</c:v>
                </c:pt>
                <c:pt idx="1300">
                  <c:v>45131</c:v>
                </c:pt>
                <c:pt idx="1301">
                  <c:v>45132</c:v>
                </c:pt>
                <c:pt idx="1302">
                  <c:v>45133</c:v>
                </c:pt>
                <c:pt idx="1303">
                  <c:v>45134</c:v>
                </c:pt>
                <c:pt idx="1304">
                  <c:v>45135</c:v>
                </c:pt>
                <c:pt idx="1305">
                  <c:v>45136</c:v>
                </c:pt>
                <c:pt idx="1306">
                  <c:v>45137</c:v>
                </c:pt>
                <c:pt idx="1307">
                  <c:v>45138</c:v>
                </c:pt>
                <c:pt idx="1308">
                  <c:v>45139</c:v>
                </c:pt>
                <c:pt idx="1309">
                  <c:v>45140</c:v>
                </c:pt>
                <c:pt idx="1310">
                  <c:v>45141</c:v>
                </c:pt>
                <c:pt idx="1311">
                  <c:v>45142</c:v>
                </c:pt>
                <c:pt idx="1312">
                  <c:v>45143</c:v>
                </c:pt>
                <c:pt idx="1313">
                  <c:v>45144</c:v>
                </c:pt>
                <c:pt idx="1314">
                  <c:v>45145</c:v>
                </c:pt>
                <c:pt idx="1315">
                  <c:v>45146</c:v>
                </c:pt>
                <c:pt idx="1316">
                  <c:v>45147</c:v>
                </c:pt>
                <c:pt idx="1317">
                  <c:v>45148</c:v>
                </c:pt>
                <c:pt idx="1318">
                  <c:v>45149</c:v>
                </c:pt>
                <c:pt idx="1319">
                  <c:v>45150</c:v>
                </c:pt>
                <c:pt idx="1320">
                  <c:v>45151</c:v>
                </c:pt>
                <c:pt idx="1321">
                  <c:v>45152</c:v>
                </c:pt>
                <c:pt idx="1322">
                  <c:v>45153</c:v>
                </c:pt>
                <c:pt idx="1323">
                  <c:v>45154</c:v>
                </c:pt>
                <c:pt idx="1324">
                  <c:v>45155</c:v>
                </c:pt>
                <c:pt idx="1325">
                  <c:v>45156</c:v>
                </c:pt>
                <c:pt idx="1326">
                  <c:v>45157</c:v>
                </c:pt>
                <c:pt idx="1327">
                  <c:v>45158</c:v>
                </c:pt>
                <c:pt idx="1328">
                  <c:v>45159</c:v>
                </c:pt>
                <c:pt idx="1329">
                  <c:v>45160</c:v>
                </c:pt>
                <c:pt idx="1330">
                  <c:v>45161</c:v>
                </c:pt>
                <c:pt idx="1331">
                  <c:v>45162</c:v>
                </c:pt>
                <c:pt idx="1332">
                  <c:v>45163</c:v>
                </c:pt>
                <c:pt idx="1333">
                  <c:v>45164</c:v>
                </c:pt>
                <c:pt idx="1334">
                  <c:v>45165</c:v>
                </c:pt>
                <c:pt idx="1335">
                  <c:v>45166</c:v>
                </c:pt>
                <c:pt idx="1336">
                  <c:v>45167</c:v>
                </c:pt>
                <c:pt idx="1337">
                  <c:v>45168</c:v>
                </c:pt>
                <c:pt idx="1338">
                  <c:v>45169</c:v>
                </c:pt>
                <c:pt idx="1339">
                  <c:v>45170</c:v>
                </c:pt>
                <c:pt idx="1340">
                  <c:v>45171</c:v>
                </c:pt>
                <c:pt idx="1341">
                  <c:v>45172</c:v>
                </c:pt>
                <c:pt idx="1342">
                  <c:v>45173</c:v>
                </c:pt>
                <c:pt idx="1343">
                  <c:v>45174</c:v>
                </c:pt>
                <c:pt idx="1344">
                  <c:v>45175</c:v>
                </c:pt>
                <c:pt idx="1345">
                  <c:v>45176</c:v>
                </c:pt>
                <c:pt idx="1346">
                  <c:v>45177</c:v>
                </c:pt>
                <c:pt idx="1347">
                  <c:v>45178</c:v>
                </c:pt>
                <c:pt idx="1348">
                  <c:v>45179</c:v>
                </c:pt>
                <c:pt idx="1349">
                  <c:v>45180</c:v>
                </c:pt>
                <c:pt idx="1350">
                  <c:v>45181</c:v>
                </c:pt>
                <c:pt idx="1351">
                  <c:v>45182</c:v>
                </c:pt>
                <c:pt idx="1352">
                  <c:v>45183</c:v>
                </c:pt>
                <c:pt idx="1353">
                  <c:v>45184</c:v>
                </c:pt>
                <c:pt idx="1354">
                  <c:v>45185</c:v>
                </c:pt>
                <c:pt idx="1355">
                  <c:v>45186</c:v>
                </c:pt>
                <c:pt idx="1356">
                  <c:v>45187</c:v>
                </c:pt>
                <c:pt idx="1357">
                  <c:v>45188</c:v>
                </c:pt>
                <c:pt idx="1358">
                  <c:v>45189</c:v>
                </c:pt>
                <c:pt idx="1359">
                  <c:v>45190</c:v>
                </c:pt>
                <c:pt idx="1360">
                  <c:v>45191</c:v>
                </c:pt>
                <c:pt idx="1361">
                  <c:v>45192</c:v>
                </c:pt>
                <c:pt idx="1362">
                  <c:v>45193</c:v>
                </c:pt>
                <c:pt idx="1363">
                  <c:v>45194</c:v>
                </c:pt>
                <c:pt idx="1364">
                  <c:v>45195</c:v>
                </c:pt>
                <c:pt idx="1365">
                  <c:v>45196</c:v>
                </c:pt>
              </c:numCache>
            </c:numRef>
          </c:cat>
          <c:val>
            <c:numRef>
              <c:f>D.YieldCurve!$F$19036:$F$20401</c:f>
              <c:numCache>
                <c:formatCode>0</c:formatCode>
                <c:ptCount val="1366"/>
                <c:pt idx="1">
                  <c:v>1.88</c:v>
                </c:pt>
                <c:pt idx="2">
                  <c:v>1.8</c:v>
                </c:pt>
                <c:pt idx="5">
                  <c:v>1.81</c:v>
                </c:pt>
                <c:pt idx="6">
                  <c:v>1.83</c:v>
                </c:pt>
                <c:pt idx="7">
                  <c:v>1.87</c:v>
                </c:pt>
                <c:pt idx="8">
                  <c:v>1.85</c:v>
                </c:pt>
                <c:pt idx="9">
                  <c:v>1.83</c:v>
                </c:pt>
                <c:pt idx="12">
                  <c:v>1.85</c:v>
                </c:pt>
                <c:pt idx="13">
                  <c:v>1.82</c:v>
                </c:pt>
                <c:pt idx="14">
                  <c:v>1.79</c:v>
                </c:pt>
                <c:pt idx="15">
                  <c:v>1.81</c:v>
                </c:pt>
                <c:pt idx="16">
                  <c:v>1.84</c:v>
                </c:pt>
                <c:pt idx="20">
                  <c:v>1.78</c:v>
                </c:pt>
                <c:pt idx="21">
                  <c:v>1.77</c:v>
                </c:pt>
                <c:pt idx="22">
                  <c:v>1.74</c:v>
                </c:pt>
                <c:pt idx="23">
                  <c:v>1.7</c:v>
                </c:pt>
                <c:pt idx="26">
                  <c:v>1.61</c:v>
                </c:pt>
                <c:pt idx="27">
                  <c:v>1.65</c:v>
                </c:pt>
                <c:pt idx="28">
                  <c:v>1.6</c:v>
                </c:pt>
                <c:pt idx="29">
                  <c:v>1.57</c:v>
                </c:pt>
                <c:pt idx="30">
                  <c:v>1.51</c:v>
                </c:pt>
                <c:pt idx="33">
                  <c:v>1.54</c:v>
                </c:pt>
                <c:pt idx="34">
                  <c:v>1.61</c:v>
                </c:pt>
                <c:pt idx="35">
                  <c:v>1.66</c:v>
                </c:pt>
                <c:pt idx="36">
                  <c:v>1.65</c:v>
                </c:pt>
                <c:pt idx="37">
                  <c:v>1.59</c:v>
                </c:pt>
                <c:pt idx="40">
                  <c:v>1.56</c:v>
                </c:pt>
                <c:pt idx="41">
                  <c:v>1.59</c:v>
                </c:pt>
                <c:pt idx="42">
                  <c:v>1.62</c:v>
                </c:pt>
                <c:pt idx="43">
                  <c:v>1.61</c:v>
                </c:pt>
                <c:pt idx="44">
                  <c:v>1.59</c:v>
                </c:pt>
                <c:pt idx="48">
                  <c:v>1.55</c:v>
                </c:pt>
                <c:pt idx="49">
                  <c:v>1.56</c:v>
                </c:pt>
                <c:pt idx="50">
                  <c:v>1.52</c:v>
                </c:pt>
                <c:pt idx="51">
                  <c:v>1.46</c:v>
                </c:pt>
                <c:pt idx="54">
                  <c:v>1.38</c:v>
                </c:pt>
                <c:pt idx="55">
                  <c:v>1.33</c:v>
                </c:pt>
                <c:pt idx="56">
                  <c:v>1.33</c:v>
                </c:pt>
                <c:pt idx="57">
                  <c:v>1.3</c:v>
                </c:pt>
                <c:pt idx="58">
                  <c:v>1.1299999999999999</c:v>
                </c:pt>
                <c:pt idx="61">
                  <c:v>1.1000000000000001</c:v>
                </c:pt>
                <c:pt idx="62">
                  <c:v>1.02</c:v>
                </c:pt>
                <c:pt idx="63">
                  <c:v>1.02</c:v>
                </c:pt>
                <c:pt idx="64">
                  <c:v>0.92</c:v>
                </c:pt>
                <c:pt idx="65">
                  <c:v>0.74</c:v>
                </c:pt>
                <c:pt idx="68">
                  <c:v>0.54</c:v>
                </c:pt>
                <c:pt idx="69">
                  <c:v>0.76</c:v>
                </c:pt>
                <c:pt idx="70">
                  <c:v>0.82</c:v>
                </c:pt>
                <c:pt idx="71">
                  <c:v>0.88</c:v>
                </c:pt>
                <c:pt idx="72">
                  <c:v>0.94</c:v>
                </c:pt>
                <c:pt idx="75">
                  <c:v>0.73</c:v>
                </c:pt>
                <c:pt idx="76">
                  <c:v>1.02</c:v>
                </c:pt>
                <c:pt idx="77">
                  <c:v>1.18</c:v>
                </c:pt>
                <c:pt idx="78">
                  <c:v>1.1200000000000001</c:v>
                </c:pt>
                <c:pt idx="79">
                  <c:v>0.92</c:v>
                </c:pt>
                <c:pt idx="82">
                  <c:v>0.76</c:v>
                </c:pt>
                <c:pt idx="83">
                  <c:v>0.84</c:v>
                </c:pt>
                <c:pt idx="84">
                  <c:v>0.88</c:v>
                </c:pt>
                <c:pt idx="85">
                  <c:v>0.83</c:v>
                </c:pt>
                <c:pt idx="86">
                  <c:v>0.72</c:v>
                </c:pt>
                <c:pt idx="89">
                  <c:v>0.7</c:v>
                </c:pt>
                <c:pt idx="90">
                  <c:v>0.7</c:v>
                </c:pt>
                <c:pt idx="91">
                  <c:v>0.62</c:v>
                </c:pt>
                <c:pt idx="92">
                  <c:v>0.63</c:v>
                </c:pt>
                <c:pt idx="93">
                  <c:v>0.62</c:v>
                </c:pt>
                <c:pt idx="96">
                  <c:v>0.67</c:v>
                </c:pt>
                <c:pt idx="97">
                  <c:v>0.75</c:v>
                </c:pt>
                <c:pt idx="98">
                  <c:v>0.77</c:v>
                </c:pt>
                <c:pt idx="99">
                  <c:v>0.73</c:v>
                </c:pt>
                <c:pt idx="103">
                  <c:v>0.76</c:v>
                </c:pt>
                <c:pt idx="104">
                  <c:v>0.76</c:v>
                </c:pt>
                <c:pt idx="105">
                  <c:v>0.63</c:v>
                </c:pt>
                <c:pt idx="106">
                  <c:v>0.61</c:v>
                </c:pt>
                <c:pt idx="107">
                  <c:v>0.65</c:v>
                </c:pt>
                <c:pt idx="110">
                  <c:v>0.63</c:v>
                </c:pt>
                <c:pt idx="111">
                  <c:v>0.57999999999999996</c:v>
                </c:pt>
                <c:pt idx="112">
                  <c:v>0.63</c:v>
                </c:pt>
                <c:pt idx="113">
                  <c:v>0.61</c:v>
                </c:pt>
                <c:pt idx="114">
                  <c:v>0.6</c:v>
                </c:pt>
                <c:pt idx="117">
                  <c:v>0.67</c:v>
                </c:pt>
                <c:pt idx="118">
                  <c:v>0.62</c:v>
                </c:pt>
                <c:pt idx="119">
                  <c:v>0.63</c:v>
                </c:pt>
                <c:pt idx="120">
                  <c:v>0.64</c:v>
                </c:pt>
                <c:pt idx="121">
                  <c:v>0.64</c:v>
                </c:pt>
                <c:pt idx="124">
                  <c:v>0.64</c:v>
                </c:pt>
                <c:pt idx="125">
                  <c:v>0.66</c:v>
                </c:pt>
                <c:pt idx="126">
                  <c:v>0.72</c:v>
                </c:pt>
                <c:pt idx="127">
                  <c:v>0.63</c:v>
                </c:pt>
                <c:pt idx="128">
                  <c:v>0.69</c:v>
                </c:pt>
                <c:pt idx="131">
                  <c:v>0.73</c:v>
                </c:pt>
                <c:pt idx="132">
                  <c:v>0.69</c:v>
                </c:pt>
                <c:pt idx="133">
                  <c:v>0.64</c:v>
                </c:pt>
                <c:pt idx="134">
                  <c:v>0.63</c:v>
                </c:pt>
                <c:pt idx="135">
                  <c:v>0.64</c:v>
                </c:pt>
                <c:pt idx="138">
                  <c:v>0.73</c:v>
                </c:pt>
                <c:pt idx="139">
                  <c:v>0.7</c:v>
                </c:pt>
                <c:pt idx="140">
                  <c:v>0.68</c:v>
                </c:pt>
                <c:pt idx="141">
                  <c:v>0.68</c:v>
                </c:pt>
                <c:pt idx="142">
                  <c:v>0.66</c:v>
                </c:pt>
                <c:pt idx="146">
                  <c:v>0.69</c:v>
                </c:pt>
                <c:pt idx="147">
                  <c:v>0.68</c:v>
                </c:pt>
                <c:pt idx="148">
                  <c:v>0.7</c:v>
                </c:pt>
                <c:pt idx="149">
                  <c:v>0.65</c:v>
                </c:pt>
                <c:pt idx="152">
                  <c:v>0.66</c:v>
                </c:pt>
                <c:pt idx="153">
                  <c:v>0.68</c:v>
                </c:pt>
                <c:pt idx="154">
                  <c:v>0.77</c:v>
                </c:pt>
                <c:pt idx="155">
                  <c:v>0.82</c:v>
                </c:pt>
                <c:pt idx="156">
                  <c:v>0.91</c:v>
                </c:pt>
                <c:pt idx="159">
                  <c:v>0.88</c:v>
                </c:pt>
                <c:pt idx="160">
                  <c:v>0.84</c:v>
                </c:pt>
                <c:pt idx="161">
                  <c:v>0.75</c:v>
                </c:pt>
                <c:pt idx="162">
                  <c:v>0.66</c:v>
                </c:pt>
                <c:pt idx="163">
                  <c:v>0.71</c:v>
                </c:pt>
                <c:pt idx="166">
                  <c:v>0.71</c:v>
                </c:pt>
                <c:pt idx="167">
                  <c:v>0.75</c:v>
                </c:pt>
                <c:pt idx="168">
                  <c:v>0.74</c:v>
                </c:pt>
                <c:pt idx="169">
                  <c:v>0.71</c:v>
                </c:pt>
                <c:pt idx="170">
                  <c:v>0.7</c:v>
                </c:pt>
                <c:pt idx="173">
                  <c:v>0.71</c:v>
                </c:pt>
                <c:pt idx="174">
                  <c:v>0.72</c:v>
                </c:pt>
                <c:pt idx="175">
                  <c:v>0.69</c:v>
                </c:pt>
                <c:pt idx="176">
                  <c:v>0.68</c:v>
                </c:pt>
                <c:pt idx="177">
                  <c:v>0.64</c:v>
                </c:pt>
                <c:pt idx="180">
                  <c:v>0.64</c:v>
                </c:pt>
                <c:pt idx="181">
                  <c:v>0.66</c:v>
                </c:pt>
                <c:pt idx="182">
                  <c:v>0.69</c:v>
                </c:pt>
                <c:pt idx="183">
                  <c:v>0.68</c:v>
                </c:pt>
                <c:pt idx="187">
                  <c:v>0.69</c:v>
                </c:pt>
                <c:pt idx="188">
                  <c:v>0.65</c:v>
                </c:pt>
                <c:pt idx="189">
                  <c:v>0.67</c:v>
                </c:pt>
                <c:pt idx="190">
                  <c:v>0.62</c:v>
                </c:pt>
                <c:pt idx="191">
                  <c:v>0.65</c:v>
                </c:pt>
                <c:pt idx="194">
                  <c:v>0.64</c:v>
                </c:pt>
                <c:pt idx="195">
                  <c:v>0.63</c:v>
                </c:pt>
                <c:pt idx="196">
                  <c:v>0.64</c:v>
                </c:pt>
                <c:pt idx="197">
                  <c:v>0.62</c:v>
                </c:pt>
                <c:pt idx="198">
                  <c:v>0.64</c:v>
                </c:pt>
                <c:pt idx="201">
                  <c:v>0.62</c:v>
                </c:pt>
                <c:pt idx="202">
                  <c:v>0.61</c:v>
                </c:pt>
                <c:pt idx="203">
                  <c:v>0.6</c:v>
                </c:pt>
                <c:pt idx="204">
                  <c:v>0.59</c:v>
                </c:pt>
                <c:pt idx="205">
                  <c:v>0.59</c:v>
                </c:pt>
                <c:pt idx="208">
                  <c:v>0.62</c:v>
                </c:pt>
                <c:pt idx="209">
                  <c:v>0.59</c:v>
                </c:pt>
                <c:pt idx="210">
                  <c:v>0.57999999999999996</c:v>
                </c:pt>
                <c:pt idx="211">
                  <c:v>0.55000000000000004</c:v>
                </c:pt>
                <c:pt idx="212">
                  <c:v>0.55000000000000004</c:v>
                </c:pt>
                <c:pt idx="215">
                  <c:v>0.56000000000000005</c:v>
                </c:pt>
                <c:pt idx="216">
                  <c:v>0.52</c:v>
                </c:pt>
                <c:pt idx="217">
                  <c:v>0.55000000000000004</c:v>
                </c:pt>
                <c:pt idx="218">
                  <c:v>0.55000000000000004</c:v>
                </c:pt>
                <c:pt idx="219">
                  <c:v>0.56999999999999995</c:v>
                </c:pt>
                <c:pt idx="222">
                  <c:v>0.59</c:v>
                </c:pt>
                <c:pt idx="223">
                  <c:v>0.64</c:v>
                </c:pt>
                <c:pt idx="224">
                  <c:v>0.69</c:v>
                </c:pt>
                <c:pt idx="225">
                  <c:v>0.71</c:v>
                </c:pt>
                <c:pt idx="226">
                  <c:v>0.71</c:v>
                </c:pt>
                <c:pt idx="229">
                  <c:v>0.69</c:v>
                </c:pt>
                <c:pt idx="230">
                  <c:v>0.67</c:v>
                </c:pt>
                <c:pt idx="231">
                  <c:v>0.68</c:v>
                </c:pt>
                <c:pt idx="232">
                  <c:v>0.65</c:v>
                </c:pt>
                <c:pt idx="233">
                  <c:v>0.64</c:v>
                </c:pt>
                <c:pt idx="236">
                  <c:v>0.65</c:v>
                </c:pt>
                <c:pt idx="237">
                  <c:v>0.69</c:v>
                </c:pt>
                <c:pt idx="238">
                  <c:v>0.69</c:v>
                </c:pt>
                <c:pt idx="239">
                  <c:v>0.74</c:v>
                </c:pt>
                <c:pt idx="240">
                  <c:v>0.74</c:v>
                </c:pt>
                <c:pt idx="243">
                  <c:v>0.72</c:v>
                </c:pt>
                <c:pt idx="244">
                  <c:v>0.68</c:v>
                </c:pt>
                <c:pt idx="245">
                  <c:v>0.66</c:v>
                </c:pt>
                <c:pt idx="246">
                  <c:v>0.63</c:v>
                </c:pt>
                <c:pt idx="247">
                  <c:v>0.72</c:v>
                </c:pt>
                <c:pt idx="251">
                  <c:v>0.69</c:v>
                </c:pt>
                <c:pt idx="252">
                  <c:v>0.71</c:v>
                </c:pt>
                <c:pt idx="253">
                  <c:v>0.68</c:v>
                </c:pt>
                <c:pt idx="254">
                  <c:v>0.67</c:v>
                </c:pt>
                <c:pt idx="257">
                  <c:v>0.68</c:v>
                </c:pt>
                <c:pt idx="258">
                  <c:v>0.68</c:v>
                </c:pt>
                <c:pt idx="259">
                  <c:v>0.69</c:v>
                </c:pt>
                <c:pt idx="260">
                  <c:v>0.69</c:v>
                </c:pt>
                <c:pt idx="261">
                  <c:v>0.7</c:v>
                </c:pt>
                <c:pt idx="264">
                  <c:v>0.68</c:v>
                </c:pt>
                <c:pt idx="265">
                  <c:v>0.68</c:v>
                </c:pt>
                <c:pt idx="266">
                  <c:v>0.68</c:v>
                </c:pt>
                <c:pt idx="267">
                  <c:v>0.67</c:v>
                </c:pt>
                <c:pt idx="268">
                  <c:v>0.66</c:v>
                </c:pt>
                <c:pt idx="271">
                  <c:v>0.67</c:v>
                </c:pt>
                <c:pt idx="272">
                  <c:v>0.66</c:v>
                </c:pt>
                <c:pt idx="273">
                  <c:v>0.69</c:v>
                </c:pt>
                <c:pt idx="274">
                  <c:v>0.68</c:v>
                </c:pt>
                <c:pt idx="275">
                  <c:v>0.7</c:v>
                </c:pt>
                <c:pt idx="278">
                  <c:v>0.78</c:v>
                </c:pt>
                <c:pt idx="279">
                  <c:v>0.76</c:v>
                </c:pt>
                <c:pt idx="280">
                  <c:v>0.81</c:v>
                </c:pt>
                <c:pt idx="281">
                  <c:v>0.78</c:v>
                </c:pt>
                <c:pt idx="282">
                  <c:v>0.79</c:v>
                </c:pt>
                <c:pt idx="286">
                  <c:v>0.74</c:v>
                </c:pt>
                <c:pt idx="287">
                  <c:v>0.73</c:v>
                </c:pt>
                <c:pt idx="288">
                  <c:v>0.74</c:v>
                </c:pt>
                <c:pt idx="289">
                  <c:v>0.76</c:v>
                </c:pt>
                <c:pt idx="292">
                  <c:v>0.78</c:v>
                </c:pt>
                <c:pt idx="293">
                  <c:v>0.81</c:v>
                </c:pt>
                <c:pt idx="294">
                  <c:v>0.83</c:v>
                </c:pt>
                <c:pt idx="295">
                  <c:v>0.87</c:v>
                </c:pt>
                <c:pt idx="296">
                  <c:v>0.85</c:v>
                </c:pt>
                <c:pt idx="299">
                  <c:v>0.81</c:v>
                </c:pt>
                <c:pt idx="300">
                  <c:v>0.79</c:v>
                </c:pt>
                <c:pt idx="301">
                  <c:v>0.79</c:v>
                </c:pt>
                <c:pt idx="302">
                  <c:v>0.85</c:v>
                </c:pt>
                <c:pt idx="303">
                  <c:v>0.88</c:v>
                </c:pt>
                <c:pt idx="306">
                  <c:v>0.87</c:v>
                </c:pt>
                <c:pt idx="307">
                  <c:v>0.9</c:v>
                </c:pt>
                <c:pt idx="308">
                  <c:v>0.78</c:v>
                </c:pt>
                <c:pt idx="309">
                  <c:v>0.79</c:v>
                </c:pt>
                <c:pt idx="310">
                  <c:v>0.83</c:v>
                </c:pt>
                <c:pt idx="313">
                  <c:v>0.96</c:v>
                </c:pt>
                <c:pt idx="314">
                  <c:v>0.98</c:v>
                </c:pt>
                <c:pt idx="316">
                  <c:v>0.88</c:v>
                </c:pt>
                <c:pt idx="317">
                  <c:v>0.89</c:v>
                </c:pt>
                <c:pt idx="320">
                  <c:v>0.91</c:v>
                </c:pt>
                <c:pt idx="321">
                  <c:v>0.87</c:v>
                </c:pt>
                <c:pt idx="322">
                  <c:v>0.88</c:v>
                </c:pt>
                <c:pt idx="323">
                  <c:v>0.86</c:v>
                </c:pt>
                <c:pt idx="324">
                  <c:v>0.83</c:v>
                </c:pt>
                <c:pt idx="327">
                  <c:v>0.86</c:v>
                </c:pt>
                <c:pt idx="328">
                  <c:v>0.88</c:v>
                </c:pt>
                <c:pt idx="329">
                  <c:v>0.88</c:v>
                </c:pt>
                <c:pt idx="331">
                  <c:v>0.84</c:v>
                </c:pt>
                <c:pt idx="334">
                  <c:v>0.84</c:v>
                </c:pt>
                <c:pt idx="335">
                  <c:v>0.92</c:v>
                </c:pt>
                <c:pt idx="336">
                  <c:v>0.95</c:v>
                </c:pt>
                <c:pt idx="337">
                  <c:v>0.92</c:v>
                </c:pt>
                <c:pt idx="338">
                  <c:v>0.97</c:v>
                </c:pt>
                <c:pt idx="341">
                  <c:v>0.94</c:v>
                </c:pt>
                <c:pt idx="342">
                  <c:v>0.92</c:v>
                </c:pt>
                <c:pt idx="343">
                  <c:v>0.95</c:v>
                </c:pt>
                <c:pt idx="344">
                  <c:v>0.92</c:v>
                </c:pt>
                <c:pt idx="345">
                  <c:v>0.9</c:v>
                </c:pt>
                <c:pt idx="348">
                  <c:v>0.9</c:v>
                </c:pt>
                <c:pt idx="349">
                  <c:v>0.92</c:v>
                </c:pt>
                <c:pt idx="350">
                  <c:v>0.92</c:v>
                </c:pt>
                <c:pt idx="351">
                  <c:v>0.94</c:v>
                </c:pt>
                <c:pt idx="352">
                  <c:v>0.95</c:v>
                </c:pt>
                <c:pt idx="355">
                  <c:v>0.95</c:v>
                </c:pt>
                <c:pt idx="356">
                  <c:v>0.93</c:v>
                </c:pt>
                <c:pt idx="357">
                  <c:v>0.96</c:v>
                </c:pt>
                <c:pt idx="358">
                  <c:v>0.94</c:v>
                </c:pt>
                <c:pt idx="362">
                  <c:v>0.94</c:v>
                </c:pt>
                <c:pt idx="363">
                  <c:v>0.94</c:v>
                </c:pt>
                <c:pt idx="364">
                  <c:v>0.93</c:v>
                </c:pt>
                <c:pt idx="365">
                  <c:v>0.93</c:v>
                </c:pt>
                <c:pt idx="369">
                  <c:v>0.93</c:v>
                </c:pt>
                <c:pt idx="370">
                  <c:v>0.96</c:v>
                </c:pt>
                <c:pt idx="371">
                  <c:v>1.04</c:v>
                </c:pt>
                <c:pt idx="372">
                  <c:v>1.08</c:v>
                </c:pt>
                <c:pt idx="373">
                  <c:v>1.1299999999999999</c:v>
                </c:pt>
                <c:pt idx="376">
                  <c:v>1.1499999999999999</c:v>
                </c:pt>
                <c:pt idx="377">
                  <c:v>1.1499999999999999</c:v>
                </c:pt>
                <c:pt idx="378">
                  <c:v>1.1000000000000001</c:v>
                </c:pt>
                <c:pt idx="379">
                  <c:v>1.1499999999999999</c:v>
                </c:pt>
                <c:pt idx="380">
                  <c:v>1.1100000000000001</c:v>
                </c:pt>
                <c:pt idx="384">
                  <c:v>1.1000000000000001</c:v>
                </c:pt>
                <c:pt idx="385">
                  <c:v>1.1000000000000001</c:v>
                </c:pt>
                <c:pt idx="386">
                  <c:v>1.1200000000000001</c:v>
                </c:pt>
                <c:pt idx="387">
                  <c:v>1.1000000000000001</c:v>
                </c:pt>
                <c:pt idx="390">
                  <c:v>1.05</c:v>
                </c:pt>
                <c:pt idx="391">
                  <c:v>1.05</c:v>
                </c:pt>
                <c:pt idx="392">
                  <c:v>1.04</c:v>
                </c:pt>
                <c:pt idx="393">
                  <c:v>1.07</c:v>
                </c:pt>
                <c:pt idx="394">
                  <c:v>1.1100000000000001</c:v>
                </c:pt>
                <c:pt idx="397">
                  <c:v>1.0900000000000001</c:v>
                </c:pt>
                <c:pt idx="398">
                  <c:v>1.1200000000000001</c:v>
                </c:pt>
                <c:pt idx="399">
                  <c:v>1.1499999999999999</c:v>
                </c:pt>
                <c:pt idx="400">
                  <c:v>1.1499999999999999</c:v>
                </c:pt>
                <c:pt idx="401">
                  <c:v>1.19</c:v>
                </c:pt>
                <c:pt idx="404">
                  <c:v>1.19</c:v>
                </c:pt>
                <c:pt idx="405">
                  <c:v>1.18</c:v>
                </c:pt>
                <c:pt idx="406">
                  <c:v>1.1499999999999999</c:v>
                </c:pt>
                <c:pt idx="407">
                  <c:v>1.1599999999999999</c:v>
                </c:pt>
                <c:pt idx="408">
                  <c:v>1.2</c:v>
                </c:pt>
                <c:pt idx="412">
                  <c:v>1.3</c:v>
                </c:pt>
                <c:pt idx="413">
                  <c:v>1.29</c:v>
                </c:pt>
                <c:pt idx="414">
                  <c:v>1.29</c:v>
                </c:pt>
                <c:pt idx="415">
                  <c:v>1.34</c:v>
                </c:pt>
                <c:pt idx="418">
                  <c:v>1.37</c:v>
                </c:pt>
                <c:pt idx="419">
                  <c:v>1.37</c:v>
                </c:pt>
                <c:pt idx="420">
                  <c:v>1.38</c:v>
                </c:pt>
                <c:pt idx="421">
                  <c:v>1.54</c:v>
                </c:pt>
                <c:pt idx="422">
                  <c:v>1.44</c:v>
                </c:pt>
                <c:pt idx="425">
                  <c:v>1.45</c:v>
                </c:pt>
                <c:pt idx="426">
                  <c:v>1.42</c:v>
                </c:pt>
                <c:pt idx="427">
                  <c:v>1.47</c:v>
                </c:pt>
                <c:pt idx="428">
                  <c:v>1.54</c:v>
                </c:pt>
                <c:pt idx="429">
                  <c:v>1.56</c:v>
                </c:pt>
                <c:pt idx="432">
                  <c:v>1.59</c:v>
                </c:pt>
                <c:pt idx="433">
                  <c:v>1.55</c:v>
                </c:pt>
                <c:pt idx="434">
                  <c:v>1.53</c:v>
                </c:pt>
                <c:pt idx="435">
                  <c:v>1.54</c:v>
                </c:pt>
                <c:pt idx="436">
                  <c:v>1.64</c:v>
                </c:pt>
                <c:pt idx="439">
                  <c:v>1.62</c:v>
                </c:pt>
                <c:pt idx="440">
                  <c:v>1.62</c:v>
                </c:pt>
                <c:pt idx="441">
                  <c:v>1.63</c:v>
                </c:pt>
                <c:pt idx="442">
                  <c:v>1.71</c:v>
                </c:pt>
                <c:pt idx="443">
                  <c:v>1.74</c:v>
                </c:pt>
                <c:pt idx="446">
                  <c:v>1.69</c:v>
                </c:pt>
                <c:pt idx="447">
                  <c:v>1.63</c:v>
                </c:pt>
                <c:pt idx="448">
                  <c:v>1.62</c:v>
                </c:pt>
                <c:pt idx="449">
                  <c:v>1.63</c:v>
                </c:pt>
                <c:pt idx="450">
                  <c:v>1.67</c:v>
                </c:pt>
                <c:pt idx="453">
                  <c:v>1.73</c:v>
                </c:pt>
                <c:pt idx="454">
                  <c:v>1.73</c:v>
                </c:pt>
                <c:pt idx="455">
                  <c:v>1.74</c:v>
                </c:pt>
                <c:pt idx="456">
                  <c:v>1.69</c:v>
                </c:pt>
                <c:pt idx="457">
                  <c:v>1.72</c:v>
                </c:pt>
                <c:pt idx="460">
                  <c:v>1.73</c:v>
                </c:pt>
                <c:pt idx="461">
                  <c:v>1.67</c:v>
                </c:pt>
                <c:pt idx="462">
                  <c:v>1.68</c:v>
                </c:pt>
                <c:pt idx="463">
                  <c:v>1.64</c:v>
                </c:pt>
                <c:pt idx="464">
                  <c:v>1.67</c:v>
                </c:pt>
                <c:pt idx="467">
                  <c:v>1.69</c:v>
                </c:pt>
                <c:pt idx="468">
                  <c:v>1.64</c:v>
                </c:pt>
                <c:pt idx="469">
                  <c:v>1.64</c:v>
                </c:pt>
                <c:pt idx="470">
                  <c:v>1.56</c:v>
                </c:pt>
                <c:pt idx="471">
                  <c:v>1.59</c:v>
                </c:pt>
                <c:pt idx="474">
                  <c:v>1.61</c:v>
                </c:pt>
                <c:pt idx="475">
                  <c:v>1.58</c:v>
                </c:pt>
                <c:pt idx="476">
                  <c:v>1.57</c:v>
                </c:pt>
                <c:pt idx="477">
                  <c:v>1.57</c:v>
                </c:pt>
                <c:pt idx="478">
                  <c:v>1.58</c:v>
                </c:pt>
                <c:pt idx="481">
                  <c:v>1.58</c:v>
                </c:pt>
                <c:pt idx="482">
                  <c:v>1.63</c:v>
                </c:pt>
                <c:pt idx="483">
                  <c:v>1.63</c:v>
                </c:pt>
                <c:pt idx="484">
                  <c:v>1.65</c:v>
                </c:pt>
                <c:pt idx="485">
                  <c:v>1.65</c:v>
                </c:pt>
                <c:pt idx="488">
                  <c:v>1.63</c:v>
                </c:pt>
                <c:pt idx="489">
                  <c:v>1.61</c:v>
                </c:pt>
                <c:pt idx="490">
                  <c:v>1.59</c:v>
                </c:pt>
                <c:pt idx="491">
                  <c:v>1.58</c:v>
                </c:pt>
                <c:pt idx="492">
                  <c:v>1.6</c:v>
                </c:pt>
                <c:pt idx="495">
                  <c:v>1.63</c:v>
                </c:pt>
                <c:pt idx="496">
                  <c:v>1.64</c:v>
                </c:pt>
                <c:pt idx="497">
                  <c:v>1.69</c:v>
                </c:pt>
                <c:pt idx="498">
                  <c:v>1.66</c:v>
                </c:pt>
                <c:pt idx="499">
                  <c:v>1.63</c:v>
                </c:pt>
                <c:pt idx="502">
                  <c:v>1.64</c:v>
                </c:pt>
                <c:pt idx="503">
                  <c:v>1.64</c:v>
                </c:pt>
                <c:pt idx="504">
                  <c:v>1.68</c:v>
                </c:pt>
                <c:pt idx="505">
                  <c:v>1.63</c:v>
                </c:pt>
                <c:pt idx="506">
                  <c:v>1.63</c:v>
                </c:pt>
                <c:pt idx="509">
                  <c:v>1.61</c:v>
                </c:pt>
                <c:pt idx="510">
                  <c:v>1.56</c:v>
                </c:pt>
                <c:pt idx="511">
                  <c:v>1.58</c:v>
                </c:pt>
                <c:pt idx="512">
                  <c:v>1.61</c:v>
                </c:pt>
                <c:pt idx="513">
                  <c:v>1.58</c:v>
                </c:pt>
                <c:pt idx="517">
                  <c:v>1.62</c:v>
                </c:pt>
                <c:pt idx="518">
                  <c:v>1.59</c:v>
                </c:pt>
                <c:pt idx="519">
                  <c:v>1.63</c:v>
                </c:pt>
                <c:pt idx="520">
                  <c:v>1.56</c:v>
                </c:pt>
                <c:pt idx="523">
                  <c:v>1.57</c:v>
                </c:pt>
                <c:pt idx="524">
                  <c:v>1.53</c:v>
                </c:pt>
                <c:pt idx="525">
                  <c:v>1.5</c:v>
                </c:pt>
                <c:pt idx="526">
                  <c:v>1.45</c:v>
                </c:pt>
                <c:pt idx="527">
                  <c:v>1.47</c:v>
                </c:pt>
                <c:pt idx="530">
                  <c:v>1.51</c:v>
                </c:pt>
                <c:pt idx="531">
                  <c:v>1.51</c:v>
                </c:pt>
                <c:pt idx="532">
                  <c:v>1.57</c:v>
                </c:pt>
                <c:pt idx="533">
                  <c:v>1.52</c:v>
                </c:pt>
                <c:pt idx="534">
                  <c:v>1.45</c:v>
                </c:pt>
                <c:pt idx="537">
                  <c:v>1.5</c:v>
                </c:pt>
                <c:pt idx="538">
                  <c:v>1.48</c:v>
                </c:pt>
                <c:pt idx="539">
                  <c:v>1.5</c:v>
                </c:pt>
                <c:pt idx="540">
                  <c:v>1.49</c:v>
                </c:pt>
                <c:pt idx="541">
                  <c:v>1.54</c:v>
                </c:pt>
                <c:pt idx="544">
                  <c:v>1.49</c:v>
                </c:pt>
                <c:pt idx="545">
                  <c:v>1.49</c:v>
                </c:pt>
                <c:pt idx="546">
                  <c:v>1.45</c:v>
                </c:pt>
                <c:pt idx="547">
                  <c:v>1.48</c:v>
                </c:pt>
                <c:pt idx="548">
                  <c:v>1.44</c:v>
                </c:pt>
                <c:pt idx="552">
                  <c:v>1.37</c:v>
                </c:pt>
                <c:pt idx="553">
                  <c:v>1.33</c:v>
                </c:pt>
                <c:pt idx="554">
                  <c:v>1.3</c:v>
                </c:pt>
                <c:pt idx="555">
                  <c:v>1.37</c:v>
                </c:pt>
                <c:pt idx="558">
                  <c:v>1.38</c:v>
                </c:pt>
                <c:pt idx="559">
                  <c:v>1.42</c:v>
                </c:pt>
                <c:pt idx="560">
                  <c:v>1.37</c:v>
                </c:pt>
                <c:pt idx="561">
                  <c:v>1.31</c:v>
                </c:pt>
                <c:pt idx="562">
                  <c:v>1.31</c:v>
                </c:pt>
                <c:pt idx="565">
                  <c:v>1.19</c:v>
                </c:pt>
                <c:pt idx="566">
                  <c:v>1.23</c:v>
                </c:pt>
                <c:pt idx="567">
                  <c:v>1.3</c:v>
                </c:pt>
                <c:pt idx="568">
                  <c:v>1.27</c:v>
                </c:pt>
                <c:pt idx="569">
                  <c:v>1.3</c:v>
                </c:pt>
                <c:pt idx="572">
                  <c:v>1.29</c:v>
                </c:pt>
                <c:pt idx="573">
                  <c:v>1.25</c:v>
                </c:pt>
                <c:pt idx="574">
                  <c:v>1.26</c:v>
                </c:pt>
                <c:pt idx="575">
                  <c:v>1.28</c:v>
                </c:pt>
                <c:pt idx="576">
                  <c:v>1.24</c:v>
                </c:pt>
                <c:pt idx="579">
                  <c:v>1.2</c:v>
                </c:pt>
                <c:pt idx="580">
                  <c:v>1.19</c:v>
                </c:pt>
                <c:pt idx="581">
                  <c:v>1.19</c:v>
                </c:pt>
                <c:pt idx="582">
                  <c:v>1.23</c:v>
                </c:pt>
                <c:pt idx="583">
                  <c:v>1.31</c:v>
                </c:pt>
                <c:pt idx="586">
                  <c:v>1.33</c:v>
                </c:pt>
                <c:pt idx="587">
                  <c:v>1.36</c:v>
                </c:pt>
                <c:pt idx="588">
                  <c:v>1.35</c:v>
                </c:pt>
                <c:pt idx="589">
                  <c:v>1.36</c:v>
                </c:pt>
                <c:pt idx="590">
                  <c:v>1.29</c:v>
                </c:pt>
                <c:pt idx="593">
                  <c:v>1.26</c:v>
                </c:pt>
                <c:pt idx="594">
                  <c:v>1.26</c:v>
                </c:pt>
                <c:pt idx="595">
                  <c:v>1.27</c:v>
                </c:pt>
                <c:pt idx="596">
                  <c:v>1.24</c:v>
                </c:pt>
                <c:pt idx="597">
                  <c:v>1.26</c:v>
                </c:pt>
                <c:pt idx="600">
                  <c:v>1.25</c:v>
                </c:pt>
                <c:pt idx="601">
                  <c:v>1.29</c:v>
                </c:pt>
                <c:pt idx="602">
                  <c:v>1.35</c:v>
                </c:pt>
                <c:pt idx="603">
                  <c:v>1.34</c:v>
                </c:pt>
                <c:pt idx="604">
                  <c:v>1.31</c:v>
                </c:pt>
                <c:pt idx="607">
                  <c:v>1.29</c:v>
                </c:pt>
                <c:pt idx="608">
                  <c:v>1.3</c:v>
                </c:pt>
                <c:pt idx="609">
                  <c:v>1.31</c:v>
                </c:pt>
                <c:pt idx="610">
                  <c:v>1.29</c:v>
                </c:pt>
                <c:pt idx="611">
                  <c:v>1.33</c:v>
                </c:pt>
                <c:pt idx="615">
                  <c:v>1.38</c:v>
                </c:pt>
                <c:pt idx="616">
                  <c:v>1.35</c:v>
                </c:pt>
                <c:pt idx="617">
                  <c:v>1.3</c:v>
                </c:pt>
                <c:pt idx="618">
                  <c:v>1.35</c:v>
                </c:pt>
                <c:pt idx="621">
                  <c:v>1.33</c:v>
                </c:pt>
                <c:pt idx="622">
                  <c:v>1.28</c:v>
                </c:pt>
                <c:pt idx="623">
                  <c:v>1.31</c:v>
                </c:pt>
                <c:pt idx="624">
                  <c:v>1.34</c:v>
                </c:pt>
                <c:pt idx="625">
                  <c:v>1.37</c:v>
                </c:pt>
                <c:pt idx="628">
                  <c:v>1.31</c:v>
                </c:pt>
                <c:pt idx="629">
                  <c:v>1.33</c:v>
                </c:pt>
                <c:pt idx="630">
                  <c:v>1.32</c:v>
                </c:pt>
                <c:pt idx="631">
                  <c:v>1.41</c:v>
                </c:pt>
                <c:pt idx="632">
                  <c:v>1.47</c:v>
                </c:pt>
                <c:pt idx="635">
                  <c:v>1.48</c:v>
                </c:pt>
                <c:pt idx="636">
                  <c:v>1.54</c:v>
                </c:pt>
                <c:pt idx="637">
                  <c:v>1.55</c:v>
                </c:pt>
                <c:pt idx="638">
                  <c:v>1.52</c:v>
                </c:pt>
                <c:pt idx="639">
                  <c:v>1.48</c:v>
                </c:pt>
                <c:pt idx="642">
                  <c:v>1.49</c:v>
                </c:pt>
                <c:pt idx="643">
                  <c:v>1.54</c:v>
                </c:pt>
                <c:pt idx="644">
                  <c:v>1.53</c:v>
                </c:pt>
                <c:pt idx="645">
                  <c:v>1.58</c:v>
                </c:pt>
                <c:pt idx="646">
                  <c:v>1.61</c:v>
                </c:pt>
                <c:pt idx="650">
                  <c:v>1.59</c:v>
                </c:pt>
                <c:pt idx="651">
                  <c:v>1.56</c:v>
                </c:pt>
                <c:pt idx="652">
                  <c:v>1.52</c:v>
                </c:pt>
                <c:pt idx="653">
                  <c:v>1.59</c:v>
                </c:pt>
                <c:pt idx="656">
                  <c:v>1.59</c:v>
                </c:pt>
                <c:pt idx="657">
                  <c:v>1.65</c:v>
                </c:pt>
                <c:pt idx="658">
                  <c:v>1.65</c:v>
                </c:pt>
                <c:pt idx="659">
                  <c:v>1.68</c:v>
                </c:pt>
                <c:pt idx="660">
                  <c:v>1.66</c:v>
                </c:pt>
                <c:pt idx="663">
                  <c:v>1.64</c:v>
                </c:pt>
                <c:pt idx="664">
                  <c:v>1.63</c:v>
                </c:pt>
                <c:pt idx="665">
                  <c:v>1.54</c:v>
                </c:pt>
                <c:pt idx="666">
                  <c:v>1.57</c:v>
                </c:pt>
                <c:pt idx="667">
                  <c:v>1.55</c:v>
                </c:pt>
                <c:pt idx="670">
                  <c:v>1.58</c:v>
                </c:pt>
                <c:pt idx="671">
                  <c:v>1.56</c:v>
                </c:pt>
                <c:pt idx="672">
                  <c:v>1.6</c:v>
                </c:pt>
                <c:pt idx="673">
                  <c:v>1.53</c:v>
                </c:pt>
                <c:pt idx="674">
                  <c:v>1.45</c:v>
                </c:pt>
                <c:pt idx="677">
                  <c:v>1.51</c:v>
                </c:pt>
                <c:pt idx="678">
                  <c:v>1.46</c:v>
                </c:pt>
                <c:pt idx="679">
                  <c:v>1.56</c:v>
                </c:pt>
                <c:pt idx="681">
                  <c:v>1.58</c:v>
                </c:pt>
                <c:pt idx="684">
                  <c:v>1.63</c:v>
                </c:pt>
                <c:pt idx="685">
                  <c:v>1.63</c:v>
                </c:pt>
                <c:pt idx="686">
                  <c:v>1.6</c:v>
                </c:pt>
                <c:pt idx="687">
                  <c:v>1.59</c:v>
                </c:pt>
                <c:pt idx="688">
                  <c:v>1.54</c:v>
                </c:pt>
                <c:pt idx="691">
                  <c:v>1.63</c:v>
                </c:pt>
                <c:pt idx="692">
                  <c:v>1.67</c:v>
                </c:pt>
                <c:pt idx="693">
                  <c:v>1.64</c:v>
                </c:pt>
                <c:pt idx="695">
                  <c:v>1.48</c:v>
                </c:pt>
                <c:pt idx="698">
                  <c:v>1.52</c:v>
                </c:pt>
                <c:pt idx="699">
                  <c:v>1.43</c:v>
                </c:pt>
                <c:pt idx="700">
                  <c:v>1.43</c:v>
                </c:pt>
                <c:pt idx="701">
                  <c:v>1.44</c:v>
                </c:pt>
                <c:pt idx="702">
                  <c:v>1.35</c:v>
                </c:pt>
                <c:pt idx="705">
                  <c:v>1.43</c:v>
                </c:pt>
                <c:pt idx="706">
                  <c:v>1.48</c:v>
                </c:pt>
                <c:pt idx="707">
                  <c:v>1.52</c:v>
                </c:pt>
                <c:pt idx="708">
                  <c:v>1.49</c:v>
                </c:pt>
                <c:pt idx="709">
                  <c:v>1.48</c:v>
                </c:pt>
                <c:pt idx="712">
                  <c:v>1.42</c:v>
                </c:pt>
                <c:pt idx="713">
                  <c:v>1.44</c:v>
                </c:pt>
                <c:pt idx="714">
                  <c:v>1.47</c:v>
                </c:pt>
                <c:pt idx="715">
                  <c:v>1.44</c:v>
                </c:pt>
                <c:pt idx="716">
                  <c:v>1.41</c:v>
                </c:pt>
                <c:pt idx="719">
                  <c:v>1.43</c:v>
                </c:pt>
                <c:pt idx="720">
                  <c:v>1.48</c:v>
                </c:pt>
                <c:pt idx="721">
                  <c:v>1.46</c:v>
                </c:pt>
                <c:pt idx="722">
                  <c:v>1.5</c:v>
                </c:pt>
                <c:pt idx="726">
                  <c:v>1.48</c:v>
                </c:pt>
                <c:pt idx="727">
                  <c:v>1.49</c:v>
                </c:pt>
                <c:pt idx="728">
                  <c:v>1.55</c:v>
                </c:pt>
                <c:pt idx="729">
                  <c:v>1.52</c:v>
                </c:pt>
                <c:pt idx="730">
                  <c:v>1.52</c:v>
                </c:pt>
                <c:pt idx="733">
                  <c:v>1.63</c:v>
                </c:pt>
                <c:pt idx="734">
                  <c:v>1.66</c:v>
                </c:pt>
                <c:pt idx="735">
                  <c:v>1.71</c:v>
                </c:pt>
                <c:pt idx="736">
                  <c:v>1.73</c:v>
                </c:pt>
                <c:pt idx="737">
                  <c:v>1.76</c:v>
                </c:pt>
                <c:pt idx="740">
                  <c:v>1.78</c:v>
                </c:pt>
                <c:pt idx="741">
                  <c:v>1.75</c:v>
                </c:pt>
                <c:pt idx="742">
                  <c:v>1.74</c:v>
                </c:pt>
                <c:pt idx="743">
                  <c:v>1.7</c:v>
                </c:pt>
                <c:pt idx="744">
                  <c:v>1.78</c:v>
                </c:pt>
                <c:pt idx="748">
                  <c:v>1.87</c:v>
                </c:pt>
                <c:pt idx="749">
                  <c:v>1.83</c:v>
                </c:pt>
                <c:pt idx="750">
                  <c:v>1.83</c:v>
                </c:pt>
                <c:pt idx="751">
                  <c:v>1.75</c:v>
                </c:pt>
                <c:pt idx="754">
                  <c:v>1.75</c:v>
                </c:pt>
                <c:pt idx="755">
                  <c:v>1.78</c:v>
                </c:pt>
                <c:pt idx="756">
                  <c:v>1.85</c:v>
                </c:pt>
                <c:pt idx="757">
                  <c:v>1.81</c:v>
                </c:pt>
                <c:pt idx="758">
                  <c:v>1.78</c:v>
                </c:pt>
                <c:pt idx="761">
                  <c:v>1.79</c:v>
                </c:pt>
                <c:pt idx="762">
                  <c:v>1.81</c:v>
                </c:pt>
                <c:pt idx="763">
                  <c:v>1.78</c:v>
                </c:pt>
                <c:pt idx="764">
                  <c:v>1.82</c:v>
                </c:pt>
                <c:pt idx="765">
                  <c:v>1.93</c:v>
                </c:pt>
                <c:pt idx="768">
                  <c:v>1.92</c:v>
                </c:pt>
                <c:pt idx="769">
                  <c:v>1.96</c:v>
                </c:pt>
                <c:pt idx="770">
                  <c:v>1.94</c:v>
                </c:pt>
                <c:pt idx="771">
                  <c:v>2.0299999999999998</c:v>
                </c:pt>
                <c:pt idx="772">
                  <c:v>1.92</c:v>
                </c:pt>
                <c:pt idx="775">
                  <c:v>1.98</c:v>
                </c:pt>
                <c:pt idx="776">
                  <c:v>2.0499999999999998</c:v>
                </c:pt>
                <c:pt idx="777">
                  <c:v>2.0299999999999998</c:v>
                </c:pt>
                <c:pt idx="778">
                  <c:v>1.97</c:v>
                </c:pt>
                <c:pt idx="779">
                  <c:v>1.92</c:v>
                </c:pt>
                <c:pt idx="783">
                  <c:v>1.94</c:v>
                </c:pt>
                <c:pt idx="784">
                  <c:v>1.99</c:v>
                </c:pt>
                <c:pt idx="785">
                  <c:v>1.96</c:v>
                </c:pt>
                <c:pt idx="786">
                  <c:v>1.97</c:v>
                </c:pt>
                <c:pt idx="789">
                  <c:v>1.83</c:v>
                </c:pt>
                <c:pt idx="790">
                  <c:v>1.72</c:v>
                </c:pt>
                <c:pt idx="791">
                  <c:v>1.86</c:v>
                </c:pt>
                <c:pt idx="792">
                  <c:v>1.86</c:v>
                </c:pt>
                <c:pt idx="793">
                  <c:v>1.74</c:v>
                </c:pt>
                <c:pt idx="796">
                  <c:v>1.78</c:v>
                </c:pt>
                <c:pt idx="797">
                  <c:v>1.86</c:v>
                </c:pt>
                <c:pt idx="798">
                  <c:v>1.94</c:v>
                </c:pt>
                <c:pt idx="799">
                  <c:v>1.98</c:v>
                </c:pt>
                <c:pt idx="800">
                  <c:v>2</c:v>
                </c:pt>
                <c:pt idx="803">
                  <c:v>2.14</c:v>
                </c:pt>
                <c:pt idx="804">
                  <c:v>2.15</c:v>
                </c:pt>
                <c:pt idx="805">
                  <c:v>2.19</c:v>
                </c:pt>
                <c:pt idx="806">
                  <c:v>2.2000000000000002</c:v>
                </c:pt>
                <c:pt idx="807">
                  <c:v>2.14</c:v>
                </c:pt>
                <c:pt idx="810">
                  <c:v>2.3199999999999998</c:v>
                </c:pt>
                <c:pt idx="811">
                  <c:v>2.38</c:v>
                </c:pt>
                <c:pt idx="812">
                  <c:v>2.3199999999999998</c:v>
                </c:pt>
                <c:pt idx="813">
                  <c:v>2.34</c:v>
                </c:pt>
                <c:pt idx="814">
                  <c:v>2.48</c:v>
                </c:pt>
                <c:pt idx="817">
                  <c:v>2.46</c:v>
                </c:pt>
                <c:pt idx="818">
                  <c:v>2.41</c:v>
                </c:pt>
                <c:pt idx="819">
                  <c:v>2.35</c:v>
                </c:pt>
                <c:pt idx="820">
                  <c:v>2.3199999999999998</c:v>
                </c:pt>
                <c:pt idx="821">
                  <c:v>2.39</c:v>
                </c:pt>
                <c:pt idx="824">
                  <c:v>2.42</c:v>
                </c:pt>
                <c:pt idx="825">
                  <c:v>2.54</c:v>
                </c:pt>
                <c:pt idx="826">
                  <c:v>2.61</c:v>
                </c:pt>
                <c:pt idx="827">
                  <c:v>2.66</c:v>
                </c:pt>
                <c:pt idx="828">
                  <c:v>2.72</c:v>
                </c:pt>
                <c:pt idx="831">
                  <c:v>2.79</c:v>
                </c:pt>
                <c:pt idx="832">
                  <c:v>2.72</c:v>
                </c:pt>
                <c:pt idx="833">
                  <c:v>2.7</c:v>
                </c:pt>
                <c:pt idx="834">
                  <c:v>2.83</c:v>
                </c:pt>
                <c:pt idx="838">
                  <c:v>2.85</c:v>
                </c:pt>
                <c:pt idx="839">
                  <c:v>2.93</c:v>
                </c:pt>
                <c:pt idx="840">
                  <c:v>2.85</c:v>
                </c:pt>
                <c:pt idx="841">
                  <c:v>2.9</c:v>
                </c:pt>
                <c:pt idx="842">
                  <c:v>2.9</c:v>
                </c:pt>
                <c:pt idx="845">
                  <c:v>2.81</c:v>
                </c:pt>
                <c:pt idx="846">
                  <c:v>2.77</c:v>
                </c:pt>
                <c:pt idx="847">
                  <c:v>2.82</c:v>
                </c:pt>
                <c:pt idx="848">
                  <c:v>2.85</c:v>
                </c:pt>
                <c:pt idx="849">
                  <c:v>2.89</c:v>
                </c:pt>
                <c:pt idx="852">
                  <c:v>2.99</c:v>
                </c:pt>
                <c:pt idx="853">
                  <c:v>2.97</c:v>
                </c:pt>
                <c:pt idx="854">
                  <c:v>2.93</c:v>
                </c:pt>
                <c:pt idx="855">
                  <c:v>3.05</c:v>
                </c:pt>
                <c:pt idx="856">
                  <c:v>3.12</c:v>
                </c:pt>
                <c:pt idx="859">
                  <c:v>3.05</c:v>
                </c:pt>
                <c:pt idx="860">
                  <c:v>2.99</c:v>
                </c:pt>
                <c:pt idx="861">
                  <c:v>2.91</c:v>
                </c:pt>
                <c:pt idx="862">
                  <c:v>2.84</c:v>
                </c:pt>
                <c:pt idx="863">
                  <c:v>2.93</c:v>
                </c:pt>
                <c:pt idx="866">
                  <c:v>2.88</c:v>
                </c:pt>
                <c:pt idx="867">
                  <c:v>2.98</c:v>
                </c:pt>
                <c:pt idx="868">
                  <c:v>2.89</c:v>
                </c:pt>
                <c:pt idx="869">
                  <c:v>2.84</c:v>
                </c:pt>
                <c:pt idx="870">
                  <c:v>2.78</c:v>
                </c:pt>
                <c:pt idx="873">
                  <c:v>2.86</c:v>
                </c:pt>
                <c:pt idx="874">
                  <c:v>2.76</c:v>
                </c:pt>
                <c:pt idx="875">
                  <c:v>2.75</c:v>
                </c:pt>
                <c:pt idx="876">
                  <c:v>2.75</c:v>
                </c:pt>
                <c:pt idx="877">
                  <c:v>2.74</c:v>
                </c:pt>
                <c:pt idx="881">
                  <c:v>2.85</c:v>
                </c:pt>
                <c:pt idx="882">
                  <c:v>2.94</c:v>
                </c:pt>
                <c:pt idx="883">
                  <c:v>2.92</c:v>
                </c:pt>
                <c:pt idx="884">
                  <c:v>2.96</c:v>
                </c:pt>
                <c:pt idx="887">
                  <c:v>3.04</c:v>
                </c:pt>
                <c:pt idx="888">
                  <c:v>2.98</c:v>
                </c:pt>
                <c:pt idx="889">
                  <c:v>3.03</c:v>
                </c:pt>
                <c:pt idx="890">
                  <c:v>3.04</c:v>
                </c:pt>
                <c:pt idx="891">
                  <c:v>3.15</c:v>
                </c:pt>
                <c:pt idx="894">
                  <c:v>3.43</c:v>
                </c:pt>
                <c:pt idx="895">
                  <c:v>3.49</c:v>
                </c:pt>
                <c:pt idx="896">
                  <c:v>3.33</c:v>
                </c:pt>
                <c:pt idx="897">
                  <c:v>3.28</c:v>
                </c:pt>
                <c:pt idx="898">
                  <c:v>3.25</c:v>
                </c:pt>
                <c:pt idx="902">
                  <c:v>3.31</c:v>
                </c:pt>
                <c:pt idx="903">
                  <c:v>3.16</c:v>
                </c:pt>
                <c:pt idx="904">
                  <c:v>3.09</c:v>
                </c:pt>
                <c:pt idx="905">
                  <c:v>3.13</c:v>
                </c:pt>
                <c:pt idx="908">
                  <c:v>3.2</c:v>
                </c:pt>
                <c:pt idx="909">
                  <c:v>3.2</c:v>
                </c:pt>
                <c:pt idx="910">
                  <c:v>3.1</c:v>
                </c:pt>
                <c:pt idx="911">
                  <c:v>2.98</c:v>
                </c:pt>
                <c:pt idx="912">
                  <c:v>2.88</c:v>
                </c:pt>
                <c:pt idx="916">
                  <c:v>2.82</c:v>
                </c:pt>
                <c:pt idx="917">
                  <c:v>2.93</c:v>
                </c:pt>
                <c:pt idx="918">
                  <c:v>3.01</c:v>
                </c:pt>
                <c:pt idx="919">
                  <c:v>3.09</c:v>
                </c:pt>
                <c:pt idx="922">
                  <c:v>2.99</c:v>
                </c:pt>
                <c:pt idx="923">
                  <c:v>2.96</c:v>
                </c:pt>
                <c:pt idx="924">
                  <c:v>2.91</c:v>
                </c:pt>
                <c:pt idx="925">
                  <c:v>2.96</c:v>
                </c:pt>
                <c:pt idx="926">
                  <c:v>2.93</c:v>
                </c:pt>
                <c:pt idx="929">
                  <c:v>2.96</c:v>
                </c:pt>
                <c:pt idx="930">
                  <c:v>3.01</c:v>
                </c:pt>
                <c:pt idx="931">
                  <c:v>3.04</c:v>
                </c:pt>
                <c:pt idx="932">
                  <c:v>2.91</c:v>
                </c:pt>
                <c:pt idx="933">
                  <c:v>2.77</c:v>
                </c:pt>
                <c:pt idx="936">
                  <c:v>2.81</c:v>
                </c:pt>
                <c:pt idx="937">
                  <c:v>2.81</c:v>
                </c:pt>
                <c:pt idx="938">
                  <c:v>2.78</c:v>
                </c:pt>
                <c:pt idx="939">
                  <c:v>2.68</c:v>
                </c:pt>
                <c:pt idx="940">
                  <c:v>2.67</c:v>
                </c:pt>
                <c:pt idx="943">
                  <c:v>2.6</c:v>
                </c:pt>
                <c:pt idx="944">
                  <c:v>2.75</c:v>
                </c:pt>
                <c:pt idx="945">
                  <c:v>2.73</c:v>
                </c:pt>
                <c:pt idx="946">
                  <c:v>2.68</c:v>
                </c:pt>
                <c:pt idx="947">
                  <c:v>2.83</c:v>
                </c:pt>
                <c:pt idx="950">
                  <c:v>2.77</c:v>
                </c:pt>
                <c:pt idx="951">
                  <c:v>2.8</c:v>
                </c:pt>
                <c:pt idx="952">
                  <c:v>2.78</c:v>
                </c:pt>
                <c:pt idx="953">
                  <c:v>2.87</c:v>
                </c:pt>
                <c:pt idx="954">
                  <c:v>2.84</c:v>
                </c:pt>
                <c:pt idx="957">
                  <c:v>2.79</c:v>
                </c:pt>
                <c:pt idx="958">
                  <c:v>2.82</c:v>
                </c:pt>
                <c:pt idx="959">
                  <c:v>2.89</c:v>
                </c:pt>
                <c:pt idx="960">
                  <c:v>2.88</c:v>
                </c:pt>
                <c:pt idx="961">
                  <c:v>2.98</c:v>
                </c:pt>
                <c:pt idx="964">
                  <c:v>3.03</c:v>
                </c:pt>
                <c:pt idx="965">
                  <c:v>3.05</c:v>
                </c:pt>
                <c:pt idx="966">
                  <c:v>3.11</c:v>
                </c:pt>
                <c:pt idx="967">
                  <c:v>3.03</c:v>
                </c:pt>
                <c:pt idx="968">
                  <c:v>3.04</c:v>
                </c:pt>
                <c:pt idx="971">
                  <c:v>3.12</c:v>
                </c:pt>
                <c:pt idx="972">
                  <c:v>3.11</c:v>
                </c:pt>
                <c:pt idx="973">
                  <c:v>3.15</c:v>
                </c:pt>
                <c:pt idx="974">
                  <c:v>3.26</c:v>
                </c:pt>
                <c:pt idx="975">
                  <c:v>3.2</c:v>
                </c:pt>
                <c:pt idx="979">
                  <c:v>3.33</c:v>
                </c:pt>
                <c:pt idx="980">
                  <c:v>3.27</c:v>
                </c:pt>
                <c:pt idx="981">
                  <c:v>3.29</c:v>
                </c:pt>
                <c:pt idx="982">
                  <c:v>3.33</c:v>
                </c:pt>
                <c:pt idx="985">
                  <c:v>3.37</c:v>
                </c:pt>
                <c:pt idx="986">
                  <c:v>3.42</c:v>
                </c:pt>
                <c:pt idx="987">
                  <c:v>3.41</c:v>
                </c:pt>
                <c:pt idx="988">
                  <c:v>3.45</c:v>
                </c:pt>
                <c:pt idx="989">
                  <c:v>3.45</c:v>
                </c:pt>
                <c:pt idx="992">
                  <c:v>3.49</c:v>
                </c:pt>
                <c:pt idx="993">
                  <c:v>3.57</c:v>
                </c:pt>
                <c:pt idx="994">
                  <c:v>3.51</c:v>
                </c:pt>
                <c:pt idx="995">
                  <c:v>3.7</c:v>
                </c:pt>
                <c:pt idx="996">
                  <c:v>3.69</c:v>
                </c:pt>
                <c:pt idx="999">
                  <c:v>3.88</c:v>
                </c:pt>
                <c:pt idx="1000">
                  <c:v>3.97</c:v>
                </c:pt>
                <c:pt idx="1001">
                  <c:v>3.72</c:v>
                </c:pt>
                <c:pt idx="1002">
                  <c:v>3.76</c:v>
                </c:pt>
                <c:pt idx="1003">
                  <c:v>3.83</c:v>
                </c:pt>
                <c:pt idx="1006">
                  <c:v>3.67</c:v>
                </c:pt>
                <c:pt idx="1007">
                  <c:v>3.62</c:v>
                </c:pt>
                <c:pt idx="1008">
                  <c:v>3.76</c:v>
                </c:pt>
                <c:pt idx="1009">
                  <c:v>3.83</c:v>
                </c:pt>
                <c:pt idx="1010">
                  <c:v>3.89</c:v>
                </c:pt>
                <c:pt idx="1014">
                  <c:v>3.93</c:v>
                </c:pt>
                <c:pt idx="1015">
                  <c:v>3.91</c:v>
                </c:pt>
                <c:pt idx="1016">
                  <c:v>3.97</c:v>
                </c:pt>
                <c:pt idx="1017">
                  <c:v>4</c:v>
                </c:pt>
                <c:pt idx="1020">
                  <c:v>4.0199999999999996</c:v>
                </c:pt>
                <c:pt idx="1021">
                  <c:v>4.01</c:v>
                </c:pt>
                <c:pt idx="1022">
                  <c:v>4.1399999999999997</c:v>
                </c:pt>
                <c:pt idx="1023">
                  <c:v>4.24</c:v>
                </c:pt>
                <c:pt idx="1024">
                  <c:v>4.21</c:v>
                </c:pt>
                <c:pt idx="1027">
                  <c:v>4.25</c:v>
                </c:pt>
                <c:pt idx="1028">
                  <c:v>4.0999999999999996</c:v>
                </c:pt>
                <c:pt idx="1029">
                  <c:v>4.04</c:v>
                </c:pt>
                <c:pt idx="1030">
                  <c:v>3.96</c:v>
                </c:pt>
                <c:pt idx="1031">
                  <c:v>4.0199999999999996</c:v>
                </c:pt>
                <c:pt idx="1034">
                  <c:v>4.0999999999999996</c:v>
                </c:pt>
                <c:pt idx="1035">
                  <c:v>4.07</c:v>
                </c:pt>
                <c:pt idx="1036">
                  <c:v>4.0999999999999996</c:v>
                </c:pt>
                <c:pt idx="1037">
                  <c:v>4.1399999999999997</c:v>
                </c:pt>
                <c:pt idx="1038">
                  <c:v>4.17</c:v>
                </c:pt>
                <c:pt idx="1041">
                  <c:v>4.22</c:v>
                </c:pt>
                <c:pt idx="1042">
                  <c:v>4.1399999999999997</c:v>
                </c:pt>
                <c:pt idx="1043">
                  <c:v>4.12</c:v>
                </c:pt>
                <c:pt idx="1044">
                  <c:v>3.82</c:v>
                </c:pt>
                <c:pt idx="1048">
                  <c:v>3.88</c:v>
                </c:pt>
                <c:pt idx="1049">
                  <c:v>3.8</c:v>
                </c:pt>
                <c:pt idx="1050">
                  <c:v>3.67</c:v>
                </c:pt>
                <c:pt idx="1051">
                  <c:v>3.77</c:v>
                </c:pt>
                <c:pt idx="1052">
                  <c:v>3.82</c:v>
                </c:pt>
                <c:pt idx="1055">
                  <c:v>3.83</c:v>
                </c:pt>
                <c:pt idx="1056">
                  <c:v>3.76</c:v>
                </c:pt>
                <c:pt idx="1057">
                  <c:v>3.71</c:v>
                </c:pt>
                <c:pt idx="1059">
                  <c:v>3.68</c:v>
                </c:pt>
                <c:pt idx="1062">
                  <c:v>3.69</c:v>
                </c:pt>
                <c:pt idx="1063">
                  <c:v>3.75</c:v>
                </c:pt>
                <c:pt idx="1064">
                  <c:v>3.68</c:v>
                </c:pt>
                <c:pt idx="1065">
                  <c:v>3.53</c:v>
                </c:pt>
                <c:pt idx="1066">
                  <c:v>3.51</c:v>
                </c:pt>
                <c:pt idx="1069">
                  <c:v>3.6</c:v>
                </c:pt>
                <c:pt idx="1070">
                  <c:v>3.51</c:v>
                </c:pt>
                <c:pt idx="1071">
                  <c:v>3.42</c:v>
                </c:pt>
                <c:pt idx="1072">
                  <c:v>3.48</c:v>
                </c:pt>
                <c:pt idx="1073">
                  <c:v>3.57</c:v>
                </c:pt>
                <c:pt idx="1076">
                  <c:v>3.61</c:v>
                </c:pt>
                <c:pt idx="1077">
                  <c:v>3.51</c:v>
                </c:pt>
                <c:pt idx="1078">
                  <c:v>3.49</c:v>
                </c:pt>
                <c:pt idx="1079">
                  <c:v>3.44</c:v>
                </c:pt>
                <c:pt idx="1080">
                  <c:v>3.48</c:v>
                </c:pt>
                <c:pt idx="1083">
                  <c:v>3.57</c:v>
                </c:pt>
                <c:pt idx="1084">
                  <c:v>3.69</c:v>
                </c:pt>
                <c:pt idx="1085">
                  <c:v>3.68</c:v>
                </c:pt>
                <c:pt idx="1086">
                  <c:v>3.67</c:v>
                </c:pt>
                <c:pt idx="1087">
                  <c:v>3.75</c:v>
                </c:pt>
                <c:pt idx="1091">
                  <c:v>3.84</c:v>
                </c:pt>
                <c:pt idx="1092">
                  <c:v>3.88</c:v>
                </c:pt>
                <c:pt idx="1093">
                  <c:v>3.83</c:v>
                </c:pt>
                <c:pt idx="1094">
                  <c:v>3.88</c:v>
                </c:pt>
                <c:pt idx="1098">
                  <c:v>3.79</c:v>
                </c:pt>
                <c:pt idx="1099">
                  <c:v>3.69</c:v>
                </c:pt>
                <c:pt idx="1100">
                  <c:v>3.71</c:v>
                </c:pt>
                <c:pt idx="1101">
                  <c:v>3.55</c:v>
                </c:pt>
                <c:pt idx="1104">
                  <c:v>3.53</c:v>
                </c:pt>
                <c:pt idx="1105">
                  <c:v>3.61</c:v>
                </c:pt>
                <c:pt idx="1106">
                  <c:v>3.54</c:v>
                </c:pt>
                <c:pt idx="1107">
                  <c:v>3.43</c:v>
                </c:pt>
                <c:pt idx="1108">
                  <c:v>3.49</c:v>
                </c:pt>
                <c:pt idx="1112">
                  <c:v>3.53</c:v>
                </c:pt>
                <c:pt idx="1113">
                  <c:v>3.37</c:v>
                </c:pt>
                <c:pt idx="1114">
                  <c:v>3.39</c:v>
                </c:pt>
                <c:pt idx="1115">
                  <c:v>3.48</c:v>
                </c:pt>
                <c:pt idx="1118">
                  <c:v>3.52</c:v>
                </c:pt>
                <c:pt idx="1119">
                  <c:v>3.46</c:v>
                </c:pt>
                <c:pt idx="1120">
                  <c:v>3.46</c:v>
                </c:pt>
                <c:pt idx="1121">
                  <c:v>3.49</c:v>
                </c:pt>
                <c:pt idx="1122">
                  <c:v>3.52</c:v>
                </c:pt>
                <c:pt idx="1125">
                  <c:v>3.55</c:v>
                </c:pt>
                <c:pt idx="1126">
                  <c:v>3.52</c:v>
                </c:pt>
                <c:pt idx="1127">
                  <c:v>3.39</c:v>
                </c:pt>
                <c:pt idx="1128">
                  <c:v>3.4</c:v>
                </c:pt>
                <c:pt idx="1129">
                  <c:v>3.53</c:v>
                </c:pt>
                <c:pt idx="1132">
                  <c:v>3.63</c:v>
                </c:pt>
                <c:pt idx="1133">
                  <c:v>3.67</c:v>
                </c:pt>
                <c:pt idx="1134">
                  <c:v>3.63</c:v>
                </c:pt>
                <c:pt idx="1135">
                  <c:v>3.67</c:v>
                </c:pt>
                <c:pt idx="1136">
                  <c:v>3.74</c:v>
                </c:pt>
                <c:pt idx="1139">
                  <c:v>3.72</c:v>
                </c:pt>
                <c:pt idx="1140">
                  <c:v>3.77</c:v>
                </c:pt>
                <c:pt idx="1141">
                  <c:v>3.81</c:v>
                </c:pt>
                <c:pt idx="1142">
                  <c:v>3.86</c:v>
                </c:pt>
                <c:pt idx="1143">
                  <c:v>3.82</c:v>
                </c:pt>
                <c:pt idx="1147">
                  <c:v>3.95</c:v>
                </c:pt>
                <c:pt idx="1148">
                  <c:v>3.93</c:v>
                </c:pt>
                <c:pt idx="1149">
                  <c:v>3.88</c:v>
                </c:pt>
                <c:pt idx="1150">
                  <c:v>3.95</c:v>
                </c:pt>
                <c:pt idx="1153">
                  <c:v>3.92</c:v>
                </c:pt>
                <c:pt idx="1154">
                  <c:v>3.92</c:v>
                </c:pt>
                <c:pt idx="1155">
                  <c:v>4.01</c:v>
                </c:pt>
                <c:pt idx="1156">
                  <c:v>4.08</c:v>
                </c:pt>
                <c:pt idx="1157">
                  <c:v>3.97</c:v>
                </c:pt>
                <c:pt idx="1160">
                  <c:v>3.98</c:v>
                </c:pt>
                <c:pt idx="1161">
                  <c:v>3.97</c:v>
                </c:pt>
                <c:pt idx="1162">
                  <c:v>3.98</c:v>
                </c:pt>
                <c:pt idx="1163">
                  <c:v>3.93</c:v>
                </c:pt>
                <c:pt idx="1164">
                  <c:v>3.7</c:v>
                </c:pt>
                <c:pt idx="1167">
                  <c:v>3.55</c:v>
                </c:pt>
                <c:pt idx="1168">
                  <c:v>3.64</c:v>
                </c:pt>
                <c:pt idx="1169">
                  <c:v>3.51</c:v>
                </c:pt>
                <c:pt idx="1170">
                  <c:v>3.56</c:v>
                </c:pt>
                <c:pt idx="1171">
                  <c:v>3.39</c:v>
                </c:pt>
                <c:pt idx="1174">
                  <c:v>3.47</c:v>
                </c:pt>
                <c:pt idx="1175">
                  <c:v>3.59</c:v>
                </c:pt>
                <c:pt idx="1176">
                  <c:v>3.48</c:v>
                </c:pt>
                <c:pt idx="1177">
                  <c:v>3.38</c:v>
                </c:pt>
                <c:pt idx="1178">
                  <c:v>3.38</c:v>
                </c:pt>
                <c:pt idx="1181">
                  <c:v>3.53</c:v>
                </c:pt>
                <c:pt idx="1182">
                  <c:v>3.55</c:v>
                </c:pt>
                <c:pt idx="1183">
                  <c:v>3.57</c:v>
                </c:pt>
                <c:pt idx="1184">
                  <c:v>3.55</c:v>
                </c:pt>
                <c:pt idx="1185">
                  <c:v>3.48</c:v>
                </c:pt>
                <c:pt idx="1188">
                  <c:v>3.43</c:v>
                </c:pt>
                <c:pt idx="1189">
                  <c:v>3.35</c:v>
                </c:pt>
                <c:pt idx="1190">
                  <c:v>3.3</c:v>
                </c:pt>
                <c:pt idx="1191">
                  <c:v>3.3</c:v>
                </c:pt>
                <c:pt idx="1192">
                  <c:v>3.39</c:v>
                </c:pt>
                <c:pt idx="1195">
                  <c:v>3.41</c:v>
                </c:pt>
                <c:pt idx="1196">
                  <c:v>3.43</c:v>
                </c:pt>
                <c:pt idx="1197">
                  <c:v>3.41</c:v>
                </c:pt>
                <c:pt idx="1198">
                  <c:v>3.45</c:v>
                </c:pt>
                <c:pt idx="1199">
                  <c:v>3.52</c:v>
                </c:pt>
                <c:pt idx="1202">
                  <c:v>3.6</c:v>
                </c:pt>
                <c:pt idx="1203">
                  <c:v>3.58</c:v>
                </c:pt>
                <c:pt idx="1204">
                  <c:v>3.6</c:v>
                </c:pt>
                <c:pt idx="1205">
                  <c:v>3.54</c:v>
                </c:pt>
                <c:pt idx="1206">
                  <c:v>3.57</c:v>
                </c:pt>
                <c:pt idx="1209">
                  <c:v>3.52</c:v>
                </c:pt>
                <c:pt idx="1210">
                  <c:v>3.4</c:v>
                </c:pt>
                <c:pt idx="1211">
                  <c:v>3.43</c:v>
                </c:pt>
                <c:pt idx="1212">
                  <c:v>3.53</c:v>
                </c:pt>
                <c:pt idx="1213">
                  <c:v>3.44</c:v>
                </c:pt>
                <c:pt idx="1216">
                  <c:v>3.59</c:v>
                </c:pt>
                <c:pt idx="1217">
                  <c:v>3.44</c:v>
                </c:pt>
                <c:pt idx="1218">
                  <c:v>3.38</c:v>
                </c:pt>
                <c:pt idx="1219">
                  <c:v>3.37</c:v>
                </c:pt>
                <c:pt idx="1220">
                  <c:v>3.44</c:v>
                </c:pt>
                <c:pt idx="1223">
                  <c:v>3.52</c:v>
                </c:pt>
                <c:pt idx="1224">
                  <c:v>3.53</c:v>
                </c:pt>
                <c:pt idx="1225">
                  <c:v>3.43</c:v>
                </c:pt>
                <c:pt idx="1226">
                  <c:v>3.39</c:v>
                </c:pt>
                <c:pt idx="1227">
                  <c:v>3.46</c:v>
                </c:pt>
                <c:pt idx="1230">
                  <c:v>3.5</c:v>
                </c:pt>
                <c:pt idx="1231">
                  <c:v>3.54</c:v>
                </c:pt>
                <c:pt idx="1232">
                  <c:v>3.57</c:v>
                </c:pt>
                <c:pt idx="1233">
                  <c:v>3.65</c:v>
                </c:pt>
                <c:pt idx="1234">
                  <c:v>3.7</c:v>
                </c:pt>
                <c:pt idx="1237">
                  <c:v>3.72</c:v>
                </c:pt>
                <c:pt idx="1238">
                  <c:v>3.7</c:v>
                </c:pt>
                <c:pt idx="1239">
                  <c:v>3.73</c:v>
                </c:pt>
                <c:pt idx="1240">
                  <c:v>3.83</c:v>
                </c:pt>
                <c:pt idx="1241">
                  <c:v>3.8</c:v>
                </c:pt>
                <c:pt idx="1245">
                  <c:v>3.69</c:v>
                </c:pt>
                <c:pt idx="1246">
                  <c:v>3.64</c:v>
                </c:pt>
                <c:pt idx="1247">
                  <c:v>3.61</c:v>
                </c:pt>
                <c:pt idx="1248">
                  <c:v>3.69</c:v>
                </c:pt>
                <c:pt idx="1251">
                  <c:v>3.69</c:v>
                </c:pt>
                <c:pt idx="1252">
                  <c:v>3.7</c:v>
                </c:pt>
                <c:pt idx="1253">
                  <c:v>3.79</c:v>
                </c:pt>
                <c:pt idx="1254">
                  <c:v>3.73</c:v>
                </c:pt>
                <c:pt idx="1255">
                  <c:v>3.75</c:v>
                </c:pt>
                <c:pt idx="1258">
                  <c:v>3.73</c:v>
                </c:pt>
                <c:pt idx="1259">
                  <c:v>3.84</c:v>
                </c:pt>
                <c:pt idx="1260">
                  <c:v>3.83</c:v>
                </c:pt>
                <c:pt idx="1261">
                  <c:v>3.72</c:v>
                </c:pt>
                <c:pt idx="1262">
                  <c:v>3.77</c:v>
                </c:pt>
                <c:pt idx="1266">
                  <c:v>3.74</c:v>
                </c:pt>
                <c:pt idx="1267">
                  <c:v>3.72</c:v>
                </c:pt>
                <c:pt idx="1268">
                  <c:v>3.8</c:v>
                </c:pt>
                <c:pt idx="1269">
                  <c:v>3.74</c:v>
                </c:pt>
                <c:pt idx="1272">
                  <c:v>3.72</c:v>
                </c:pt>
                <c:pt idx="1273">
                  <c:v>3.77</c:v>
                </c:pt>
                <c:pt idx="1274">
                  <c:v>3.71</c:v>
                </c:pt>
                <c:pt idx="1275">
                  <c:v>3.85</c:v>
                </c:pt>
                <c:pt idx="1276">
                  <c:v>3.81</c:v>
                </c:pt>
                <c:pt idx="1279">
                  <c:v>3.86</c:v>
                </c:pt>
                <c:pt idx="1281">
                  <c:v>3.95</c:v>
                </c:pt>
                <c:pt idx="1282">
                  <c:v>4.05</c:v>
                </c:pt>
                <c:pt idx="1283">
                  <c:v>4.0599999999999996</c:v>
                </c:pt>
                <c:pt idx="1286">
                  <c:v>4.01</c:v>
                </c:pt>
                <c:pt idx="1287">
                  <c:v>3.99</c:v>
                </c:pt>
                <c:pt idx="1288">
                  <c:v>3.86</c:v>
                </c:pt>
                <c:pt idx="1289">
                  <c:v>3.76</c:v>
                </c:pt>
                <c:pt idx="1290">
                  <c:v>3.83</c:v>
                </c:pt>
                <c:pt idx="1293">
                  <c:v>3.81</c:v>
                </c:pt>
                <c:pt idx="1294">
                  <c:v>3.8</c:v>
                </c:pt>
                <c:pt idx="1295">
                  <c:v>3.75</c:v>
                </c:pt>
                <c:pt idx="1296">
                  <c:v>3.85</c:v>
                </c:pt>
                <c:pt idx="1297">
                  <c:v>3.84</c:v>
                </c:pt>
                <c:pt idx="1300">
                  <c:v>3.86</c:v>
                </c:pt>
                <c:pt idx="1301">
                  <c:v>3.91</c:v>
                </c:pt>
                <c:pt idx="1302">
                  <c:v>3.86</c:v>
                </c:pt>
                <c:pt idx="1303">
                  <c:v>4.01</c:v>
                </c:pt>
                <c:pt idx="1304">
                  <c:v>3.96</c:v>
                </c:pt>
                <c:pt idx="1307">
                  <c:v>3.97</c:v>
                </c:pt>
                <c:pt idx="1308">
                  <c:v>4.05</c:v>
                </c:pt>
                <c:pt idx="1309">
                  <c:v>4.08</c:v>
                </c:pt>
                <c:pt idx="1310">
                  <c:v>4.2</c:v>
                </c:pt>
                <c:pt idx="1311">
                  <c:v>4.05</c:v>
                </c:pt>
                <c:pt idx="1314">
                  <c:v>4.09</c:v>
                </c:pt>
                <c:pt idx="1315">
                  <c:v>4.0199999999999996</c:v>
                </c:pt>
                <c:pt idx="1316">
                  <c:v>4</c:v>
                </c:pt>
                <c:pt idx="1317">
                  <c:v>4.09</c:v>
                </c:pt>
                <c:pt idx="1318">
                  <c:v>4.16</c:v>
                </c:pt>
                <c:pt idx="1321">
                  <c:v>4.1900000000000004</c:v>
                </c:pt>
                <c:pt idx="1322">
                  <c:v>4.21</c:v>
                </c:pt>
                <c:pt idx="1323">
                  <c:v>4.28</c:v>
                </c:pt>
                <c:pt idx="1324">
                  <c:v>4.3</c:v>
                </c:pt>
                <c:pt idx="1325">
                  <c:v>4.26</c:v>
                </c:pt>
                <c:pt idx="1328">
                  <c:v>4.34</c:v>
                </c:pt>
                <c:pt idx="1329">
                  <c:v>4.34</c:v>
                </c:pt>
                <c:pt idx="1330">
                  <c:v>4.1900000000000004</c:v>
                </c:pt>
                <c:pt idx="1331">
                  <c:v>4.2300000000000004</c:v>
                </c:pt>
                <c:pt idx="1332">
                  <c:v>4.25</c:v>
                </c:pt>
                <c:pt idx="1335">
                  <c:v>4.2</c:v>
                </c:pt>
                <c:pt idx="1336">
                  <c:v>4.12</c:v>
                </c:pt>
                <c:pt idx="1337">
                  <c:v>4.12</c:v>
                </c:pt>
                <c:pt idx="1338">
                  <c:v>4.09</c:v>
                </c:pt>
                <c:pt idx="1339">
                  <c:v>4.18</c:v>
                </c:pt>
                <c:pt idx="1343">
                  <c:v>4.2699999999999996</c:v>
                </c:pt>
                <c:pt idx="1344">
                  <c:v>4.3</c:v>
                </c:pt>
                <c:pt idx="1345">
                  <c:v>4.2699999999999996</c:v>
                </c:pt>
                <c:pt idx="1346">
                  <c:v>4.26</c:v>
                </c:pt>
                <c:pt idx="1349">
                  <c:v>4.29</c:v>
                </c:pt>
                <c:pt idx="1350">
                  <c:v>4.2699999999999996</c:v>
                </c:pt>
                <c:pt idx="1351">
                  <c:v>4.25</c:v>
                </c:pt>
                <c:pt idx="1352">
                  <c:v>4.29</c:v>
                </c:pt>
                <c:pt idx="1353">
                  <c:v>4.33</c:v>
                </c:pt>
                <c:pt idx="1356">
                  <c:v>4.32</c:v>
                </c:pt>
                <c:pt idx="1357">
                  <c:v>4.37</c:v>
                </c:pt>
                <c:pt idx="1358">
                  <c:v>4.3499999999999996</c:v>
                </c:pt>
                <c:pt idx="1359">
                  <c:v>4.49</c:v>
                </c:pt>
                <c:pt idx="1360">
                  <c:v>4.4400000000000004</c:v>
                </c:pt>
                <c:pt idx="1363">
                  <c:v>4.55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703-47C0-A7CF-D1300588DB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35825648"/>
        <c:axId val="2035826064"/>
      </c:lineChart>
      <c:dateAx>
        <c:axId val="2035825648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5826064"/>
        <c:crosses val="autoZero"/>
        <c:auto val="1"/>
        <c:lblOffset val="100"/>
        <c:baseTimeUnit val="days"/>
      </c:dateAx>
      <c:valAx>
        <c:axId val="2035826064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5825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/>
              <a:t>Key Interest Rates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D.Rates!$B$1</c:f>
              <c:strCache>
                <c:ptCount val="1"/>
                <c:pt idx="0">
                  <c:v>Fed. Funds Target</c:v>
                </c:pt>
              </c:strCache>
            </c:strRef>
          </c:tx>
          <c:spPr>
            <a:ln w="44450" cap="rnd">
              <a:solidFill>
                <a:srgbClr val="E9C648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D.Rates!$A$2526:$A$2719</c:f>
              <c:numCache>
                <c:formatCode>m/d/yyyy</c:formatCode>
                <c:ptCount val="194"/>
                <c:pt idx="0">
                  <c:v>43831</c:v>
                </c:pt>
                <c:pt idx="1">
                  <c:v>43838</c:v>
                </c:pt>
                <c:pt idx="2">
                  <c:v>43845</c:v>
                </c:pt>
                <c:pt idx="3">
                  <c:v>43852</c:v>
                </c:pt>
                <c:pt idx="4">
                  <c:v>43859</c:v>
                </c:pt>
                <c:pt idx="5">
                  <c:v>43866</c:v>
                </c:pt>
                <c:pt idx="6">
                  <c:v>43873</c:v>
                </c:pt>
                <c:pt idx="7">
                  <c:v>43880</c:v>
                </c:pt>
                <c:pt idx="8">
                  <c:v>43887</c:v>
                </c:pt>
                <c:pt idx="9">
                  <c:v>43894</c:v>
                </c:pt>
                <c:pt idx="10">
                  <c:v>43901</c:v>
                </c:pt>
                <c:pt idx="11">
                  <c:v>43908</c:v>
                </c:pt>
                <c:pt idx="12">
                  <c:v>43915</c:v>
                </c:pt>
                <c:pt idx="13">
                  <c:v>43922</c:v>
                </c:pt>
                <c:pt idx="14">
                  <c:v>43929</c:v>
                </c:pt>
                <c:pt idx="15">
                  <c:v>43936</c:v>
                </c:pt>
                <c:pt idx="16">
                  <c:v>43943</c:v>
                </c:pt>
                <c:pt idx="17">
                  <c:v>43950</c:v>
                </c:pt>
                <c:pt idx="18">
                  <c:v>43957</c:v>
                </c:pt>
                <c:pt idx="19">
                  <c:v>43964</c:v>
                </c:pt>
                <c:pt idx="20">
                  <c:v>43971</c:v>
                </c:pt>
                <c:pt idx="21">
                  <c:v>43978</c:v>
                </c:pt>
                <c:pt idx="22">
                  <c:v>43985</c:v>
                </c:pt>
                <c:pt idx="23">
                  <c:v>43992</c:v>
                </c:pt>
                <c:pt idx="24">
                  <c:v>43999</c:v>
                </c:pt>
                <c:pt idx="25">
                  <c:v>44006</c:v>
                </c:pt>
                <c:pt idx="26">
                  <c:v>44013</c:v>
                </c:pt>
                <c:pt idx="27">
                  <c:v>44020</c:v>
                </c:pt>
                <c:pt idx="28">
                  <c:v>44027</c:v>
                </c:pt>
                <c:pt idx="29">
                  <c:v>44034</c:v>
                </c:pt>
                <c:pt idx="30">
                  <c:v>44041</c:v>
                </c:pt>
                <c:pt idx="31">
                  <c:v>44048</c:v>
                </c:pt>
                <c:pt idx="32">
                  <c:v>44055</c:v>
                </c:pt>
                <c:pt idx="33">
                  <c:v>44062</c:v>
                </c:pt>
                <c:pt idx="34">
                  <c:v>44069</c:v>
                </c:pt>
                <c:pt idx="35">
                  <c:v>44076</c:v>
                </c:pt>
                <c:pt idx="36">
                  <c:v>44083</c:v>
                </c:pt>
                <c:pt idx="37">
                  <c:v>44090</c:v>
                </c:pt>
                <c:pt idx="38">
                  <c:v>44097</c:v>
                </c:pt>
                <c:pt idx="39">
                  <c:v>44104</c:v>
                </c:pt>
                <c:pt idx="40">
                  <c:v>44111</c:v>
                </c:pt>
                <c:pt idx="41">
                  <c:v>44118</c:v>
                </c:pt>
                <c:pt idx="42">
                  <c:v>44125</c:v>
                </c:pt>
                <c:pt idx="43">
                  <c:v>44132</c:v>
                </c:pt>
                <c:pt idx="44">
                  <c:v>44139</c:v>
                </c:pt>
                <c:pt idx="45">
                  <c:v>44146</c:v>
                </c:pt>
                <c:pt idx="46">
                  <c:v>44153</c:v>
                </c:pt>
                <c:pt idx="47">
                  <c:v>44160</c:v>
                </c:pt>
                <c:pt idx="48">
                  <c:v>44167</c:v>
                </c:pt>
                <c:pt idx="49">
                  <c:v>44174</c:v>
                </c:pt>
                <c:pt idx="50">
                  <c:v>44181</c:v>
                </c:pt>
                <c:pt idx="51">
                  <c:v>44188</c:v>
                </c:pt>
                <c:pt idx="52">
                  <c:v>44197</c:v>
                </c:pt>
                <c:pt idx="53">
                  <c:v>44204</c:v>
                </c:pt>
                <c:pt idx="54">
                  <c:v>44211</c:v>
                </c:pt>
                <c:pt idx="55">
                  <c:v>44218</c:v>
                </c:pt>
                <c:pt idx="56">
                  <c:v>44225</c:v>
                </c:pt>
                <c:pt idx="57">
                  <c:v>44232</c:v>
                </c:pt>
                <c:pt idx="58">
                  <c:v>44239</c:v>
                </c:pt>
                <c:pt idx="59">
                  <c:v>44246</c:v>
                </c:pt>
                <c:pt idx="60">
                  <c:v>44253</c:v>
                </c:pt>
                <c:pt idx="61">
                  <c:v>44260</c:v>
                </c:pt>
                <c:pt idx="62">
                  <c:v>44267</c:v>
                </c:pt>
                <c:pt idx="63">
                  <c:v>44274</c:v>
                </c:pt>
                <c:pt idx="64">
                  <c:v>44281</c:v>
                </c:pt>
                <c:pt idx="65">
                  <c:v>44288</c:v>
                </c:pt>
                <c:pt idx="66">
                  <c:v>44295</c:v>
                </c:pt>
                <c:pt idx="67">
                  <c:v>44302</c:v>
                </c:pt>
                <c:pt idx="68">
                  <c:v>44309</c:v>
                </c:pt>
                <c:pt idx="69">
                  <c:v>44316</c:v>
                </c:pt>
                <c:pt idx="70">
                  <c:v>44323</c:v>
                </c:pt>
                <c:pt idx="71">
                  <c:v>44330</c:v>
                </c:pt>
                <c:pt idx="72">
                  <c:v>44337</c:v>
                </c:pt>
                <c:pt idx="73">
                  <c:v>44344</c:v>
                </c:pt>
                <c:pt idx="74">
                  <c:v>44351</c:v>
                </c:pt>
                <c:pt idx="75">
                  <c:v>44358</c:v>
                </c:pt>
                <c:pt idx="76">
                  <c:v>44365</c:v>
                </c:pt>
                <c:pt idx="77">
                  <c:v>44372</c:v>
                </c:pt>
                <c:pt idx="78">
                  <c:v>44379</c:v>
                </c:pt>
                <c:pt idx="79">
                  <c:v>44386</c:v>
                </c:pt>
                <c:pt idx="80">
                  <c:v>44393</c:v>
                </c:pt>
                <c:pt idx="81">
                  <c:v>44400</c:v>
                </c:pt>
                <c:pt idx="82">
                  <c:v>44407</c:v>
                </c:pt>
                <c:pt idx="83">
                  <c:v>44414</c:v>
                </c:pt>
                <c:pt idx="84">
                  <c:v>44421</c:v>
                </c:pt>
                <c:pt idx="85">
                  <c:v>44428</c:v>
                </c:pt>
                <c:pt idx="86">
                  <c:v>44435</c:v>
                </c:pt>
                <c:pt idx="87">
                  <c:v>44442</c:v>
                </c:pt>
                <c:pt idx="88">
                  <c:v>44449</c:v>
                </c:pt>
                <c:pt idx="89">
                  <c:v>44456</c:v>
                </c:pt>
                <c:pt idx="90">
                  <c:v>44463</c:v>
                </c:pt>
                <c:pt idx="91">
                  <c:v>44470</c:v>
                </c:pt>
                <c:pt idx="92">
                  <c:v>44477</c:v>
                </c:pt>
                <c:pt idx="93">
                  <c:v>44484</c:v>
                </c:pt>
                <c:pt idx="94">
                  <c:v>44491</c:v>
                </c:pt>
                <c:pt idx="95">
                  <c:v>44498</c:v>
                </c:pt>
                <c:pt idx="96">
                  <c:v>44505</c:v>
                </c:pt>
                <c:pt idx="97">
                  <c:v>44512</c:v>
                </c:pt>
                <c:pt idx="98">
                  <c:v>44519</c:v>
                </c:pt>
                <c:pt idx="99">
                  <c:v>44526</c:v>
                </c:pt>
                <c:pt idx="100">
                  <c:v>44533</c:v>
                </c:pt>
                <c:pt idx="101">
                  <c:v>44540</c:v>
                </c:pt>
                <c:pt idx="102">
                  <c:v>44547</c:v>
                </c:pt>
                <c:pt idx="103">
                  <c:v>44554</c:v>
                </c:pt>
                <c:pt idx="104">
                  <c:v>44562</c:v>
                </c:pt>
                <c:pt idx="105">
                  <c:v>44569</c:v>
                </c:pt>
                <c:pt idx="106">
                  <c:v>44576</c:v>
                </c:pt>
                <c:pt idx="107">
                  <c:v>44583</c:v>
                </c:pt>
                <c:pt idx="108">
                  <c:v>44590</c:v>
                </c:pt>
                <c:pt idx="109">
                  <c:v>44597</c:v>
                </c:pt>
                <c:pt idx="110">
                  <c:v>44604</c:v>
                </c:pt>
                <c:pt idx="111">
                  <c:v>44611</c:v>
                </c:pt>
                <c:pt idx="112">
                  <c:v>44618</c:v>
                </c:pt>
                <c:pt idx="113">
                  <c:v>44625</c:v>
                </c:pt>
                <c:pt idx="114">
                  <c:v>44632</c:v>
                </c:pt>
                <c:pt idx="115">
                  <c:v>44639</c:v>
                </c:pt>
                <c:pt idx="116">
                  <c:v>44646</c:v>
                </c:pt>
                <c:pt idx="117">
                  <c:v>44653</c:v>
                </c:pt>
                <c:pt idx="118">
                  <c:v>44660</c:v>
                </c:pt>
                <c:pt idx="119">
                  <c:v>44667</c:v>
                </c:pt>
                <c:pt idx="120">
                  <c:v>44674</c:v>
                </c:pt>
                <c:pt idx="121">
                  <c:v>44681</c:v>
                </c:pt>
                <c:pt idx="122">
                  <c:v>44688</c:v>
                </c:pt>
                <c:pt idx="123">
                  <c:v>44695</c:v>
                </c:pt>
                <c:pt idx="124">
                  <c:v>44702</c:v>
                </c:pt>
                <c:pt idx="125">
                  <c:v>44709</c:v>
                </c:pt>
                <c:pt idx="126">
                  <c:v>44716</c:v>
                </c:pt>
                <c:pt idx="127">
                  <c:v>44723</c:v>
                </c:pt>
                <c:pt idx="128">
                  <c:v>44730</c:v>
                </c:pt>
                <c:pt idx="129">
                  <c:v>44737</c:v>
                </c:pt>
                <c:pt idx="130">
                  <c:v>44744</c:v>
                </c:pt>
                <c:pt idx="131">
                  <c:v>44751</c:v>
                </c:pt>
                <c:pt idx="132">
                  <c:v>44758</c:v>
                </c:pt>
                <c:pt idx="133">
                  <c:v>44765</c:v>
                </c:pt>
                <c:pt idx="134">
                  <c:v>44772</c:v>
                </c:pt>
                <c:pt idx="135">
                  <c:v>44779</c:v>
                </c:pt>
                <c:pt idx="136">
                  <c:v>44786</c:v>
                </c:pt>
                <c:pt idx="137">
                  <c:v>44793</c:v>
                </c:pt>
                <c:pt idx="138">
                  <c:v>44800</c:v>
                </c:pt>
                <c:pt idx="139">
                  <c:v>44807</c:v>
                </c:pt>
                <c:pt idx="140">
                  <c:v>44814</c:v>
                </c:pt>
                <c:pt idx="141">
                  <c:v>44821</c:v>
                </c:pt>
                <c:pt idx="142">
                  <c:v>44828</c:v>
                </c:pt>
                <c:pt idx="143">
                  <c:v>44835</c:v>
                </c:pt>
                <c:pt idx="144">
                  <c:v>44842</c:v>
                </c:pt>
                <c:pt idx="145">
                  <c:v>44849</c:v>
                </c:pt>
                <c:pt idx="146">
                  <c:v>44856</c:v>
                </c:pt>
                <c:pt idx="147">
                  <c:v>44863</c:v>
                </c:pt>
                <c:pt idx="148">
                  <c:v>44870</c:v>
                </c:pt>
                <c:pt idx="149">
                  <c:v>44877</c:v>
                </c:pt>
                <c:pt idx="150">
                  <c:v>44884</c:v>
                </c:pt>
                <c:pt idx="151">
                  <c:v>44891</c:v>
                </c:pt>
                <c:pt idx="152">
                  <c:v>44898</c:v>
                </c:pt>
                <c:pt idx="153">
                  <c:v>44905</c:v>
                </c:pt>
                <c:pt idx="154">
                  <c:v>44912</c:v>
                </c:pt>
                <c:pt idx="155">
                  <c:v>44919</c:v>
                </c:pt>
                <c:pt idx="156">
                  <c:v>44927</c:v>
                </c:pt>
                <c:pt idx="157">
                  <c:v>44934</c:v>
                </c:pt>
                <c:pt idx="158">
                  <c:v>44941</c:v>
                </c:pt>
                <c:pt idx="159">
                  <c:v>44948</c:v>
                </c:pt>
                <c:pt idx="160">
                  <c:v>44955</c:v>
                </c:pt>
                <c:pt idx="161">
                  <c:v>44962</c:v>
                </c:pt>
                <c:pt idx="162">
                  <c:v>44969</c:v>
                </c:pt>
                <c:pt idx="163">
                  <c:v>44976</c:v>
                </c:pt>
                <c:pt idx="164">
                  <c:v>44983</c:v>
                </c:pt>
                <c:pt idx="165">
                  <c:v>44990</c:v>
                </c:pt>
                <c:pt idx="166">
                  <c:v>44997</c:v>
                </c:pt>
                <c:pt idx="167">
                  <c:v>45004</c:v>
                </c:pt>
                <c:pt idx="168">
                  <c:v>45011</c:v>
                </c:pt>
                <c:pt idx="169">
                  <c:v>45018</c:v>
                </c:pt>
                <c:pt idx="170">
                  <c:v>45025</c:v>
                </c:pt>
                <c:pt idx="171">
                  <c:v>45032</c:v>
                </c:pt>
                <c:pt idx="172">
                  <c:v>45039</c:v>
                </c:pt>
                <c:pt idx="173">
                  <c:v>45046</c:v>
                </c:pt>
                <c:pt idx="174">
                  <c:v>45053</c:v>
                </c:pt>
                <c:pt idx="175">
                  <c:v>45060</c:v>
                </c:pt>
                <c:pt idx="176">
                  <c:v>45067</c:v>
                </c:pt>
                <c:pt idx="177">
                  <c:v>45074</c:v>
                </c:pt>
                <c:pt idx="178">
                  <c:v>45081</c:v>
                </c:pt>
                <c:pt idx="179">
                  <c:v>45088</c:v>
                </c:pt>
                <c:pt idx="180">
                  <c:v>45095</c:v>
                </c:pt>
                <c:pt idx="181">
                  <c:v>45102</c:v>
                </c:pt>
                <c:pt idx="182">
                  <c:v>45109</c:v>
                </c:pt>
                <c:pt idx="183">
                  <c:v>45116</c:v>
                </c:pt>
                <c:pt idx="184">
                  <c:v>45123</c:v>
                </c:pt>
                <c:pt idx="185">
                  <c:v>45130</c:v>
                </c:pt>
                <c:pt idx="186">
                  <c:v>45137</c:v>
                </c:pt>
                <c:pt idx="187">
                  <c:v>45144</c:v>
                </c:pt>
                <c:pt idx="188">
                  <c:v>45151</c:v>
                </c:pt>
                <c:pt idx="189">
                  <c:v>45158</c:v>
                </c:pt>
                <c:pt idx="190">
                  <c:v>45165</c:v>
                </c:pt>
                <c:pt idx="191">
                  <c:v>45172</c:v>
                </c:pt>
                <c:pt idx="192">
                  <c:v>45179</c:v>
                </c:pt>
                <c:pt idx="193">
                  <c:v>45186</c:v>
                </c:pt>
              </c:numCache>
            </c:numRef>
          </c:cat>
          <c:val>
            <c:numRef>
              <c:f>D.Rates!$B$2526:$B$2719</c:f>
              <c:numCache>
                <c:formatCode>0.00</c:formatCode>
                <c:ptCount val="194"/>
                <c:pt idx="0">
                  <c:v>1.75</c:v>
                </c:pt>
                <c:pt idx="1">
                  <c:v>1.75</c:v>
                </c:pt>
                <c:pt idx="2">
                  <c:v>1.75</c:v>
                </c:pt>
                <c:pt idx="3">
                  <c:v>1.75</c:v>
                </c:pt>
                <c:pt idx="4">
                  <c:v>1.75</c:v>
                </c:pt>
                <c:pt idx="5">
                  <c:v>1.75</c:v>
                </c:pt>
                <c:pt idx="6">
                  <c:v>1.75</c:v>
                </c:pt>
                <c:pt idx="7">
                  <c:v>1.75</c:v>
                </c:pt>
                <c:pt idx="8">
                  <c:v>1.75</c:v>
                </c:pt>
                <c:pt idx="9">
                  <c:v>1.25</c:v>
                </c:pt>
                <c:pt idx="10">
                  <c:v>0.9642857142857143</c:v>
                </c:pt>
                <c:pt idx="11">
                  <c:v>0.25</c:v>
                </c:pt>
                <c:pt idx="12">
                  <c:v>0.25</c:v>
                </c:pt>
                <c:pt idx="13">
                  <c:v>0.25</c:v>
                </c:pt>
                <c:pt idx="14">
                  <c:v>0.25</c:v>
                </c:pt>
                <c:pt idx="15">
                  <c:v>0.25</c:v>
                </c:pt>
                <c:pt idx="16">
                  <c:v>0.25</c:v>
                </c:pt>
                <c:pt idx="17">
                  <c:v>0.25</c:v>
                </c:pt>
                <c:pt idx="18">
                  <c:v>0.25</c:v>
                </c:pt>
                <c:pt idx="19">
                  <c:v>0.25</c:v>
                </c:pt>
                <c:pt idx="20">
                  <c:v>0.25</c:v>
                </c:pt>
                <c:pt idx="21">
                  <c:v>0.25</c:v>
                </c:pt>
                <c:pt idx="22">
                  <c:v>0.25</c:v>
                </c:pt>
                <c:pt idx="23">
                  <c:v>0.25</c:v>
                </c:pt>
                <c:pt idx="24">
                  <c:v>0.25</c:v>
                </c:pt>
                <c:pt idx="25">
                  <c:v>0.25</c:v>
                </c:pt>
                <c:pt idx="26">
                  <c:v>0.25</c:v>
                </c:pt>
                <c:pt idx="27">
                  <c:v>0.25</c:v>
                </c:pt>
                <c:pt idx="28">
                  <c:v>0.25</c:v>
                </c:pt>
                <c:pt idx="29">
                  <c:v>0.25</c:v>
                </c:pt>
                <c:pt idx="30">
                  <c:v>0.25</c:v>
                </c:pt>
                <c:pt idx="31">
                  <c:v>0.25</c:v>
                </c:pt>
                <c:pt idx="32">
                  <c:v>0.25</c:v>
                </c:pt>
                <c:pt idx="33">
                  <c:v>0.25</c:v>
                </c:pt>
                <c:pt idx="34">
                  <c:v>0.25</c:v>
                </c:pt>
                <c:pt idx="35">
                  <c:v>0.25</c:v>
                </c:pt>
                <c:pt idx="36">
                  <c:v>0.25</c:v>
                </c:pt>
                <c:pt idx="37">
                  <c:v>0.25</c:v>
                </c:pt>
                <c:pt idx="38">
                  <c:v>0.25</c:v>
                </c:pt>
                <c:pt idx="39">
                  <c:v>0.25</c:v>
                </c:pt>
                <c:pt idx="40">
                  <c:v>0.25</c:v>
                </c:pt>
                <c:pt idx="41">
                  <c:v>0.25</c:v>
                </c:pt>
                <c:pt idx="42">
                  <c:v>0.25</c:v>
                </c:pt>
                <c:pt idx="43">
                  <c:v>0.25</c:v>
                </c:pt>
                <c:pt idx="44">
                  <c:v>0.25</c:v>
                </c:pt>
                <c:pt idx="45">
                  <c:v>0.25</c:v>
                </c:pt>
                <c:pt idx="46">
                  <c:v>0.25</c:v>
                </c:pt>
                <c:pt idx="47">
                  <c:v>0.25</c:v>
                </c:pt>
                <c:pt idx="48">
                  <c:v>0.25</c:v>
                </c:pt>
                <c:pt idx="49">
                  <c:v>0.25</c:v>
                </c:pt>
                <c:pt idx="50">
                  <c:v>0.25</c:v>
                </c:pt>
                <c:pt idx="51">
                  <c:v>0.25</c:v>
                </c:pt>
                <c:pt idx="52">
                  <c:v>0.25</c:v>
                </c:pt>
                <c:pt idx="53">
                  <c:v>0.25</c:v>
                </c:pt>
                <c:pt idx="54">
                  <c:v>0.25</c:v>
                </c:pt>
                <c:pt idx="55">
                  <c:v>0.25</c:v>
                </c:pt>
                <c:pt idx="56">
                  <c:v>0.25</c:v>
                </c:pt>
                <c:pt idx="57">
                  <c:v>0.25</c:v>
                </c:pt>
                <c:pt idx="58">
                  <c:v>0.25</c:v>
                </c:pt>
                <c:pt idx="59">
                  <c:v>0.25</c:v>
                </c:pt>
                <c:pt idx="60">
                  <c:v>0.25</c:v>
                </c:pt>
                <c:pt idx="61">
                  <c:v>0.25</c:v>
                </c:pt>
                <c:pt idx="62">
                  <c:v>0.25</c:v>
                </c:pt>
                <c:pt idx="63">
                  <c:v>0.25</c:v>
                </c:pt>
                <c:pt idx="64">
                  <c:v>0.25</c:v>
                </c:pt>
                <c:pt idx="65">
                  <c:v>0.25</c:v>
                </c:pt>
                <c:pt idx="66">
                  <c:v>0.25</c:v>
                </c:pt>
                <c:pt idx="67">
                  <c:v>0.25</c:v>
                </c:pt>
                <c:pt idx="68">
                  <c:v>0.25</c:v>
                </c:pt>
                <c:pt idx="69">
                  <c:v>0.25</c:v>
                </c:pt>
                <c:pt idx="70">
                  <c:v>0.25</c:v>
                </c:pt>
                <c:pt idx="71">
                  <c:v>0.25</c:v>
                </c:pt>
                <c:pt idx="72">
                  <c:v>0.25</c:v>
                </c:pt>
                <c:pt idx="73">
                  <c:v>0.25</c:v>
                </c:pt>
                <c:pt idx="74">
                  <c:v>0.25</c:v>
                </c:pt>
                <c:pt idx="75">
                  <c:v>0.25</c:v>
                </c:pt>
                <c:pt idx="76">
                  <c:v>0.25</c:v>
                </c:pt>
                <c:pt idx="77">
                  <c:v>0.25</c:v>
                </c:pt>
                <c:pt idx="78">
                  <c:v>0.25</c:v>
                </c:pt>
                <c:pt idx="79">
                  <c:v>0.25</c:v>
                </c:pt>
                <c:pt idx="80">
                  <c:v>0.25</c:v>
                </c:pt>
                <c:pt idx="81">
                  <c:v>0.25</c:v>
                </c:pt>
                <c:pt idx="82">
                  <c:v>0.25</c:v>
                </c:pt>
                <c:pt idx="83">
                  <c:v>0.25</c:v>
                </c:pt>
                <c:pt idx="84">
                  <c:v>0.25</c:v>
                </c:pt>
                <c:pt idx="85">
                  <c:v>0.25</c:v>
                </c:pt>
                <c:pt idx="86">
                  <c:v>0.25</c:v>
                </c:pt>
                <c:pt idx="87">
                  <c:v>0.25</c:v>
                </c:pt>
                <c:pt idx="88">
                  <c:v>0.25</c:v>
                </c:pt>
                <c:pt idx="89">
                  <c:v>0.25</c:v>
                </c:pt>
                <c:pt idx="90">
                  <c:v>0.25</c:v>
                </c:pt>
                <c:pt idx="91">
                  <c:v>0.25</c:v>
                </c:pt>
                <c:pt idx="92">
                  <c:v>0.25</c:v>
                </c:pt>
                <c:pt idx="93">
                  <c:v>0.25</c:v>
                </c:pt>
                <c:pt idx="94">
                  <c:v>0.25</c:v>
                </c:pt>
                <c:pt idx="95">
                  <c:v>0.25</c:v>
                </c:pt>
                <c:pt idx="96">
                  <c:v>0.25</c:v>
                </c:pt>
                <c:pt idx="97">
                  <c:v>0.25</c:v>
                </c:pt>
                <c:pt idx="98">
                  <c:v>0.25</c:v>
                </c:pt>
                <c:pt idx="99">
                  <c:v>0.25</c:v>
                </c:pt>
                <c:pt idx="100">
                  <c:v>0.25</c:v>
                </c:pt>
                <c:pt idx="101">
                  <c:v>0.25</c:v>
                </c:pt>
                <c:pt idx="102">
                  <c:v>0.25</c:v>
                </c:pt>
                <c:pt idx="103">
                  <c:v>0.25</c:v>
                </c:pt>
                <c:pt idx="104">
                  <c:v>0.25</c:v>
                </c:pt>
                <c:pt idx="105">
                  <c:v>0.25</c:v>
                </c:pt>
                <c:pt idx="106">
                  <c:v>0.25</c:v>
                </c:pt>
                <c:pt idx="107">
                  <c:v>0.25</c:v>
                </c:pt>
                <c:pt idx="108">
                  <c:v>0.25</c:v>
                </c:pt>
                <c:pt idx="109">
                  <c:v>0.25</c:v>
                </c:pt>
                <c:pt idx="110">
                  <c:v>0.25</c:v>
                </c:pt>
                <c:pt idx="111">
                  <c:v>0.25</c:v>
                </c:pt>
                <c:pt idx="112">
                  <c:v>0.25</c:v>
                </c:pt>
                <c:pt idx="113">
                  <c:v>0.25</c:v>
                </c:pt>
                <c:pt idx="114">
                  <c:v>0.32142857142857145</c:v>
                </c:pt>
                <c:pt idx="115">
                  <c:v>0.5</c:v>
                </c:pt>
                <c:pt idx="116">
                  <c:v>0.5</c:v>
                </c:pt>
                <c:pt idx="117">
                  <c:v>0.5</c:v>
                </c:pt>
                <c:pt idx="118">
                  <c:v>0.5</c:v>
                </c:pt>
                <c:pt idx="119">
                  <c:v>0.5</c:v>
                </c:pt>
                <c:pt idx="120">
                  <c:v>0.5</c:v>
                </c:pt>
                <c:pt idx="121">
                  <c:v>0.6428571428571429</c:v>
                </c:pt>
                <c:pt idx="122">
                  <c:v>1</c:v>
                </c:pt>
                <c:pt idx="123">
                  <c:v>1</c:v>
                </c:pt>
                <c:pt idx="124">
                  <c:v>1</c:v>
                </c:pt>
                <c:pt idx="125">
                  <c:v>1</c:v>
                </c:pt>
                <c:pt idx="126">
                  <c:v>1</c:v>
                </c:pt>
                <c:pt idx="127">
                  <c:v>1.2142857142857142</c:v>
                </c:pt>
                <c:pt idx="128">
                  <c:v>1.75</c:v>
                </c:pt>
                <c:pt idx="129">
                  <c:v>1.75</c:v>
                </c:pt>
                <c:pt idx="130">
                  <c:v>1.75</c:v>
                </c:pt>
                <c:pt idx="131">
                  <c:v>1.75</c:v>
                </c:pt>
                <c:pt idx="132">
                  <c:v>1.75</c:v>
                </c:pt>
                <c:pt idx="133">
                  <c:v>1.9642857142857142</c:v>
                </c:pt>
                <c:pt idx="134">
                  <c:v>2.5</c:v>
                </c:pt>
                <c:pt idx="135">
                  <c:v>2.5</c:v>
                </c:pt>
                <c:pt idx="136">
                  <c:v>2.5</c:v>
                </c:pt>
                <c:pt idx="137">
                  <c:v>2.5</c:v>
                </c:pt>
                <c:pt idx="138">
                  <c:v>2.5</c:v>
                </c:pt>
                <c:pt idx="139">
                  <c:v>2.5</c:v>
                </c:pt>
                <c:pt idx="140">
                  <c:v>2.5</c:v>
                </c:pt>
                <c:pt idx="141">
                  <c:v>2.7142857142857144</c:v>
                </c:pt>
                <c:pt idx="142">
                  <c:v>3.25</c:v>
                </c:pt>
                <c:pt idx="143">
                  <c:v>3.25</c:v>
                </c:pt>
                <c:pt idx="144">
                  <c:v>3.25</c:v>
                </c:pt>
                <c:pt idx="145">
                  <c:v>3.25</c:v>
                </c:pt>
                <c:pt idx="146">
                  <c:v>3.25</c:v>
                </c:pt>
                <c:pt idx="147">
                  <c:v>3.4642857142857144</c:v>
                </c:pt>
                <c:pt idx="148">
                  <c:v>4</c:v>
                </c:pt>
                <c:pt idx="149">
                  <c:v>4</c:v>
                </c:pt>
                <c:pt idx="150">
                  <c:v>4</c:v>
                </c:pt>
                <c:pt idx="151">
                  <c:v>4</c:v>
                </c:pt>
                <c:pt idx="152">
                  <c:v>4</c:v>
                </c:pt>
                <c:pt idx="153">
                  <c:v>4.1428571428571432</c:v>
                </c:pt>
                <c:pt idx="154">
                  <c:v>4.5</c:v>
                </c:pt>
                <c:pt idx="155">
                  <c:v>4.5</c:v>
                </c:pt>
                <c:pt idx="156">
                  <c:v>4.5</c:v>
                </c:pt>
                <c:pt idx="157">
                  <c:v>4.5</c:v>
                </c:pt>
                <c:pt idx="158">
                  <c:v>4.5</c:v>
                </c:pt>
                <c:pt idx="159">
                  <c:v>4.5</c:v>
                </c:pt>
                <c:pt idx="160">
                  <c:v>4.6071428571428568</c:v>
                </c:pt>
                <c:pt idx="161">
                  <c:v>4.75</c:v>
                </c:pt>
                <c:pt idx="162">
                  <c:v>4.75</c:v>
                </c:pt>
                <c:pt idx="163">
                  <c:v>4.75</c:v>
                </c:pt>
                <c:pt idx="164">
                  <c:v>4.75</c:v>
                </c:pt>
                <c:pt idx="165">
                  <c:v>4.75</c:v>
                </c:pt>
                <c:pt idx="166">
                  <c:v>4.75</c:v>
                </c:pt>
                <c:pt idx="167">
                  <c:v>4.8571428571428568</c:v>
                </c:pt>
                <c:pt idx="168">
                  <c:v>5</c:v>
                </c:pt>
                <c:pt idx="169">
                  <c:v>5</c:v>
                </c:pt>
                <c:pt idx="170">
                  <c:v>5</c:v>
                </c:pt>
                <c:pt idx="171">
                  <c:v>5</c:v>
                </c:pt>
                <c:pt idx="172">
                  <c:v>5</c:v>
                </c:pt>
                <c:pt idx="173">
                  <c:v>5.1071428571428568</c:v>
                </c:pt>
                <c:pt idx="174">
                  <c:v>5.25</c:v>
                </c:pt>
                <c:pt idx="175">
                  <c:v>5.25</c:v>
                </c:pt>
                <c:pt idx="176">
                  <c:v>5.25</c:v>
                </c:pt>
                <c:pt idx="177">
                  <c:v>5.25</c:v>
                </c:pt>
                <c:pt idx="178">
                  <c:v>5.25</c:v>
                </c:pt>
                <c:pt idx="179">
                  <c:v>5.25</c:v>
                </c:pt>
                <c:pt idx="180">
                  <c:v>5.25</c:v>
                </c:pt>
                <c:pt idx="181">
                  <c:v>5.25</c:v>
                </c:pt>
                <c:pt idx="182">
                  <c:v>5.25</c:v>
                </c:pt>
                <c:pt idx="183">
                  <c:v>5.25</c:v>
                </c:pt>
                <c:pt idx="184">
                  <c:v>5.25</c:v>
                </c:pt>
                <c:pt idx="185">
                  <c:v>5.3571428571428568</c:v>
                </c:pt>
                <c:pt idx="186">
                  <c:v>5.5</c:v>
                </c:pt>
                <c:pt idx="187">
                  <c:v>5.5</c:v>
                </c:pt>
                <c:pt idx="188">
                  <c:v>5.5</c:v>
                </c:pt>
                <c:pt idx="189">
                  <c:v>5.5</c:v>
                </c:pt>
                <c:pt idx="190">
                  <c:v>5.5</c:v>
                </c:pt>
                <c:pt idx="191">
                  <c:v>5.5</c:v>
                </c:pt>
                <c:pt idx="192">
                  <c:v>5.5</c:v>
                </c:pt>
                <c:pt idx="193">
                  <c:v>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7C5-496C-BAD4-ECAF4DE0DE14}"/>
            </c:ext>
          </c:extLst>
        </c:ser>
        <c:ser>
          <c:idx val="1"/>
          <c:order val="1"/>
          <c:tx>
            <c:strRef>
              <c:f>D.Rates!$C$1</c:f>
              <c:strCache>
                <c:ptCount val="1"/>
                <c:pt idx="0">
                  <c:v>10-Yr Treasury</c:v>
                </c:pt>
              </c:strCache>
            </c:strRef>
          </c:tx>
          <c:spPr>
            <a:ln w="44450" cap="rnd">
              <a:solidFill>
                <a:srgbClr val="769AE4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D.Rates!$A$2526:$A$2719</c:f>
              <c:numCache>
                <c:formatCode>m/d/yyyy</c:formatCode>
                <c:ptCount val="194"/>
                <c:pt idx="0">
                  <c:v>43831</c:v>
                </c:pt>
                <c:pt idx="1">
                  <c:v>43838</c:v>
                </c:pt>
                <c:pt idx="2">
                  <c:v>43845</c:v>
                </c:pt>
                <c:pt idx="3">
                  <c:v>43852</c:v>
                </c:pt>
                <c:pt idx="4">
                  <c:v>43859</c:v>
                </c:pt>
                <c:pt idx="5">
                  <c:v>43866</c:v>
                </c:pt>
                <c:pt idx="6">
                  <c:v>43873</c:v>
                </c:pt>
                <c:pt idx="7">
                  <c:v>43880</c:v>
                </c:pt>
                <c:pt idx="8">
                  <c:v>43887</c:v>
                </c:pt>
                <c:pt idx="9">
                  <c:v>43894</c:v>
                </c:pt>
                <c:pt idx="10">
                  <c:v>43901</c:v>
                </c:pt>
                <c:pt idx="11">
                  <c:v>43908</c:v>
                </c:pt>
                <c:pt idx="12">
                  <c:v>43915</c:v>
                </c:pt>
                <c:pt idx="13">
                  <c:v>43922</c:v>
                </c:pt>
                <c:pt idx="14">
                  <c:v>43929</c:v>
                </c:pt>
                <c:pt idx="15">
                  <c:v>43936</c:v>
                </c:pt>
                <c:pt idx="16">
                  <c:v>43943</c:v>
                </c:pt>
                <c:pt idx="17">
                  <c:v>43950</c:v>
                </c:pt>
                <c:pt idx="18">
                  <c:v>43957</c:v>
                </c:pt>
                <c:pt idx="19">
                  <c:v>43964</c:v>
                </c:pt>
                <c:pt idx="20">
                  <c:v>43971</c:v>
                </c:pt>
                <c:pt idx="21">
                  <c:v>43978</c:v>
                </c:pt>
                <c:pt idx="22">
                  <c:v>43985</c:v>
                </c:pt>
                <c:pt idx="23">
                  <c:v>43992</c:v>
                </c:pt>
                <c:pt idx="24">
                  <c:v>43999</c:v>
                </c:pt>
                <c:pt idx="25">
                  <c:v>44006</c:v>
                </c:pt>
                <c:pt idx="26">
                  <c:v>44013</c:v>
                </c:pt>
                <c:pt idx="27">
                  <c:v>44020</c:v>
                </c:pt>
                <c:pt idx="28">
                  <c:v>44027</c:v>
                </c:pt>
                <c:pt idx="29">
                  <c:v>44034</c:v>
                </c:pt>
                <c:pt idx="30">
                  <c:v>44041</c:v>
                </c:pt>
                <c:pt idx="31">
                  <c:v>44048</c:v>
                </c:pt>
                <c:pt idx="32">
                  <c:v>44055</c:v>
                </c:pt>
                <c:pt idx="33">
                  <c:v>44062</c:v>
                </c:pt>
                <c:pt idx="34">
                  <c:v>44069</c:v>
                </c:pt>
                <c:pt idx="35">
                  <c:v>44076</c:v>
                </c:pt>
                <c:pt idx="36">
                  <c:v>44083</c:v>
                </c:pt>
                <c:pt idx="37">
                  <c:v>44090</c:v>
                </c:pt>
                <c:pt idx="38">
                  <c:v>44097</c:v>
                </c:pt>
                <c:pt idx="39">
                  <c:v>44104</c:v>
                </c:pt>
                <c:pt idx="40">
                  <c:v>44111</c:v>
                </c:pt>
                <c:pt idx="41">
                  <c:v>44118</c:v>
                </c:pt>
                <c:pt idx="42">
                  <c:v>44125</c:v>
                </c:pt>
                <c:pt idx="43">
                  <c:v>44132</c:v>
                </c:pt>
                <c:pt idx="44">
                  <c:v>44139</c:v>
                </c:pt>
                <c:pt idx="45">
                  <c:v>44146</c:v>
                </c:pt>
                <c:pt idx="46">
                  <c:v>44153</c:v>
                </c:pt>
                <c:pt idx="47">
                  <c:v>44160</c:v>
                </c:pt>
                <c:pt idx="48">
                  <c:v>44167</c:v>
                </c:pt>
                <c:pt idx="49">
                  <c:v>44174</c:v>
                </c:pt>
                <c:pt idx="50">
                  <c:v>44181</c:v>
                </c:pt>
                <c:pt idx="51">
                  <c:v>44188</c:v>
                </c:pt>
                <c:pt idx="52">
                  <c:v>44197</c:v>
                </c:pt>
                <c:pt idx="53">
                  <c:v>44204</c:v>
                </c:pt>
                <c:pt idx="54">
                  <c:v>44211</c:v>
                </c:pt>
                <c:pt idx="55">
                  <c:v>44218</c:v>
                </c:pt>
                <c:pt idx="56">
                  <c:v>44225</c:v>
                </c:pt>
                <c:pt idx="57">
                  <c:v>44232</c:v>
                </c:pt>
                <c:pt idx="58">
                  <c:v>44239</c:v>
                </c:pt>
                <c:pt idx="59">
                  <c:v>44246</c:v>
                </c:pt>
                <c:pt idx="60">
                  <c:v>44253</c:v>
                </c:pt>
                <c:pt idx="61">
                  <c:v>44260</c:v>
                </c:pt>
                <c:pt idx="62">
                  <c:v>44267</c:v>
                </c:pt>
                <c:pt idx="63">
                  <c:v>44274</c:v>
                </c:pt>
                <c:pt idx="64">
                  <c:v>44281</c:v>
                </c:pt>
                <c:pt idx="65">
                  <c:v>44288</c:v>
                </c:pt>
                <c:pt idx="66">
                  <c:v>44295</c:v>
                </c:pt>
                <c:pt idx="67">
                  <c:v>44302</c:v>
                </c:pt>
                <c:pt idx="68">
                  <c:v>44309</c:v>
                </c:pt>
                <c:pt idx="69">
                  <c:v>44316</c:v>
                </c:pt>
                <c:pt idx="70">
                  <c:v>44323</c:v>
                </c:pt>
                <c:pt idx="71">
                  <c:v>44330</c:v>
                </c:pt>
                <c:pt idx="72">
                  <c:v>44337</c:v>
                </c:pt>
                <c:pt idx="73">
                  <c:v>44344</c:v>
                </c:pt>
                <c:pt idx="74">
                  <c:v>44351</c:v>
                </c:pt>
                <c:pt idx="75">
                  <c:v>44358</c:v>
                </c:pt>
                <c:pt idx="76">
                  <c:v>44365</c:v>
                </c:pt>
                <c:pt idx="77">
                  <c:v>44372</c:v>
                </c:pt>
                <c:pt idx="78">
                  <c:v>44379</c:v>
                </c:pt>
                <c:pt idx="79">
                  <c:v>44386</c:v>
                </c:pt>
                <c:pt idx="80">
                  <c:v>44393</c:v>
                </c:pt>
                <c:pt idx="81">
                  <c:v>44400</c:v>
                </c:pt>
                <c:pt idx="82">
                  <c:v>44407</c:v>
                </c:pt>
                <c:pt idx="83">
                  <c:v>44414</c:v>
                </c:pt>
                <c:pt idx="84">
                  <c:v>44421</c:v>
                </c:pt>
                <c:pt idx="85">
                  <c:v>44428</c:v>
                </c:pt>
                <c:pt idx="86">
                  <c:v>44435</c:v>
                </c:pt>
                <c:pt idx="87">
                  <c:v>44442</c:v>
                </c:pt>
                <c:pt idx="88">
                  <c:v>44449</c:v>
                </c:pt>
                <c:pt idx="89">
                  <c:v>44456</c:v>
                </c:pt>
                <c:pt idx="90">
                  <c:v>44463</c:v>
                </c:pt>
                <c:pt idx="91">
                  <c:v>44470</c:v>
                </c:pt>
                <c:pt idx="92">
                  <c:v>44477</c:v>
                </c:pt>
                <c:pt idx="93">
                  <c:v>44484</c:v>
                </c:pt>
                <c:pt idx="94">
                  <c:v>44491</c:v>
                </c:pt>
                <c:pt idx="95">
                  <c:v>44498</c:v>
                </c:pt>
                <c:pt idx="96">
                  <c:v>44505</c:v>
                </c:pt>
                <c:pt idx="97">
                  <c:v>44512</c:v>
                </c:pt>
                <c:pt idx="98">
                  <c:v>44519</c:v>
                </c:pt>
                <c:pt idx="99">
                  <c:v>44526</c:v>
                </c:pt>
                <c:pt idx="100">
                  <c:v>44533</c:v>
                </c:pt>
                <c:pt idx="101">
                  <c:v>44540</c:v>
                </c:pt>
                <c:pt idx="102">
                  <c:v>44547</c:v>
                </c:pt>
                <c:pt idx="103">
                  <c:v>44554</c:v>
                </c:pt>
                <c:pt idx="104">
                  <c:v>44562</c:v>
                </c:pt>
                <c:pt idx="105">
                  <c:v>44569</c:v>
                </c:pt>
                <c:pt idx="106">
                  <c:v>44576</c:v>
                </c:pt>
                <c:pt idx="107">
                  <c:v>44583</c:v>
                </c:pt>
                <c:pt idx="108">
                  <c:v>44590</c:v>
                </c:pt>
                <c:pt idx="109">
                  <c:v>44597</c:v>
                </c:pt>
                <c:pt idx="110">
                  <c:v>44604</c:v>
                </c:pt>
                <c:pt idx="111">
                  <c:v>44611</c:v>
                </c:pt>
                <c:pt idx="112">
                  <c:v>44618</c:v>
                </c:pt>
                <c:pt idx="113">
                  <c:v>44625</c:v>
                </c:pt>
                <c:pt idx="114">
                  <c:v>44632</c:v>
                </c:pt>
                <c:pt idx="115">
                  <c:v>44639</c:v>
                </c:pt>
                <c:pt idx="116">
                  <c:v>44646</c:v>
                </c:pt>
                <c:pt idx="117">
                  <c:v>44653</c:v>
                </c:pt>
                <c:pt idx="118">
                  <c:v>44660</c:v>
                </c:pt>
                <c:pt idx="119">
                  <c:v>44667</c:v>
                </c:pt>
                <c:pt idx="120">
                  <c:v>44674</c:v>
                </c:pt>
                <c:pt idx="121">
                  <c:v>44681</c:v>
                </c:pt>
                <c:pt idx="122">
                  <c:v>44688</c:v>
                </c:pt>
                <c:pt idx="123">
                  <c:v>44695</c:v>
                </c:pt>
                <c:pt idx="124">
                  <c:v>44702</c:v>
                </c:pt>
                <c:pt idx="125">
                  <c:v>44709</c:v>
                </c:pt>
                <c:pt idx="126">
                  <c:v>44716</c:v>
                </c:pt>
                <c:pt idx="127">
                  <c:v>44723</c:v>
                </c:pt>
                <c:pt idx="128">
                  <c:v>44730</c:v>
                </c:pt>
                <c:pt idx="129">
                  <c:v>44737</c:v>
                </c:pt>
                <c:pt idx="130">
                  <c:v>44744</c:v>
                </c:pt>
                <c:pt idx="131">
                  <c:v>44751</c:v>
                </c:pt>
                <c:pt idx="132">
                  <c:v>44758</c:v>
                </c:pt>
                <c:pt idx="133">
                  <c:v>44765</c:v>
                </c:pt>
                <c:pt idx="134">
                  <c:v>44772</c:v>
                </c:pt>
                <c:pt idx="135">
                  <c:v>44779</c:v>
                </c:pt>
                <c:pt idx="136">
                  <c:v>44786</c:v>
                </c:pt>
                <c:pt idx="137">
                  <c:v>44793</c:v>
                </c:pt>
                <c:pt idx="138">
                  <c:v>44800</c:v>
                </c:pt>
                <c:pt idx="139">
                  <c:v>44807</c:v>
                </c:pt>
                <c:pt idx="140">
                  <c:v>44814</c:v>
                </c:pt>
                <c:pt idx="141">
                  <c:v>44821</c:v>
                </c:pt>
                <c:pt idx="142">
                  <c:v>44828</c:v>
                </c:pt>
                <c:pt idx="143">
                  <c:v>44835</c:v>
                </c:pt>
                <c:pt idx="144">
                  <c:v>44842</c:v>
                </c:pt>
                <c:pt idx="145">
                  <c:v>44849</c:v>
                </c:pt>
                <c:pt idx="146">
                  <c:v>44856</c:v>
                </c:pt>
                <c:pt idx="147">
                  <c:v>44863</c:v>
                </c:pt>
                <c:pt idx="148">
                  <c:v>44870</c:v>
                </c:pt>
                <c:pt idx="149">
                  <c:v>44877</c:v>
                </c:pt>
                <c:pt idx="150">
                  <c:v>44884</c:v>
                </c:pt>
                <c:pt idx="151">
                  <c:v>44891</c:v>
                </c:pt>
                <c:pt idx="152">
                  <c:v>44898</c:v>
                </c:pt>
                <c:pt idx="153">
                  <c:v>44905</c:v>
                </c:pt>
                <c:pt idx="154">
                  <c:v>44912</c:v>
                </c:pt>
                <c:pt idx="155">
                  <c:v>44919</c:v>
                </c:pt>
                <c:pt idx="156">
                  <c:v>44927</c:v>
                </c:pt>
                <c:pt idx="157">
                  <c:v>44934</c:v>
                </c:pt>
                <c:pt idx="158">
                  <c:v>44941</c:v>
                </c:pt>
                <c:pt idx="159">
                  <c:v>44948</c:v>
                </c:pt>
                <c:pt idx="160">
                  <c:v>44955</c:v>
                </c:pt>
                <c:pt idx="161">
                  <c:v>44962</c:v>
                </c:pt>
                <c:pt idx="162">
                  <c:v>44969</c:v>
                </c:pt>
                <c:pt idx="163">
                  <c:v>44976</c:v>
                </c:pt>
                <c:pt idx="164">
                  <c:v>44983</c:v>
                </c:pt>
                <c:pt idx="165">
                  <c:v>44990</c:v>
                </c:pt>
                <c:pt idx="166">
                  <c:v>44997</c:v>
                </c:pt>
                <c:pt idx="167">
                  <c:v>45004</c:v>
                </c:pt>
                <c:pt idx="168">
                  <c:v>45011</c:v>
                </c:pt>
                <c:pt idx="169">
                  <c:v>45018</c:v>
                </c:pt>
                <c:pt idx="170">
                  <c:v>45025</c:v>
                </c:pt>
                <c:pt idx="171">
                  <c:v>45032</c:v>
                </c:pt>
                <c:pt idx="172">
                  <c:v>45039</c:v>
                </c:pt>
                <c:pt idx="173">
                  <c:v>45046</c:v>
                </c:pt>
                <c:pt idx="174">
                  <c:v>45053</c:v>
                </c:pt>
                <c:pt idx="175">
                  <c:v>45060</c:v>
                </c:pt>
                <c:pt idx="176">
                  <c:v>45067</c:v>
                </c:pt>
                <c:pt idx="177">
                  <c:v>45074</c:v>
                </c:pt>
                <c:pt idx="178">
                  <c:v>45081</c:v>
                </c:pt>
                <c:pt idx="179">
                  <c:v>45088</c:v>
                </c:pt>
                <c:pt idx="180">
                  <c:v>45095</c:v>
                </c:pt>
                <c:pt idx="181">
                  <c:v>45102</c:v>
                </c:pt>
                <c:pt idx="182">
                  <c:v>45109</c:v>
                </c:pt>
                <c:pt idx="183">
                  <c:v>45116</c:v>
                </c:pt>
                <c:pt idx="184">
                  <c:v>45123</c:v>
                </c:pt>
                <c:pt idx="185">
                  <c:v>45130</c:v>
                </c:pt>
                <c:pt idx="186">
                  <c:v>45137</c:v>
                </c:pt>
                <c:pt idx="187">
                  <c:v>45144</c:v>
                </c:pt>
                <c:pt idx="188">
                  <c:v>45151</c:v>
                </c:pt>
                <c:pt idx="189">
                  <c:v>45158</c:v>
                </c:pt>
                <c:pt idx="190">
                  <c:v>45165</c:v>
                </c:pt>
                <c:pt idx="191">
                  <c:v>45172</c:v>
                </c:pt>
                <c:pt idx="192">
                  <c:v>45179</c:v>
                </c:pt>
                <c:pt idx="193">
                  <c:v>45186</c:v>
                </c:pt>
              </c:numCache>
            </c:numRef>
          </c:cat>
          <c:val>
            <c:numRef>
              <c:f>D.Rates!$C$2526:$C$2719</c:f>
              <c:numCache>
                <c:formatCode>0.00</c:formatCode>
                <c:ptCount val="194"/>
                <c:pt idx="0">
                  <c:v>1.83</c:v>
                </c:pt>
                <c:pt idx="1">
                  <c:v>1.8440000000000001</c:v>
                </c:pt>
                <c:pt idx="2">
                  <c:v>1.8050000000000002</c:v>
                </c:pt>
                <c:pt idx="3">
                  <c:v>1.6940000000000002</c:v>
                </c:pt>
                <c:pt idx="4">
                  <c:v>1.5660000000000001</c:v>
                </c:pt>
                <c:pt idx="5">
                  <c:v>1.6099999999999999</c:v>
                </c:pt>
                <c:pt idx="6">
                  <c:v>1.5925</c:v>
                </c:pt>
                <c:pt idx="7">
                  <c:v>1.45</c:v>
                </c:pt>
                <c:pt idx="8">
                  <c:v>1.1759999999999997</c:v>
                </c:pt>
                <c:pt idx="9">
                  <c:v>0.79599999999999993</c:v>
                </c:pt>
                <c:pt idx="10">
                  <c:v>0.87799999999999989</c:v>
                </c:pt>
                <c:pt idx="11">
                  <c:v>0.96399999999999986</c:v>
                </c:pt>
                <c:pt idx="12">
                  <c:v>0.76600000000000001</c:v>
                </c:pt>
                <c:pt idx="13">
                  <c:v>0.65800000000000003</c:v>
                </c:pt>
                <c:pt idx="14">
                  <c:v>0.75499999999999989</c:v>
                </c:pt>
                <c:pt idx="15">
                  <c:v>0.62</c:v>
                </c:pt>
                <c:pt idx="16">
                  <c:v>0.626</c:v>
                </c:pt>
                <c:pt idx="17">
                  <c:v>0.64200000000000013</c:v>
                </c:pt>
                <c:pt idx="18">
                  <c:v>0.69199999999999995</c:v>
                </c:pt>
                <c:pt idx="19">
                  <c:v>0.66799999999999993</c:v>
                </c:pt>
                <c:pt idx="20">
                  <c:v>0.67749999999999999</c:v>
                </c:pt>
                <c:pt idx="21">
                  <c:v>0.67400000000000004</c:v>
                </c:pt>
                <c:pt idx="22">
                  <c:v>0.84399999999999997</c:v>
                </c:pt>
                <c:pt idx="23">
                  <c:v>0.71599999999999997</c:v>
                </c:pt>
                <c:pt idx="24">
                  <c:v>0.71599999999999997</c:v>
                </c:pt>
                <c:pt idx="25">
                  <c:v>0.66200000000000014</c:v>
                </c:pt>
                <c:pt idx="26">
                  <c:v>0.67749999999999999</c:v>
                </c:pt>
                <c:pt idx="27">
                  <c:v>0.64200000000000002</c:v>
                </c:pt>
                <c:pt idx="28">
                  <c:v>0.626</c:v>
                </c:pt>
                <c:pt idx="29">
                  <c:v>0.59799999999999998</c:v>
                </c:pt>
                <c:pt idx="30">
                  <c:v>0.55200000000000005</c:v>
                </c:pt>
                <c:pt idx="31">
                  <c:v>0.57999999999999996</c:v>
                </c:pt>
                <c:pt idx="32">
                  <c:v>0.69399999999999995</c:v>
                </c:pt>
                <c:pt idx="33">
                  <c:v>0.66200000000000003</c:v>
                </c:pt>
                <c:pt idx="34">
                  <c:v>0.71399999999999997</c:v>
                </c:pt>
                <c:pt idx="35">
                  <c:v>0.67499999999999993</c:v>
                </c:pt>
                <c:pt idx="36">
                  <c:v>0.68400000000000005</c:v>
                </c:pt>
                <c:pt idx="37">
                  <c:v>0.68800000000000006</c:v>
                </c:pt>
                <c:pt idx="38">
                  <c:v>0.66800000000000004</c:v>
                </c:pt>
                <c:pt idx="39">
                  <c:v>0.72200000000000009</c:v>
                </c:pt>
                <c:pt idx="40">
                  <c:v>0.78</c:v>
                </c:pt>
                <c:pt idx="41">
                  <c:v>0.76400000000000001</c:v>
                </c:pt>
                <c:pt idx="42">
                  <c:v>0.83000000000000007</c:v>
                </c:pt>
                <c:pt idx="43">
                  <c:v>0.85799999999999998</c:v>
                </c:pt>
                <c:pt idx="44">
                  <c:v>0.86799999999999999</c:v>
                </c:pt>
                <c:pt idx="45">
                  <c:v>0.88750000000000007</c:v>
                </c:pt>
                <c:pt idx="46">
                  <c:v>0.86199999999999988</c:v>
                </c:pt>
                <c:pt idx="47">
                  <c:v>0.87</c:v>
                </c:pt>
                <c:pt idx="48">
                  <c:v>0.94000000000000006</c:v>
                </c:pt>
                <c:pt idx="49">
                  <c:v>0.91799999999999993</c:v>
                </c:pt>
                <c:pt idx="50">
                  <c:v>0.93799999999999994</c:v>
                </c:pt>
                <c:pt idx="51">
                  <c:v>0.94</c:v>
                </c:pt>
                <c:pt idx="52">
                  <c:v>1.0024999999999999</c:v>
                </c:pt>
                <c:pt idx="53">
                  <c:v>1.1359999999999999</c:v>
                </c:pt>
                <c:pt idx="54">
                  <c:v>1.1074999999999999</c:v>
                </c:pt>
                <c:pt idx="55">
                  <c:v>1.0620000000000001</c:v>
                </c:pt>
                <c:pt idx="56">
                  <c:v>1.1240000000000001</c:v>
                </c:pt>
                <c:pt idx="57">
                  <c:v>1.1739999999999999</c:v>
                </c:pt>
                <c:pt idx="58">
                  <c:v>1.27</c:v>
                </c:pt>
                <c:pt idx="59">
                  <c:v>1.4</c:v>
                </c:pt>
                <c:pt idx="60">
                  <c:v>1.464</c:v>
                </c:pt>
                <c:pt idx="61">
                  <c:v>1.554</c:v>
                </c:pt>
                <c:pt idx="62">
                  <c:v>1.6439999999999997</c:v>
                </c:pt>
                <c:pt idx="63">
                  <c:v>1.6619999999999997</c:v>
                </c:pt>
                <c:pt idx="64">
                  <c:v>1.7120000000000002</c:v>
                </c:pt>
                <c:pt idx="65">
                  <c:v>1.6879999999999999</c:v>
                </c:pt>
                <c:pt idx="66">
                  <c:v>1.64</c:v>
                </c:pt>
                <c:pt idx="67">
                  <c:v>1.5840000000000001</c:v>
                </c:pt>
                <c:pt idx="68">
                  <c:v>1.6140000000000001</c:v>
                </c:pt>
                <c:pt idx="69">
                  <c:v>1.6119999999999997</c:v>
                </c:pt>
                <c:pt idx="70">
                  <c:v>1.6440000000000001</c:v>
                </c:pt>
                <c:pt idx="71">
                  <c:v>1.6439999999999997</c:v>
                </c:pt>
                <c:pt idx="72">
                  <c:v>1.5980000000000003</c:v>
                </c:pt>
                <c:pt idx="73">
                  <c:v>1.605</c:v>
                </c:pt>
                <c:pt idx="74">
                  <c:v>1.522</c:v>
                </c:pt>
                <c:pt idx="75">
                  <c:v>1.516</c:v>
                </c:pt>
                <c:pt idx="76">
                  <c:v>1.484</c:v>
                </c:pt>
                <c:pt idx="77">
                  <c:v>1.4900000000000002</c:v>
                </c:pt>
                <c:pt idx="78">
                  <c:v>1.36</c:v>
                </c:pt>
                <c:pt idx="79">
                  <c:v>1.3699999999999999</c:v>
                </c:pt>
                <c:pt idx="80">
                  <c:v>1.2600000000000002</c:v>
                </c:pt>
                <c:pt idx="81">
                  <c:v>1.276</c:v>
                </c:pt>
                <c:pt idx="82">
                  <c:v>1.2100000000000002</c:v>
                </c:pt>
                <c:pt idx="83">
                  <c:v>1.3420000000000001</c:v>
                </c:pt>
                <c:pt idx="84">
                  <c:v>1.264</c:v>
                </c:pt>
                <c:pt idx="85">
                  <c:v>1.298</c:v>
                </c:pt>
                <c:pt idx="86">
                  <c:v>1.3000000000000003</c:v>
                </c:pt>
                <c:pt idx="87">
                  <c:v>1.34</c:v>
                </c:pt>
                <c:pt idx="88">
                  <c:v>1.3219999999999998</c:v>
                </c:pt>
                <c:pt idx="89">
                  <c:v>1.3480000000000001</c:v>
                </c:pt>
                <c:pt idx="90">
                  <c:v>1.512</c:v>
                </c:pt>
                <c:pt idx="91">
                  <c:v>1.524</c:v>
                </c:pt>
                <c:pt idx="92">
                  <c:v>1.5699999999999998</c:v>
                </c:pt>
                <c:pt idx="93">
                  <c:v>1.6320000000000001</c:v>
                </c:pt>
                <c:pt idx="94">
                  <c:v>1.6079999999999999</c:v>
                </c:pt>
                <c:pt idx="95">
                  <c:v>1.5639999999999998</c:v>
                </c:pt>
                <c:pt idx="96">
                  <c:v>1.4950000000000001</c:v>
                </c:pt>
                <c:pt idx="97">
                  <c:v>1.6059999999999999</c:v>
                </c:pt>
                <c:pt idx="98">
                  <c:v>1.6199999999999999</c:v>
                </c:pt>
                <c:pt idx="99">
                  <c:v>1.4599999999999997</c:v>
                </c:pt>
                <c:pt idx="100">
                  <c:v>1.454</c:v>
                </c:pt>
                <c:pt idx="101">
                  <c:v>1.45</c:v>
                </c:pt>
                <c:pt idx="102">
                  <c:v>1.456</c:v>
                </c:pt>
                <c:pt idx="103">
                  <c:v>1.5119999999999998</c:v>
                </c:pt>
                <c:pt idx="104">
                  <c:v>1.698</c:v>
                </c:pt>
                <c:pt idx="105">
                  <c:v>1.75</c:v>
                </c:pt>
                <c:pt idx="106">
                  <c:v>1.82</c:v>
                </c:pt>
                <c:pt idx="107">
                  <c:v>1.794</c:v>
                </c:pt>
                <c:pt idx="108">
                  <c:v>1.8260000000000001</c:v>
                </c:pt>
                <c:pt idx="109">
                  <c:v>1.954</c:v>
                </c:pt>
                <c:pt idx="110">
                  <c:v>1.9899999999999998</c:v>
                </c:pt>
                <c:pt idx="111">
                  <c:v>1.9649999999999999</c:v>
                </c:pt>
                <c:pt idx="112">
                  <c:v>1.802</c:v>
                </c:pt>
                <c:pt idx="113">
                  <c:v>1.9120000000000001</c:v>
                </c:pt>
                <c:pt idx="114">
                  <c:v>2.1640000000000001</c:v>
                </c:pt>
                <c:pt idx="115">
                  <c:v>2.3679999999999999</c:v>
                </c:pt>
                <c:pt idx="116">
                  <c:v>2.3860000000000001</c:v>
                </c:pt>
                <c:pt idx="117">
                  <c:v>2.5900000000000003</c:v>
                </c:pt>
                <c:pt idx="118">
                  <c:v>2.7600000000000002</c:v>
                </c:pt>
                <c:pt idx="119">
                  <c:v>2.8860000000000001</c:v>
                </c:pt>
                <c:pt idx="120">
                  <c:v>2.8280000000000003</c:v>
                </c:pt>
                <c:pt idx="121">
                  <c:v>3.0120000000000005</c:v>
                </c:pt>
                <c:pt idx="122">
                  <c:v>2.944</c:v>
                </c:pt>
                <c:pt idx="123">
                  <c:v>2.8739999999999997</c:v>
                </c:pt>
                <c:pt idx="124">
                  <c:v>2.7719999999999998</c:v>
                </c:pt>
                <c:pt idx="125">
                  <c:v>2.9175000000000004</c:v>
                </c:pt>
                <c:pt idx="126">
                  <c:v>3.048</c:v>
                </c:pt>
                <c:pt idx="127">
                  <c:v>3.3560000000000003</c:v>
                </c:pt>
                <c:pt idx="128">
                  <c:v>3.1725000000000003</c:v>
                </c:pt>
                <c:pt idx="129">
                  <c:v>3.0720000000000001</c:v>
                </c:pt>
                <c:pt idx="130">
                  <c:v>2.9624999999999999</c:v>
                </c:pt>
                <c:pt idx="131">
                  <c:v>2.95</c:v>
                </c:pt>
                <c:pt idx="132">
                  <c:v>2.9379999999999997</c:v>
                </c:pt>
                <c:pt idx="133">
                  <c:v>2.75</c:v>
                </c:pt>
                <c:pt idx="134">
                  <c:v>2.718</c:v>
                </c:pt>
                <c:pt idx="135">
                  <c:v>2.8119999999999998</c:v>
                </c:pt>
                <c:pt idx="136">
                  <c:v>2.8719999999999999</c:v>
                </c:pt>
                <c:pt idx="137">
                  <c:v>3.0519999999999996</c:v>
                </c:pt>
                <c:pt idx="138">
                  <c:v>3.1680000000000001</c:v>
                </c:pt>
                <c:pt idx="139">
                  <c:v>3.3050000000000002</c:v>
                </c:pt>
                <c:pt idx="140">
                  <c:v>3.4199999999999995</c:v>
                </c:pt>
                <c:pt idx="141">
                  <c:v>3.5920000000000001</c:v>
                </c:pt>
                <c:pt idx="142">
                  <c:v>3.8319999999999999</c:v>
                </c:pt>
                <c:pt idx="143">
                  <c:v>3.754</c:v>
                </c:pt>
                <c:pt idx="144">
                  <c:v>3.9525000000000001</c:v>
                </c:pt>
                <c:pt idx="145">
                  <c:v>4.1239999999999997</c:v>
                </c:pt>
                <c:pt idx="146">
                  <c:v>4.0739999999999998</c:v>
                </c:pt>
                <c:pt idx="147">
                  <c:v>4.1159999999999997</c:v>
                </c:pt>
                <c:pt idx="148">
                  <c:v>4.0750000000000002</c:v>
                </c:pt>
                <c:pt idx="149">
                  <c:v>3.7879999999999994</c:v>
                </c:pt>
                <c:pt idx="150">
                  <c:v>3.7450000000000001</c:v>
                </c:pt>
                <c:pt idx="151">
                  <c:v>3.6319999999999992</c:v>
                </c:pt>
                <c:pt idx="152">
                  <c:v>3.5159999999999996</c:v>
                </c:pt>
                <c:pt idx="153">
                  <c:v>3.5059999999999993</c:v>
                </c:pt>
                <c:pt idx="154">
                  <c:v>3.6719999999999997</c:v>
                </c:pt>
                <c:pt idx="155">
                  <c:v>3.8574999999999999</c:v>
                </c:pt>
                <c:pt idx="156">
                  <c:v>3.6850000000000005</c:v>
                </c:pt>
                <c:pt idx="157">
                  <c:v>3.5200000000000005</c:v>
                </c:pt>
                <c:pt idx="158">
                  <c:v>3.4425000000000003</c:v>
                </c:pt>
                <c:pt idx="159">
                  <c:v>3.4900000000000007</c:v>
                </c:pt>
                <c:pt idx="160">
                  <c:v>3.4780000000000002</c:v>
                </c:pt>
                <c:pt idx="161">
                  <c:v>3.6680000000000001</c:v>
                </c:pt>
                <c:pt idx="162">
                  <c:v>3.7960000000000003</c:v>
                </c:pt>
                <c:pt idx="163">
                  <c:v>3.9275000000000002</c:v>
                </c:pt>
                <c:pt idx="164">
                  <c:v>3.9799999999999995</c:v>
                </c:pt>
                <c:pt idx="165">
                  <c:v>3.9119999999999999</c:v>
                </c:pt>
                <c:pt idx="166">
                  <c:v>3.53</c:v>
                </c:pt>
                <c:pt idx="167">
                  <c:v>3.46</c:v>
                </c:pt>
                <c:pt idx="168">
                  <c:v>3.536</c:v>
                </c:pt>
                <c:pt idx="169">
                  <c:v>3.3540000000000001</c:v>
                </c:pt>
                <c:pt idx="170">
                  <c:v>3.444</c:v>
                </c:pt>
                <c:pt idx="171">
                  <c:v>3.5780000000000003</c:v>
                </c:pt>
                <c:pt idx="172">
                  <c:v>3.464</c:v>
                </c:pt>
                <c:pt idx="173">
                  <c:v>3.4440000000000004</c:v>
                </c:pt>
                <c:pt idx="174">
                  <c:v>3.4660000000000002</c:v>
                </c:pt>
                <c:pt idx="175">
                  <c:v>3.5920000000000001</c:v>
                </c:pt>
                <c:pt idx="176">
                  <c:v>3.7560000000000002</c:v>
                </c:pt>
                <c:pt idx="177">
                  <c:v>3.6574999999999998</c:v>
                </c:pt>
                <c:pt idx="178">
                  <c:v>3.7320000000000002</c:v>
                </c:pt>
                <c:pt idx="179">
                  <c:v>3.778</c:v>
                </c:pt>
                <c:pt idx="180">
                  <c:v>3.7500000000000004</c:v>
                </c:pt>
                <c:pt idx="181">
                  <c:v>3.7719999999999998</c:v>
                </c:pt>
                <c:pt idx="182">
                  <c:v>3.9799999999999995</c:v>
                </c:pt>
                <c:pt idx="183">
                  <c:v>3.8899999999999997</c:v>
                </c:pt>
                <c:pt idx="184">
                  <c:v>3.8099999999999996</c:v>
                </c:pt>
                <c:pt idx="185">
                  <c:v>3.9199999999999995</c:v>
                </c:pt>
                <c:pt idx="186">
                  <c:v>4.07</c:v>
                </c:pt>
                <c:pt idx="187">
                  <c:v>4.0720000000000001</c:v>
                </c:pt>
                <c:pt idx="188">
                  <c:v>4.2480000000000002</c:v>
                </c:pt>
                <c:pt idx="189">
                  <c:v>4.2700000000000005</c:v>
                </c:pt>
                <c:pt idx="190">
                  <c:v>4.1420000000000003</c:v>
                </c:pt>
                <c:pt idx="191">
                  <c:v>4.2750000000000004</c:v>
                </c:pt>
                <c:pt idx="192">
                  <c:v>4.2859999999999996</c:v>
                </c:pt>
                <c:pt idx="193">
                  <c:v>4.3940000000000001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7C5-496C-BAD4-ECAF4DE0DE14}"/>
            </c:ext>
          </c:extLst>
        </c:ser>
        <c:ser>
          <c:idx val="2"/>
          <c:order val="2"/>
          <c:tx>
            <c:strRef>
              <c:f>D.Rates!$D$1</c:f>
              <c:strCache>
                <c:ptCount val="1"/>
                <c:pt idx="0">
                  <c:v>30-Yr FRM</c:v>
                </c:pt>
              </c:strCache>
            </c:strRef>
          </c:tx>
          <c:spPr>
            <a:ln w="44450" cap="rnd">
              <a:solidFill>
                <a:srgbClr val="B9CDF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52"/>
              <c:layout>
                <c:manualLayout>
                  <c:x val="-4.3577981651376149E-2"/>
                  <c:y val="-0.105132968370429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82B-446C-AFF7-8B92C23B3843}"/>
                </c:ext>
              </c:extLst>
            </c:dLbl>
            <c:dLbl>
              <c:idx val="193"/>
              <c:layout>
                <c:manualLayout>
                  <c:x val="-6.5789473684210523E-3"/>
                  <c:y val="-6.0465127351241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85C-4768-9C02-8E78C6FCD6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D.Rates!$A$2526:$A$2719</c:f>
              <c:numCache>
                <c:formatCode>m/d/yyyy</c:formatCode>
                <c:ptCount val="194"/>
                <c:pt idx="0">
                  <c:v>43831</c:v>
                </c:pt>
                <c:pt idx="1">
                  <c:v>43838</c:v>
                </c:pt>
                <c:pt idx="2">
                  <c:v>43845</c:v>
                </c:pt>
                <c:pt idx="3">
                  <c:v>43852</c:v>
                </c:pt>
                <c:pt idx="4">
                  <c:v>43859</c:v>
                </c:pt>
                <c:pt idx="5">
                  <c:v>43866</c:v>
                </c:pt>
                <c:pt idx="6">
                  <c:v>43873</c:v>
                </c:pt>
                <c:pt idx="7">
                  <c:v>43880</c:v>
                </c:pt>
                <c:pt idx="8">
                  <c:v>43887</c:v>
                </c:pt>
                <c:pt idx="9">
                  <c:v>43894</c:v>
                </c:pt>
                <c:pt idx="10">
                  <c:v>43901</c:v>
                </c:pt>
                <c:pt idx="11">
                  <c:v>43908</c:v>
                </c:pt>
                <c:pt idx="12">
                  <c:v>43915</c:v>
                </c:pt>
                <c:pt idx="13">
                  <c:v>43922</c:v>
                </c:pt>
                <c:pt idx="14">
                  <c:v>43929</c:v>
                </c:pt>
                <c:pt idx="15">
                  <c:v>43936</c:v>
                </c:pt>
                <c:pt idx="16">
                  <c:v>43943</c:v>
                </c:pt>
                <c:pt idx="17">
                  <c:v>43950</c:v>
                </c:pt>
                <c:pt idx="18">
                  <c:v>43957</c:v>
                </c:pt>
                <c:pt idx="19">
                  <c:v>43964</c:v>
                </c:pt>
                <c:pt idx="20">
                  <c:v>43971</c:v>
                </c:pt>
                <c:pt idx="21">
                  <c:v>43978</c:v>
                </c:pt>
                <c:pt idx="22">
                  <c:v>43985</c:v>
                </c:pt>
                <c:pt idx="23">
                  <c:v>43992</c:v>
                </c:pt>
                <c:pt idx="24">
                  <c:v>43999</c:v>
                </c:pt>
                <c:pt idx="25">
                  <c:v>44006</c:v>
                </c:pt>
                <c:pt idx="26">
                  <c:v>44013</c:v>
                </c:pt>
                <c:pt idx="27">
                  <c:v>44020</c:v>
                </c:pt>
                <c:pt idx="28">
                  <c:v>44027</c:v>
                </c:pt>
                <c:pt idx="29">
                  <c:v>44034</c:v>
                </c:pt>
                <c:pt idx="30">
                  <c:v>44041</c:v>
                </c:pt>
                <c:pt idx="31">
                  <c:v>44048</c:v>
                </c:pt>
                <c:pt idx="32">
                  <c:v>44055</c:v>
                </c:pt>
                <c:pt idx="33">
                  <c:v>44062</c:v>
                </c:pt>
                <c:pt idx="34">
                  <c:v>44069</c:v>
                </c:pt>
                <c:pt idx="35">
                  <c:v>44076</c:v>
                </c:pt>
                <c:pt idx="36">
                  <c:v>44083</c:v>
                </c:pt>
                <c:pt idx="37">
                  <c:v>44090</c:v>
                </c:pt>
                <c:pt idx="38">
                  <c:v>44097</c:v>
                </c:pt>
                <c:pt idx="39">
                  <c:v>44104</c:v>
                </c:pt>
                <c:pt idx="40">
                  <c:v>44111</c:v>
                </c:pt>
                <c:pt idx="41">
                  <c:v>44118</c:v>
                </c:pt>
                <c:pt idx="42">
                  <c:v>44125</c:v>
                </c:pt>
                <c:pt idx="43">
                  <c:v>44132</c:v>
                </c:pt>
                <c:pt idx="44">
                  <c:v>44139</c:v>
                </c:pt>
                <c:pt idx="45">
                  <c:v>44146</c:v>
                </c:pt>
                <c:pt idx="46">
                  <c:v>44153</c:v>
                </c:pt>
                <c:pt idx="47">
                  <c:v>44160</c:v>
                </c:pt>
                <c:pt idx="48">
                  <c:v>44167</c:v>
                </c:pt>
                <c:pt idx="49">
                  <c:v>44174</c:v>
                </c:pt>
                <c:pt idx="50">
                  <c:v>44181</c:v>
                </c:pt>
                <c:pt idx="51">
                  <c:v>44188</c:v>
                </c:pt>
                <c:pt idx="52">
                  <c:v>44197</c:v>
                </c:pt>
                <c:pt idx="53">
                  <c:v>44204</c:v>
                </c:pt>
                <c:pt idx="54">
                  <c:v>44211</c:v>
                </c:pt>
                <c:pt idx="55">
                  <c:v>44218</c:v>
                </c:pt>
                <c:pt idx="56">
                  <c:v>44225</c:v>
                </c:pt>
                <c:pt idx="57">
                  <c:v>44232</c:v>
                </c:pt>
                <c:pt idx="58">
                  <c:v>44239</c:v>
                </c:pt>
                <c:pt idx="59">
                  <c:v>44246</c:v>
                </c:pt>
                <c:pt idx="60">
                  <c:v>44253</c:v>
                </c:pt>
                <c:pt idx="61">
                  <c:v>44260</c:v>
                </c:pt>
                <c:pt idx="62">
                  <c:v>44267</c:v>
                </c:pt>
                <c:pt idx="63">
                  <c:v>44274</c:v>
                </c:pt>
                <c:pt idx="64">
                  <c:v>44281</c:v>
                </c:pt>
                <c:pt idx="65">
                  <c:v>44288</c:v>
                </c:pt>
                <c:pt idx="66">
                  <c:v>44295</c:v>
                </c:pt>
                <c:pt idx="67">
                  <c:v>44302</c:v>
                </c:pt>
                <c:pt idx="68">
                  <c:v>44309</c:v>
                </c:pt>
                <c:pt idx="69">
                  <c:v>44316</c:v>
                </c:pt>
                <c:pt idx="70">
                  <c:v>44323</c:v>
                </c:pt>
                <c:pt idx="71">
                  <c:v>44330</c:v>
                </c:pt>
                <c:pt idx="72">
                  <c:v>44337</c:v>
                </c:pt>
                <c:pt idx="73">
                  <c:v>44344</c:v>
                </c:pt>
                <c:pt idx="74">
                  <c:v>44351</c:v>
                </c:pt>
                <c:pt idx="75">
                  <c:v>44358</c:v>
                </c:pt>
                <c:pt idx="76">
                  <c:v>44365</c:v>
                </c:pt>
                <c:pt idx="77">
                  <c:v>44372</c:v>
                </c:pt>
                <c:pt idx="78">
                  <c:v>44379</c:v>
                </c:pt>
                <c:pt idx="79">
                  <c:v>44386</c:v>
                </c:pt>
                <c:pt idx="80">
                  <c:v>44393</c:v>
                </c:pt>
                <c:pt idx="81">
                  <c:v>44400</c:v>
                </c:pt>
                <c:pt idx="82">
                  <c:v>44407</c:v>
                </c:pt>
                <c:pt idx="83">
                  <c:v>44414</c:v>
                </c:pt>
                <c:pt idx="84">
                  <c:v>44421</c:v>
                </c:pt>
                <c:pt idx="85">
                  <c:v>44428</c:v>
                </c:pt>
                <c:pt idx="86">
                  <c:v>44435</c:v>
                </c:pt>
                <c:pt idx="87">
                  <c:v>44442</c:v>
                </c:pt>
                <c:pt idx="88">
                  <c:v>44449</c:v>
                </c:pt>
                <c:pt idx="89">
                  <c:v>44456</c:v>
                </c:pt>
                <c:pt idx="90">
                  <c:v>44463</c:v>
                </c:pt>
                <c:pt idx="91">
                  <c:v>44470</c:v>
                </c:pt>
                <c:pt idx="92">
                  <c:v>44477</c:v>
                </c:pt>
                <c:pt idx="93">
                  <c:v>44484</c:v>
                </c:pt>
                <c:pt idx="94">
                  <c:v>44491</c:v>
                </c:pt>
                <c:pt idx="95">
                  <c:v>44498</c:v>
                </c:pt>
                <c:pt idx="96">
                  <c:v>44505</c:v>
                </c:pt>
                <c:pt idx="97">
                  <c:v>44512</c:v>
                </c:pt>
                <c:pt idx="98">
                  <c:v>44519</c:v>
                </c:pt>
                <c:pt idx="99">
                  <c:v>44526</c:v>
                </c:pt>
                <c:pt idx="100">
                  <c:v>44533</c:v>
                </c:pt>
                <c:pt idx="101">
                  <c:v>44540</c:v>
                </c:pt>
                <c:pt idx="102">
                  <c:v>44547</c:v>
                </c:pt>
                <c:pt idx="103">
                  <c:v>44554</c:v>
                </c:pt>
                <c:pt idx="104">
                  <c:v>44562</c:v>
                </c:pt>
                <c:pt idx="105">
                  <c:v>44569</c:v>
                </c:pt>
                <c:pt idx="106">
                  <c:v>44576</c:v>
                </c:pt>
                <c:pt idx="107">
                  <c:v>44583</c:v>
                </c:pt>
                <c:pt idx="108">
                  <c:v>44590</c:v>
                </c:pt>
                <c:pt idx="109">
                  <c:v>44597</c:v>
                </c:pt>
                <c:pt idx="110">
                  <c:v>44604</c:v>
                </c:pt>
                <c:pt idx="111">
                  <c:v>44611</c:v>
                </c:pt>
                <c:pt idx="112">
                  <c:v>44618</c:v>
                </c:pt>
                <c:pt idx="113">
                  <c:v>44625</c:v>
                </c:pt>
                <c:pt idx="114">
                  <c:v>44632</c:v>
                </c:pt>
                <c:pt idx="115">
                  <c:v>44639</c:v>
                </c:pt>
                <c:pt idx="116">
                  <c:v>44646</c:v>
                </c:pt>
                <c:pt idx="117">
                  <c:v>44653</c:v>
                </c:pt>
                <c:pt idx="118">
                  <c:v>44660</c:v>
                </c:pt>
                <c:pt idx="119">
                  <c:v>44667</c:v>
                </c:pt>
                <c:pt idx="120">
                  <c:v>44674</c:v>
                </c:pt>
                <c:pt idx="121">
                  <c:v>44681</c:v>
                </c:pt>
                <c:pt idx="122">
                  <c:v>44688</c:v>
                </c:pt>
                <c:pt idx="123">
                  <c:v>44695</c:v>
                </c:pt>
                <c:pt idx="124">
                  <c:v>44702</c:v>
                </c:pt>
                <c:pt idx="125">
                  <c:v>44709</c:v>
                </c:pt>
                <c:pt idx="126">
                  <c:v>44716</c:v>
                </c:pt>
                <c:pt idx="127">
                  <c:v>44723</c:v>
                </c:pt>
                <c:pt idx="128">
                  <c:v>44730</c:v>
                </c:pt>
                <c:pt idx="129">
                  <c:v>44737</c:v>
                </c:pt>
                <c:pt idx="130">
                  <c:v>44744</c:v>
                </c:pt>
                <c:pt idx="131">
                  <c:v>44751</c:v>
                </c:pt>
                <c:pt idx="132">
                  <c:v>44758</c:v>
                </c:pt>
                <c:pt idx="133">
                  <c:v>44765</c:v>
                </c:pt>
                <c:pt idx="134">
                  <c:v>44772</c:v>
                </c:pt>
                <c:pt idx="135">
                  <c:v>44779</c:v>
                </c:pt>
                <c:pt idx="136">
                  <c:v>44786</c:v>
                </c:pt>
                <c:pt idx="137">
                  <c:v>44793</c:v>
                </c:pt>
                <c:pt idx="138">
                  <c:v>44800</c:v>
                </c:pt>
                <c:pt idx="139">
                  <c:v>44807</c:v>
                </c:pt>
                <c:pt idx="140">
                  <c:v>44814</c:v>
                </c:pt>
                <c:pt idx="141">
                  <c:v>44821</c:v>
                </c:pt>
                <c:pt idx="142">
                  <c:v>44828</c:v>
                </c:pt>
                <c:pt idx="143">
                  <c:v>44835</c:v>
                </c:pt>
                <c:pt idx="144">
                  <c:v>44842</c:v>
                </c:pt>
                <c:pt idx="145">
                  <c:v>44849</c:v>
                </c:pt>
                <c:pt idx="146">
                  <c:v>44856</c:v>
                </c:pt>
                <c:pt idx="147">
                  <c:v>44863</c:v>
                </c:pt>
                <c:pt idx="148">
                  <c:v>44870</c:v>
                </c:pt>
                <c:pt idx="149">
                  <c:v>44877</c:v>
                </c:pt>
                <c:pt idx="150">
                  <c:v>44884</c:v>
                </c:pt>
                <c:pt idx="151">
                  <c:v>44891</c:v>
                </c:pt>
                <c:pt idx="152">
                  <c:v>44898</c:v>
                </c:pt>
                <c:pt idx="153">
                  <c:v>44905</c:v>
                </c:pt>
                <c:pt idx="154">
                  <c:v>44912</c:v>
                </c:pt>
                <c:pt idx="155">
                  <c:v>44919</c:v>
                </c:pt>
                <c:pt idx="156">
                  <c:v>44927</c:v>
                </c:pt>
                <c:pt idx="157">
                  <c:v>44934</c:v>
                </c:pt>
                <c:pt idx="158">
                  <c:v>44941</c:v>
                </c:pt>
                <c:pt idx="159">
                  <c:v>44948</c:v>
                </c:pt>
                <c:pt idx="160">
                  <c:v>44955</c:v>
                </c:pt>
                <c:pt idx="161">
                  <c:v>44962</c:v>
                </c:pt>
                <c:pt idx="162">
                  <c:v>44969</c:v>
                </c:pt>
                <c:pt idx="163">
                  <c:v>44976</c:v>
                </c:pt>
                <c:pt idx="164">
                  <c:v>44983</c:v>
                </c:pt>
                <c:pt idx="165">
                  <c:v>44990</c:v>
                </c:pt>
                <c:pt idx="166">
                  <c:v>44997</c:v>
                </c:pt>
                <c:pt idx="167">
                  <c:v>45004</c:v>
                </c:pt>
                <c:pt idx="168">
                  <c:v>45011</c:v>
                </c:pt>
                <c:pt idx="169">
                  <c:v>45018</c:v>
                </c:pt>
                <c:pt idx="170">
                  <c:v>45025</c:v>
                </c:pt>
                <c:pt idx="171">
                  <c:v>45032</c:v>
                </c:pt>
                <c:pt idx="172">
                  <c:v>45039</c:v>
                </c:pt>
                <c:pt idx="173">
                  <c:v>45046</c:v>
                </c:pt>
                <c:pt idx="174">
                  <c:v>45053</c:v>
                </c:pt>
                <c:pt idx="175">
                  <c:v>45060</c:v>
                </c:pt>
                <c:pt idx="176">
                  <c:v>45067</c:v>
                </c:pt>
                <c:pt idx="177">
                  <c:v>45074</c:v>
                </c:pt>
                <c:pt idx="178">
                  <c:v>45081</c:v>
                </c:pt>
                <c:pt idx="179">
                  <c:v>45088</c:v>
                </c:pt>
                <c:pt idx="180">
                  <c:v>45095</c:v>
                </c:pt>
                <c:pt idx="181">
                  <c:v>45102</c:v>
                </c:pt>
                <c:pt idx="182">
                  <c:v>45109</c:v>
                </c:pt>
                <c:pt idx="183">
                  <c:v>45116</c:v>
                </c:pt>
                <c:pt idx="184">
                  <c:v>45123</c:v>
                </c:pt>
                <c:pt idx="185">
                  <c:v>45130</c:v>
                </c:pt>
                <c:pt idx="186">
                  <c:v>45137</c:v>
                </c:pt>
                <c:pt idx="187">
                  <c:v>45144</c:v>
                </c:pt>
                <c:pt idx="188">
                  <c:v>45151</c:v>
                </c:pt>
                <c:pt idx="189">
                  <c:v>45158</c:v>
                </c:pt>
                <c:pt idx="190">
                  <c:v>45165</c:v>
                </c:pt>
                <c:pt idx="191">
                  <c:v>45172</c:v>
                </c:pt>
                <c:pt idx="192">
                  <c:v>45179</c:v>
                </c:pt>
                <c:pt idx="193">
                  <c:v>45186</c:v>
                </c:pt>
              </c:numCache>
            </c:numRef>
          </c:cat>
          <c:val>
            <c:numRef>
              <c:f>D.Rates!$D$2526:$D$2719</c:f>
              <c:numCache>
                <c:formatCode>0.00</c:formatCode>
                <c:ptCount val="194"/>
                <c:pt idx="0">
                  <c:v>3.72</c:v>
                </c:pt>
                <c:pt idx="1">
                  <c:v>3.64</c:v>
                </c:pt>
                <c:pt idx="2">
                  <c:v>3.65</c:v>
                </c:pt>
                <c:pt idx="3">
                  <c:v>3.6</c:v>
                </c:pt>
                <c:pt idx="4">
                  <c:v>3.51</c:v>
                </c:pt>
                <c:pt idx="5">
                  <c:v>3.45</c:v>
                </c:pt>
                <c:pt idx="6">
                  <c:v>3.47</c:v>
                </c:pt>
                <c:pt idx="7">
                  <c:v>3.49</c:v>
                </c:pt>
                <c:pt idx="8">
                  <c:v>3.45</c:v>
                </c:pt>
                <c:pt idx="9">
                  <c:v>3.29</c:v>
                </c:pt>
                <c:pt idx="10">
                  <c:v>3.36</c:v>
                </c:pt>
                <c:pt idx="11">
                  <c:v>3.65</c:v>
                </c:pt>
                <c:pt idx="12">
                  <c:v>3.5</c:v>
                </c:pt>
                <c:pt idx="13">
                  <c:v>3.33</c:v>
                </c:pt>
                <c:pt idx="14">
                  <c:v>3.33</c:v>
                </c:pt>
                <c:pt idx="15">
                  <c:v>3.31</c:v>
                </c:pt>
                <c:pt idx="16">
                  <c:v>3.33</c:v>
                </c:pt>
                <c:pt idx="17">
                  <c:v>3.23</c:v>
                </c:pt>
                <c:pt idx="18">
                  <c:v>3.26</c:v>
                </c:pt>
                <c:pt idx="19">
                  <c:v>3.28</c:v>
                </c:pt>
                <c:pt idx="20">
                  <c:v>3.24</c:v>
                </c:pt>
                <c:pt idx="21">
                  <c:v>3.15</c:v>
                </c:pt>
                <c:pt idx="22">
                  <c:v>3.18</c:v>
                </c:pt>
                <c:pt idx="23">
                  <c:v>3.21</c:v>
                </c:pt>
                <c:pt idx="24">
                  <c:v>3.13</c:v>
                </c:pt>
                <c:pt idx="25">
                  <c:v>3.13</c:v>
                </c:pt>
                <c:pt idx="26">
                  <c:v>3.07</c:v>
                </c:pt>
                <c:pt idx="27">
                  <c:v>3.03</c:v>
                </c:pt>
                <c:pt idx="28">
                  <c:v>2.98</c:v>
                </c:pt>
                <c:pt idx="29">
                  <c:v>3.01</c:v>
                </c:pt>
                <c:pt idx="30">
                  <c:v>2.99</c:v>
                </c:pt>
                <c:pt idx="31">
                  <c:v>2.88</c:v>
                </c:pt>
                <c:pt idx="32">
                  <c:v>2.96</c:v>
                </c:pt>
                <c:pt idx="33">
                  <c:v>2.99</c:v>
                </c:pt>
                <c:pt idx="34">
                  <c:v>2.91</c:v>
                </c:pt>
                <c:pt idx="35">
                  <c:v>2.93</c:v>
                </c:pt>
                <c:pt idx="36">
                  <c:v>2.86</c:v>
                </c:pt>
                <c:pt idx="37">
                  <c:v>2.87</c:v>
                </c:pt>
                <c:pt idx="38">
                  <c:v>2.9</c:v>
                </c:pt>
                <c:pt idx="39">
                  <c:v>2.88</c:v>
                </c:pt>
                <c:pt idx="40">
                  <c:v>2.87</c:v>
                </c:pt>
                <c:pt idx="41">
                  <c:v>2.81</c:v>
                </c:pt>
                <c:pt idx="42">
                  <c:v>2.8</c:v>
                </c:pt>
                <c:pt idx="43">
                  <c:v>2.81</c:v>
                </c:pt>
                <c:pt idx="44">
                  <c:v>2.78</c:v>
                </c:pt>
                <c:pt idx="45">
                  <c:v>2.84</c:v>
                </c:pt>
                <c:pt idx="46">
                  <c:v>2.72</c:v>
                </c:pt>
                <c:pt idx="47">
                  <c:v>2.72</c:v>
                </c:pt>
                <c:pt idx="48">
                  <c:v>2.71</c:v>
                </c:pt>
                <c:pt idx="49">
                  <c:v>2.71</c:v>
                </c:pt>
                <c:pt idx="50">
                  <c:v>2.67</c:v>
                </c:pt>
                <c:pt idx="51">
                  <c:v>2.665</c:v>
                </c:pt>
                <c:pt idx="52">
                  <c:v>2.65</c:v>
                </c:pt>
                <c:pt idx="53">
                  <c:v>2.79</c:v>
                </c:pt>
                <c:pt idx="54">
                  <c:v>2.77</c:v>
                </c:pt>
                <c:pt idx="55">
                  <c:v>2.73</c:v>
                </c:pt>
                <c:pt idx="56">
                  <c:v>2.73</c:v>
                </c:pt>
                <c:pt idx="57">
                  <c:v>2.73</c:v>
                </c:pt>
                <c:pt idx="58">
                  <c:v>2.81</c:v>
                </c:pt>
                <c:pt idx="59">
                  <c:v>2.97</c:v>
                </c:pt>
                <c:pt idx="60">
                  <c:v>3.02</c:v>
                </c:pt>
                <c:pt idx="61">
                  <c:v>3.05</c:v>
                </c:pt>
                <c:pt idx="62">
                  <c:v>3.09</c:v>
                </c:pt>
                <c:pt idx="63">
                  <c:v>3.17</c:v>
                </c:pt>
                <c:pt idx="64">
                  <c:v>3.18</c:v>
                </c:pt>
                <c:pt idx="65">
                  <c:v>3.13</c:v>
                </c:pt>
                <c:pt idx="66">
                  <c:v>3.04</c:v>
                </c:pt>
                <c:pt idx="67">
                  <c:v>2.97</c:v>
                </c:pt>
                <c:pt idx="68">
                  <c:v>2.98</c:v>
                </c:pt>
                <c:pt idx="69">
                  <c:v>2.96</c:v>
                </c:pt>
                <c:pt idx="70">
                  <c:v>2.94</c:v>
                </c:pt>
                <c:pt idx="71">
                  <c:v>3</c:v>
                </c:pt>
                <c:pt idx="72">
                  <c:v>2.95</c:v>
                </c:pt>
                <c:pt idx="73">
                  <c:v>2.99</c:v>
                </c:pt>
                <c:pt idx="74">
                  <c:v>2.96</c:v>
                </c:pt>
                <c:pt idx="75">
                  <c:v>2.93</c:v>
                </c:pt>
                <c:pt idx="76">
                  <c:v>3.02</c:v>
                </c:pt>
                <c:pt idx="77">
                  <c:v>2.98</c:v>
                </c:pt>
                <c:pt idx="78">
                  <c:v>2.9</c:v>
                </c:pt>
                <c:pt idx="79">
                  <c:v>2.88</c:v>
                </c:pt>
                <c:pt idx="80">
                  <c:v>2.78</c:v>
                </c:pt>
                <c:pt idx="81">
                  <c:v>2.8</c:v>
                </c:pt>
                <c:pt idx="82">
                  <c:v>2.77</c:v>
                </c:pt>
                <c:pt idx="83">
                  <c:v>2.87</c:v>
                </c:pt>
                <c:pt idx="84">
                  <c:v>2.86</c:v>
                </c:pt>
                <c:pt idx="85">
                  <c:v>2.87</c:v>
                </c:pt>
                <c:pt idx="86">
                  <c:v>2.87</c:v>
                </c:pt>
                <c:pt idx="87">
                  <c:v>2.88</c:v>
                </c:pt>
                <c:pt idx="88">
                  <c:v>2.86</c:v>
                </c:pt>
                <c:pt idx="89">
                  <c:v>2.88</c:v>
                </c:pt>
                <c:pt idx="90">
                  <c:v>3.01</c:v>
                </c:pt>
                <c:pt idx="91">
                  <c:v>2.99</c:v>
                </c:pt>
                <c:pt idx="92">
                  <c:v>3.05</c:v>
                </c:pt>
                <c:pt idx="93">
                  <c:v>3.09</c:v>
                </c:pt>
                <c:pt idx="94">
                  <c:v>3.14</c:v>
                </c:pt>
                <c:pt idx="95">
                  <c:v>3.09</c:v>
                </c:pt>
                <c:pt idx="96">
                  <c:v>2.98</c:v>
                </c:pt>
                <c:pt idx="97">
                  <c:v>3.1</c:v>
                </c:pt>
                <c:pt idx="98">
                  <c:v>3.1</c:v>
                </c:pt>
                <c:pt idx="99">
                  <c:v>3.11</c:v>
                </c:pt>
                <c:pt idx="100">
                  <c:v>3.1</c:v>
                </c:pt>
                <c:pt idx="101">
                  <c:v>3.12</c:v>
                </c:pt>
                <c:pt idx="102">
                  <c:v>3.05</c:v>
                </c:pt>
                <c:pt idx="103">
                  <c:v>3.11</c:v>
                </c:pt>
                <c:pt idx="104">
                  <c:v>3.22</c:v>
                </c:pt>
                <c:pt idx="105">
                  <c:v>3.45</c:v>
                </c:pt>
                <c:pt idx="106">
                  <c:v>3.56</c:v>
                </c:pt>
                <c:pt idx="107">
                  <c:v>3.55</c:v>
                </c:pt>
                <c:pt idx="108">
                  <c:v>3.55</c:v>
                </c:pt>
                <c:pt idx="109">
                  <c:v>3.69</c:v>
                </c:pt>
                <c:pt idx="110">
                  <c:v>3.92</c:v>
                </c:pt>
                <c:pt idx="111">
                  <c:v>3.89</c:v>
                </c:pt>
                <c:pt idx="112">
                  <c:v>3.76</c:v>
                </c:pt>
                <c:pt idx="113">
                  <c:v>3.85</c:v>
                </c:pt>
                <c:pt idx="114">
                  <c:v>4.16</c:v>
                </c:pt>
                <c:pt idx="115">
                  <c:v>4.42</c:v>
                </c:pt>
                <c:pt idx="116">
                  <c:v>4.67</c:v>
                </c:pt>
                <c:pt idx="117">
                  <c:v>4.72</c:v>
                </c:pt>
                <c:pt idx="118">
                  <c:v>5</c:v>
                </c:pt>
                <c:pt idx="119">
                  <c:v>5.1100000000000003</c:v>
                </c:pt>
                <c:pt idx="120">
                  <c:v>5.0999999999999996</c:v>
                </c:pt>
                <c:pt idx="121">
                  <c:v>5.27</c:v>
                </c:pt>
                <c:pt idx="122">
                  <c:v>5.3</c:v>
                </c:pt>
                <c:pt idx="123">
                  <c:v>5.25</c:v>
                </c:pt>
                <c:pt idx="124">
                  <c:v>5.0999999999999996</c:v>
                </c:pt>
                <c:pt idx="125">
                  <c:v>5.09</c:v>
                </c:pt>
                <c:pt idx="126">
                  <c:v>5.23</c:v>
                </c:pt>
                <c:pt idx="127">
                  <c:v>5.78</c:v>
                </c:pt>
                <c:pt idx="128">
                  <c:v>5.81</c:v>
                </c:pt>
                <c:pt idx="129">
                  <c:v>5.7</c:v>
                </c:pt>
                <c:pt idx="130">
                  <c:v>5.3</c:v>
                </c:pt>
                <c:pt idx="131">
                  <c:v>5.51</c:v>
                </c:pt>
                <c:pt idx="132">
                  <c:v>5.54</c:v>
                </c:pt>
                <c:pt idx="133">
                  <c:v>5.3</c:v>
                </c:pt>
                <c:pt idx="134">
                  <c:v>4.99</c:v>
                </c:pt>
                <c:pt idx="135">
                  <c:v>5.22</c:v>
                </c:pt>
                <c:pt idx="136">
                  <c:v>5.13</c:v>
                </c:pt>
                <c:pt idx="137">
                  <c:v>5.55</c:v>
                </c:pt>
                <c:pt idx="138">
                  <c:v>5.66</c:v>
                </c:pt>
                <c:pt idx="139">
                  <c:v>5.89</c:v>
                </c:pt>
                <c:pt idx="140">
                  <c:v>6.02</c:v>
                </c:pt>
                <c:pt idx="141">
                  <c:v>6.29</c:v>
                </c:pt>
                <c:pt idx="142">
                  <c:v>6.7</c:v>
                </c:pt>
                <c:pt idx="143">
                  <c:v>6.66</c:v>
                </c:pt>
                <c:pt idx="144">
                  <c:v>6.92</c:v>
                </c:pt>
                <c:pt idx="145">
                  <c:v>6.94</c:v>
                </c:pt>
                <c:pt idx="146">
                  <c:v>7.08</c:v>
                </c:pt>
                <c:pt idx="147">
                  <c:v>6.95</c:v>
                </c:pt>
                <c:pt idx="148">
                  <c:v>7.08</c:v>
                </c:pt>
                <c:pt idx="149">
                  <c:v>6.61</c:v>
                </c:pt>
                <c:pt idx="150">
                  <c:v>6.58</c:v>
                </c:pt>
                <c:pt idx="151">
                  <c:v>6.49</c:v>
                </c:pt>
                <c:pt idx="152">
                  <c:v>6.33</c:v>
                </c:pt>
                <c:pt idx="153">
                  <c:v>6.31</c:v>
                </c:pt>
                <c:pt idx="154">
                  <c:v>6.27</c:v>
                </c:pt>
                <c:pt idx="155">
                  <c:v>6.42</c:v>
                </c:pt>
                <c:pt idx="156">
                  <c:v>6.48</c:v>
                </c:pt>
                <c:pt idx="157">
                  <c:v>6.33</c:v>
                </c:pt>
                <c:pt idx="158">
                  <c:v>6.15</c:v>
                </c:pt>
                <c:pt idx="159">
                  <c:v>6.13</c:v>
                </c:pt>
                <c:pt idx="160">
                  <c:v>6.09</c:v>
                </c:pt>
                <c:pt idx="161">
                  <c:v>6.12</c:v>
                </c:pt>
                <c:pt idx="162">
                  <c:v>6.32</c:v>
                </c:pt>
                <c:pt idx="163">
                  <c:v>6.5</c:v>
                </c:pt>
                <c:pt idx="164">
                  <c:v>6.65</c:v>
                </c:pt>
                <c:pt idx="165">
                  <c:v>6.73</c:v>
                </c:pt>
                <c:pt idx="166">
                  <c:v>6.6</c:v>
                </c:pt>
                <c:pt idx="167">
                  <c:v>6.42</c:v>
                </c:pt>
                <c:pt idx="168">
                  <c:v>6.32</c:v>
                </c:pt>
                <c:pt idx="169">
                  <c:v>6.28</c:v>
                </c:pt>
                <c:pt idx="170">
                  <c:v>6.27</c:v>
                </c:pt>
                <c:pt idx="171">
                  <c:v>6.39</c:v>
                </c:pt>
                <c:pt idx="172">
                  <c:v>6.43</c:v>
                </c:pt>
                <c:pt idx="173">
                  <c:v>6.39</c:v>
                </c:pt>
                <c:pt idx="174">
                  <c:v>6.35</c:v>
                </c:pt>
                <c:pt idx="175">
                  <c:v>6.39</c:v>
                </c:pt>
                <c:pt idx="176">
                  <c:v>6.57</c:v>
                </c:pt>
                <c:pt idx="177">
                  <c:v>6.79</c:v>
                </c:pt>
                <c:pt idx="178">
                  <c:v>6.71</c:v>
                </c:pt>
                <c:pt idx="179">
                  <c:v>6.69</c:v>
                </c:pt>
                <c:pt idx="180">
                  <c:v>6.67</c:v>
                </c:pt>
                <c:pt idx="181">
                  <c:v>6.71</c:v>
                </c:pt>
                <c:pt idx="182">
                  <c:v>6.81</c:v>
                </c:pt>
                <c:pt idx="183">
                  <c:v>6.96</c:v>
                </c:pt>
                <c:pt idx="184">
                  <c:v>6.78</c:v>
                </c:pt>
                <c:pt idx="185">
                  <c:v>6.81</c:v>
                </c:pt>
                <c:pt idx="186">
                  <c:v>6.9</c:v>
                </c:pt>
                <c:pt idx="187">
                  <c:v>6.96</c:v>
                </c:pt>
                <c:pt idx="188">
                  <c:v>7.09</c:v>
                </c:pt>
                <c:pt idx="189">
                  <c:v>7.23</c:v>
                </c:pt>
                <c:pt idx="190">
                  <c:v>7.18</c:v>
                </c:pt>
                <c:pt idx="191">
                  <c:v>7.12</c:v>
                </c:pt>
                <c:pt idx="192">
                  <c:v>7.18</c:v>
                </c:pt>
                <c:pt idx="193">
                  <c:v>7.19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7C5-496C-BAD4-ECAF4DE0DE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50747791"/>
        <c:axId val="1271962191"/>
      </c:lineChart>
      <c:catAx>
        <c:axId val="1350747791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271962191"/>
        <c:crosses val="autoZero"/>
        <c:auto val="0"/>
        <c:lblAlgn val="ctr"/>
        <c:lblOffset val="100"/>
        <c:noMultiLvlLbl val="0"/>
      </c:catAx>
      <c:valAx>
        <c:axId val="1271962191"/>
        <c:scaling>
          <c:orientation val="minMax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3507477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>
          <a:solidFill>
            <a:schemeClr val="tx1"/>
          </a:solidFill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/>
              <a:t>California Housing Affordability Index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   Detached Homes</c:v>
                </c:pt>
              </c:strCache>
            </c:strRef>
          </c:tx>
          <c:spPr>
            <a:solidFill>
              <a:srgbClr val="769AE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Sheet1!$A$2:$A$41</c:f>
              <c:numCache>
                <c:formatCode>General</c:formatCode>
                <c:ptCount val="40"/>
                <c:pt idx="0">
                  <c:v>1984</c:v>
                </c:pt>
                <c:pt idx="1">
                  <c:v>1985</c:v>
                </c:pt>
                <c:pt idx="2">
                  <c:v>1986</c:v>
                </c:pt>
                <c:pt idx="3">
                  <c:v>1987</c:v>
                </c:pt>
                <c:pt idx="4">
                  <c:v>1988</c:v>
                </c:pt>
                <c:pt idx="5">
                  <c:v>1989</c:v>
                </c:pt>
                <c:pt idx="6">
                  <c:v>1990</c:v>
                </c:pt>
                <c:pt idx="7">
                  <c:v>1991</c:v>
                </c:pt>
                <c:pt idx="8">
                  <c:v>1992</c:v>
                </c:pt>
                <c:pt idx="9">
                  <c:v>1993</c:v>
                </c:pt>
                <c:pt idx="10">
                  <c:v>1994</c:v>
                </c:pt>
                <c:pt idx="11">
                  <c:v>1995</c:v>
                </c:pt>
                <c:pt idx="12">
                  <c:v>1996</c:v>
                </c:pt>
                <c:pt idx="13">
                  <c:v>1997</c:v>
                </c:pt>
                <c:pt idx="14">
                  <c:v>1998</c:v>
                </c:pt>
                <c:pt idx="15">
                  <c:v>1999</c:v>
                </c:pt>
                <c:pt idx="16">
                  <c:v>2000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  <c:pt idx="24">
                  <c:v>2008</c:v>
                </c:pt>
                <c:pt idx="25">
                  <c:v>2009</c:v>
                </c:pt>
                <c:pt idx="26">
                  <c:v>2010</c:v>
                </c:pt>
                <c:pt idx="27">
                  <c:v>2011</c:v>
                </c:pt>
                <c:pt idx="28">
                  <c:v>2012</c:v>
                </c:pt>
                <c:pt idx="29">
                  <c:v>2013</c:v>
                </c:pt>
                <c:pt idx="30">
                  <c:v>2014</c:v>
                </c:pt>
                <c:pt idx="31">
                  <c:v>2015</c:v>
                </c:pt>
                <c:pt idx="32">
                  <c:v>2016</c:v>
                </c:pt>
                <c:pt idx="33">
                  <c:v>2017</c:v>
                </c:pt>
                <c:pt idx="34">
                  <c:v>2018</c:v>
                </c:pt>
                <c:pt idx="35">
                  <c:v>2019</c:v>
                </c:pt>
                <c:pt idx="36">
                  <c:v>2020</c:v>
                </c:pt>
                <c:pt idx="37">
                  <c:v>2021</c:v>
                </c:pt>
                <c:pt idx="38">
                  <c:v>2022</c:v>
                </c:pt>
                <c:pt idx="39">
                  <c:v>2023</c:v>
                </c:pt>
              </c:numCache>
            </c:numRef>
          </c:cat>
          <c:val>
            <c:numRef>
              <c:f>Sheet1!$B$2:$B$41</c:f>
              <c:numCache>
                <c:formatCode>0.0%</c:formatCode>
                <c:ptCount val="40"/>
                <c:pt idx="0">
                  <c:v>0.23</c:v>
                </c:pt>
                <c:pt idx="1">
                  <c:v>0.27</c:v>
                </c:pt>
                <c:pt idx="2">
                  <c:v>0.3</c:v>
                </c:pt>
                <c:pt idx="3">
                  <c:v>0.32</c:v>
                </c:pt>
                <c:pt idx="4">
                  <c:v>0.28999999999999998</c:v>
                </c:pt>
                <c:pt idx="5">
                  <c:v>0.21</c:v>
                </c:pt>
                <c:pt idx="6">
                  <c:v>0.23</c:v>
                </c:pt>
                <c:pt idx="7">
                  <c:v>0.25</c:v>
                </c:pt>
                <c:pt idx="8">
                  <c:v>0.32</c:v>
                </c:pt>
                <c:pt idx="9">
                  <c:v>0.39</c:v>
                </c:pt>
                <c:pt idx="10">
                  <c:v>0.39</c:v>
                </c:pt>
                <c:pt idx="11">
                  <c:v>0.38</c:v>
                </c:pt>
                <c:pt idx="12">
                  <c:v>0.4</c:v>
                </c:pt>
                <c:pt idx="13">
                  <c:v>0.4</c:v>
                </c:pt>
                <c:pt idx="14">
                  <c:v>0.4</c:v>
                </c:pt>
                <c:pt idx="15">
                  <c:v>0.37</c:v>
                </c:pt>
                <c:pt idx="16">
                  <c:v>0.31</c:v>
                </c:pt>
                <c:pt idx="17">
                  <c:v>0.34</c:v>
                </c:pt>
                <c:pt idx="18">
                  <c:v>0.28842446719197656</c:v>
                </c:pt>
                <c:pt idx="19">
                  <c:v>0.26</c:v>
                </c:pt>
                <c:pt idx="20">
                  <c:v>0.2</c:v>
                </c:pt>
                <c:pt idx="21">
                  <c:v>0.15945748749761804</c:v>
                </c:pt>
                <c:pt idx="22">
                  <c:v>0.12233864408756501</c:v>
                </c:pt>
                <c:pt idx="23">
                  <c:v>0.13384955939918328</c:v>
                </c:pt>
                <c:pt idx="24">
                  <c:v>0.33076804802711091</c:v>
                </c:pt>
                <c:pt idx="25">
                  <c:v>0.50542505120700187</c:v>
                </c:pt>
                <c:pt idx="26">
                  <c:v>0.48</c:v>
                </c:pt>
                <c:pt idx="27">
                  <c:v>0.52500000000000002</c:v>
                </c:pt>
                <c:pt idx="28">
                  <c:v>0.51</c:v>
                </c:pt>
                <c:pt idx="29">
                  <c:v>0.36000000000000004</c:v>
                </c:pt>
                <c:pt idx="30">
                  <c:v>0.3075</c:v>
                </c:pt>
                <c:pt idx="31">
                  <c:v>0.30825863138978604</c:v>
                </c:pt>
                <c:pt idx="32">
                  <c:v>0.31659859602077267</c:v>
                </c:pt>
                <c:pt idx="33">
                  <c:v>0.29515578238378426</c:v>
                </c:pt>
                <c:pt idx="34">
                  <c:v>0.27991199438953751</c:v>
                </c:pt>
                <c:pt idx="35">
                  <c:v>0.31093665929798786</c:v>
                </c:pt>
                <c:pt idx="36">
                  <c:v>0.3075</c:v>
                </c:pt>
                <c:pt idx="37">
                  <c:v>0.2475</c:v>
                </c:pt>
                <c:pt idx="38">
                  <c:v>0.18871743573944777</c:v>
                </c:pt>
                <c:pt idx="39">
                  <c:v>0.18871743573944777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97-45B9-B8FB-A23532CCBF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18915024"/>
        <c:axId val="1718914544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44450" cap="rnd">
              <a:solidFill>
                <a:schemeClr val="accent4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Sheet1!$A$2:$A$41</c:f>
              <c:numCache>
                <c:formatCode>General</c:formatCode>
                <c:ptCount val="40"/>
                <c:pt idx="0">
                  <c:v>1984</c:v>
                </c:pt>
                <c:pt idx="1">
                  <c:v>1985</c:v>
                </c:pt>
                <c:pt idx="2">
                  <c:v>1986</c:v>
                </c:pt>
                <c:pt idx="3">
                  <c:v>1987</c:v>
                </c:pt>
                <c:pt idx="4">
                  <c:v>1988</c:v>
                </c:pt>
                <c:pt idx="5">
                  <c:v>1989</c:v>
                </c:pt>
                <c:pt idx="6">
                  <c:v>1990</c:v>
                </c:pt>
                <c:pt idx="7">
                  <c:v>1991</c:v>
                </c:pt>
                <c:pt idx="8">
                  <c:v>1992</c:v>
                </c:pt>
                <c:pt idx="9">
                  <c:v>1993</c:v>
                </c:pt>
                <c:pt idx="10">
                  <c:v>1994</c:v>
                </c:pt>
                <c:pt idx="11">
                  <c:v>1995</c:v>
                </c:pt>
                <c:pt idx="12">
                  <c:v>1996</c:v>
                </c:pt>
                <c:pt idx="13">
                  <c:v>1997</c:v>
                </c:pt>
                <c:pt idx="14">
                  <c:v>1998</c:v>
                </c:pt>
                <c:pt idx="15">
                  <c:v>1999</c:v>
                </c:pt>
                <c:pt idx="16">
                  <c:v>2000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  <c:pt idx="24">
                  <c:v>2008</c:v>
                </c:pt>
                <c:pt idx="25">
                  <c:v>2009</c:v>
                </c:pt>
                <c:pt idx="26">
                  <c:v>2010</c:v>
                </c:pt>
                <c:pt idx="27">
                  <c:v>2011</c:v>
                </c:pt>
                <c:pt idx="28">
                  <c:v>2012</c:v>
                </c:pt>
                <c:pt idx="29">
                  <c:v>2013</c:v>
                </c:pt>
                <c:pt idx="30">
                  <c:v>2014</c:v>
                </c:pt>
                <c:pt idx="31">
                  <c:v>2015</c:v>
                </c:pt>
                <c:pt idx="32">
                  <c:v>2016</c:v>
                </c:pt>
                <c:pt idx="33">
                  <c:v>2017</c:v>
                </c:pt>
                <c:pt idx="34">
                  <c:v>2018</c:v>
                </c:pt>
                <c:pt idx="35">
                  <c:v>2019</c:v>
                </c:pt>
                <c:pt idx="36">
                  <c:v>2020</c:v>
                </c:pt>
                <c:pt idx="37">
                  <c:v>2021</c:v>
                </c:pt>
                <c:pt idx="38">
                  <c:v>2022</c:v>
                </c:pt>
                <c:pt idx="39">
                  <c:v>2023</c:v>
                </c:pt>
              </c:numCache>
            </c:numRef>
          </c:cat>
          <c:val>
            <c:numRef>
              <c:f>Sheet1!$C$2:$C$41</c:f>
              <c:numCache>
                <c:formatCode>0%</c:formatCode>
                <c:ptCount val="40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</c:v>
                </c:pt>
                <c:pt idx="12">
                  <c:v>0.2</c:v>
                </c:pt>
                <c:pt idx="13">
                  <c:v>0.2</c:v>
                </c:pt>
                <c:pt idx="14">
                  <c:v>0.2</c:v>
                </c:pt>
                <c:pt idx="15">
                  <c:v>0.2</c:v>
                </c:pt>
                <c:pt idx="16">
                  <c:v>0.2</c:v>
                </c:pt>
                <c:pt idx="17">
                  <c:v>0.2</c:v>
                </c:pt>
                <c:pt idx="18">
                  <c:v>0.2</c:v>
                </c:pt>
                <c:pt idx="19">
                  <c:v>0.2</c:v>
                </c:pt>
                <c:pt idx="20">
                  <c:v>0.2</c:v>
                </c:pt>
                <c:pt idx="21">
                  <c:v>0.2</c:v>
                </c:pt>
                <c:pt idx="22">
                  <c:v>0.2</c:v>
                </c:pt>
                <c:pt idx="23">
                  <c:v>0.2</c:v>
                </c:pt>
                <c:pt idx="24">
                  <c:v>0.2</c:v>
                </c:pt>
                <c:pt idx="25">
                  <c:v>0.2</c:v>
                </c:pt>
                <c:pt idx="26">
                  <c:v>0.2</c:v>
                </c:pt>
                <c:pt idx="27">
                  <c:v>0.2</c:v>
                </c:pt>
                <c:pt idx="28">
                  <c:v>0.2</c:v>
                </c:pt>
                <c:pt idx="29">
                  <c:v>0.2</c:v>
                </c:pt>
                <c:pt idx="30">
                  <c:v>0.2</c:v>
                </c:pt>
                <c:pt idx="31">
                  <c:v>0.2</c:v>
                </c:pt>
                <c:pt idx="32">
                  <c:v>0.2</c:v>
                </c:pt>
                <c:pt idx="33">
                  <c:v>0.2</c:v>
                </c:pt>
                <c:pt idx="34">
                  <c:v>0.2</c:v>
                </c:pt>
                <c:pt idx="35">
                  <c:v>0.2</c:v>
                </c:pt>
                <c:pt idx="36">
                  <c:v>0.2</c:v>
                </c:pt>
                <c:pt idx="37">
                  <c:v>0.2</c:v>
                </c:pt>
                <c:pt idx="38">
                  <c:v>0.2</c:v>
                </c:pt>
                <c:pt idx="39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797-45B9-B8FB-A23532CCBF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18915024"/>
        <c:axId val="1718914544"/>
      </c:lineChart>
      <c:catAx>
        <c:axId val="171891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718914544"/>
        <c:crosses val="autoZero"/>
        <c:auto val="1"/>
        <c:lblAlgn val="ctr"/>
        <c:lblOffset val="100"/>
        <c:noMultiLvlLbl val="0"/>
      </c:catAx>
      <c:valAx>
        <c:axId val="1718914544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718915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600"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/>
              <a:t>MBA New Purchase Mortgage Applications Index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Monthly!$B$1</c:f>
              <c:strCache>
                <c:ptCount val="1"/>
                <c:pt idx="0">
                  <c:v>Purchase Applications</c:v>
                </c:pt>
              </c:strCache>
            </c:strRef>
          </c:tx>
          <c:spPr>
            <a:solidFill>
              <a:srgbClr val="769AE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Monthly!$A$2:$A$406</c:f>
              <c:numCache>
                <c:formatCode>m/d/yyyy</c:formatCode>
                <c:ptCount val="405"/>
                <c:pt idx="0">
                  <c:v>32874</c:v>
                </c:pt>
                <c:pt idx="1">
                  <c:v>32905</c:v>
                </c:pt>
                <c:pt idx="2">
                  <c:v>32933</c:v>
                </c:pt>
                <c:pt idx="3">
                  <c:v>32964</c:v>
                </c:pt>
                <c:pt idx="4">
                  <c:v>32994</c:v>
                </c:pt>
                <c:pt idx="5">
                  <c:v>33025</c:v>
                </c:pt>
                <c:pt idx="6">
                  <c:v>33055</c:v>
                </c:pt>
                <c:pt idx="7">
                  <c:v>33086</c:v>
                </c:pt>
                <c:pt idx="8">
                  <c:v>33117</c:v>
                </c:pt>
                <c:pt idx="9">
                  <c:v>33147</c:v>
                </c:pt>
                <c:pt idx="10">
                  <c:v>33178</c:v>
                </c:pt>
                <c:pt idx="11">
                  <c:v>33208</c:v>
                </c:pt>
                <c:pt idx="12">
                  <c:v>33239</c:v>
                </c:pt>
                <c:pt idx="13">
                  <c:v>33270</c:v>
                </c:pt>
                <c:pt idx="14">
                  <c:v>33298</c:v>
                </c:pt>
                <c:pt idx="15">
                  <c:v>33329</c:v>
                </c:pt>
                <c:pt idx="16">
                  <c:v>33359</c:v>
                </c:pt>
                <c:pt idx="17">
                  <c:v>33390</c:v>
                </c:pt>
                <c:pt idx="18">
                  <c:v>33420</c:v>
                </c:pt>
                <c:pt idx="19">
                  <c:v>33451</c:v>
                </c:pt>
                <c:pt idx="20">
                  <c:v>33482</c:v>
                </c:pt>
                <c:pt idx="21">
                  <c:v>33512</c:v>
                </c:pt>
                <c:pt idx="22">
                  <c:v>33543</c:v>
                </c:pt>
                <c:pt idx="23">
                  <c:v>33573</c:v>
                </c:pt>
                <c:pt idx="24">
                  <c:v>33604</c:v>
                </c:pt>
                <c:pt idx="25">
                  <c:v>33635</c:v>
                </c:pt>
                <c:pt idx="26">
                  <c:v>33664</c:v>
                </c:pt>
                <c:pt idx="27">
                  <c:v>33695</c:v>
                </c:pt>
                <c:pt idx="28">
                  <c:v>33725</c:v>
                </c:pt>
                <c:pt idx="29">
                  <c:v>33756</c:v>
                </c:pt>
                <c:pt idx="30">
                  <c:v>33786</c:v>
                </c:pt>
                <c:pt idx="31">
                  <c:v>33817</c:v>
                </c:pt>
                <c:pt idx="32">
                  <c:v>33848</c:v>
                </c:pt>
                <c:pt idx="33">
                  <c:v>33878</c:v>
                </c:pt>
                <c:pt idx="34">
                  <c:v>33909</c:v>
                </c:pt>
                <c:pt idx="35">
                  <c:v>33939</c:v>
                </c:pt>
                <c:pt idx="36">
                  <c:v>33970</c:v>
                </c:pt>
                <c:pt idx="37">
                  <c:v>34001</c:v>
                </c:pt>
                <c:pt idx="38">
                  <c:v>34029</c:v>
                </c:pt>
                <c:pt idx="39">
                  <c:v>34060</c:v>
                </c:pt>
                <c:pt idx="40">
                  <c:v>34090</c:v>
                </c:pt>
                <c:pt idx="41">
                  <c:v>34121</c:v>
                </c:pt>
                <c:pt idx="42">
                  <c:v>34151</c:v>
                </c:pt>
                <c:pt idx="43">
                  <c:v>34182</c:v>
                </c:pt>
                <c:pt idx="44">
                  <c:v>34213</c:v>
                </c:pt>
                <c:pt idx="45">
                  <c:v>34243</c:v>
                </c:pt>
                <c:pt idx="46">
                  <c:v>34274</c:v>
                </c:pt>
                <c:pt idx="47">
                  <c:v>34304</c:v>
                </c:pt>
                <c:pt idx="48">
                  <c:v>34335</c:v>
                </c:pt>
                <c:pt idx="49">
                  <c:v>34366</c:v>
                </c:pt>
                <c:pt idx="50">
                  <c:v>34394</c:v>
                </c:pt>
                <c:pt idx="51">
                  <c:v>34425</c:v>
                </c:pt>
                <c:pt idx="52">
                  <c:v>34455</c:v>
                </c:pt>
                <c:pt idx="53">
                  <c:v>34486</c:v>
                </c:pt>
                <c:pt idx="54">
                  <c:v>34516</c:v>
                </c:pt>
                <c:pt idx="55">
                  <c:v>34547</c:v>
                </c:pt>
                <c:pt idx="56">
                  <c:v>34578</c:v>
                </c:pt>
                <c:pt idx="57">
                  <c:v>34608</c:v>
                </c:pt>
                <c:pt idx="58">
                  <c:v>34639</c:v>
                </c:pt>
                <c:pt idx="59">
                  <c:v>34669</c:v>
                </c:pt>
                <c:pt idx="60">
                  <c:v>34700</c:v>
                </c:pt>
                <c:pt idx="61">
                  <c:v>34731</c:v>
                </c:pt>
                <c:pt idx="62">
                  <c:v>34759</c:v>
                </c:pt>
                <c:pt idx="63">
                  <c:v>34790</c:v>
                </c:pt>
                <c:pt idx="64">
                  <c:v>34820</c:v>
                </c:pt>
                <c:pt idx="65">
                  <c:v>34851</c:v>
                </c:pt>
                <c:pt idx="66">
                  <c:v>34881</c:v>
                </c:pt>
                <c:pt idx="67">
                  <c:v>34912</c:v>
                </c:pt>
                <c:pt idx="68">
                  <c:v>34943</c:v>
                </c:pt>
                <c:pt idx="69">
                  <c:v>34973</c:v>
                </c:pt>
                <c:pt idx="70">
                  <c:v>35004</c:v>
                </c:pt>
                <c:pt idx="71">
                  <c:v>35034</c:v>
                </c:pt>
                <c:pt idx="72">
                  <c:v>35065</c:v>
                </c:pt>
                <c:pt idx="73">
                  <c:v>35096</c:v>
                </c:pt>
                <c:pt idx="74">
                  <c:v>35125</c:v>
                </c:pt>
                <c:pt idx="75">
                  <c:v>35156</c:v>
                </c:pt>
                <c:pt idx="76">
                  <c:v>35186</c:v>
                </c:pt>
                <c:pt idx="77">
                  <c:v>35217</c:v>
                </c:pt>
                <c:pt idx="78">
                  <c:v>35247</c:v>
                </c:pt>
                <c:pt idx="79">
                  <c:v>35278</c:v>
                </c:pt>
                <c:pt idx="80">
                  <c:v>35309</c:v>
                </c:pt>
                <c:pt idx="81">
                  <c:v>35339</c:v>
                </c:pt>
                <c:pt idx="82">
                  <c:v>35370</c:v>
                </c:pt>
                <c:pt idx="83">
                  <c:v>35400</c:v>
                </c:pt>
                <c:pt idx="84">
                  <c:v>35431</c:v>
                </c:pt>
                <c:pt idx="85">
                  <c:v>35462</c:v>
                </c:pt>
                <c:pt idx="86">
                  <c:v>35490</c:v>
                </c:pt>
                <c:pt idx="87">
                  <c:v>35521</c:v>
                </c:pt>
                <c:pt idx="88">
                  <c:v>35551</c:v>
                </c:pt>
                <c:pt idx="89">
                  <c:v>35582</c:v>
                </c:pt>
                <c:pt idx="90">
                  <c:v>35612</c:v>
                </c:pt>
                <c:pt idx="91">
                  <c:v>35643</c:v>
                </c:pt>
                <c:pt idx="92">
                  <c:v>35674</c:v>
                </c:pt>
                <c:pt idx="93">
                  <c:v>35704</c:v>
                </c:pt>
                <c:pt idx="94">
                  <c:v>35735</c:v>
                </c:pt>
                <c:pt idx="95">
                  <c:v>35765</c:v>
                </c:pt>
                <c:pt idx="96">
                  <c:v>35796</c:v>
                </c:pt>
                <c:pt idx="97">
                  <c:v>35827</c:v>
                </c:pt>
                <c:pt idx="98">
                  <c:v>35855</c:v>
                </c:pt>
                <c:pt idx="99">
                  <c:v>35886</c:v>
                </c:pt>
                <c:pt idx="100">
                  <c:v>35916</c:v>
                </c:pt>
                <c:pt idx="101">
                  <c:v>35947</c:v>
                </c:pt>
                <c:pt idx="102">
                  <c:v>35977</c:v>
                </c:pt>
                <c:pt idx="103">
                  <c:v>36008</c:v>
                </c:pt>
                <c:pt idx="104">
                  <c:v>36039</c:v>
                </c:pt>
                <c:pt idx="105">
                  <c:v>36069</c:v>
                </c:pt>
                <c:pt idx="106">
                  <c:v>36100</c:v>
                </c:pt>
                <c:pt idx="107">
                  <c:v>36130</c:v>
                </c:pt>
                <c:pt idx="108">
                  <c:v>36161</c:v>
                </c:pt>
                <c:pt idx="109">
                  <c:v>36192</c:v>
                </c:pt>
                <c:pt idx="110">
                  <c:v>36220</c:v>
                </c:pt>
                <c:pt idx="111">
                  <c:v>36251</c:v>
                </c:pt>
                <c:pt idx="112">
                  <c:v>36281</c:v>
                </c:pt>
                <c:pt idx="113">
                  <c:v>36312</c:v>
                </c:pt>
                <c:pt idx="114">
                  <c:v>36342</c:v>
                </c:pt>
                <c:pt idx="115">
                  <c:v>36373</c:v>
                </c:pt>
                <c:pt idx="116">
                  <c:v>36404</c:v>
                </c:pt>
                <c:pt idx="117">
                  <c:v>36434</c:v>
                </c:pt>
                <c:pt idx="118">
                  <c:v>36465</c:v>
                </c:pt>
                <c:pt idx="119">
                  <c:v>36495</c:v>
                </c:pt>
                <c:pt idx="120">
                  <c:v>36526</c:v>
                </c:pt>
                <c:pt idx="121">
                  <c:v>36557</c:v>
                </c:pt>
                <c:pt idx="122">
                  <c:v>36586</c:v>
                </c:pt>
                <c:pt idx="123">
                  <c:v>36617</c:v>
                </c:pt>
                <c:pt idx="124">
                  <c:v>36647</c:v>
                </c:pt>
                <c:pt idx="125">
                  <c:v>36678</c:v>
                </c:pt>
                <c:pt idx="126">
                  <c:v>36708</c:v>
                </c:pt>
                <c:pt idx="127">
                  <c:v>36739</c:v>
                </c:pt>
                <c:pt idx="128">
                  <c:v>36770</c:v>
                </c:pt>
                <c:pt idx="129">
                  <c:v>36800</c:v>
                </c:pt>
                <c:pt idx="130">
                  <c:v>36831</c:v>
                </c:pt>
                <c:pt idx="131">
                  <c:v>36861</c:v>
                </c:pt>
                <c:pt idx="132">
                  <c:v>36892</c:v>
                </c:pt>
                <c:pt idx="133">
                  <c:v>36923</c:v>
                </c:pt>
                <c:pt idx="134">
                  <c:v>36951</c:v>
                </c:pt>
                <c:pt idx="135">
                  <c:v>36982</c:v>
                </c:pt>
                <c:pt idx="136">
                  <c:v>37012</c:v>
                </c:pt>
                <c:pt idx="137">
                  <c:v>37043</c:v>
                </c:pt>
                <c:pt idx="138">
                  <c:v>37073</c:v>
                </c:pt>
                <c:pt idx="139">
                  <c:v>37104</c:v>
                </c:pt>
                <c:pt idx="140">
                  <c:v>37135</c:v>
                </c:pt>
                <c:pt idx="141">
                  <c:v>37165</c:v>
                </c:pt>
                <c:pt idx="142">
                  <c:v>37196</c:v>
                </c:pt>
                <c:pt idx="143">
                  <c:v>37226</c:v>
                </c:pt>
                <c:pt idx="144">
                  <c:v>37257</c:v>
                </c:pt>
                <c:pt idx="145">
                  <c:v>37288</c:v>
                </c:pt>
                <c:pt idx="146">
                  <c:v>37316</c:v>
                </c:pt>
                <c:pt idx="147">
                  <c:v>37347</c:v>
                </c:pt>
                <c:pt idx="148">
                  <c:v>37377</c:v>
                </c:pt>
                <c:pt idx="149">
                  <c:v>37408</c:v>
                </c:pt>
                <c:pt idx="150">
                  <c:v>37438</c:v>
                </c:pt>
                <c:pt idx="151">
                  <c:v>37469</c:v>
                </c:pt>
                <c:pt idx="152">
                  <c:v>37500</c:v>
                </c:pt>
                <c:pt idx="153">
                  <c:v>37530</c:v>
                </c:pt>
                <c:pt idx="154">
                  <c:v>37561</c:v>
                </c:pt>
                <c:pt idx="155">
                  <c:v>37591</c:v>
                </c:pt>
                <c:pt idx="156">
                  <c:v>37622</c:v>
                </c:pt>
                <c:pt idx="157">
                  <c:v>37653</c:v>
                </c:pt>
                <c:pt idx="158">
                  <c:v>37681</c:v>
                </c:pt>
                <c:pt idx="159">
                  <c:v>37712</c:v>
                </c:pt>
                <c:pt idx="160">
                  <c:v>37742</c:v>
                </c:pt>
                <c:pt idx="161">
                  <c:v>37773</c:v>
                </c:pt>
                <c:pt idx="162">
                  <c:v>37803</c:v>
                </c:pt>
                <c:pt idx="163">
                  <c:v>37834</c:v>
                </c:pt>
                <c:pt idx="164">
                  <c:v>37865</c:v>
                </c:pt>
                <c:pt idx="165">
                  <c:v>37895</c:v>
                </c:pt>
                <c:pt idx="166">
                  <c:v>37926</c:v>
                </c:pt>
                <c:pt idx="167">
                  <c:v>37956</c:v>
                </c:pt>
                <c:pt idx="168">
                  <c:v>37987</c:v>
                </c:pt>
                <c:pt idx="169">
                  <c:v>38018</c:v>
                </c:pt>
                <c:pt idx="170">
                  <c:v>38047</c:v>
                </c:pt>
                <c:pt idx="171">
                  <c:v>38078</c:v>
                </c:pt>
                <c:pt idx="172">
                  <c:v>38108</c:v>
                </c:pt>
                <c:pt idx="173">
                  <c:v>38139</c:v>
                </c:pt>
                <c:pt idx="174">
                  <c:v>38169</c:v>
                </c:pt>
                <c:pt idx="175">
                  <c:v>38200</c:v>
                </c:pt>
                <c:pt idx="176">
                  <c:v>38231</c:v>
                </c:pt>
                <c:pt idx="177">
                  <c:v>38261</c:v>
                </c:pt>
                <c:pt idx="178">
                  <c:v>38292</c:v>
                </c:pt>
                <c:pt idx="179">
                  <c:v>38322</c:v>
                </c:pt>
                <c:pt idx="180">
                  <c:v>38353</c:v>
                </c:pt>
                <c:pt idx="181">
                  <c:v>38384</c:v>
                </c:pt>
                <c:pt idx="182">
                  <c:v>38412</c:v>
                </c:pt>
                <c:pt idx="183">
                  <c:v>38443</c:v>
                </c:pt>
                <c:pt idx="184">
                  <c:v>38473</c:v>
                </c:pt>
                <c:pt idx="185">
                  <c:v>38504</c:v>
                </c:pt>
                <c:pt idx="186">
                  <c:v>38534</c:v>
                </c:pt>
                <c:pt idx="187">
                  <c:v>38565</c:v>
                </c:pt>
                <c:pt idx="188">
                  <c:v>38596</c:v>
                </c:pt>
                <c:pt idx="189">
                  <c:v>38626</c:v>
                </c:pt>
                <c:pt idx="190">
                  <c:v>38657</c:v>
                </c:pt>
                <c:pt idx="191">
                  <c:v>38687</c:v>
                </c:pt>
                <c:pt idx="192">
                  <c:v>38718</c:v>
                </c:pt>
                <c:pt idx="193">
                  <c:v>38749</c:v>
                </c:pt>
                <c:pt idx="194">
                  <c:v>38777</c:v>
                </c:pt>
                <c:pt idx="195">
                  <c:v>38808</c:v>
                </c:pt>
                <c:pt idx="196">
                  <c:v>38838</c:v>
                </c:pt>
                <c:pt idx="197">
                  <c:v>38869</c:v>
                </c:pt>
                <c:pt idx="198">
                  <c:v>38899</c:v>
                </c:pt>
                <c:pt idx="199">
                  <c:v>38930</c:v>
                </c:pt>
                <c:pt idx="200">
                  <c:v>38961</c:v>
                </c:pt>
                <c:pt idx="201">
                  <c:v>38991</c:v>
                </c:pt>
                <c:pt idx="202">
                  <c:v>39022</c:v>
                </c:pt>
                <c:pt idx="203">
                  <c:v>39052</c:v>
                </c:pt>
                <c:pt idx="204">
                  <c:v>39083</c:v>
                </c:pt>
                <c:pt idx="205">
                  <c:v>39114</c:v>
                </c:pt>
                <c:pt idx="206">
                  <c:v>39142</c:v>
                </c:pt>
                <c:pt idx="207">
                  <c:v>39173</c:v>
                </c:pt>
                <c:pt idx="208">
                  <c:v>39203</c:v>
                </c:pt>
                <c:pt idx="209">
                  <c:v>39234</c:v>
                </c:pt>
                <c:pt idx="210">
                  <c:v>39264</c:v>
                </c:pt>
                <c:pt idx="211">
                  <c:v>39295</c:v>
                </c:pt>
                <c:pt idx="212">
                  <c:v>39326</c:v>
                </c:pt>
                <c:pt idx="213">
                  <c:v>39356</c:v>
                </c:pt>
                <c:pt idx="214">
                  <c:v>39387</c:v>
                </c:pt>
                <c:pt idx="215">
                  <c:v>39417</c:v>
                </c:pt>
                <c:pt idx="216">
                  <c:v>39448</c:v>
                </c:pt>
                <c:pt idx="217">
                  <c:v>39479</c:v>
                </c:pt>
                <c:pt idx="218">
                  <c:v>39508</c:v>
                </c:pt>
                <c:pt idx="219">
                  <c:v>39539</c:v>
                </c:pt>
                <c:pt idx="220">
                  <c:v>39569</c:v>
                </c:pt>
                <c:pt idx="221">
                  <c:v>39600</c:v>
                </c:pt>
                <c:pt idx="222">
                  <c:v>39630</c:v>
                </c:pt>
                <c:pt idx="223">
                  <c:v>39661</c:v>
                </c:pt>
                <c:pt idx="224">
                  <c:v>39692</c:v>
                </c:pt>
                <c:pt idx="225">
                  <c:v>39722</c:v>
                </c:pt>
                <c:pt idx="226">
                  <c:v>39753</c:v>
                </c:pt>
                <c:pt idx="227">
                  <c:v>39783</c:v>
                </c:pt>
                <c:pt idx="228">
                  <c:v>39814</c:v>
                </c:pt>
                <c:pt idx="229">
                  <c:v>39845</c:v>
                </c:pt>
                <c:pt idx="230">
                  <c:v>39873</c:v>
                </c:pt>
                <c:pt idx="231">
                  <c:v>39904</c:v>
                </c:pt>
                <c:pt idx="232">
                  <c:v>39934</c:v>
                </c:pt>
                <c:pt idx="233">
                  <c:v>39965</c:v>
                </c:pt>
                <c:pt idx="234">
                  <c:v>39995</c:v>
                </c:pt>
                <c:pt idx="235">
                  <c:v>40026</c:v>
                </c:pt>
                <c:pt idx="236">
                  <c:v>40057</c:v>
                </c:pt>
                <c:pt idx="237">
                  <c:v>40087</c:v>
                </c:pt>
                <c:pt idx="238">
                  <c:v>40118</c:v>
                </c:pt>
                <c:pt idx="239">
                  <c:v>40148</c:v>
                </c:pt>
                <c:pt idx="240">
                  <c:v>40179</c:v>
                </c:pt>
                <c:pt idx="241">
                  <c:v>40210</c:v>
                </c:pt>
                <c:pt idx="242">
                  <c:v>40238</c:v>
                </c:pt>
                <c:pt idx="243">
                  <c:v>40269</c:v>
                </c:pt>
                <c:pt idx="244">
                  <c:v>40299</c:v>
                </c:pt>
                <c:pt idx="245">
                  <c:v>40330</c:v>
                </c:pt>
                <c:pt idx="246">
                  <c:v>40360</c:v>
                </c:pt>
                <c:pt idx="247">
                  <c:v>40391</c:v>
                </c:pt>
                <c:pt idx="248">
                  <c:v>40422</c:v>
                </c:pt>
                <c:pt idx="249">
                  <c:v>40452</c:v>
                </c:pt>
                <c:pt idx="250">
                  <c:v>40483</c:v>
                </c:pt>
                <c:pt idx="251">
                  <c:v>40513</c:v>
                </c:pt>
                <c:pt idx="252">
                  <c:v>40544</c:v>
                </c:pt>
                <c:pt idx="253">
                  <c:v>40575</c:v>
                </c:pt>
                <c:pt idx="254">
                  <c:v>40603</c:v>
                </c:pt>
                <c:pt idx="255">
                  <c:v>40634</c:v>
                </c:pt>
                <c:pt idx="256">
                  <c:v>40664</c:v>
                </c:pt>
                <c:pt idx="257">
                  <c:v>40695</c:v>
                </c:pt>
                <c:pt idx="258">
                  <c:v>40725</c:v>
                </c:pt>
                <c:pt idx="259">
                  <c:v>40756</c:v>
                </c:pt>
                <c:pt idx="260">
                  <c:v>40787</c:v>
                </c:pt>
                <c:pt idx="261">
                  <c:v>40817</c:v>
                </c:pt>
                <c:pt idx="262">
                  <c:v>40848</c:v>
                </c:pt>
                <c:pt idx="263">
                  <c:v>40878</c:v>
                </c:pt>
                <c:pt idx="264">
                  <c:v>40909</c:v>
                </c:pt>
                <c:pt idx="265">
                  <c:v>40940</c:v>
                </c:pt>
                <c:pt idx="266">
                  <c:v>40969</c:v>
                </c:pt>
                <c:pt idx="267">
                  <c:v>41000</c:v>
                </c:pt>
                <c:pt idx="268">
                  <c:v>41030</c:v>
                </c:pt>
                <c:pt idx="269">
                  <c:v>41061</c:v>
                </c:pt>
                <c:pt idx="270">
                  <c:v>41091</c:v>
                </c:pt>
                <c:pt idx="271">
                  <c:v>41122</c:v>
                </c:pt>
                <c:pt idx="272">
                  <c:v>41153</c:v>
                </c:pt>
                <c:pt idx="273">
                  <c:v>41183</c:v>
                </c:pt>
                <c:pt idx="274">
                  <c:v>41214</c:v>
                </c:pt>
                <c:pt idx="275">
                  <c:v>41244</c:v>
                </c:pt>
                <c:pt idx="276">
                  <c:v>41275</c:v>
                </c:pt>
                <c:pt idx="277">
                  <c:v>41306</c:v>
                </c:pt>
                <c:pt idx="278">
                  <c:v>41334</c:v>
                </c:pt>
                <c:pt idx="279">
                  <c:v>41365</c:v>
                </c:pt>
                <c:pt idx="280">
                  <c:v>41395</c:v>
                </c:pt>
                <c:pt idx="281">
                  <c:v>41426</c:v>
                </c:pt>
                <c:pt idx="282">
                  <c:v>41456</c:v>
                </c:pt>
                <c:pt idx="283">
                  <c:v>41487</c:v>
                </c:pt>
                <c:pt idx="284">
                  <c:v>41518</c:v>
                </c:pt>
                <c:pt idx="285">
                  <c:v>41548</c:v>
                </c:pt>
                <c:pt idx="286">
                  <c:v>41579</c:v>
                </c:pt>
                <c:pt idx="287">
                  <c:v>41609</c:v>
                </c:pt>
                <c:pt idx="288">
                  <c:v>41640</c:v>
                </c:pt>
                <c:pt idx="289">
                  <c:v>41671</c:v>
                </c:pt>
                <c:pt idx="290">
                  <c:v>41699</c:v>
                </c:pt>
                <c:pt idx="291">
                  <c:v>41730</c:v>
                </c:pt>
                <c:pt idx="292">
                  <c:v>41760</c:v>
                </c:pt>
                <c:pt idx="293">
                  <c:v>41791</c:v>
                </c:pt>
                <c:pt idx="294">
                  <c:v>41821</c:v>
                </c:pt>
                <c:pt idx="295">
                  <c:v>41852</c:v>
                </c:pt>
                <c:pt idx="296">
                  <c:v>41883</c:v>
                </c:pt>
                <c:pt idx="297">
                  <c:v>41913</c:v>
                </c:pt>
                <c:pt idx="298">
                  <c:v>41944</c:v>
                </c:pt>
                <c:pt idx="299">
                  <c:v>41974</c:v>
                </c:pt>
                <c:pt idx="300">
                  <c:v>42005</c:v>
                </c:pt>
                <c:pt idx="301">
                  <c:v>42036</c:v>
                </c:pt>
                <c:pt idx="302">
                  <c:v>42064</c:v>
                </c:pt>
                <c:pt idx="303">
                  <c:v>42095</c:v>
                </c:pt>
                <c:pt idx="304">
                  <c:v>42125</c:v>
                </c:pt>
                <c:pt idx="305">
                  <c:v>42156</c:v>
                </c:pt>
                <c:pt idx="306">
                  <c:v>42186</c:v>
                </c:pt>
                <c:pt idx="307">
                  <c:v>42217</c:v>
                </c:pt>
                <c:pt idx="308">
                  <c:v>42248</c:v>
                </c:pt>
                <c:pt idx="309">
                  <c:v>42278</c:v>
                </c:pt>
                <c:pt idx="310">
                  <c:v>42309</c:v>
                </c:pt>
                <c:pt idx="311">
                  <c:v>42339</c:v>
                </c:pt>
                <c:pt idx="312">
                  <c:v>42370</c:v>
                </c:pt>
                <c:pt idx="313">
                  <c:v>42401</c:v>
                </c:pt>
                <c:pt idx="314">
                  <c:v>42430</c:v>
                </c:pt>
                <c:pt idx="315">
                  <c:v>42461</c:v>
                </c:pt>
                <c:pt idx="316">
                  <c:v>42491</c:v>
                </c:pt>
                <c:pt idx="317">
                  <c:v>42522</c:v>
                </c:pt>
                <c:pt idx="318">
                  <c:v>42552</c:v>
                </c:pt>
                <c:pt idx="319">
                  <c:v>42583</c:v>
                </c:pt>
                <c:pt idx="320">
                  <c:v>42614</c:v>
                </c:pt>
                <c:pt idx="321">
                  <c:v>42644</c:v>
                </c:pt>
                <c:pt idx="322">
                  <c:v>42675</c:v>
                </c:pt>
                <c:pt idx="323">
                  <c:v>42705</c:v>
                </c:pt>
                <c:pt idx="324">
                  <c:v>42736</c:v>
                </c:pt>
                <c:pt idx="325">
                  <c:v>42767</c:v>
                </c:pt>
                <c:pt idx="326">
                  <c:v>42795</c:v>
                </c:pt>
                <c:pt idx="327">
                  <c:v>42826</c:v>
                </c:pt>
                <c:pt idx="328">
                  <c:v>42856</c:v>
                </c:pt>
                <c:pt idx="329">
                  <c:v>42887</c:v>
                </c:pt>
                <c:pt idx="330">
                  <c:v>42917</c:v>
                </c:pt>
                <c:pt idx="331">
                  <c:v>42948</c:v>
                </c:pt>
                <c:pt idx="332">
                  <c:v>42979</c:v>
                </c:pt>
                <c:pt idx="333">
                  <c:v>43009</c:v>
                </c:pt>
                <c:pt idx="334">
                  <c:v>43040</c:v>
                </c:pt>
                <c:pt idx="335">
                  <c:v>43070</c:v>
                </c:pt>
                <c:pt idx="336">
                  <c:v>43101</c:v>
                </c:pt>
                <c:pt idx="337">
                  <c:v>43132</c:v>
                </c:pt>
                <c:pt idx="338">
                  <c:v>43160</c:v>
                </c:pt>
                <c:pt idx="339">
                  <c:v>43191</c:v>
                </c:pt>
                <c:pt idx="340">
                  <c:v>43221</c:v>
                </c:pt>
                <c:pt idx="341">
                  <c:v>43252</c:v>
                </c:pt>
                <c:pt idx="342">
                  <c:v>43282</c:v>
                </c:pt>
                <c:pt idx="343">
                  <c:v>43313</c:v>
                </c:pt>
                <c:pt idx="344">
                  <c:v>43344</c:v>
                </c:pt>
                <c:pt idx="345">
                  <c:v>43374</c:v>
                </c:pt>
                <c:pt idx="346">
                  <c:v>43405</c:v>
                </c:pt>
                <c:pt idx="347">
                  <c:v>43435</c:v>
                </c:pt>
                <c:pt idx="348">
                  <c:v>43466</c:v>
                </c:pt>
                <c:pt idx="349">
                  <c:v>43497</c:v>
                </c:pt>
                <c:pt idx="350">
                  <c:v>43525</c:v>
                </c:pt>
                <c:pt idx="351">
                  <c:v>43556</c:v>
                </c:pt>
                <c:pt idx="352">
                  <c:v>43586</c:v>
                </c:pt>
                <c:pt idx="353">
                  <c:v>43617</c:v>
                </c:pt>
                <c:pt idx="354">
                  <c:v>43647</c:v>
                </c:pt>
                <c:pt idx="355">
                  <c:v>43678</c:v>
                </c:pt>
                <c:pt idx="356">
                  <c:v>43709</c:v>
                </c:pt>
                <c:pt idx="357">
                  <c:v>43739</c:v>
                </c:pt>
                <c:pt idx="358">
                  <c:v>43770</c:v>
                </c:pt>
                <c:pt idx="359">
                  <c:v>43800</c:v>
                </c:pt>
                <c:pt idx="360">
                  <c:v>43831</c:v>
                </c:pt>
                <c:pt idx="361">
                  <c:v>43862</c:v>
                </c:pt>
                <c:pt idx="362">
                  <c:v>43891</c:v>
                </c:pt>
                <c:pt idx="363">
                  <c:v>43922</c:v>
                </c:pt>
                <c:pt idx="364">
                  <c:v>43952</c:v>
                </c:pt>
                <c:pt idx="365">
                  <c:v>43983</c:v>
                </c:pt>
                <c:pt idx="366">
                  <c:v>44013</c:v>
                </c:pt>
                <c:pt idx="367">
                  <c:v>44044</c:v>
                </c:pt>
                <c:pt idx="368">
                  <c:v>44075</c:v>
                </c:pt>
                <c:pt idx="369">
                  <c:v>44105</c:v>
                </c:pt>
                <c:pt idx="370">
                  <c:v>44136</c:v>
                </c:pt>
                <c:pt idx="371">
                  <c:v>44166</c:v>
                </c:pt>
                <c:pt idx="372">
                  <c:v>44197</c:v>
                </c:pt>
                <c:pt idx="373">
                  <c:v>44228</c:v>
                </c:pt>
                <c:pt idx="374">
                  <c:v>44256</c:v>
                </c:pt>
                <c:pt idx="375">
                  <c:v>44287</c:v>
                </c:pt>
                <c:pt idx="376">
                  <c:v>44317</c:v>
                </c:pt>
                <c:pt idx="377">
                  <c:v>44348</c:v>
                </c:pt>
                <c:pt idx="378">
                  <c:v>44378</c:v>
                </c:pt>
                <c:pt idx="379">
                  <c:v>44409</c:v>
                </c:pt>
                <c:pt idx="380">
                  <c:v>44440</c:v>
                </c:pt>
                <c:pt idx="381">
                  <c:v>44470</c:v>
                </c:pt>
                <c:pt idx="382">
                  <c:v>44501</c:v>
                </c:pt>
                <c:pt idx="383">
                  <c:v>44531</c:v>
                </c:pt>
                <c:pt idx="384">
                  <c:v>44562</c:v>
                </c:pt>
                <c:pt idx="385">
                  <c:v>44593</c:v>
                </c:pt>
                <c:pt idx="386">
                  <c:v>44621</c:v>
                </c:pt>
                <c:pt idx="387">
                  <c:v>44652</c:v>
                </c:pt>
                <c:pt idx="388">
                  <c:v>44682</c:v>
                </c:pt>
                <c:pt idx="389">
                  <c:v>44713</c:v>
                </c:pt>
                <c:pt idx="390">
                  <c:v>44743</c:v>
                </c:pt>
                <c:pt idx="391">
                  <c:v>44774</c:v>
                </c:pt>
                <c:pt idx="392">
                  <c:v>44805</c:v>
                </c:pt>
                <c:pt idx="393">
                  <c:v>44835</c:v>
                </c:pt>
                <c:pt idx="394">
                  <c:v>44866</c:v>
                </c:pt>
                <c:pt idx="395">
                  <c:v>44896</c:v>
                </c:pt>
                <c:pt idx="396">
                  <c:v>44927</c:v>
                </c:pt>
                <c:pt idx="397">
                  <c:v>44958</c:v>
                </c:pt>
                <c:pt idx="398">
                  <c:v>44986</c:v>
                </c:pt>
                <c:pt idx="399">
                  <c:v>45017</c:v>
                </c:pt>
                <c:pt idx="400">
                  <c:v>45047</c:v>
                </c:pt>
                <c:pt idx="401">
                  <c:v>45078</c:v>
                </c:pt>
                <c:pt idx="402">
                  <c:v>45108</c:v>
                </c:pt>
                <c:pt idx="403">
                  <c:v>45139</c:v>
                </c:pt>
                <c:pt idx="404">
                  <c:v>45170</c:v>
                </c:pt>
              </c:numCache>
            </c:numRef>
          </c:cat>
          <c:val>
            <c:numRef>
              <c:f>Monthly!$B$2:$B$406</c:f>
              <c:numCache>
                <c:formatCode>0</c:formatCode>
                <c:ptCount val="405"/>
                <c:pt idx="0">
                  <c:v>76.774999618530273</c:v>
                </c:pt>
                <c:pt idx="1">
                  <c:v>98.975000381469727</c:v>
                </c:pt>
                <c:pt idx="2">
                  <c:v>106.26000061035157</c:v>
                </c:pt>
                <c:pt idx="3">
                  <c:v>97.025001525878906</c:v>
                </c:pt>
                <c:pt idx="4">
                  <c:v>96.274999618530273</c:v>
                </c:pt>
                <c:pt idx="5">
                  <c:v>92.83999938964844</c:v>
                </c:pt>
                <c:pt idx="6">
                  <c:v>89.174999237060547</c:v>
                </c:pt>
                <c:pt idx="7">
                  <c:v>94.080000305175787</c:v>
                </c:pt>
                <c:pt idx="8">
                  <c:v>74.649998664855957</c:v>
                </c:pt>
                <c:pt idx="9">
                  <c:v>70.724998474121094</c:v>
                </c:pt>
                <c:pt idx="10">
                  <c:v>70.420001220703128</c:v>
                </c:pt>
                <c:pt idx="11">
                  <c:v>56.125</c:v>
                </c:pt>
                <c:pt idx="12">
                  <c:v>70.624999046325684</c:v>
                </c:pt>
                <c:pt idx="13">
                  <c:v>95.775001525878906</c:v>
                </c:pt>
                <c:pt idx="14">
                  <c:v>124.85999908447266</c:v>
                </c:pt>
                <c:pt idx="15">
                  <c:v>127.29999732971191</c:v>
                </c:pt>
                <c:pt idx="16">
                  <c:v>123.80000152587891</c:v>
                </c:pt>
                <c:pt idx="17">
                  <c:v>121.69999885559083</c:v>
                </c:pt>
                <c:pt idx="18">
                  <c:v>118.05000114440918</c:v>
                </c:pt>
                <c:pt idx="19">
                  <c:v>111.01999969482422</c:v>
                </c:pt>
                <c:pt idx="20">
                  <c:v>99.100000381469727</c:v>
                </c:pt>
                <c:pt idx="21">
                  <c:v>106.32499885559082</c:v>
                </c:pt>
                <c:pt idx="22">
                  <c:v>90.5</c:v>
                </c:pt>
                <c:pt idx="23">
                  <c:v>71.09999942779541</c:v>
                </c:pt>
                <c:pt idx="24">
                  <c:v>113.55999984741212</c:v>
                </c:pt>
                <c:pt idx="25">
                  <c:v>132.45000076293945</c:v>
                </c:pt>
                <c:pt idx="26">
                  <c:v>133.47499847412109</c:v>
                </c:pt>
                <c:pt idx="27">
                  <c:v>125.34999847412109</c:v>
                </c:pt>
                <c:pt idx="28">
                  <c:v>123.86000213623046</c:v>
                </c:pt>
                <c:pt idx="29">
                  <c:v>125.17499923706055</c:v>
                </c:pt>
                <c:pt idx="30">
                  <c:v>142.85999908447266</c:v>
                </c:pt>
                <c:pt idx="31">
                  <c:v>150.02500152587891</c:v>
                </c:pt>
                <c:pt idx="32">
                  <c:v>136.22500228881836</c:v>
                </c:pt>
                <c:pt idx="33">
                  <c:v>131.42000122070311</c:v>
                </c:pt>
                <c:pt idx="34">
                  <c:v>119.97500038146973</c:v>
                </c:pt>
                <c:pt idx="35">
                  <c:v>95.850002288818359</c:v>
                </c:pt>
                <c:pt idx="36">
                  <c:v>111.91999969482421</c:v>
                </c:pt>
                <c:pt idx="37">
                  <c:v>154.42499923706055</c:v>
                </c:pt>
                <c:pt idx="38">
                  <c:v>173.27500152587891</c:v>
                </c:pt>
                <c:pt idx="39">
                  <c:v>180.54000244140624</c:v>
                </c:pt>
                <c:pt idx="40">
                  <c:v>168.42500305175781</c:v>
                </c:pt>
                <c:pt idx="41">
                  <c:v>156.89999771118164</c:v>
                </c:pt>
                <c:pt idx="42">
                  <c:v>169.87999877929687</c:v>
                </c:pt>
                <c:pt idx="43">
                  <c:v>160.07500076293945</c:v>
                </c:pt>
                <c:pt idx="44">
                  <c:v>165.07500076293945</c:v>
                </c:pt>
                <c:pt idx="45">
                  <c:v>155.26000061035157</c:v>
                </c:pt>
                <c:pt idx="46">
                  <c:v>140.97500228881836</c:v>
                </c:pt>
                <c:pt idx="47">
                  <c:v>109.84000091552734</c:v>
                </c:pt>
                <c:pt idx="48">
                  <c:v>118.47500228881836</c:v>
                </c:pt>
                <c:pt idx="49">
                  <c:v>154.32500076293945</c:v>
                </c:pt>
                <c:pt idx="50">
                  <c:v>174</c:v>
                </c:pt>
                <c:pt idx="51">
                  <c:v>173.46000061035156</c:v>
                </c:pt>
                <c:pt idx="52">
                  <c:v>163.90000534057614</c:v>
                </c:pt>
                <c:pt idx="53">
                  <c:v>145.02500152587891</c:v>
                </c:pt>
                <c:pt idx="54">
                  <c:v>147.30000000000001</c:v>
                </c:pt>
                <c:pt idx="55">
                  <c:v>150.14999771118164</c:v>
                </c:pt>
                <c:pt idx="56">
                  <c:v>129.79999694824218</c:v>
                </c:pt>
                <c:pt idx="57">
                  <c:v>127.75000190734863</c:v>
                </c:pt>
                <c:pt idx="58">
                  <c:v>118.15000152587891</c:v>
                </c:pt>
                <c:pt idx="59">
                  <c:v>89.66000061035156</c:v>
                </c:pt>
                <c:pt idx="60">
                  <c:v>107.07500076293945</c:v>
                </c:pt>
                <c:pt idx="61">
                  <c:v>137.87500190734863</c:v>
                </c:pt>
                <c:pt idx="62">
                  <c:v>160.48000183105469</c:v>
                </c:pt>
                <c:pt idx="63">
                  <c:v>160.125</c:v>
                </c:pt>
                <c:pt idx="64">
                  <c:v>175.70000076293945</c:v>
                </c:pt>
                <c:pt idx="65">
                  <c:v>174.02000122070314</c:v>
                </c:pt>
                <c:pt idx="66">
                  <c:v>164.59999656677246</c:v>
                </c:pt>
                <c:pt idx="67">
                  <c:v>163.77500152587891</c:v>
                </c:pt>
                <c:pt idx="68">
                  <c:v>177.56000366210938</c:v>
                </c:pt>
                <c:pt idx="69">
                  <c:v>176.70000076293945</c:v>
                </c:pt>
                <c:pt idx="70">
                  <c:v>160.32499885559082</c:v>
                </c:pt>
                <c:pt idx="71">
                  <c:v>135.29999847412108</c:v>
                </c:pt>
                <c:pt idx="72">
                  <c:v>140.57499885559082</c:v>
                </c:pt>
                <c:pt idx="73">
                  <c:v>175.57500076293945</c:v>
                </c:pt>
                <c:pt idx="74">
                  <c:v>205.48000183105469</c:v>
                </c:pt>
                <c:pt idx="75">
                  <c:v>194.89999771118164</c:v>
                </c:pt>
                <c:pt idx="76">
                  <c:v>201.69999694824219</c:v>
                </c:pt>
                <c:pt idx="77">
                  <c:v>195.69999694824219</c:v>
                </c:pt>
                <c:pt idx="78">
                  <c:v>184.47499847412109</c:v>
                </c:pt>
                <c:pt idx="79">
                  <c:v>190.8800048828125</c:v>
                </c:pt>
                <c:pt idx="80">
                  <c:v>171.45000076293945</c:v>
                </c:pt>
                <c:pt idx="81">
                  <c:v>170.84999847412109</c:v>
                </c:pt>
                <c:pt idx="82">
                  <c:v>161.04000244140624</c:v>
                </c:pt>
                <c:pt idx="83">
                  <c:v>132.14999771118164</c:v>
                </c:pt>
                <c:pt idx="84">
                  <c:v>142.03999786376954</c:v>
                </c:pt>
                <c:pt idx="85">
                  <c:v>190.90000152587891</c:v>
                </c:pt>
                <c:pt idx="86">
                  <c:v>227.70000457763672</c:v>
                </c:pt>
                <c:pt idx="87">
                  <c:v>202</c:v>
                </c:pt>
                <c:pt idx="88">
                  <c:v>207.32000122070312</c:v>
                </c:pt>
                <c:pt idx="89">
                  <c:v>222.80000305175781</c:v>
                </c:pt>
                <c:pt idx="90">
                  <c:v>216.07500076293945</c:v>
                </c:pt>
                <c:pt idx="91">
                  <c:v>226.20000305175782</c:v>
                </c:pt>
                <c:pt idx="92">
                  <c:v>202.20000076293945</c:v>
                </c:pt>
                <c:pt idx="93">
                  <c:v>207.56000061035155</c:v>
                </c:pt>
                <c:pt idx="94">
                  <c:v>176.22500228881836</c:v>
                </c:pt>
                <c:pt idx="95">
                  <c:v>156.75000190734863</c:v>
                </c:pt>
                <c:pt idx="96">
                  <c:v>206.57999725341796</c:v>
                </c:pt>
                <c:pt idx="97">
                  <c:v>243.29999923706055</c:v>
                </c:pt>
                <c:pt idx="98">
                  <c:v>256.84999847412109</c:v>
                </c:pt>
                <c:pt idx="99">
                  <c:v>274.57499694824219</c:v>
                </c:pt>
                <c:pt idx="100">
                  <c:v>285.53999633789061</c:v>
                </c:pt>
                <c:pt idx="101">
                  <c:v>282.04999542236328</c:v>
                </c:pt>
                <c:pt idx="102">
                  <c:v>271.08000183105469</c:v>
                </c:pt>
                <c:pt idx="103">
                  <c:v>266.85000610351563</c:v>
                </c:pt>
                <c:pt idx="104">
                  <c:v>271.19999694824224</c:v>
                </c:pt>
                <c:pt idx="105">
                  <c:v>282.93999938964845</c:v>
                </c:pt>
                <c:pt idx="106">
                  <c:v>225.40000152587891</c:v>
                </c:pt>
                <c:pt idx="107">
                  <c:v>192.95000076293945</c:v>
                </c:pt>
                <c:pt idx="108">
                  <c:v>206.93999938964845</c:v>
                </c:pt>
                <c:pt idx="109">
                  <c:v>259.97500228881836</c:v>
                </c:pt>
                <c:pt idx="110">
                  <c:v>291.40000915527344</c:v>
                </c:pt>
                <c:pt idx="111">
                  <c:v>309.60000000000002</c:v>
                </c:pt>
                <c:pt idx="112">
                  <c:v>323.14999389648438</c:v>
                </c:pt>
                <c:pt idx="113">
                  <c:v>316.82500457763672</c:v>
                </c:pt>
                <c:pt idx="114">
                  <c:v>295.51999816894534</c:v>
                </c:pt>
                <c:pt idx="115">
                  <c:v>290.22500610351563</c:v>
                </c:pt>
                <c:pt idx="116">
                  <c:v>246</c:v>
                </c:pt>
                <c:pt idx="117">
                  <c:v>257.94000244140625</c:v>
                </c:pt>
                <c:pt idx="118">
                  <c:v>235.27499771118164</c:v>
                </c:pt>
                <c:pt idx="119">
                  <c:v>191.03999938964844</c:v>
                </c:pt>
                <c:pt idx="120">
                  <c:v>235.92500305175781</c:v>
                </c:pt>
                <c:pt idx="121">
                  <c:v>290.77500152587891</c:v>
                </c:pt>
                <c:pt idx="122">
                  <c:v>334.27999877929688</c:v>
                </c:pt>
                <c:pt idx="123">
                  <c:v>343.17500305175781</c:v>
                </c:pt>
                <c:pt idx="124">
                  <c:v>343.15000152587891</c:v>
                </c:pt>
                <c:pt idx="125">
                  <c:v>326.92000122070311</c:v>
                </c:pt>
                <c:pt idx="126">
                  <c:v>321.02500152587891</c:v>
                </c:pt>
                <c:pt idx="127">
                  <c:v>324.40000152587891</c:v>
                </c:pt>
                <c:pt idx="128">
                  <c:v>295.58000183105469</c:v>
                </c:pt>
                <c:pt idx="129">
                  <c:v>286.52499389648438</c:v>
                </c:pt>
                <c:pt idx="130">
                  <c:v>251.625</c:v>
                </c:pt>
                <c:pt idx="131">
                  <c:v>218.42000122070311</c:v>
                </c:pt>
                <c:pt idx="132">
                  <c:v>245.30001068115234</c:v>
                </c:pt>
                <c:pt idx="133">
                  <c:v>295.17500305175781</c:v>
                </c:pt>
                <c:pt idx="134">
                  <c:v>337.2399963378906</c:v>
                </c:pt>
                <c:pt idx="135">
                  <c:v>336.77499389648438</c:v>
                </c:pt>
                <c:pt idx="136">
                  <c:v>348.40000152587891</c:v>
                </c:pt>
                <c:pt idx="137">
                  <c:v>339.8799987792969</c:v>
                </c:pt>
                <c:pt idx="138">
                  <c:v>320.72499847412109</c:v>
                </c:pt>
                <c:pt idx="139">
                  <c:v>318.9999938964844</c:v>
                </c:pt>
                <c:pt idx="140">
                  <c:v>272.60000610351563</c:v>
                </c:pt>
                <c:pt idx="141">
                  <c:v>255.54999542236328</c:v>
                </c:pt>
                <c:pt idx="142">
                  <c:v>260.3</c:v>
                </c:pt>
                <c:pt idx="143">
                  <c:v>229.32500457763672</c:v>
                </c:pt>
                <c:pt idx="144">
                  <c:v>260.54999542236328</c:v>
                </c:pt>
                <c:pt idx="145">
                  <c:v>320.52499389648438</c:v>
                </c:pt>
                <c:pt idx="146">
                  <c:v>369.22000122070313</c:v>
                </c:pt>
                <c:pt idx="147">
                  <c:v>390.62499237060547</c:v>
                </c:pt>
                <c:pt idx="148">
                  <c:v>400.6</c:v>
                </c:pt>
                <c:pt idx="149">
                  <c:v>407.50000762939453</c:v>
                </c:pt>
                <c:pt idx="150">
                  <c:v>373.17500305175781</c:v>
                </c:pt>
                <c:pt idx="151">
                  <c:v>378.64000244140624</c:v>
                </c:pt>
                <c:pt idx="152">
                  <c:v>338.84999847412109</c:v>
                </c:pt>
                <c:pt idx="153">
                  <c:v>326.02500915527349</c:v>
                </c:pt>
                <c:pt idx="154">
                  <c:v>295.6200012207031</c:v>
                </c:pt>
                <c:pt idx="155">
                  <c:v>245.62499237060547</c:v>
                </c:pt>
                <c:pt idx="156">
                  <c:v>288.23999938964846</c:v>
                </c:pt>
                <c:pt idx="157">
                  <c:v>344.72499847412109</c:v>
                </c:pt>
                <c:pt idx="158">
                  <c:v>403.55000305175781</c:v>
                </c:pt>
                <c:pt idx="159">
                  <c:v>419.5</c:v>
                </c:pt>
                <c:pt idx="160">
                  <c:v>454.32000732421875</c:v>
                </c:pt>
                <c:pt idx="161">
                  <c:v>464.82499694824219</c:v>
                </c:pt>
                <c:pt idx="162">
                  <c:v>449.67501068115234</c:v>
                </c:pt>
                <c:pt idx="163">
                  <c:v>428.55999755859375</c:v>
                </c:pt>
                <c:pt idx="164">
                  <c:v>378.54999542236328</c:v>
                </c:pt>
                <c:pt idx="165">
                  <c:v>366.17999267578125</c:v>
                </c:pt>
                <c:pt idx="166">
                  <c:v>333.02499771118164</c:v>
                </c:pt>
                <c:pt idx="167">
                  <c:v>281.72499465942383</c:v>
                </c:pt>
                <c:pt idx="168">
                  <c:v>354.22000732421873</c:v>
                </c:pt>
                <c:pt idx="169">
                  <c:v>430.37500762939453</c:v>
                </c:pt>
                <c:pt idx="170">
                  <c:v>496.09999847412109</c:v>
                </c:pt>
                <c:pt idx="171">
                  <c:v>516.33998413085942</c:v>
                </c:pt>
                <c:pt idx="172">
                  <c:v>531.67500305175781</c:v>
                </c:pt>
                <c:pt idx="173">
                  <c:v>477.55000305175781</c:v>
                </c:pt>
                <c:pt idx="174">
                  <c:v>483.77999877929688</c:v>
                </c:pt>
                <c:pt idx="175">
                  <c:v>471.57499694824219</c:v>
                </c:pt>
                <c:pt idx="176">
                  <c:v>429.72499847412109</c:v>
                </c:pt>
                <c:pt idx="177">
                  <c:v>429.03999633789061</c:v>
                </c:pt>
                <c:pt idx="178">
                  <c:v>375.67500305175781</c:v>
                </c:pt>
                <c:pt idx="179">
                  <c:v>317.90000305175784</c:v>
                </c:pt>
                <c:pt idx="180">
                  <c:v>357.25</c:v>
                </c:pt>
                <c:pt idx="181">
                  <c:v>439.40000152587891</c:v>
                </c:pt>
                <c:pt idx="182">
                  <c:v>511.62499237060547</c:v>
                </c:pt>
                <c:pt idx="183">
                  <c:v>529.8799926757813</c:v>
                </c:pt>
                <c:pt idx="184">
                  <c:v>556.17498779296875</c:v>
                </c:pt>
                <c:pt idx="185">
                  <c:v>531.89999389648438</c:v>
                </c:pt>
                <c:pt idx="186">
                  <c:v>520.6200012207031</c:v>
                </c:pt>
                <c:pt idx="187">
                  <c:v>516.99999237060547</c:v>
                </c:pt>
                <c:pt idx="188">
                  <c:v>470.1</c:v>
                </c:pt>
                <c:pt idx="189">
                  <c:v>435.72499847412109</c:v>
                </c:pt>
                <c:pt idx="190">
                  <c:v>377.72499847412109</c:v>
                </c:pt>
                <c:pt idx="191">
                  <c:v>322.86000366210936</c:v>
                </c:pt>
                <c:pt idx="192">
                  <c:v>351.82499694824219</c:v>
                </c:pt>
                <c:pt idx="193">
                  <c:v>411.97500152587889</c:v>
                </c:pt>
                <c:pt idx="194">
                  <c:v>454.54000244140627</c:v>
                </c:pt>
                <c:pt idx="195">
                  <c:v>465.67500305175781</c:v>
                </c:pt>
                <c:pt idx="196">
                  <c:v>470.94999694824219</c:v>
                </c:pt>
                <c:pt idx="197">
                  <c:v>442.1200012207031</c:v>
                </c:pt>
                <c:pt idx="198">
                  <c:v>403.02500152587891</c:v>
                </c:pt>
                <c:pt idx="199">
                  <c:v>409.34999847412109</c:v>
                </c:pt>
                <c:pt idx="200">
                  <c:v>379.34000244140623</c:v>
                </c:pt>
                <c:pt idx="201">
                  <c:v>366.00000762939453</c:v>
                </c:pt>
                <c:pt idx="202">
                  <c:v>327.02499771118164</c:v>
                </c:pt>
                <c:pt idx="203">
                  <c:v>305.67999267578125</c:v>
                </c:pt>
                <c:pt idx="204">
                  <c:v>338.47499847412109</c:v>
                </c:pt>
                <c:pt idx="205">
                  <c:v>399.75000000000006</c:v>
                </c:pt>
                <c:pt idx="206">
                  <c:v>456.27999877929688</c:v>
                </c:pt>
                <c:pt idx="207">
                  <c:v>466.52500915527344</c:v>
                </c:pt>
                <c:pt idx="208">
                  <c:v>500.67500305175781</c:v>
                </c:pt>
                <c:pt idx="209">
                  <c:v>482.2399963378906</c:v>
                </c:pt>
                <c:pt idx="210">
                  <c:v>451.05000305175781</c:v>
                </c:pt>
                <c:pt idx="211">
                  <c:v>465.07999877929689</c:v>
                </c:pt>
                <c:pt idx="212">
                  <c:v>397.34999084472656</c:v>
                </c:pt>
                <c:pt idx="213">
                  <c:v>391.05000305175781</c:v>
                </c:pt>
                <c:pt idx="214">
                  <c:v>360.39999877929688</c:v>
                </c:pt>
                <c:pt idx="215">
                  <c:v>283.84999465942383</c:v>
                </c:pt>
                <c:pt idx="216">
                  <c:v>327.90000534057617</c:v>
                </c:pt>
                <c:pt idx="217">
                  <c:v>384.7</c:v>
                </c:pt>
                <c:pt idx="218">
                  <c:v>415.75000000000006</c:v>
                </c:pt>
                <c:pt idx="219">
                  <c:v>413.10000610351563</c:v>
                </c:pt>
                <c:pt idx="220">
                  <c:v>406.1400085449219</c:v>
                </c:pt>
                <c:pt idx="221">
                  <c:v>389.52500152587891</c:v>
                </c:pt>
                <c:pt idx="222">
                  <c:v>354.92499542236328</c:v>
                </c:pt>
                <c:pt idx="223">
                  <c:v>340.36000366210942</c:v>
                </c:pt>
                <c:pt idx="224">
                  <c:v>322.02500152587891</c:v>
                </c:pt>
                <c:pt idx="225">
                  <c:v>276.1199951171875</c:v>
                </c:pt>
                <c:pt idx="226">
                  <c:v>227.42499923706055</c:v>
                </c:pt>
                <c:pt idx="227">
                  <c:v>206.125</c:v>
                </c:pt>
                <c:pt idx="228">
                  <c:v>207.6</c:v>
                </c:pt>
                <c:pt idx="229">
                  <c:v>251.07499313354492</c:v>
                </c:pt>
                <c:pt idx="230">
                  <c:v>291.85000610351563</c:v>
                </c:pt>
                <c:pt idx="231">
                  <c:v>301.54999542236328</c:v>
                </c:pt>
                <c:pt idx="232">
                  <c:v>290.33999328613282</c:v>
                </c:pt>
                <c:pt idx="233">
                  <c:v>300.125</c:v>
                </c:pt>
                <c:pt idx="234">
                  <c:v>286.47999877929686</c:v>
                </c:pt>
                <c:pt idx="235">
                  <c:v>292.94999694824219</c:v>
                </c:pt>
                <c:pt idx="236">
                  <c:v>272.94999694824224</c:v>
                </c:pt>
                <c:pt idx="237">
                  <c:v>258.47999877929686</c:v>
                </c:pt>
                <c:pt idx="238">
                  <c:v>178.15000534057617</c:v>
                </c:pt>
                <c:pt idx="239">
                  <c:v>158.47500228881836</c:v>
                </c:pt>
                <c:pt idx="240">
                  <c:v>172.17999877929688</c:v>
                </c:pt>
                <c:pt idx="241">
                  <c:v>219.875</c:v>
                </c:pt>
                <c:pt idx="242">
                  <c:v>256.125</c:v>
                </c:pt>
                <c:pt idx="243">
                  <c:v>284.51999816894534</c:v>
                </c:pt>
                <c:pt idx="244">
                  <c:v>237.57500076293945</c:v>
                </c:pt>
                <c:pt idx="245">
                  <c:v>188.72499847412109</c:v>
                </c:pt>
                <c:pt idx="246">
                  <c:v>182.36000061035156</c:v>
                </c:pt>
                <c:pt idx="247">
                  <c:v>184.17499923706055</c:v>
                </c:pt>
                <c:pt idx="248">
                  <c:v>171.22500228881836</c:v>
                </c:pt>
                <c:pt idx="249">
                  <c:v>175.24000244140626</c:v>
                </c:pt>
                <c:pt idx="250">
                  <c:v>163.19999694824219</c:v>
                </c:pt>
                <c:pt idx="251">
                  <c:v>136.90000152587891</c:v>
                </c:pt>
                <c:pt idx="252">
                  <c:v>154.64999771118164</c:v>
                </c:pt>
                <c:pt idx="253">
                  <c:v>185.84999847412109</c:v>
                </c:pt>
                <c:pt idx="254">
                  <c:v>212.97499465942383</c:v>
                </c:pt>
                <c:pt idx="255">
                  <c:v>221.64000122070311</c:v>
                </c:pt>
                <c:pt idx="256">
                  <c:v>222.32499694824219</c:v>
                </c:pt>
                <c:pt idx="257">
                  <c:v>199.90000534057617</c:v>
                </c:pt>
                <c:pt idx="258">
                  <c:v>192.78000183105468</c:v>
                </c:pt>
                <c:pt idx="259">
                  <c:v>179.02499771118164</c:v>
                </c:pt>
                <c:pt idx="260">
                  <c:v>161.69999999999999</c:v>
                </c:pt>
                <c:pt idx="261">
                  <c:v>165.44750213623047</c:v>
                </c:pt>
                <c:pt idx="262">
                  <c:v>149.91750335693359</c:v>
                </c:pt>
                <c:pt idx="263">
                  <c:v>130.02200012207032</c:v>
                </c:pt>
                <c:pt idx="264">
                  <c:v>145.25</c:v>
                </c:pt>
                <c:pt idx="265">
                  <c:v>171.375</c:v>
                </c:pt>
                <c:pt idx="266">
                  <c:v>212.09999694824219</c:v>
                </c:pt>
                <c:pt idx="267">
                  <c:v>218.72499847412109</c:v>
                </c:pt>
                <c:pt idx="268">
                  <c:v>221.72499847412109</c:v>
                </c:pt>
                <c:pt idx="269">
                  <c:v>205.75999450683594</c:v>
                </c:pt>
                <c:pt idx="270">
                  <c:v>196.17500305175781</c:v>
                </c:pt>
                <c:pt idx="271">
                  <c:v>189.44000244140625</c:v>
                </c:pt>
                <c:pt idx="272">
                  <c:v>176.22499847412109</c:v>
                </c:pt>
                <c:pt idx="273">
                  <c:v>181.25000381469727</c:v>
                </c:pt>
                <c:pt idx="274">
                  <c:v>158.12000274658203</c:v>
                </c:pt>
                <c:pt idx="275">
                  <c:v>129.72499847412109</c:v>
                </c:pt>
                <c:pt idx="276">
                  <c:v>154.70000267028809</c:v>
                </c:pt>
                <c:pt idx="277">
                  <c:v>198.25000381469727</c:v>
                </c:pt>
                <c:pt idx="278">
                  <c:v>231.08000183105469</c:v>
                </c:pt>
                <c:pt idx="279">
                  <c:v>247.82500457763672</c:v>
                </c:pt>
                <c:pt idx="280">
                  <c:v>240.67999877929688</c:v>
                </c:pt>
                <c:pt idx="281">
                  <c:v>234.57500076293945</c:v>
                </c:pt>
                <c:pt idx="282">
                  <c:v>206.59999847412109</c:v>
                </c:pt>
                <c:pt idx="283">
                  <c:v>199.9999969482422</c:v>
                </c:pt>
                <c:pt idx="284">
                  <c:v>181.82500076293945</c:v>
                </c:pt>
                <c:pt idx="285">
                  <c:v>176.97499847412109</c:v>
                </c:pt>
                <c:pt idx="286">
                  <c:v>152.8199987792969</c:v>
                </c:pt>
                <c:pt idx="287">
                  <c:v>114.47499999999999</c:v>
                </c:pt>
                <c:pt idx="288">
                  <c:v>140.12</c:v>
                </c:pt>
                <c:pt idx="289">
                  <c:v>172.04999999999998</c:v>
                </c:pt>
                <c:pt idx="290">
                  <c:v>193.1</c:v>
                </c:pt>
                <c:pt idx="291">
                  <c:v>204.85</c:v>
                </c:pt>
                <c:pt idx="292">
                  <c:v>206.38000000000002</c:v>
                </c:pt>
                <c:pt idx="293">
                  <c:v>198.7</c:v>
                </c:pt>
                <c:pt idx="294">
                  <c:v>178.3</c:v>
                </c:pt>
                <c:pt idx="295">
                  <c:v>177.4</c:v>
                </c:pt>
                <c:pt idx="296">
                  <c:v>160.07499999999999</c:v>
                </c:pt>
                <c:pt idx="297">
                  <c:v>159.16000000000003</c:v>
                </c:pt>
                <c:pt idx="298">
                  <c:v>135.07499999999999</c:v>
                </c:pt>
                <c:pt idx="299">
                  <c:v>111.80000000000001</c:v>
                </c:pt>
                <c:pt idx="300">
                  <c:v>140.5</c:v>
                </c:pt>
                <c:pt idx="301">
                  <c:v>172.15</c:v>
                </c:pt>
                <c:pt idx="302">
                  <c:v>199.625</c:v>
                </c:pt>
                <c:pt idx="303">
                  <c:v>233.29999999999998</c:v>
                </c:pt>
                <c:pt idx="304">
                  <c:v>232.7</c:v>
                </c:pt>
                <c:pt idx="305">
                  <c:v>229.5</c:v>
                </c:pt>
                <c:pt idx="306">
                  <c:v>217.21999999999997</c:v>
                </c:pt>
                <c:pt idx="307">
                  <c:v>212.375</c:v>
                </c:pt>
                <c:pt idx="308">
                  <c:v>196.22499999999999</c:v>
                </c:pt>
                <c:pt idx="309">
                  <c:v>190.84</c:v>
                </c:pt>
                <c:pt idx="310">
                  <c:v>165</c:v>
                </c:pt>
                <c:pt idx="311">
                  <c:v>150.47499999999999</c:v>
                </c:pt>
                <c:pt idx="312">
                  <c:v>167.29999999999998</c:v>
                </c:pt>
                <c:pt idx="313">
                  <c:v>218.97499999999997</c:v>
                </c:pt>
                <c:pt idx="314">
                  <c:v>253.625</c:v>
                </c:pt>
                <c:pt idx="315">
                  <c:v>272.82000000000005</c:v>
                </c:pt>
                <c:pt idx="316">
                  <c:v>269.875</c:v>
                </c:pt>
                <c:pt idx="317">
                  <c:v>248.50000000000003</c:v>
                </c:pt>
                <c:pt idx="318">
                  <c:v>239.58</c:v>
                </c:pt>
                <c:pt idx="319">
                  <c:v>231.15</c:v>
                </c:pt>
                <c:pt idx="320">
                  <c:v>210.82000000000002</c:v>
                </c:pt>
                <c:pt idx="321">
                  <c:v>201.15</c:v>
                </c:pt>
                <c:pt idx="322">
                  <c:v>177.1</c:v>
                </c:pt>
                <c:pt idx="323">
                  <c:v>149.69999999999999</c:v>
                </c:pt>
                <c:pt idx="324">
                  <c:v>176.92500000000001</c:v>
                </c:pt>
                <c:pt idx="325">
                  <c:v>224.75</c:v>
                </c:pt>
                <c:pt idx="326">
                  <c:v>267.26</c:v>
                </c:pt>
                <c:pt idx="327">
                  <c:v>282.42499999999995</c:v>
                </c:pt>
                <c:pt idx="328">
                  <c:v>287.45000000000005</c:v>
                </c:pt>
                <c:pt idx="329">
                  <c:v>268.39999999999998</c:v>
                </c:pt>
                <c:pt idx="330">
                  <c:v>251.57499999999999</c:v>
                </c:pt>
                <c:pt idx="331">
                  <c:v>248.42499999999998</c:v>
                </c:pt>
                <c:pt idx="332">
                  <c:v>219.8</c:v>
                </c:pt>
                <c:pt idx="333">
                  <c:v>218.97499999999999</c:v>
                </c:pt>
                <c:pt idx="334">
                  <c:v>193.24999999999997</c:v>
                </c:pt>
                <c:pt idx="335">
                  <c:v>160.34</c:v>
                </c:pt>
                <c:pt idx="336">
                  <c:v>188.45</c:v>
                </c:pt>
                <c:pt idx="337">
                  <c:v>235.5</c:v>
                </c:pt>
                <c:pt idx="338">
                  <c:v>279.89999999999998</c:v>
                </c:pt>
                <c:pt idx="339">
                  <c:v>300.67500000000001</c:v>
                </c:pt>
                <c:pt idx="340">
                  <c:v>296.27499999999998</c:v>
                </c:pt>
                <c:pt idx="341">
                  <c:v>274.3</c:v>
                </c:pt>
                <c:pt idx="342">
                  <c:v>258.55</c:v>
                </c:pt>
                <c:pt idx="343">
                  <c:v>245.1</c:v>
                </c:pt>
                <c:pt idx="344">
                  <c:v>225.47499999999999</c:v>
                </c:pt>
                <c:pt idx="345">
                  <c:v>221.32500000000002</c:v>
                </c:pt>
                <c:pt idx="346">
                  <c:v>191.1</c:v>
                </c:pt>
                <c:pt idx="347">
                  <c:v>156.42500000000001</c:v>
                </c:pt>
                <c:pt idx="348">
                  <c:v>197.6</c:v>
                </c:pt>
                <c:pt idx="349">
                  <c:v>235.75</c:v>
                </c:pt>
                <c:pt idx="350">
                  <c:v>289.58</c:v>
                </c:pt>
                <c:pt idx="351">
                  <c:v>317.92500000000001</c:v>
                </c:pt>
                <c:pt idx="352">
                  <c:v>304.8</c:v>
                </c:pt>
                <c:pt idx="353">
                  <c:v>300.42500000000001</c:v>
                </c:pt>
                <c:pt idx="354">
                  <c:v>274.82499999999999</c:v>
                </c:pt>
                <c:pt idx="355">
                  <c:v>260.34000000000003</c:v>
                </c:pt>
                <c:pt idx="356">
                  <c:v>249.45</c:v>
                </c:pt>
                <c:pt idx="357">
                  <c:v>241.95</c:v>
                </c:pt>
                <c:pt idx="358">
                  <c:v>209.35999999999999</c:v>
                </c:pt>
                <c:pt idx="359">
                  <c:v>169.17500000000001</c:v>
                </c:pt>
                <c:pt idx="360">
                  <c:v>225</c:v>
                </c:pt>
                <c:pt idx="361">
                  <c:v>271.39999999999998</c:v>
                </c:pt>
                <c:pt idx="362">
                  <c:v>284.52500000000003</c:v>
                </c:pt>
                <c:pt idx="363">
                  <c:v>222.52500000000001</c:v>
                </c:pt>
                <c:pt idx="364">
                  <c:v>300.08000000000004</c:v>
                </c:pt>
                <c:pt idx="365">
                  <c:v>350.47500000000002</c:v>
                </c:pt>
                <c:pt idx="366">
                  <c:v>334.27999999999992</c:v>
                </c:pt>
                <c:pt idx="367">
                  <c:v>327.75</c:v>
                </c:pt>
                <c:pt idx="368">
                  <c:v>306.17500000000001</c:v>
                </c:pt>
                <c:pt idx="369">
                  <c:v>296.79999999999995</c:v>
                </c:pt>
                <c:pt idx="370">
                  <c:v>248.75</c:v>
                </c:pt>
                <c:pt idx="371">
                  <c:v>216.6</c:v>
                </c:pt>
                <c:pt idx="372">
                  <c:v>253.56</c:v>
                </c:pt>
                <c:pt idx="373">
                  <c:v>297.875</c:v>
                </c:pt>
                <c:pt idx="374">
                  <c:v>331.67500000000001</c:v>
                </c:pt>
                <c:pt idx="375">
                  <c:v>328.28</c:v>
                </c:pt>
                <c:pt idx="376">
                  <c:v>316.75</c:v>
                </c:pt>
                <c:pt idx="377">
                  <c:v>286.625</c:v>
                </c:pt>
                <c:pt idx="378">
                  <c:v>270.2</c:v>
                </c:pt>
                <c:pt idx="379">
                  <c:v>271.64999999999998</c:v>
                </c:pt>
                <c:pt idx="380">
                  <c:v>263.875</c:v>
                </c:pt>
                <c:pt idx="381">
                  <c:v>264.93999999999994</c:v>
                </c:pt>
                <c:pt idx="382">
                  <c:v>235.47499999999999</c:v>
                </c:pt>
                <c:pt idx="383">
                  <c:v>187.66</c:v>
                </c:pt>
                <c:pt idx="384">
                  <c:v>245</c:v>
                </c:pt>
                <c:pt idx="385">
                  <c:v>272.625</c:v>
                </c:pt>
                <c:pt idx="386">
                  <c:v>300.15000000000003</c:v>
                </c:pt>
                <c:pt idx="387">
                  <c:v>290.48</c:v>
                </c:pt>
                <c:pt idx="388">
                  <c:v>274.60000000000002</c:v>
                </c:pt>
                <c:pt idx="389">
                  <c:v>237.2</c:v>
                </c:pt>
                <c:pt idx="390">
                  <c:v>222.08</c:v>
                </c:pt>
                <c:pt idx="391">
                  <c:v>216.6</c:v>
                </c:pt>
                <c:pt idx="392">
                  <c:v>186.45999999999998</c:v>
                </c:pt>
                <c:pt idx="393">
                  <c:v>159.05000000000001</c:v>
                </c:pt>
                <c:pt idx="394">
                  <c:v>135.77500000000001</c:v>
                </c:pt>
                <c:pt idx="395">
                  <c:v>116.34</c:v>
                </c:pt>
                <c:pt idx="396">
                  <c:v>150.05000000000001</c:v>
                </c:pt>
                <c:pt idx="397">
                  <c:v>168.10000000000002</c:v>
                </c:pt>
                <c:pt idx="398">
                  <c:v>186.88</c:v>
                </c:pt>
                <c:pt idx="399">
                  <c:v>197.42500000000001</c:v>
                </c:pt>
                <c:pt idx="400">
                  <c:v>193.22499999999999</c:v>
                </c:pt>
                <c:pt idx="401">
                  <c:v>174.10000000000002</c:v>
                </c:pt>
                <c:pt idx="402">
                  <c:v>167.625</c:v>
                </c:pt>
                <c:pt idx="403">
                  <c:v>157.4</c:v>
                </c:pt>
                <c:pt idx="404">
                  <c:v>138.66666666666666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12-4C2B-8D74-88ABE113AE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049792"/>
        <c:axId val="57052672"/>
      </c:barChart>
      <c:dateAx>
        <c:axId val="57049792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57052672"/>
        <c:crosses val="autoZero"/>
        <c:auto val="1"/>
        <c:lblOffset val="100"/>
        <c:baseTimeUnit val="months"/>
      </c:dateAx>
      <c:valAx>
        <c:axId val="57052672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57049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600"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California Net Domestic Migration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Net Domestic Migration</c:v>
                </c:pt>
              </c:strCache>
            </c:strRef>
          </c:tx>
          <c:spPr>
            <a:solidFill>
              <a:srgbClr val="769AE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1"/>
          <c:dLbls>
            <c:dLbl>
              <c:idx val="3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D4-4E83-BCF3-1217F01C5D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Sheet1!$A$3:$A$34</c:f>
              <c:numCache>
                <c:formatCode>General</c:formatCode>
                <c:ptCount val="32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</c:numCache>
            </c:numRef>
          </c:cat>
          <c:val>
            <c:numRef>
              <c:f>Sheet1!$B$3:$B$34</c:f>
              <c:numCache>
                <c:formatCode>#,##0</c:formatCode>
                <c:ptCount val="32"/>
                <c:pt idx="0">
                  <c:v>18695</c:v>
                </c:pt>
                <c:pt idx="1">
                  <c:v>-125527</c:v>
                </c:pt>
                <c:pt idx="2">
                  <c:v>-305998</c:v>
                </c:pt>
                <c:pt idx="3">
                  <c:v>-362374</c:v>
                </c:pt>
                <c:pt idx="4">
                  <c:v>-323321</c:v>
                </c:pt>
                <c:pt idx="5">
                  <c:v>-277728</c:v>
                </c:pt>
                <c:pt idx="6">
                  <c:v>-30439</c:v>
                </c:pt>
                <c:pt idx="7">
                  <c:v>-67339</c:v>
                </c:pt>
                <c:pt idx="8">
                  <c:v>84582</c:v>
                </c:pt>
                <c:pt idx="9">
                  <c:v>115505.41726530553</c:v>
                </c:pt>
                <c:pt idx="10">
                  <c:v>-9362.6680118414515</c:v>
                </c:pt>
                <c:pt idx="11">
                  <c:v>-50270.627522397379</c:v>
                </c:pt>
                <c:pt idx="12">
                  <c:v>-13719.769033460878</c:v>
                </c:pt>
                <c:pt idx="13">
                  <c:v>-96805.989033460879</c:v>
                </c:pt>
                <c:pt idx="14">
                  <c:v>-220993.94903346087</c:v>
                </c:pt>
                <c:pt idx="15">
                  <c:v>-204553.23231223377</c:v>
                </c:pt>
                <c:pt idx="16">
                  <c:v>-198455.41122421547</c:v>
                </c:pt>
                <c:pt idx="17">
                  <c:v>-220931.63195155002</c:v>
                </c:pt>
                <c:pt idx="18">
                  <c:v>-249651.6409470308</c:v>
                </c:pt>
                <c:pt idx="19">
                  <c:v>-169335.55223645427</c:v>
                </c:pt>
                <c:pt idx="20">
                  <c:v>-49573</c:v>
                </c:pt>
                <c:pt idx="21">
                  <c:v>-34229</c:v>
                </c:pt>
                <c:pt idx="22">
                  <c:v>-96732</c:v>
                </c:pt>
                <c:pt idx="23">
                  <c:v>-89135</c:v>
                </c:pt>
                <c:pt idx="24">
                  <c:v>-123819</c:v>
                </c:pt>
                <c:pt idx="25">
                  <c:v>-177038</c:v>
                </c:pt>
                <c:pt idx="26">
                  <c:v>-169821</c:v>
                </c:pt>
                <c:pt idx="27">
                  <c:v>-183553</c:v>
                </c:pt>
                <c:pt idx="28">
                  <c:v>-253676</c:v>
                </c:pt>
                <c:pt idx="29">
                  <c:v>-221770</c:v>
                </c:pt>
                <c:pt idx="30">
                  <c:v>-347371</c:v>
                </c:pt>
                <c:pt idx="31">
                  <c:v>-406982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0000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c14:spPr>
              </c14:invertSolidFillFmt>
            </c:ext>
            <c:ext xmlns:c16="http://schemas.microsoft.com/office/drawing/2014/chart" uri="{C3380CC4-5D6E-409C-BE32-E72D297353CC}">
              <c16:uniqueId val="{00000000-85D4-4E83-BCF3-1217F01C5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2043855"/>
        <c:axId val="300935903"/>
      </c:barChart>
      <c:catAx>
        <c:axId val="292043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935903"/>
        <c:crosses val="autoZero"/>
        <c:auto val="1"/>
        <c:lblAlgn val="ctr"/>
        <c:lblOffset val="100"/>
        <c:noMultiLvlLbl val="0"/>
      </c:catAx>
      <c:valAx>
        <c:axId val="300935903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2043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/>
              <a:t>U.S. Yield Curve (10yr. - 2yr.)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1"/>
          <c:tx>
            <c:strRef>
              <c:f>D.YieldCurve!$B$1</c:f>
              <c:strCache>
                <c:ptCount val="1"/>
                <c:pt idx="0">
                  <c:v>Yield Curve</c:v>
                </c:pt>
              </c:strCache>
            </c:strRef>
          </c:tx>
          <c:spPr>
            <a:solidFill>
              <a:srgbClr val="3AC9BB"/>
            </a:solidFill>
            <a:ln>
              <a:noFill/>
            </a:ln>
            <a:effectLst/>
          </c:spPr>
          <c:invertIfNegative val="1"/>
          <c:cat>
            <c:numRef>
              <c:f>D.YieldCurve!$A$7790:$A$20401</c:f>
              <c:numCache>
                <c:formatCode>m/d/yyyy</c:formatCode>
                <c:ptCount val="12612"/>
                <c:pt idx="0">
                  <c:v>32585</c:v>
                </c:pt>
                <c:pt idx="1">
                  <c:v>32586</c:v>
                </c:pt>
                <c:pt idx="2">
                  <c:v>32587</c:v>
                </c:pt>
                <c:pt idx="3">
                  <c:v>32588</c:v>
                </c:pt>
                <c:pt idx="4">
                  <c:v>32589</c:v>
                </c:pt>
                <c:pt idx="5">
                  <c:v>32590</c:v>
                </c:pt>
                <c:pt idx="6">
                  <c:v>32591</c:v>
                </c:pt>
                <c:pt idx="7">
                  <c:v>32592</c:v>
                </c:pt>
                <c:pt idx="8">
                  <c:v>32593</c:v>
                </c:pt>
                <c:pt idx="9">
                  <c:v>32594</c:v>
                </c:pt>
                <c:pt idx="10">
                  <c:v>32595</c:v>
                </c:pt>
                <c:pt idx="11">
                  <c:v>32596</c:v>
                </c:pt>
                <c:pt idx="12">
                  <c:v>32597</c:v>
                </c:pt>
                <c:pt idx="13">
                  <c:v>32598</c:v>
                </c:pt>
                <c:pt idx="14">
                  <c:v>32599</c:v>
                </c:pt>
                <c:pt idx="15">
                  <c:v>32600</c:v>
                </c:pt>
                <c:pt idx="16">
                  <c:v>32601</c:v>
                </c:pt>
                <c:pt idx="17">
                  <c:v>32602</c:v>
                </c:pt>
                <c:pt idx="18">
                  <c:v>32603</c:v>
                </c:pt>
                <c:pt idx="19">
                  <c:v>32604</c:v>
                </c:pt>
                <c:pt idx="20">
                  <c:v>32605</c:v>
                </c:pt>
                <c:pt idx="21">
                  <c:v>32606</c:v>
                </c:pt>
                <c:pt idx="22">
                  <c:v>32607</c:v>
                </c:pt>
                <c:pt idx="23">
                  <c:v>32608</c:v>
                </c:pt>
                <c:pt idx="24">
                  <c:v>32609</c:v>
                </c:pt>
                <c:pt idx="25">
                  <c:v>32610</c:v>
                </c:pt>
                <c:pt idx="26">
                  <c:v>32611</c:v>
                </c:pt>
                <c:pt idx="27">
                  <c:v>32612</c:v>
                </c:pt>
                <c:pt idx="28">
                  <c:v>32613</c:v>
                </c:pt>
                <c:pt idx="29">
                  <c:v>32614</c:v>
                </c:pt>
                <c:pt idx="30">
                  <c:v>32615</c:v>
                </c:pt>
                <c:pt idx="31">
                  <c:v>32616</c:v>
                </c:pt>
                <c:pt idx="32">
                  <c:v>32617</c:v>
                </c:pt>
                <c:pt idx="33">
                  <c:v>32618</c:v>
                </c:pt>
                <c:pt idx="34">
                  <c:v>32619</c:v>
                </c:pt>
                <c:pt idx="35">
                  <c:v>32620</c:v>
                </c:pt>
                <c:pt idx="36">
                  <c:v>32621</c:v>
                </c:pt>
                <c:pt idx="37">
                  <c:v>32622</c:v>
                </c:pt>
                <c:pt idx="38">
                  <c:v>32623</c:v>
                </c:pt>
                <c:pt idx="39">
                  <c:v>32624</c:v>
                </c:pt>
                <c:pt idx="40">
                  <c:v>32625</c:v>
                </c:pt>
                <c:pt idx="41">
                  <c:v>32626</c:v>
                </c:pt>
                <c:pt idx="42">
                  <c:v>32627</c:v>
                </c:pt>
                <c:pt idx="43">
                  <c:v>32628</c:v>
                </c:pt>
                <c:pt idx="44">
                  <c:v>32629</c:v>
                </c:pt>
                <c:pt idx="45">
                  <c:v>32630</c:v>
                </c:pt>
                <c:pt idx="46">
                  <c:v>32631</c:v>
                </c:pt>
                <c:pt idx="47">
                  <c:v>32632</c:v>
                </c:pt>
                <c:pt idx="48">
                  <c:v>32633</c:v>
                </c:pt>
                <c:pt idx="49">
                  <c:v>32634</c:v>
                </c:pt>
                <c:pt idx="50">
                  <c:v>32635</c:v>
                </c:pt>
                <c:pt idx="51">
                  <c:v>32636</c:v>
                </c:pt>
                <c:pt idx="52">
                  <c:v>32637</c:v>
                </c:pt>
                <c:pt idx="53">
                  <c:v>32638</c:v>
                </c:pt>
                <c:pt idx="54">
                  <c:v>32639</c:v>
                </c:pt>
                <c:pt idx="55">
                  <c:v>32640</c:v>
                </c:pt>
                <c:pt idx="56">
                  <c:v>32641</c:v>
                </c:pt>
                <c:pt idx="57">
                  <c:v>32642</c:v>
                </c:pt>
                <c:pt idx="58">
                  <c:v>32643</c:v>
                </c:pt>
                <c:pt idx="59">
                  <c:v>32644</c:v>
                </c:pt>
                <c:pt idx="60">
                  <c:v>32645</c:v>
                </c:pt>
                <c:pt idx="61">
                  <c:v>32646</c:v>
                </c:pt>
                <c:pt idx="62">
                  <c:v>32647</c:v>
                </c:pt>
                <c:pt idx="63">
                  <c:v>32648</c:v>
                </c:pt>
                <c:pt idx="64">
                  <c:v>32649</c:v>
                </c:pt>
                <c:pt idx="65">
                  <c:v>32650</c:v>
                </c:pt>
                <c:pt idx="66">
                  <c:v>32651</c:v>
                </c:pt>
                <c:pt idx="67">
                  <c:v>32652</c:v>
                </c:pt>
                <c:pt idx="68">
                  <c:v>32653</c:v>
                </c:pt>
                <c:pt idx="69">
                  <c:v>32654</c:v>
                </c:pt>
                <c:pt idx="70">
                  <c:v>32655</c:v>
                </c:pt>
                <c:pt idx="71">
                  <c:v>32656</c:v>
                </c:pt>
                <c:pt idx="72">
                  <c:v>32657</c:v>
                </c:pt>
                <c:pt idx="73">
                  <c:v>32658</c:v>
                </c:pt>
                <c:pt idx="74">
                  <c:v>32659</c:v>
                </c:pt>
                <c:pt idx="75">
                  <c:v>32660</c:v>
                </c:pt>
                <c:pt idx="76">
                  <c:v>32661</c:v>
                </c:pt>
                <c:pt idx="77">
                  <c:v>32662</c:v>
                </c:pt>
                <c:pt idx="78">
                  <c:v>32663</c:v>
                </c:pt>
                <c:pt idx="79">
                  <c:v>32664</c:v>
                </c:pt>
                <c:pt idx="80">
                  <c:v>32665</c:v>
                </c:pt>
                <c:pt idx="81">
                  <c:v>32666</c:v>
                </c:pt>
                <c:pt idx="82">
                  <c:v>32667</c:v>
                </c:pt>
                <c:pt idx="83">
                  <c:v>32668</c:v>
                </c:pt>
                <c:pt idx="84">
                  <c:v>32669</c:v>
                </c:pt>
                <c:pt idx="85">
                  <c:v>32670</c:v>
                </c:pt>
                <c:pt idx="86">
                  <c:v>32671</c:v>
                </c:pt>
                <c:pt idx="87">
                  <c:v>32672</c:v>
                </c:pt>
                <c:pt idx="88">
                  <c:v>32673</c:v>
                </c:pt>
                <c:pt idx="89">
                  <c:v>32674</c:v>
                </c:pt>
                <c:pt idx="90">
                  <c:v>32675</c:v>
                </c:pt>
                <c:pt idx="91">
                  <c:v>32676</c:v>
                </c:pt>
                <c:pt idx="92">
                  <c:v>32677</c:v>
                </c:pt>
                <c:pt idx="93">
                  <c:v>32678</c:v>
                </c:pt>
                <c:pt idx="94">
                  <c:v>32679</c:v>
                </c:pt>
                <c:pt idx="95">
                  <c:v>32680</c:v>
                </c:pt>
                <c:pt idx="96">
                  <c:v>32681</c:v>
                </c:pt>
                <c:pt idx="97">
                  <c:v>32682</c:v>
                </c:pt>
                <c:pt idx="98">
                  <c:v>32683</c:v>
                </c:pt>
                <c:pt idx="99">
                  <c:v>32684</c:v>
                </c:pt>
                <c:pt idx="100">
                  <c:v>32685</c:v>
                </c:pt>
                <c:pt idx="101">
                  <c:v>32686</c:v>
                </c:pt>
                <c:pt idx="102">
                  <c:v>32687</c:v>
                </c:pt>
                <c:pt idx="103">
                  <c:v>32688</c:v>
                </c:pt>
                <c:pt idx="104">
                  <c:v>32689</c:v>
                </c:pt>
                <c:pt idx="105">
                  <c:v>32690</c:v>
                </c:pt>
                <c:pt idx="106">
                  <c:v>32691</c:v>
                </c:pt>
                <c:pt idx="107">
                  <c:v>32692</c:v>
                </c:pt>
                <c:pt idx="108">
                  <c:v>32693</c:v>
                </c:pt>
                <c:pt idx="109">
                  <c:v>32694</c:v>
                </c:pt>
                <c:pt idx="110">
                  <c:v>32695</c:v>
                </c:pt>
                <c:pt idx="111">
                  <c:v>32696</c:v>
                </c:pt>
                <c:pt idx="112">
                  <c:v>32697</c:v>
                </c:pt>
                <c:pt idx="113">
                  <c:v>32698</c:v>
                </c:pt>
                <c:pt idx="114">
                  <c:v>32699</c:v>
                </c:pt>
                <c:pt idx="115">
                  <c:v>32700</c:v>
                </c:pt>
                <c:pt idx="116">
                  <c:v>32701</c:v>
                </c:pt>
                <c:pt idx="117">
                  <c:v>32702</c:v>
                </c:pt>
                <c:pt idx="118">
                  <c:v>32703</c:v>
                </c:pt>
                <c:pt idx="119">
                  <c:v>32704</c:v>
                </c:pt>
                <c:pt idx="120">
                  <c:v>32705</c:v>
                </c:pt>
                <c:pt idx="121">
                  <c:v>32706</c:v>
                </c:pt>
                <c:pt idx="122">
                  <c:v>32707</c:v>
                </c:pt>
                <c:pt idx="123">
                  <c:v>32708</c:v>
                </c:pt>
                <c:pt idx="124">
                  <c:v>32709</c:v>
                </c:pt>
                <c:pt idx="125">
                  <c:v>32710</c:v>
                </c:pt>
                <c:pt idx="126">
                  <c:v>32711</c:v>
                </c:pt>
                <c:pt idx="127">
                  <c:v>32712</c:v>
                </c:pt>
                <c:pt idx="128">
                  <c:v>32713</c:v>
                </c:pt>
                <c:pt idx="129">
                  <c:v>32714</c:v>
                </c:pt>
                <c:pt idx="130">
                  <c:v>32715</c:v>
                </c:pt>
                <c:pt idx="131">
                  <c:v>32716</c:v>
                </c:pt>
                <c:pt idx="132">
                  <c:v>32717</c:v>
                </c:pt>
                <c:pt idx="133">
                  <c:v>32718</c:v>
                </c:pt>
                <c:pt idx="134">
                  <c:v>32719</c:v>
                </c:pt>
                <c:pt idx="135">
                  <c:v>32720</c:v>
                </c:pt>
                <c:pt idx="136">
                  <c:v>32721</c:v>
                </c:pt>
                <c:pt idx="137">
                  <c:v>32722</c:v>
                </c:pt>
                <c:pt idx="138">
                  <c:v>32723</c:v>
                </c:pt>
                <c:pt idx="139">
                  <c:v>32724</c:v>
                </c:pt>
                <c:pt idx="140">
                  <c:v>32725</c:v>
                </c:pt>
                <c:pt idx="141">
                  <c:v>32726</c:v>
                </c:pt>
                <c:pt idx="142">
                  <c:v>32727</c:v>
                </c:pt>
                <c:pt idx="143">
                  <c:v>32728</c:v>
                </c:pt>
                <c:pt idx="144">
                  <c:v>32729</c:v>
                </c:pt>
                <c:pt idx="145">
                  <c:v>32730</c:v>
                </c:pt>
                <c:pt idx="146">
                  <c:v>32731</c:v>
                </c:pt>
                <c:pt idx="147">
                  <c:v>32732</c:v>
                </c:pt>
                <c:pt idx="148">
                  <c:v>32733</c:v>
                </c:pt>
                <c:pt idx="149">
                  <c:v>32734</c:v>
                </c:pt>
                <c:pt idx="150">
                  <c:v>32735</c:v>
                </c:pt>
                <c:pt idx="151">
                  <c:v>32736</c:v>
                </c:pt>
                <c:pt idx="152">
                  <c:v>32737</c:v>
                </c:pt>
                <c:pt idx="153">
                  <c:v>32738</c:v>
                </c:pt>
                <c:pt idx="154">
                  <c:v>32739</c:v>
                </c:pt>
                <c:pt idx="155">
                  <c:v>32740</c:v>
                </c:pt>
                <c:pt idx="156">
                  <c:v>32741</c:v>
                </c:pt>
                <c:pt idx="157">
                  <c:v>32742</c:v>
                </c:pt>
                <c:pt idx="158">
                  <c:v>32743</c:v>
                </c:pt>
                <c:pt idx="159">
                  <c:v>32744</c:v>
                </c:pt>
                <c:pt idx="160">
                  <c:v>32745</c:v>
                </c:pt>
                <c:pt idx="161">
                  <c:v>32746</c:v>
                </c:pt>
                <c:pt idx="162">
                  <c:v>32747</c:v>
                </c:pt>
                <c:pt idx="163">
                  <c:v>32748</c:v>
                </c:pt>
                <c:pt idx="164">
                  <c:v>32749</c:v>
                </c:pt>
                <c:pt idx="165">
                  <c:v>32750</c:v>
                </c:pt>
                <c:pt idx="166">
                  <c:v>32751</c:v>
                </c:pt>
                <c:pt idx="167">
                  <c:v>32752</c:v>
                </c:pt>
                <c:pt idx="168">
                  <c:v>32753</c:v>
                </c:pt>
                <c:pt idx="169">
                  <c:v>32754</c:v>
                </c:pt>
                <c:pt idx="170">
                  <c:v>32755</c:v>
                </c:pt>
                <c:pt idx="171">
                  <c:v>32756</c:v>
                </c:pt>
                <c:pt idx="172">
                  <c:v>32757</c:v>
                </c:pt>
                <c:pt idx="173">
                  <c:v>32758</c:v>
                </c:pt>
                <c:pt idx="174">
                  <c:v>32759</c:v>
                </c:pt>
                <c:pt idx="175">
                  <c:v>32760</c:v>
                </c:pt>
                <c:pt idx="176">
                  <c:v>32761</c:v>
                </c:pt>
                <c:pt idx="177">
                  <c:v>32762</c:v>
                </c:pt>
                <c:pt idx="178">
                  <c:v>32763</c:v>
                </c:pt>
                <c:pt idx="179">
                  <c:v>32764</c:v>
                </c:pt>
                <c:pt idx="180">
                  <c:v>32765</c:v>
                </c:pt>
                <c:pt idx="181">
                  <c:v>32766</c:v>
                </c:pt>
                <c:pt idx="182">
                  <c:v>32767</c:v>
                </c:pt>
                <c:pt idx="183">
                  <c:v>32768</c:v>
                </c:pt>
                <c:pt idx="184">
                  <c:v>32769</c:v>
                </c:pt>
                <c:pt idx="185">
                  <c:v>32770</c:v>
                </c:pt>
                <c:pt idx="186">
                  <c:v>32771</c:v>
                </c:pt>
                <c:pt idx="187">
                  <c:v>32772</c:v>
                </c:pt>
                <c:pt idx="188">
                  <c:v>32773</c:v>
                </c:pt>
                <c:pt idx="189">
                  <c:v>32774</c:v>
                </c:pt>
                <c:pt idx="190">
                  <c:v>32775</c:v>
                </c:pt>
                <c:pt idx="191">
                  <c:v>32776</c:v>
                </c:pt>
                <c:pt idx="192">
                  <c:v>32777</c:v>
                </c:pt>
                <c:pt idx="193">
                  <c:v>32778</c:v>
                </c:pt>
                <c:pt idx="194">
                  <c:v>32779</c:v>
                </c:pt>
                <c:pt idx="195">
                  <c:v>32780</c:v>
                </c:pt>
                <c:pt idx="196">
                  <c:v>32781</c:v>
                </c:pt>
                <c:pt idx="197">
                  <c:v>32782</c:v>
                </c:pt>
                <c:pt idx="198">
                  <c:v>32783</c:v>
                </c:pt>
                <c:pt idx="199">
                  <c:v>32784</c:v>
                </c:pt>
                <c:pt idx="200">
                  <c:v>32785</c:v>
                </c:pt>
                <c:pt idx="201">
                  <c:v>32786</c:v>
                </c:pt>
                <c:pt idx="202">
                  <c:v>32787</c:v>
                </c:pt>
                <c:pt idx="203">
                  <c:v>32788</c:v>
                </c:pt>
                <c:pt idx="204">
                  <c:v>32789</c:v>
                </c:pt>
                <c:pt idx="205">
                  <c:v>32790</c:v>
                </c:pt>
                <c:pt idx="206">
                  <c:v>32791</c:v>
                </c:pt>
                <c:pt idx="207">
                  <c:v>32792</c:v>
                </c:pt>
                <c:pt idx="208">
                  <c:v>32793</c:v>
                </c:pt>
                <c:pt idx="209">
                  <c:v>32794</c:v>
                </c:pt>
                <c:pt idx="210">
                  <c:v>32795</c:v>
                </c:pt>
                <c:pt idx="211">
                  <c:v>32796</c:v>
                </c:pt>
                <c:pt idx="212">
                  <c:v>32797</c:v>
                </c:pt>
                <c:pt idx="213">
                  <c:v>32798</c:v>
                </c:pt>
                <c:pt idx="214">
                  <c:v>32799</c:v>
                </c:pt>
                <c:pt idx="215">
                  <c:v>32800</c:v>
                </c:pt>
                <c:pt idx="216">
                  <c:v>32801</c:v>
                </c:pt>
                <c:pt idx="217">
                  <c:v>32802</c:v>
                </c:pt>
                <c:pt idx="218">
                  <c:v>32803</c:v>
                </c:pt>
                <c:pt idx="219">
                  <c:v>32804</c:v>
                </c:pt>
                <c:pt idx="220">
                  <c:v>32805</c:v>
                </c:pt>
                <c:pt idx="221">
                  <c:v>32806</c:v>
                </c:pt>
                <c:pt idx="222">
                  <c:v>32807</c:v>
                </c:pt>
                <c:pt idx="223">
                  <c:v>32808</c:v>
                </c:pt>
                <c:pt idx="224">
                  <c:v>32809</c:v>
                </c:pt>
                <c:pt idx="225">
                  <c:v>32810</c:v>
                </c:pt>
                <c:pt idx="226">
                  <c:v>32811</c:v>
                </c:pt>
                <c:pt idx="227">
                  <c:v>32812</c:v>
                </c:pt>
                <c:pt idx="228">
                  <c:v>32813</c:v>
                </c:pt>
                <c:pt idx="229">
                  <c:v>32814</c:v>
                </c:pt>
                <c:pt idx="230">
                  <c:v>32815</c:v>
                </c:pt>
                <c:pt idx="231">
                  <c:v>32816</c:v>
                </c:pt>
                <c:pt idx="232">
                  <c:v>32817</c:v>
                </c:pt>
                <c:pt idx="233">
                  <c:v>32818</c:v>
                </c:pt>
                <c:pt idx="234">
                  <c:v>32819</c:v>
                </c:pt>
                <c:pt idx="235">
                  <c:v>32820</c:v>
                </c:pt>
                <c:pt idx="236">
                  <c:v>32821</c:v>
                </c:pt>
                <c:pt idx="237">
                  <c:v>32822</c:v>
                </c:pt>
                <c:pt idx="238">
                  <c:v>32823</c:v>
                </c:pt>
                <c:pt idx="239">
                  <c:v>32824</c:v>
                </c:pt>
                <c:pt idx="240">
                  <c:v>32825</c:v>
                </c:pt>
                <c:pt idx="241">
                  <c:v>32826</c:v>
                </c:pt>
                <c:pt idx="242">
                  <c:v>32827</c:v>
                </c:pt>
                <c:pt idx="243">
                  <c:v>32828</c:v>
                </c:pt>
                <c:pt idx="244">
                  <c:v>32829</c:v>
                </c:pt>
                <c:pt idx="245">
                  <c:v>32830</c:v>
                </c:pt>
                <c:pt idx="246">
                  <c:v>32831</c:v>
                </c:pt>
                <c:pt idx="247">
                  <c:v>32832</c:v>
                </c:pt>
                <c:pt idx="248">
                  <c:v>32833</c:v>
                </c:pt>
                <c:pt idx="249">
                  <c:v>32834</c:v>
                </c:pt>
                <c:pt idx="250">
                  <c:v>32835</c:v>
                </c:pt>
                <c:pt idx="251">
                  <c:v>32836</c:v>
                </c:pt>
                <c:pt idx="252">
                  <c:v>32837</c:v>
                </c:pt>
                <c:pt idx="253">
                  <c:v>32838</c:v>
                </c:pt>
                <c:pt idx="254">
                  <c:v>32839</c:v>
                </c:pt>
                <c:pt idx="255">
                  <c:v>32840</c:v>
                </c:pt>
                <c:pt idx="256">
                  <c:v>32841</c:v>
                </c:pt>
                <c:pt idx="257">
                  <c:v>32842</c:v>
                </c:pt>
                <c:pt idx="258">
                  <c:v>32843</c:v>
                </c:pt>
                <c:pt idx="259">
                  <c:v>32844</c:v>
                </c:pt>
                <c:pt idx="260">
                  <c:v>32845</c:v>
                </c:pt>
                <c:pt idx="261">
                  <c:v>32846</c:v>
                </c:pt>
                <c:pt idx="262">
                  <c:v>32847</c:v>
                </c:pt>
                <c:pt idx="263">
                  <c:v>32848</c:v>
                </c:pt>
                <c:pt idx="264">
                  <c:v>32849</c:v>
                </c:pt>
                <c:pt idx="265">
                  <c:v>32850</c:v>
                </c:pt>
                <c:pt idx="266">
                  <c:v>32851</c:v>
                </c:pt>
                <c:pt idx="267">
                  <c:v>32852</c:v>
                </c:pt>
                <c:pt idx="268">
                  <c:v>32853</c:v>
                </c:pt>
                <c:pt idx="269">
                  <c:v>32854</c:v>
                </c:pt>
                <c:pt idx="270">
                  <c:v>32855</c:v>
                </c:pt>
                <c:pt idx="271">
                  <c:v>32856</c:v>
                </c:pt>
                <c:pt idx="272">
                  <c:v>32857</c:v>
                </c:pt>
                <c:pt idx="273">
                  <c:v>32858</c:v>
                </c:pt>
                <c:pt idx="274">
                  <c:v>32859</c:v>
                </c:pt>
                <c:pt idx="275">
                  <c:v>32860</c:v>
                </c:pt>
                <c:pt idx="276">
                  <c:v>32861</c:v>
                </c:pt>
                <c:pt idx="277">
                  <c:v>32862</c:v>
                </c:pt>
                <c:pt idx="278">
                  <c:v>32863</c:v>
                </c:pt>
                <c:pt idx="279">
                  <c:v>32864</c:v>
                </c:pt>
                <c:pt idx="280">
                  <c:v>32865</c:v>
                </c:pt>
                <c:pt idx="281">
                  <c:v>32866</c:v>
                </c:pt>
                <c:pt idx="282">
                  <c:v>32867</c:v>
                </c:pt>
                <c:pt idx="283">
                  <c:v>32868</c:v>
                </c:pt>
                <c:pt idx="284">
                  <c:v>32869</c:v>
                </c:pt>
                <c:pt idx="285">
                  <c:v>32870</c:v>
                </c:pt>
                <c:pt idx="286">
                  <c:v>32871</c:v>
                </c:pt>
                <c:pt idx="287">
                  <c:v>32872</c:v>
                </c:pt>
                <c:pt idx="288">
                  <c:v>32873</c:v>
                </c:pt>
                <c:pt idx="289">
                  <c:v>32874</c:v>
                </c:pt>
                <c:pt idx="290">
                  <c:v>32875</c:v>
                </c:pt>
                <c:pt idx="291">
                  <c:v>32876</c:v>
                </c:pt>
                <c:pt idx="292">
                  <c:v>32877</c:v>
                </c:pt>
                <c:pt idx="293">
                  <c:v>32878</c:v>
                </c:pt>
                <c:pt idx="294">
                  <c:v>32879</c:v>
                </c:pt>
                <c:pt idx="295">
                  <c:v>32880</c:v>
                </c:pt>
                <c:pt idx="296">
                  <c:v>32881</c:v>
                </c:pt>
                <c:pt idx="297">
                  <c:v>32882</c:v>
                </c:pt>
                <c:pt idx="298">
                  <c:v>32883</c:v>
                </c:pt>
                <c:pt idx="299">
                  <c:v>32884</c:v>
                </c:pt>
                <c:pt idx="300">
                  <c:v>32885</c:v>
                </c:pt>
                <c:pt idx="301">
                  <c:v>32886</c:v>
                </c:pt>
                <c:pt idx="302">
                  <c:v>32887</c:v>
                </c:pt>
                <c:pt idx="303">
                  <c:v>32888</c:v>
                </c:pt>
                <c:pt idx="304">
                  <c:v>32889</c:v>
                </c:pt>
                <c:pt idx="305">
                  <c:v>32890</c:v>
                </c:pt>
                <c:pt idx="306">
                  <c:v>32891</c:v>
                </c:pt>
                <c:pt idx="307">
                  <c:v>32892</c:v>
                </c:pt>
                <c:pt idx="308">
                  <c:v>32893</c:v>
                </c:pt>
                <c:pt idx="309">
                  <c:v>32894</c:v>
                </c:pt>
                <c:pt idx="310">
                  <c:v>32895</c:v>
                </c:pt>
                <c:pt idx="311">
                  <c:v>32896</c:v>
                </c:pt>
                <c:pt idx="312">
                  <c:v>32897</c:v>
                </c:pt>
                <c:pt idx="313">
                  <c:v>32898</c:v>
                </c:pt>
                <c:pt idx="314">
                  <c:v>32899</c:v>
                </c:pt>
                <c:pt idx="315">
                  <c:v>32900</c:v>
                </c:pt>
                <c:pt idx="316">
                  <c:v>32901</c:v>
                </c:pt>
                <c:pt idx="317">
                  <c:v>32902</c:v>
                </c:pt>
                <c:pt idx="318">
                  <c:v>32903</c:v>
                </c:pt>
                <c:pt idx="319">
                  <c:v>32904</c:v>
                </c:pt>
                <c:pt idx="320">
                  <c:v>32905</c:v>
                </c:pt>
                <c:pt idx="321">
                  <c:v>32906</c:v>
                </c:pt>
                <c:pt idx="322">
                  <c:v>32907</c:v>
                </c:pt>
                <c:pt idx="323">
                  <c:v>32908</c:v>
                </c:pt>
                <c:pt idx="324">
                  <c:v>32909</c:v>
                </c:pt>
                <c:pt idx="325">
                  <c:v>32910</c:v>
                </c:pt>
                <c:pt idx="326">
                  <c:v>32911</c:v>
                </c:pt>
                <c:pt idx="327">
                  <c:v>32912</c:v>
                </c:pt>
                <c:pt idx="328">
                  <c:v>32913</c:v>
                </c:pt>
                <c:pt idx="329">
                  <c:v>32914</c:v>
                </c:pt>
                <c:pt idx="330">
                  <c:v>32915</c:v>
                </c:pt>
                <c:pt idx="331">
                  <c:v>32916</c:v>
                </c:pt>
                <c:pt idx="332">
                  <c:v>32917</c:v>
                </c:pt>
                <c:pt idx="333">
                  <c:v>32918</c:v>
                </c:pt>
                <c:pt idx="334">
                  <c:v>32919</c:v>
                </c:pt>
                <c:pt idx="335">
                  <c:v>32920</c:v>
                </c:pt>
                <c:pt idx="336">
                  <c:v>32921</c:v>
                </c:pt>
                <c:pt idx="337">
                  <c:v>32922</c:v>
                </c:pt>
                <c:pt idx="338">
                  <c:v>32923</c:v>
                </c:pt>
                <c:pt idx="339">
                  <c:v>32924</c:v>
                </c:pt>
                <c:pt idx="340">
                  <c:v>32925</c:v>
                </c:pt>
                <c:pt idx="341">
                  <c:v>32926</c:v>
                </c:pt>
                <c:pt idx="342">
                  <c:v>32927</c:v>
                </c:pt>
                <c:pt idx="343">
                  <c:v>32928</c:v>
                </c:pt>
                <c:pt idx="344">
                  <c:v>32929</c:v>
                </c:pt>
                <c:pt idx="345">
                  <c:v>32930</c:v>
                </c:pt>
                <c:pt idx="346">
                  <c:v>32931</c:v>
                </c:pt>
                <c:pt idx="347">
                  <c:v>32932</c:v>
                </c:pt>
                <c:pt idx="348">
                  <c:v>32933</c:v>
                </c:pt>
                <c:pt idx="349">
                  <c:v>32934</c:v>
                </c:pt>
                <c:pt idx="350">
                  <c:v>32935</c:v>
                </c:pt>
                <c:pt idx="351">
                  <c:v>32936</c:v>
                </c:pt>
                <c:pt idx="352">
                  <c:v>32937</c:v>
                </c:pt>
                <c:pt idx="353">
                  <c:v>32938</c:v>
                </c:pt>
                <c:pt idx="354">
                  <c:v>32939</c:v>
                </c:pt>
                <c:pt idx="355">
                  <c:v>32940</c:v>
                </c:pt>
                <c:pt idx="356">
                  <c:v>32941</c:v>
                </c:pt>
                <c:pt idx="357">
                  <c:v>32942</c:v>
                </c:pt>
                <c:pt idx="358">
                  <c:v>32943</c:v>
                </c:pt>
                <c:pt idx="359">
                  <c:v>32944</c:v>
                </c:pt>
                <c:pt idx="360">
                  <c:v>32945</c:v>
                </c:pt>
                <c:pt idx="361">
                  <c:v>32946</c:v>
                </c:pt>
                <c:pt idx="362">
                  <c:v>32947</c:v>
                </c:pt>
                <c:pt idx="363">
                  <c:v>32948</c:v>
                </c:pt>
                <c:pt idx="364">
                  <c:v>32949</c:v>
                </c:pt>
                <c:pt idx="365">
                  <c:v>32950</c:v>
                </c:pt>
                <c:pt idx="366">
                  <c:v>32951</c:v>
                </c:pt>
                <c:pt idx="367">
                  <c:v>32952</c:v>
                </c:pt>
                <c:pt idx="368">
                  <c:v>32953</c:v>
                </c:pt>
                <c:pt idx="369">
                  <c:v>32954</c:v>
                </c:pt>
                <c:pt idx="370">
                  <c:v>32955</c:v>
                </c:pt>
                <c:pt idx="371">
                  <c:v>32956</c:v>
                </c:pt>
                <c:pt idx="372">
                  <c:v>32957</c:v>
                </c:pt>
                <c:pt idx="373">
                  <c:v>32958</c:v>
                </c:pt>
                <c:pt idx="374">
                  <c:v>32959</c:v>
                </c:pt>
                <c:pt idx="375">
                  <c:v>32960</c:v>
                </c:pt>
                <c:pt idx="376">
                  <c:v>32961</c:v>
                </c:pt>
                <c:pt idx="377">
                  <c:v>32962</c:v>
                </c:pt>
                <c:pt idx="378">
                  <c:v>32963</c:v>
                </c:pt>
                <c:pt idx="379">
                  <c:v>32964</c:v>
                </c:pt>
                <c:pt idx="380">
                  <c:v>32965</c:v>
                </c:pt>
                <c:pt idx="381">
                  <c:v>32966</c:v>
                </c:pt>
                <c:pt idx="382">
                  <c:v>32967</c:v>
                </c:pt>
                <c:pt idx="383">
                  <c:v>32968</c:v>
                </c:pt>
                <c:pt idx="384">
                  <c:v>32969</c:v>
                </c:pt>
                <c:pt idx="385">
                  <c:v>32970</c:v>
                </c:pt>
                <c:pt idx="386">
                  <c:v>32971</c:v>
                </c:pt>
                <c:pt idx="387">
                  <c:v>32972</c:v>
                </c:pt>
                <c:pt idx="388">
                  <c:v>32973</c:v>
                </c:pt>
                <c:pt idx="389">
                  <c:v>32974</c:v>
                </c:pt>
                <c:pt idx="390">
                  <c:v>32975</c:v>
                </c:pt>
                <c:pt idx="391">
                  <c:v>32976</c:v>
                </c:pt>
                <c:pt idx="392">
                  <c:v>32977</c:v>
                </c:pt>
                <c:pt idx="393">
                  <c:v>32978</c:v>
                </c:pt>
                <c:pt idx="394">
                  <c:v>32979</c:v>
                </c:pt>
                <c:pt idx="395">
                  <c:v>32980</c:v>
                </c:pt>
                <c:pt idx="396">
                  <c:v>32981</c:v>
                </c:pt>
                <c:pt idx="397">
                  <c:v>32982</c:v>
                </c:pt>
                <c:pt idx="398">
                  <c:v>32983</c:v>
                </c:pt>
                <c:pt idx="399">
                  <c:v>32984</c:v>
                </c:pt>
                <c:pt idx="400">
                  <c:v>32985</c:v>
                </c:pt>
                <c:pt idx="401">
                  <c:v>32986</c:v>
                </c:pt>
                <c:pt idx="402">
                  <c:v>32987</c:v>
                </c:pt>
                <c:pt idx="403">
                  <c:v>32988</c:v>
                </c:pt>
                <c:pt idx="404">
                  <c:v>32989</c:v>
                </c:pt>
                <c:pt idx="405">
                  <c:v>32990</c:v>
                </c:pt>
                <c:pt idx="406">
                  <c:v>32991</c:v>
                </c:pt>
                <c:pt idx="407">
                  <c:v>32992</c:v>
                </c:pt>
                <c:pt idx="408">
                  <c:v>32993</c:v>
                </c:pt>
                <c:pt idx="409">
                  <c:v>32994</c:v>
                </c:pt>
                <c:pt idx="410">
                  <c:v>32995</c:v>
                </c:pt>
                <c:pt idx="411">
                  <c:v>32996</c:v>
                </c:pt>
                <c:pt idx="412">
                  <c:v>32997</c:v>
                </c:pt>
                <c:pt idx="413">
                  <c:v>32998</c:v>
                </c:pt>
                <c:pt idx="414">
                  <c:v>32999</c:v>
                </c:pt>
                <c:pt idx="415">
                  <c:v>33000</c:v>
                </c:pt>
                <c:pt idx="416">
                  <c:v>33001</c:v>
                </c:pt>
                <c:pt idx="417">
                  <c:v>33002</c:v>
                </c:pt>
                <c:pt idx="418">
                  <c:v>33003</c:v>
                </c:pt>
                <c:pt idx="419">
                  <c:v>33004</c:v>
                </c:pt>
                <c:pt idx="420">
                  <c:v>33005</c:v>
                </c:pt>
                <c:pt idx="421">
                  <c:v>33006</c:v>
                </c:pt>
                <c:pt idx="422">
                  <c:v>33007</c:v>
                </c:pt>
                <c:pt idx="423">
                  <c:v>33008</c:v>
                </c:pt>
                <c:pt idx="424">
                  <c:v>33009</c:v>
                </c:pt>
                <c:pt idx="425">
                  <c:v>33010</c:v>
                </c:pt>
                <c:pt idx="426">
                  <c:v>33011</c:v>
                </c:pt>
                <c:pt idx="427">
                  <c:v>33012</c:v>
                </c:pt>
                <c:pt idx="428">
                  <c:v>33013</c:v>
                </c:pt>
                <c:pt idx="429">
                  <c:v>33014</c:v>
                </c:pt>
                <c:pt idx="430">
                  <c:v>33015</c:v>
                </c:pt>
                <c:pt idx="431">
                  <c:v>33016</c:v>
                </c:pt>
                <c:pt idx="432">
                  <c:v>33017</c:v>
                </c:pt>
                <c:pt idx="433">
                  <c:v>33018</c:v>
                </c:pt>
                <c:pt idx="434">
                  <c:v>33019</c:v>
                </c:pt>
                <c:pt idx="435">
                  <c:v>33020</c:v>
                </c:pt>
                <c:pt idx="436">
                  <c:v>33021</c:v>
                </c:pt>
                <c:pt idx="437">
                  <c:v>33022</c:v>
                </c:pt>
                <c:pt idx="438">
                  <c:v>33023</c:v>
                </c:pt>
                <c:pt idx="439">
                  <c:v>33024</c:v>
                </c:pt>
                <c:pt idx="440">
                  <c:v>33025</c:v>
                </c:pt>
                <c:pt idx="441">
                  <c:v>33026</c:v>
                </c:pt>
                <c:pt idx="442">
                  <c:v>33027</c:v>
                </c:pt>
                <c:pt idx="443">
                  <c:v>33028</c:v>
                </c:pt>
                <c:pt idx="444">
                  <c:v>33029</c:v>
                </c:pt>
                <c:pt idx="445">
                  <c:v>33030</c:v>
                </c:pt>
                <c:pt idx="446">
                  <c:v>33031</c:v>
                </c:pt>
                <c:pt idx="447">
                  <c:v>33032</c:v>
                </c:pt>
                <c:pt idx="448">
                  <c:v>33033</c:v>
                </c:pt>
                <c:pt idx="449">
                  <c:v>33034</c:v>
                </c:pt>
                <c:pt idx="450">
                  <c:v>33035</c:v>
                </c:pt>
                <c:pt idx="451">
                  <c:v>33036</c:v>
                </c:pt>
                <c:pt idx="452">
                  <c:v>33037</c:v>
                </c:pt>
                <c:pt idx="453">
                  <c:v>33038</c:v>
                </c:pt>
                <c:pt idx="454">
                  <c:v>33039</c:v>
                </c:pt>
                <c:pt idx="455">
                  <c:v>33040</c:v>
                </c:pt>
                <c:pt idx="456">
                  <c:v>33041</c:v>
                </c:pt>
                <c:pt idx="457">
                  <c:v>33042</c:v>
                </c:pt>
                <c:pt idx="458">
                  <c:v>33043</c:v>
                </c:pt>
                <c:pt idx="459">
                  <c:v>33044</c:v>
                </c:pt>
                <c:pt idx="460">
                  <c:v>33045</c:v>
                </c:pt>
                <c:pt idx="461">
                  <c:v>33046</c:v>
                </c:pt>
                <c:pt idx="462">
                  <c:v>33047</c:v>
                </c:pt>
                <c:pt idx="463">
                  <c:v>33048</c:v>
                </c:pt>
                <c:pt idx="464">
                  <c:v>33049</c:v>
                </c:pt>
                <c:pt idx="465">
                  <c:v>33050</c:v>
                </c:pt>
                <c:pt idx="466">
                  <c:v>33051</c:v>
                </c:pt>
                <c:pt idx="467">
                  <c:v>33052</c:v>
                </c:pt>
                <c:pt idx="468">
                  <c:v>33053</c:v>
                </c:pt>
                <c:pt idx="469">
                  <c:v>33054</c:v>
                </c:pt>
                <c:pt idx="470">
                  <c:v>33055</c:v>
                </c:pt>
                <c:pt idx="471">
                  <c:v>33056</c:v>
                </c:pt>
                <c:pt idx="472">
                  <c:v>33057</c:v>
                </c:pt>
                <c:pt idx="473">
                  <c:v>33058</c:v>
                </c:pt>
                <c:pt idx="474">
                  <c:v>33059</c:v>
                </c:pt>
                <c:pt idx="475">
                  <c:v>33060</c:v>
                </c:pt>
                <c:pt idx="476">
                  <c:v>33061</c:v>
                </c:pt>
                <c:pt idx="477">
                  <c:v>33062</c:v>
                </c:pt>
                <c:pt idx="478">
                  <c:v>33063</c:v>
                </c:pt>
                <c:pt idx="479">
                  <c:v>33064</c:v>
                </c:pt>
                <c:pt idx="480">
                  <c:v>33065</c:v>
                </c:pt>
                <c:pt idx="481">
                  <c:v>33066</c:v>
                </c:pt>
                <c:pt idx="482">
                  <c:v>33067</c:v>
                </c:pt>
                <c:pt idx="483">
                  <c:v>33068</c:v>
                </c:pt>
                <c:pt idx="484">
                  <c:v>33069</c:v>
                </c:pt>
                <c:pt idx="485">
                  <c:v>33070</c:v>
                </c:pt>
                <c:pt idx="486">
                  <c:v>33071</c:v>
                </c:pt>
                <c:pt idx="487">
                  <c:v>33072</c:v>
                </c:pt>
                <c:pt idx="488">
                  <c:v>33073</c:v>
                </c:pt>
                <c:pt idx="489">
                  <c:v>33074</c:v>
                </c:pt>
                <c:pt idx="490">
                  <c:v>33075</c:v>
                </c:pt>
                <c:pt idx="491">
                  <c:v>33076</c:v>
                </c:pt>
                <c:pt idx="492">
                  <c:v>33077</c:v>
                </c:pt>
                <c:pt idx="493">
                  <c:v>33078</c:v>
                </c:pt>
                <c:pt idx="494">
                  <c:v>33079</c:v>
                </c:pt>
                <c:pt idx="495">
                  <c:v>33080</c:v>
                </c:pt>
                <c:pt idx="496">
                  <c:v>33081</c:v>
                </c:pt>
                <c:pt idx="497">
                  <c:v>33082</c:v>
                </c:pt>
                <c:pt idx="498">
                  <c:v>33083</c:v>
                </c:pt>
                <c:pt idx="499">
                  <c:v>33084</c:v>
                </c:pt>
                <c:pt idx="500">
                  <c:v>33085</c:v>
                </c:pt>
                <c:pt idx="501">
                  <c:v>33086</c:v>
                </c:pt>
                <c:pt idx="502">
                  <c:v>33087</c:v>
                </c:pt>
                <c:pt idx="503">
                  <c:v>33088</c:v>
                </c:pt>
                <c:pt idx="504">
                  <c:v>33089</c:v>
                </c:pt>
                <c:pt idx="505">
                  <c:v>33090</c:v>
                </c:pt>
                <c:pt idx="506">
                  <c:v>33091</c:v>
                </c:pt>
                <c:pt idx="507">
                  <c:v>33092</c:v>
                </c:pt>
                <c:pt idx="508">
                  <c:v>33093</c:v>
                </c:pt>
                <c:pt idx="509">
                  <c:v>33094</c:v>
                </c:pt>
                <c:pt idx="510">
                  <c:v>33095</c:v>
                </c:pt>
                <c:pt idx="511">
                  <c:v>33096</c:v>
                </c:pt>
                <c:pt idx="512">
                  <c:v>33097</c:v>
                </c:pt>
                <c:pt idx="513">
                  <c:v>33098</c:v>
                </c:pt>
                <c:pt idx="514">
                  <c:v>33099</c:v>
                </c:pt>
                <c:pt idx="515">
                  <c:v>33100</c:v>
                </c:pt>
                <c:pt idx="516">
                  <c:v>33101</c:v>
                </c:pt>
                <c:pt idx="517">
                  <c:v>33102</c:v>
                </c:pt>
                <c:pt idx="518">
                  <c:v>33103</c:v>
                </c:pt>
                <c:pt idx="519">
                  <c:v>33104</c:v>
                </c:pt>
                <c:pt idx="520">
                  <c:v>33105</c:v>
                </c:pt>
                <c:pt idx="521">
                  <c:v>33106</c:v>
                </c:pt>
                <c:pt idx="522">
                  <c:v>33107</c:v>
                </c:pt>
                <c:pt idx="523">
                  <c:v>33108</c:v>
                </c:pt>
                <c:pt idx="524">
                  <c:v>33109</c:v>
                </c:pt>
                <c:pt idx="525">
                  <c:v>33110</c:v>
                </c:pt>
                <c:pt idx="526">
                  <c:v>33111</c:v>
                </c:pt>
                <c:pt idx="527">
                  <c:v>33112</c:v>
                </c:pt>
                <c:pt idx="528">
                  <c:v>33113</c:v>
                </c:pt>
                <c:pt idx="529">
                  <c:v>33114</c:v>
                </c:pt>
                <c:pt idx="530">
                  <c:v>33115</c:v>
                </c:pt>
                <c:pt idx="531">
                  <c:v>33116</c:v>
                </c:pt>
                <c:pt idx="532">
                  <c:v>33117</c:v>
                </c:pt>
                <c:pt idx="533">
                  <c:v>33118</c:v>
                </c:pt>
                <c:pt idx="534">
                  <c:v>33119</c:v>
                </c:pt>
                <c:pt idx="535">
                  <c:v>33120</c:v>
                </c:pt>
                <c:pt idx="536">
                  <c:v>33121</c:v>
                </c:pt>
                <c:pt idx="537">
                  <c:v>33122</c:v>
                </c:pt>
                <c:pt idx="538">
                  <c:v>33123</c:v>
                </c:pt>
                <c:pt idx="539">
                  <c:v>33124</c:v>
                </c:pt>
                <c:pt idx="540">
                  <c:v>33125</c:v>
                </c:pt>
                <c:pt idx="541">
                  <c:v>33126</c:v>
                </c:pt>
                <c:pt idx="542">
                  <c:v>33127</c:v>
                </c:pt>
                <c:pt idx="543">
                  <c:v>33128</c:v>
                </c:pt>
                <c:pt idx="544">
                  <c:v>33129</c:v>
                </c:pt>
                <c:pt idx="545">
                  <c:v>33130</c:v>
                </c:pt>
                <c:pt idx="546">
                  <c:v>33131</c:v>
                </c:pt>
                <c:pt idx="547">
                  <c:v>33132</c:v>
                </c:pt>
                <c:pt idx="548">
                  <c:v>33133</c:v>
                </c:pt>
                <c:pt idx="549">
                  <c:v>33134</c:v>
                </c:pt>
                <c:pt idx="550">
                  <c:v>33135</c:v>
                </c:pt>
                <c:pt idx="551">
                  <c:v>33136</c:v>
                </c:pt>
                <c:pt idx="552">
                  <c:v>33137</c:v>
                </c:pt>
                <c:pt idx="553">
                  <c:v>33138</c:v>
                </c:pt>
                <c:pt idx="554">
                  <c:v>33139</c:v>
                </c:pt>
                <c:pt idx="555">
                  <c:v>33140</c:v>
                </c:pt>
                <c:pt idx="556">
                  <c:v>33141</c:v>
                </c:pt>
                <c:pt idx="557">
                  <c:v>33142</c:v>
                </c:pt>
                <c:pt idx="558">
                  <c:v>33143</c:v>
                </c:pt>
                <c:pt idx="559">
                  <c:v>33144</c:v>
                </c:pt>
                <c:pt idx="560">
                  <c:v>33145</c:v>
                </c:pt>
                <c:pt idx="561">
                  <c:v>33146</c:v>
                </c:pt>
                <c:pt idx="562">
                  <c:v>33147</c:v>
                </c:pt>
                <c:pt idx="563">
                  <c:v>33148</c:v>
                </c:pt>
                <c:pt idx="564">
                  <c:v>33149</c:v>
                </c:pt>
                <c:pt idx="565">
                  <c:v>33150</c:v>
                </c:pt>
                <c:pt idx="566">
                  <c:v>33151</c:v>
                </c:pt>
                <c:pt idx="567">
                  <c:v>33152</c:v>
                </c:pt>
                <c:pt idx="568">
                  <c:v>33153</c:v>
                </c:pt>
                <c:pt idx="569">
                  <c:v>33154</c:v>
                </c:pt>
                <c:pt idx="570">
                  <c:v>33155</c:v>
                </c:pt>
                <c:pt idx="571">
                  <c:v>33156</c:v>
                </c:pt>
                <c:pt idx="572">
                  <c:v>33157</c:v>
                </c:pt>
                <c:pt idx="573">
                  <c:v>33158</c:v>
                </c:pt>
                <c:pt idx="574">
                  <c:v>33159</c:v>
                </c:pt>
                <c:pt idx="575">
                  <c:v>33160</c:v>
                </c:pt>
                <c:pt idx="576">
                  <c:v>33161</c:v>
                </c:pt>
                <c:pt idx="577">
                  <c:v>33162</c:v>
                </c:pt>
                <c:pt idx="578">
                  <c:v>33163</c:v>
                </c:pt>
                <c:pt idx="579">
                  <c:v>33164</c:v>
                </c:pt>
                <c:pt idx="580">
                  <c:v>33165</c:v>
                </c:pt>
                <c:pt idx="581">
                  <c:v>33166</c:v>
                </c:pt>
                <c:pt idx="582">
                  <c:v>33167</c:v>
                </c:pt>
                <c:pt idx="583">
                  <c:v>33168</c:v>
                </c:pt>
                <c:pt idx="584">
                  <c:v>33169</c:v>
                </c:pt>
                <c:pt idx="585">
                  <c:v>33170</c:v>
                </c:pt>
                <c:pt idx="586">
                  <c:v>33171</c:v>
                </c:pt>
                <c:pt idx="587">
                  <c:v>33172</c:v>
                </c:pt>
                <c:pt idx="588">
                  <c:v>33173</c:v>
                </c:pt>
                <c:pt idx="589">
                  <c:v>33174</c:v>
                </c:pt>
                <c:pt idx="590">
                  <c:v>33175</c:v>
                </c:pt>
                <c:pt idx="591">
                  <c:v>33176</c:v>
                </c:pt>
                <c:pt idx="592">
                  <c:v>33177</c:v>
                </c:pt>
                <c:pt idx="593">
                  <c:v>33178</c:v>
                </c:pt>
                <c:pt idx="594">
                  <c:v>33179</c:v>
                </c:pt>
                <c:pt idx="595">
                  <c:v>33180</c:v>
                </c:pt>
                <c:pt idx="596">
                  <c:v>33181</c:v>
                </c:pt>
                <c:pt idx="597">
                  <c:v>33182</c:v>
                </c:pt>
                <c:pt idx="598">
                  <c:v>33183</c:v>
                </c:pt>
                <c:pt idx="599">
                  <c:v>33184</c:v>
                </c:pt>
                <c:pt idx="600">
                  <c:v>33185</c:v>
                </c:pt>
                <c:pt idx="601">
                  <c:v>33186</c:v>
                </c:pt>
                <c:pt idx="602">
                  <c:v>33187</c:v>
                </c:pt>
                <c:pt idx="603">
                  <c:v>33188</c:v>
                </c:pt>
                <c:pt idx="604">
                  <c:v>33189</c:v>
                </c:pt>
                <c:pt idx="605">
                  <c:v>33190</c:v>
                </c:pt>
                <c:pt idx="606">
                  <c:v>33191</c:v>
                </c:pt>
                <c:pt idx="607">
                  <c:v>33192</c:v>
                </c:pt>
                <c:pt idx="608">
                  <c:v>33193</c:v>
                </c:pt>
                <c:pt idx="609">
                  <c:v>33194</c:v>
                </c:pt>
                <c:pt idx="610">
                  <c:v>33195</c:v>
                </c:pt>
                <c:pt idx="611">
                  <c:v>33196</c:v>
                </c:pt>
                <c:pt idx="612">
                  <c:v>33197</c:v>
                </c:pt>
                <c:pt idx="613">
                  <c:v>33198</c:v>
                </c:pt>
                <c:pt idx="614">
                  <c:v>33199</c:v>
                </c:pt>
                <c:pt idx="615">
                  <c:v>33200</c:v>
                </c:pt>
                <c:pt idx="616">
                  <c:v>33201</c:v>
                </c:pt>
                <c:pt idx="617">
                  <c:v>33202</c:v>
                </c:pt>
                <c:pt idx="618">
                  <c:v>33203</c:v>
                </c:pt>
                <c:pt idx="619">
                  <c:v>33204</c:v>
                </c:pt>
                <c:pt idx="620">
                  <c:v>33205</c:v>
                </c:pt>
                <c:pt idx="621">
                  <c:v>33206</c:v>
                </c:pt>
                <c:pt idx="622">
                  <c:v>33207</c:v>
                </c:pt>
                <c:pt idx="623">
                  <c:v>33208</c:v>
                </c:pt>
                <c:pt idx="624">
                  <c:v>33209</c:v>
                </c:pt>
                <c:pt idx="625">
                  <c:v>33210</c:v>
                </c:pt>
                <c:pt idx="626">
                  <c:v>33211</c:v>
                </c:pt>
                <c:pt idx="627">
                  <c:v>33212</c:v>
                </c:pt>
                <c:pt idx="628">
                  <c:v>33213</c:v>
                </c:pt>
                <c:pt idx="629">
                  <c:v>33214</c:v>
                </c:pt>
                <c:pt idx="630">
                  <c:v>33215</c:v>
                </c:pt>
                <c:pt idx="631">
                  <c:v>33216</c:v>
                </c:pt>
                <c:pt idx="632">
                  <c:v>33217</c:v>
                </c:pt>
                <c:pt idx="633">
                  <c:v>33218</c:v>
                </c:pt>
                <c:pt idx="634">
                  <c:v>33219</c:v>
                </c:pt>
                <c:pt idx="635">
                  <c:v>33220</c:v>
                </c:pt>
                <c:pt idx="636">
                  <c:v>33221</c:v>
                </c:pt>
                <c:pt idx="637">
                  <c:v>33222</c:v>
                </c:pt>
                <c:pt idx="638">
                  <c:v>33223</c:v>
                </c:pt>
                <c:pt idx="639">
                  <c:v>33224</c:v>
                </c:pt>
                <c:pt idx="640">
                  <c:v>33225</c:v>
                </c:pt>
                <c:pt idx="641">
                  <c:v>33226</c:v>
                </c:pt>
                <c:pt idx="642">
                  <c:v>33227</c:v>
                </c:pt>
                <c:pt idx="643">
                  <c:v>33228</c:v>
                </c:pt>
                <c:pt idx="644">
                  <c:v>33229</c:v>
                </c:pt>
                <c:pt idx="645">
                  <c:v>33230</c:v>
                </c:pt>
                <c:pt idx="646">
                  <c:v>33231</c:v>
                </c:pt>
                <c:pt idx="647">
                  <c:v>33232</c:v>
                </c:pt>
                <c:pt idx="648">
                  <c:v>33233</c:v>
                </c:pt>
                <c:pt idx="649">
                  <c:v>33234</c:v>
                </c:pt>
                <c:pt idx="650">
                  <c:v>33235</c:v>
                </c:pt>
                <c:pt idx="651">
                  <c:v>33236</c:v>
                </c:pt>
                <c:pt idx="652">
                  <c:v>33237</c:v>
                </c:pt>
                <c:pt idx="653">
                  <c:v>33238</c:v>
                </c:pt>
                <c:pt idx="654">
                  <c:v>33239</c:v>
                </c:pt>
                <c:pt idx="655">
                  <c:v>33240</c:v>
                </c:pt>
                <c:pt idx="656">
                  <c:v>33241</c:v>
                </c:pt>
                <c:pt idx="657">
                  <c:v>33242</c:v>
                </c:pt>
                <c:pt idx="658">
                  <c:v>33243</c:v>
                </c:pt>
                <c:pt idx="659">
                  <c:v>33244</c:v>
                </c:pt>
                <c:pt idx="660">
                  <c:v>33245</c:v>
                </c:pt>
                <c:pt idx="661">
                  <c:v>33246</c:v>
                </c:pt>
                <c:pt idx="662">
                  <c:v>33247</c:v>
                </c:pt>
                <c:pt idx="663">
                  <c:v>33248</c:v>
                </c:pt>
                <c:pt idx="664">
                  <c:v>33249</c:v>
                </c:pt>
                <c:pt idx="665">
                  <c:v>33250</c:v>
                </c:pt>
                <c:pt idx="666">
                  <c:v>33251</c:v>
                </c:pt>
                <c:pt idx="667">
                  <c:v>33252</c:v>
                </c:pt>
                <c:pt idx="668">
                  <c:v>33253</c:v>
                </c:pt>
                <c:pt idx="669">
                  <c:v>33254</c:v>
                </c:pt>
                <c:pt idx="670">
                  <c:v>33255</c:v>
                </c:pt>
                <c:pt idx="671">
                  <c:v>33256</c:v>
                </c:pt>
                <c:pt idx="672">
                  <c:v>33257</c:v>
                </c:pt>
                <c:pt idx="673">
                  <c:v>33258</c:v>
                </c:pt>
                <c:pt idx="674">
                  <c:v>33259</c:v>
                </c:pt>
                <c:pt idx="675">
                  <c:v>33260</c:v>
                </c:pt>
                <c:pt idx="676">
                  <c:v>33261</c:v>
                </c:pt>
                <c:pt idx="677">
                  <c:v>33262</c:v>
                </c:pt>
                <c:pt idx="678">
                  <c:v>33263</c:v>
                </c:pt>
                <c:pt idx="679">
                  <c:v>33264</c:v>
                </c:pt>
                <c:pt idx="680">
                  <c:v>33265</c:v>
                </c:pt>
                <c:pt idx="681">
                  <c:v>33266</c:v>
                </c:pt>
                <c:pt idx="682">
                  <c:v>33267</c:v>
                </c:pt>
                <c:pt idx="683">
                  <c:v>33268</c:v>
                </c:pt>
                <c:pt idx="684">
                  <c:v>33269</c:v>
                </c:pt>
                <c:pt idx="685">
                  <c:v>33270</c:v>
                </c:pt>
                <c:pt idx="686">
                  <c:v>33271</c:v>
                </c:pt>
                <c:pt idx="687">
                  <c:v>33272</c:v>
                </c:pt>
                <c:pt idx="688">
                  <c:v>33273</c:v>
                </c:pt>
                <c:pt idx="689">
                  <c:v>33274</c:v>
                </c:pt>
                <c:pt idx="690">
                  <c:v>33275</c:v>
                </c:pt>
                <c:pt idx="691">
                  <c:v>33276</c:v>
                </c:pt>
                <c:pt idx="692">
                  <c:v>33277</c:v>
                </c:pt>
                <c:pt idx="693">
                  <c:v>33278</c:v>
                </c:pt>
                <c:pt idx="694">
                  <c:v>33279</c:v>
                </c:pt>
                <c:pt idx="695">
                  <c:v>33280</c:v>
                </c:pt>
                <c:pt idx="696">
                  <c:v>33281</c:v>
                </c:pt>
                <c:pt idx="697">
                  <c:v>33282</c:v>
                </c:pt>
                <c:pt idx="698">
                  <c:v>33283</c:v>
                </c:pt>
                <c:pt idx="699">
                  <c:v>33284</c:v>
                </c:pt>
                <c:pt idx="700">
                  <c:v>33285</c:v>
                </c:pt>
                <c:pt idx="701">
                  <c:v>33286</c:v>
                </c:pt>
                <c:pt idx="702">
                  <c:v>33287</c:v>
                </c:pt>
                <c:pt idx="703">
                  <c:v>33288</c:v>
                </c:pt>
                <c:pt idx="704">
                  <c:v>33289</c:v>
                </c:pt>
                <c:pt idx="705">
                  <c:v>33290</c:v>
                </c:pt>
                <c:pt idx="706">
                  <c:v>33291</c:v>
                </c:pt>
                <c:pt idx="707">
                  <c:v>33292</c:v>
                </c:pt>
                <c:pt idx="708">
                  <c:v>33293</c:v>
                </c:pt>
                <c:pt idx="709">
                  <c:v>33294</c:v>
                </c:pt>
                <c:pt idx="710">
                  <c:v>33295</c:v>
                </c:pt>
                <c:pt idx="711">
                  <c:v>33296</c:v>
                </c:pt>
                <c:pt idx="712">
                  <c:v>33297</c:v>
                </c:pt>
                <c:pt idx="713">
                  <c:v>33298</c:v>
                </c:pt>
                <c:pt idx="714">
                  <c:v>33299</c:v>
                </c:pt>
                <c:pt idx="715">
                  <c:v>33300</c:v>
                </c:pt>
                <c:pt idx="716">
                  <c:v>33301</c:v>
                </c:pt>
                <c:pt idx="717">
                  <c:v>33302</c:v>
                </c:pt>
                <c:pt idx="718">
                  <c:v>33303</c:v>
                </c:pt>
                <c:pt idx="719">
                  <c:v>33304</c:v>
                </c:pt>
                <c:pt idx="720">
                  <c:v>33305</c:v>
                </c:pt>
                <c:pt idx="721">
                  <c:v>33306</c:v>
                </c:pt>
                <c:pt idx="722">
                  <c:v>33307</c:v>
                </c:pt>
                <c:pt idx="723">
                  <c:v>33308</c:v>
                </c:pt>
                <c:pt idx="724">
                  <c:v>33309</c:v>
                </c:pt>
                <c:pt idx="725">
                  <c:v>33310</c:v>
                </c:pt>
                <c:pt idx="726">
                  <c:v>33311</c:v>
                </c:pt>
                <c:pt idx="727">
                  <c:v>33312</c:v>
                </c:pt>
                <c:pt idx="728">
                  <c:v>33313</c:v>
                </c:pt>
                <c:pt idx="729">
                  <c:v>33314</c:v>
                </c:pt>
                <c:pt idx="730">
                  <c:v>33315</c:v>
                </c:pt>
                <c:pt idx="731">
                  <c:v>33316</c:v>
                </c:pt>
                <c:pt idx="732">
                  <c:v>33317</c:v>
                </c:pt>
                <c:pt idx="733">
                  <c:v>33318</c:v>
                </c:pt>
                <c:pt idx="734">
                  <c:v>33319</c:v>
                </c:pt>
                <c:pt idx="735">
                  <c:v>33320</c:v>
                </c:pt>
                <c:pt idx="736">
                  <c:v>33321</c:v>
                </c:pt>
                <c:pt idx="737">
                  <c:v>33322</c:v>
                </c:pt>
                <c:pt idx="738">
                  <c:v>33323</c:v>
                </c:pt>
                <c:pt idx="739">
                  <c:v>33324</c:v>
                </c:pt>
                <c:pt idx="740">
                  <c:v>33325</c:v>
                </c:pt>
                <c:pt idx="741">
                  <c:v>33326</c:v>
                </c:pt>
                <c:pt idx="742">
                  <c:v>33327</c:v>
                </c:pt>
                <c:pt idx="743">
                  <c:v>33328</c:v>
                </c:pt>
                <c:pt idx="744">
                  <c:v>33329</c:v>
                </c:pt>
                <c:pt idx="745">
                  <c:v>33330</c:v>
                </c:pt>
                <c:pt idx="746">
                  <c:v>33331</c:v>
                </c:pt>
                <c:pt idx="747">
                  <c:v>33332</c:v>
                </c:pt>
                <c:pt idx="748">
                  <c:v>33333</c:v>
                </c:pt>
                <c:pt idx="749">
                  <c:v>33334</c:v>
                </c:pt>
                <c:pt idx="750">
                  <c:v>33335</c:v>
                </c:pt>
                <c:pt idx="751">
                  <c:v>33336</c:v>
                </c:pt>
                <c:pt idx="752">
                  <c:v>33337</c:v>
                </c:pt>
                <c:pt idx="753">
                  <c:v>33338</c:v>
                </c:pt>
                <c:pt idx="754">
                  <c:v>33339</c:v>
                </c:pt>
                <c:pt idx="755">
                  <c:v>33340</c:v>
                </c:pt>
                <c:pt idx="756">
                  <c:v>33341</c:v>
                </c:pt>
                <c:pt idx="757">
                  <c:v>33342</c:v>
                </c:pt>
                <c:pt idx="758">
                  <c:v>33343</c:v>
                </c:pt>
                <c:pt idx="759">
                  <c:v>33344</c:v>
                </c:pt>
                <c:pt idx="760">
                  <c:v>33345</c:v>
                </c:pt>
                <c:pt idx="761">
                  <c:v>33346</c:v>
                </c:pt>
                <c:pt idx="762">
                  <c:v>33347</c:v>
                </c:pt>
                <c:pt idx="763">
                  <c:v>33348</c:v>
                </c:pt>
                <c:pt idx="764">
                  <c:v>33349</c:v>
                </c:pt>
                <c:pt idx="765">
                  <c:v>33350</c:v>
                </c:pt>
                <c:pt idx="766">
                  <c:v>33351</c:v>
                </c:pt>
                <c:pt idx="767">
                  <c:v>33352</c:v>
                </c:pt>
                <c:pt idx="768">
                  <c:v>33353</c:v>
                </c:pt>
                <c:pt idx="769">
                  <c:v>33354</c:v>
                </c:pt>
                <c:pt idx="770">
                  <c:v>33355</c:v>
                </c:pt>
                <c:pt idx="771">
                  <c:v>33356</c:v>
                </c:pt>
                <c:pt idx="772">
                  <c:v>33357</c:v>
                </c:pt>
                <c:pt idx="773">
                  <c:v>33358</c:v>
                </c:pt>
                <c:pt idx="774">
                  <c:v>33359</c:v>
                </c:pt>
                <c:pt idx="775">
                  <c:v>33360</c:v>
                </c:pt>
                <c:pt idx="776">
                  <c:v>33361</c:v>
                </c:pt>
                <c:pt idx="777">
                  <c:v>33362</c:v>
                </c:pt>
                <c:pt idx="778">
                  <c:v>33363</c:v>
                </c:pt>
                <c:pt idx="779">
                  <c:v>33364</c:v>
                </c:pt>
                <c:pt idx="780">
                  <c:v>33365</c:v>
                </c:pt>
                <c:pt idx="781">
                  <c:v>33366</c:v>
                </c:pt>
                <c:pt idx="782">
                  <c:v>33367</c:v>
                </c:pt>
                <c:pt idx="783">
                  <c:v>33368</c:v>
                </c:pt>
                <c:pt idx="784">
                  <c:v>33369</c:v>
                </c:pt>
                <c:pt idx="785">
                  <c:v>33370</c:v>
                </c:pt>
                <c:pt idx="786">
                  <c:v>33371</c:v>
                </c:pt>
                <c:pt idx="787">
                  <c:v>33372</c:v>
                </c:pt>
                <c:pt idx="788">
                  <c:v>33373</c:v>
                </c:pt>
                <c:pt idx="789">
                  <c:v>33374</c:v>
                </c:pt>
                <c:pt idx="790">
                  <c:v>33375</c:v>
                </c:pt>
                <c:pt idx="791">
                  <c:v>33376</c:v>
                </c:pt>
                <c:pt idx="792">
                  <c:v>33377</c:v>
                </c:pt>
                <c:pt idx="793">
                  <c:v>33378</c:v>
                </c:pt>
                <c:pt idx="794">
                  <c:v>33379</c:v>
                </c:pt>
                <c:pt idx="795">
                  <c:v>33380</c:v>
                </c:pt>
                <c:pt idx="796">
                  <c:v>33381</c:v>
                </c:pt>
                <c:pt idx="797">
                  <c:v>33382</c:v>
                </c:pt>
                <c:pt idx="798">
                  <c:v>33383</c:v>
                </c:pt>
                <c:pt idx="799">
                  <c:v>33384</c:v>
                </c:pt>
                <c:pt idx="800">
                  <c:v>33385</c:v>
                </c:pt>
                <c:pt idx="801">
                  <c:v>33386</c:v>
                </c:pt>
                <c:pt idx="802">
                  <c:v>33387</c:v>
                </c:pt>
                <c:pt idx="803">
                  <c:v>33388</c:v>
                </c:pt>
                <c:pt idx="804">
                  <c:v>33389</c:v>
                </c:pt>
                <c:pt idx="805">
                  <c:v>33390</c:v>
                </c:pt>
                <c:pt idx="806">
                  <c:v>33391</c:v>
                </c:pt>
                <c:pt idx="807">
                  <c:v>33392</c:v>
                </c:pt>
                <c:pt idx="808">
                  <c:v>33393</c:v>
                </c:pt>
                <c:pt idx="809">
                  <c:v>33394</c:v>
                </c:pt>
                <c:pt idx="810">
                  <c:v>33395</c:v>
                </c:pt>
                <c:pt idx="811">
                  <c:v>33396</c:v>
                </c:pt>
                <c:pt idx="812">
                  <c:v>33397</c:v>
                </c:pt>
                <c:pt idx="813">
                  <c:v>33398</c:v>
                </c:pt>
                <c:pt idx="814">
                  <c:v>33399</c:v>
                </c:pt>
                <c:pt idx="815">
                  <c:v>33400</c:v>
                </c:pt>
                <c:pt idx="816">
                  <c:v>33401</c:v>
                </c:pt>
                <c:pt idx="817">
                  <c:v>33402</c:v>
                </c:pt>
                <c:pt idx="818">
                  <c:v>33403</c:v>
                </c:pt>
                <c:pt idx="819">
                  <c:v>33404</c:v>
                </c:pt>
                <c:pt idx="820">
                  <c:v>33405</c:v>
                </c:pt>
                <c:pt idx="821">
                  <c:v>33406</c:v>
                </c:pt>
                <c:pt idx="822">
                  <c:v>33407</c:v>
                </c:pt>
                <c:pt idx="823">
                  <c:v>33408</c:v>
                </c:pt>
                <c:pt idx="824">
                  <c:v>33409</c:v>
                </c:pt>
                <c:pt idx="825">
                  <c:v>33410</c:v>
                </c:pt>
                <c:pt idx="826">
                  <c:v>33411</c:v>
                </c:pt>
                <c:pt idx="827">
                  <c:v>33412</c:v>
                </c:pt>
                <c:pt idx="828">
                  <c:v>33413</c:v>
                </c:pt>
                <c:pt idx="829">
                  <c:v>33414</c:v>
                </c:pt>
                <c:pt idx="830">
                  <c:v>33415</c:v>
                </c:pt>
                <c:pt idx="831">
                  <c:v>33416</c:v>
                </c:pt>
                <c:pt idx="832">
                  <c:v>33417</c:v>
                </c:pt>
                <c:pt idx="833">
                  <c:v>33418</c:v>
                </c:pt>
                <c:pt idx="834">
                  <c:v>33419</c:v>
                </c:pt>
                <c:pt idx="835">
                  <c:v>33420</c:v>
                </c:pt>
                <c:pt idx="836">
                  <c:v>33421</c:v>
                </c:pt>
                <c:pt idx="837">
                  <c:v>33422</c:v>
                </c:pt>
                <c:pt idx="838">
                  <c:v>33423</c:v>
                </c:pt>
                <c:pt idx="839">
                  <c:v>33424</c:v>
                </c:pt>
                <c:pt idx="840">
                  <c:v>33425</c:v>
                </c:pt>
                <c:pt idx="841">
                  <c:v>33426</c:v>
                </c:pt>
                <c:pt idx="842">
                  <c:v>33427</c:v>
                </c:pt>
                <c:pt idx="843">
                  <c:v>33428</c:v>
                </c:pt>
                <c:pt idx="844">
                  <c:v>33429</c:v>
                </c:pt>
                <c:pt idx="845">
                  <c:v>33430</c:v>
                </c:pt>
                <c:pt idx="846">
                  <c:v>33431</c:v>
                </c:pt>
                <c:pt idx="847">
                  <c:v>33432</c:v>
                </c:pt>
                <c:pt idx="848">
                  <c:v>33433</c:v>
                </c:pt>
                <c:pt idx="849">
                  <c:v>33434</c:v>
                </c:pt>
                <c:pt idx="850">
                  <c:v>33435</c:v>
                </c:pt>
                <c:pt idx="851">
                  <c:v>33436</c:v>
                </c:pt>
                <c:pt idx="852">
                  <c:v>33437</c:v>
                </c:pt>
                <c:pt idx="853">
                  <c:v>33438</c:v>
                </c:pt>
                <c:pt idx="854">
                  <c:v>33439</c:v>
                </c:pt>
                <c:pt idx="855">
                  <c:v>33440</c:v>
                </c:pt>
                <c:pt idx="856">
                  <c:v>33441</c:v>
                </c:pt>
                <c:pt idx="857">
                  <c:v>33442</c:v>
                </c:pt>
                <c:pt idx="858">
                  <c:v>33443</c:v>
                </c:pt>
                <c:pt idx="859">
                  <c:v>33444</c:v>
                </c:pt>
                <c:pt idx="860">
                  <c:v>33445</c:v>
                </c:pt>
                <c:pt idx="861">
                  <c:v>33446</c:v>
                </c:pt>
                <c:pt idx="862">
                  <c:v>33447</c:v>
                </c:pt>
                <c:pt idx="863">
                  <c:v>33448</c:v>
                </c:pt>
                <c:pt idx="864">
                  <c:v>33449</c:v>
                </c:pt>
                <c:pt idx="865">
                  <c:v>33450</c:v>
                </c:pt>
                <c:pt idx="866">
                  <c:v>33451</c:v>
                </c:pt>
                <c:pt idx="867">
                  <c:v>33452</c:v>
                </c:pt>
                <c:pt idx="868">
                  <c:v>33453</c:v>
                </c:pt>
                <c:pt idx="869">
                  <c:v>33454</c:v>
                </c:pt>
                <c:pt idx="870">
                  <c:v>33455</c:v>
                </c:pt>
                <c:pt idx="871">
                  <c:v>33456</c:v>
                </c:pt>
                <c:pt idx="872">
                  <c:v>33457</c:v>
                </c:pt>
                <c:pt idx="873">
                  <c:v>33458</c:v>
                </c:pt>
                <c:pt idx="874">
                  <c:v>33459</c:v>
                </c:pt>
                <c:pt idx="875">
                  <c:v>33460</c:v>
                </c:pt>
                <c:pt idx="876">
                  <c:v>33461</c:v>
                </c:pt>
                <c:pt idx="877">
                  <c:v>33462</c:v>
                </c:pt>
                <c:pt idx="878">
                  <c:v>33463</c:v>
                </c:pt>
                <c:pt idx="879">
                  <c:v>33464</c:v>
                </c:pt>
                <c:pt idx="880">
                  <c:v>33465</c:v>
                </c:pt>
                <c:pt idx="881">
                  <c:v>33466</c:v>
                </c:pt>
                <c:pt idx="882">
                  <c:v>33467</c:v>
                </c:pt>
                <c:pt idx="883">
                  <c:v>33468</c:v>
                </c:pt>
                <c:pt idx="884">
                  <c:v>33469</c:v>
                </c:pt>
                <c:pt idx="885">
                  <c:v>33470</c:v>
                </c:pt>
                <c:pt idx="886">
                  <c:v>33471</c:v>
                </c:pt>
                <c:pt idx="887">
                  <c:v>33472</c:v>
                </c:pt>
                <c:pt idx="888">
                  <c:v>33473</c:v>
                </c:pt>
                <c:pt idx="889">
                  <c:v>33474</c:v>
                </c:pt>
                <c:pt idx="890">
                  <c:v>33475</c:v>
                </c:pt>
                <c:pt idx="891">
                  <c:v>33476</c:v>
                </c:pt>
                <c:pt idx="892">
                  <c:v>33477</c:v>
                </c:pt>
                <c:pt idx="893">
                  <c:v>33478</c:v>
                </c:pt>
                <c:pt idx="894">
                  <c:v>33479</c:v>
                </c:pt>
                <c:pt idx="895">
                  <c:v>33480</c:v>
                </c:pt>
                <c:pt idx="896">
                  <c:v>33481</c:v>
                </c:pt>
                <c:pt idx="897">
                  <c:v>33482</c:v>
                </c:pt>
                <c:pt idx="898">
                  <c:v>33483</c:v>
                </c:pt>
                <c:pt idx="899">
                  <c:v>33484</c:v>
                </c:pt>
                <c:pt idx="900">
                  <c:v>33485</c:v>
                </c:pt>
                <c:pt idx="901">
                  <c:v>33486</c:v>
                </c:pt>
                <c:pt idx="902">
                  <c:v>33487</c:v>
                </c:pt>
                <c:pt idx="903">
                  <c:v>33488</c:v>
                </c:pt>
                <c:pt idx="904">
                  <c:v>33489</c:v>
                </c:pt>
                <c:pt idx="905">
                  <c:v>33490</c:v>
                </c:pt>
                <c:pt idx="906">
                  <c:v>33491</c:v>
                </c:pt>
                <c:pt idx="907">
                  <c:v>33492</c:v>
                </c:pt>
                <c:pt idx="908">
                  <c:v>33493</c:v>
                </c:pt>
                <c:pt idx="909">
                  <c:v>33494</c:v>
                </c:pt>
                <c:pt idx="910">
                  <c:v>33495</c:v>
                </c:pt>
                <c:pt idx="911">
                  <c:v>33496</c:v>
                </c:pt>
                <c:pt idx="912">
                  <c:v>33497</c:v>
                </c:pt>
                <c:pt idx="913">
                  <c:v>33498</c:v>
                </c:pt>
                <c:pt idx="914">
                  <c:v>33499</c:v>
                </c:pt>
                <c:pt idx="915">
                  <c:v>33500</c:v>
                </c:pt>
                <c:pt idx="916">
                  <c:v>33501</c:v>
                </c:pt>
                <c:pt idx="917">
                  <c:v>33502</c:v>
                </c:pt>
                <c:pt idx="918">
                  <c:v>33503</c:v>
                </c:pt>
                <c:pt idx="919">
                  <c:v>33504</c:v>
                </c:pt>
                <c:pt idx="920">
                  <c:v>33505</c:v>
                </c:pt>
                <c:pt idx="921">
                  <c:v>33506</c:v>
                </c:pt>
                <c:pt idx="922">
                  <c:v>33507</c:v>
                </c:pt>
                <c:pt idx="923">
                  <c:v>33508</c:v>
                </c:pt>
                <c:pt idx="924">
                  <c:v>33509</c:v>
                </c:pt>
                <c:pt idx="925">
                  <c:v>33510</c:v>
                </c:pt>
                <c:pt idx="926">
                  <c:v>33511</c:v>
                </c:pt>
                <c:pt idx="927">
                  <c:v>33512</c:v>
                </c:pt>
                <c:pt idx="928">
                  <c:v>33513</c:v>
                </c:pt>
                <c:pt idx="929">
                  <c:v>33514</c:v>
                </c:pt>
                <c:pt idx="930">
                  <c:v>33515</c:v>
                </c:pt>
                <c:pt idx="931">
                  <c:v>33516</c:v>
                </c:pt>
                <c:pt idx="932">
                  <c:v>33517</c:v>
                </c:pt>
                <c:pt idx="933">
                  <c:v>33518</c:v>
                </c:pt>
                <c:pt idx="934">
                  <c:v>33519</c:v>
                </c:pt>
                <c:pt idx="935">
                  <c:v>33520</c:v>
                </c:pt>
                <c:pt idx="936">
                  <c:v>33521</c:v>
                </c:pt>
                <c:pt idx="937">
                  <c:v>33522</c:v>
                </c:pt>
                <c:pt idx="938">
                  <c:v>33523</c:v>
                </c:pt>
                <c:pt idx="939">
                  <c:v>33524</c:v>
                </c:pt>
                <c:pt idx="940">
                  <c:v>33525</c:v>
                </c:pt>
                <c:pt idx="941">
                  <c:v>33526</c:v>
                </c:pt>
                <c:pt idx="942">
                  <c:v>33527</c:v>
                </c:pt>
                <c:pt idx="943">
                  <c:v>33528</c:v>
                </c:pt>
                <c:pt idx="944">
                  <c:v>33529</c:v>
                </c:pt>
                <c:pt idx="945">
                  <c:v>33530</c:v>
                </c:pt>
                <c:pt idx="946">
                  <c:v>33531</c:v>
                </c:pt>
                <c:pt idx="947">
                  <c:v>33532</c:v>
                </c:pt>
                <c:pt idx="948">
                  <c:v>33533</c:v>
                </c:pt>
                <c:pt idx="949">
                  <c:v>33534</c:v>
                </c:pt>
                <c:pt idx="950">
                  <c:v>33535</c:v>
                </c:pt>
                <c:pt idx="951">
                  <c:v>33536</c:v>
                </c:pt>
                <c:pt idx="952">
                  <c:v>33537</c:v>
                </c:pt>
                <c:pt idx="953">
                  <c:v>33538</c:v>
                </c:pt>
                <c:pt idx="954">
                  <c:v>33539</c:v>
                </c:pt>
                <c:pt idx="955">
                  <c:v>33540</c:v>
                </c:pt>
                <c:pt idx="956">
                  <c:v>33541</c:v>
                </c:pt>
                <c:pt idx="957">
                  <c:v>33542</c:v>
                </c:pt>
                <c:pt idx="958">
                  <c:v>33543</c:v>
                </c:pt>
                <c:pt idx="959">
                  <c:v>33544</c:v>
                </c:pt>
                <c:pt idx="960">
                  <c:v>33545</c:v>
                </c:pt>
                <c:pt idx="961">
                  <c:v>33546</c:v>
                </c:pt>
                <c:pt idx="962">
                  <c:v>33547</c:v>
                </c:pt>
                <c:pt idx="963">
                  <c:v>33548</c:v>
                </c:pt>
                <c:pt idx="964">
                  <c:v>33549</c:v>
                </c:pt>
                <c:pt idx="965">
                  <c:v>33550</c:v>
                </c:pt>
                <c:pt idx="966">
                  <c:v>33551</c:v>
                </c:pt>
                <c:pt idx="967">
                  <c:v>33552</c:v>
                </c:pt>
                <c:pt idx="968">
                  <c:v>33553</c:v>
                </c:pt>
                <c:pt idx="969">
                  <c:v>33554</c:v>
                </c:pt>
                <c:pt idx="970">
                  <c:v>33555</c:v>
                </c:pt>
                <c:pt idx="971">
                  <c:v>33556</c:v>
                </c:pt>
                <c:pt idx="972">
                  <c:v>33557</c:v>
                </c:pt>
                <c:pt idx="973">
                  <c:v>33558</c:v>
                </c:pt>
                <c:pt idx="974">
                  <c:v>33559</c:v>
                </c:pt>
                <c:pt idx="975">
                  <c:v>33560</c:v>
                </c:pt>
                <c:pt idx="976">
                  <c:v>33561</c:v>
                </c:pt>
                <c:pt idx="977">
                  <c:v>33562</c:v>
                </c:pt>
                <c:pt idx="978">
                  <c:v>33563</c:v>
                </c:pt>
                <c:pt idx="979">
                  <c:v>33564</c:v>
                </c:pt>
                <c:pt idx="980">
                  <c:v>33565</c:v>
                </c:pt>
                <c:pt idx="981">
                  <c:v>33566</c:v>
                </c:pt>
                <c:pt idx="982">
                  <c:v>33567</c:v>
                </c:pt>
                <c:pt idx="983">
                  <c:v>33568</c:v>
                </c:pt>
                <c:pt idx="984">
                  <c:v>33569</c:v>
                </c:pt>
                <c:pt idx="985">
                  <c:v>33570</c:v>
                </c:pt>
                <c:pt idx="986">
                  <c:v>33571</c:v>
                </c:pt>
                <c:pt idx="987">
                  <c:v>33572</c:v>
                </c:pt>
                <c:pt idx="988">
                  <c:v>33573</c:v>
                </c:pt>
                <c:pt idx="989">
                  <c:v>33574</c:v>
                </c:pt>
                <c:pt idx="990">
                  <c:v>33575</c:v>
                </c:pt>
                <c:pt idx="991">
                  <c:v>33576</c:v>
                </c:pt>
                <c:pt idx="992">
                  <c:v>33577</c:v>
                </c:pt>
                <c:pt idx="993">
                  <c:v>33578</c:v>
                </c:pt>
                <c:pt idx="994">
                  <c:v>33579</c:v>
                </c:pt>
                <c:pt idx="995">
                  <c:v>33580</c:v>
                </c:pt>
                <c:pt idx="996">
                  <c:v>33581</c:v>
                </c:pt>
                <c:pt idx="997">
                  <c:v>33582</c:v>
                </c:pt>
                <c:pt idx="998">
                  <c:v>33583</c:v>
                </c:pt>
                <c:pt idx="999">
                  <c:v>33584</c:v>
                </c:pt>
                <c:pt idx="1000">
                  <c:v>33585</c:v>
                </c:pt>
                <c:pt idx="1001">
                  <c:v>33586</c:v>
                </c:pt>
                <c:pt idx="1002">
                  <c:v>33587</c:v>
                </c:pt>
                <c:pt idx="1003">
                  <c:v>33588</c:v>
                </c:pt>
                <c:pt idx="1004">
                  <c:v>33589</c:v>
                </c:pt>
                <c:pt idx="1005">
                  <c:v>33590</c:v>
                </c:pt>
                <c:pt idx="1006">
                  <c:v>33591</c:v>
                </c:pt>
                <c:pt idx="1007">
                  <c:v>33592</c:v>
                </c:pt>
                <c:pt idx="1008">
                  <c:v>33593</c:v>
                </c:pt>
                <c:pt idx="1009">
                  <c:v>33594</c:v>
                </c:pt>
                <c:pt idx="1010">
                  <c:v>33595</c:v>
                </c:pt>
                <c:pt idx="1011">
                  <c:v>33596</c:v>
                </c:pt>
                <c:pt idx="1012">
                  <c:v>33597</c:v>
                </c:pt>
                <c:pt idx="1013">
                  <c:v>33598</c:v>
                </c:pt>
                <c:pt idx="1014">
                  <c:v>33599</c:v>
                </c:pt>
                <c:pt idx="1015">
                  <c:v>33600</c:v>
                </c:pt>
                <c:pt idx="1016">
                  <c:v>33601</c:v>
                </c:pt>
                <c:pt idx="1017">
                  <c:v>33602</c:v>
                </c:pt>
                <c:pt idx="1018">
                  <c:v>33603</c:v>
                </c:pt>
                <c:pt idx="1019">
                  <c:v>33604</c:v>
                </c:pt>
                <c:pt idx="1020">
                  <c:v>33605</c:v>
                </c:pt>
                <c:pt idx="1021">
                  <c:v>33606</c:v>
                </c:pt>
                <c:pt idx="1022">
                  <c:v>33607</c:v>
                </c:pt>
                <c:pt idx="1023">
                  <c:v>33608</c:v>
                </c:pt>
                <c:pt idx="1024">
                  <c:v>33609</c:v>
                </c:pt>
                <c:pt idx="1025">
                  <c:v>33610</c:v>
                </c:pt>
                <c:pt idx="1026">
                  <c:v>33611</c:v>
                </c:pt>
                <c:pt idx="1027">
                  <c:v>33612</c:v>
                </c:pt>
                <c:pt idx="1028">
                  <c:v>33613</c:v>
                </c:pt>
                <c:pt idx="1029">
                  <c:v>33614</c:v>
                </c:pt>
                <c:pt idx="1030">
                  <c:v>33615</c:v>
                </c:pt>
                <c:pt idx="1031">
                  <c:v>33616</c:v>
                </c:pt>
                <c:pt idx="1032">
                  <c:v>33617</c:v>
                </c:pt>
                <c:pt idx="1033">
                  <c:v>33618</c:v>
                </c:pt>
                <c:pt idx="1034">
                  <c:v>33619</c:v>
                </c:pt>
                <c:pt idx="1035">
                  <c:v>33620</c:v>
                </c:pt>
                <c:pt idx="1036">
                  <c:v>33621</c:v>
                </c:pt>
                <c:pt idx="1037">
                  <c:v>33622</c:v>
                </c:pt>
                <c:pt idx="1038">
                  <c:v>33623</c:v>
                </c:pt>
                <c:pt idx="1039">
                  <c:v>33624</c:v>
                </c:pt>
                <c:pt idx="1040">
                  <c:v>33625</c:v>
                </c:pt>
                <c:pt idx="1041">
                  <c:v>33626</c:v>
                </c:pt>
                <c:pt idx="1042">
                  <c:v>33627</c:v>
                </c:pt>
                <c:pt idx="1043">
                  <c:v>33628</c:v>
                </c:pt>
                <c:pt idx="1044">
                  <c:v>33629</c:v>
                </c:pt>
                <c:pt idx="1045">
                  <c:v>33630</c:v>
                </c:pt>
                <c:pt idx="1046">
                  <c:v>33631</c:v>
                </c:pt>
                <c:pt idx="1047">
                  <c:v>33632</c:v>
                </c:pt>
                <c:pt idx="1048">
                  <c:v>33633</c:v>
                </c:pt>
                <c:pt idx="1049">
                  <c:v>33634</c:v>
                </c:pt>
                <c:pt idx="1050">
                  <c:v>33635</c:v>
                </c:pt>
                <c:pt idx="1051">
                  <c:v>33636</c:v>
                </c:pt>
                <c:pt idx="1052">
                  <c:v>33637</c:v>
                </c:pt>
                <c:pt idx="1053">
                  <c:v>33638</c:v>
                </c:pt>
                <c:pt idx="1054">
                  <c:v>33639</c:v>
                </c:pt>
                <c:pt idx="1055">
                  <c:v>33640</c:v>
                </c:pt>
                <c:pt idx="1056">
                  <c:v>33641</c:v>
                </c:pt>
                <c:pt idx="1057">
                  <c:v>33642</c:v>
                </c:pt>
                <c:pt idx="1058">
                  <c:v>33643</c:v>
                </c:pt>
                <c:pt idx="1059">
                  <c:v>33644</c:v>
                </c:pt>
                <c:pt idx="1060">
                  <c:v>33645</c:v>
                </c:pt>
                <c:pt idx="1061">
                  <c:v>33646</c:v>
                </c:pt>
                <c:pt idx="1062">
                  <c:v>33647</c:v>
                </c:pt>
                <c:pt idx="1063">
                  <c:v>33648</c:v>
                </c:pt>
                <c:pt idx="1064">
                  <c:v>33649</c:v>
                </c:pt>
                <c:pt idx="1065">
                  <c:v>33650</c:v>
                </c:pt>
                <c:pt idx="1066">
                  <c:v>33651</c:v>
                </c:pt>
                <c:pt idx="1067">
                  <c:v>33652</c:v>
                </c:pt>
                <c:pt idx="1068">
                  <c:v>33653</c:v>
                </c:pt>
                <c:pt idx="1069">
                  <c:v>33654</c:v>
                </c:pt>
                <c:pt idx="1070">
                  <c:v>33655</c:v>
                </c:pt>
                <c:pt idx="1071">
                  <c:v>33656</c:v>
                </c:pt>
                <c:pt idx="1072">
                  <c:v>33657</c:v>
                </c:pt>
                <c:pt idx="1073">
                  <c:v>33658</c:v>
                </c:pt>
                <c:pt idx="1074">
                  <c:v>33659</c:v>
                </c:pt>
                <c:pt idx="1075">
                  <c:v>33660</c:v>
                </c:pt>
                <c:pt idx="1076">
                  <c:v>33661</c:v>
                </c:pt>
                <c:pt idx="1077">
                  <c:v>33662</c:v>
                </c:pt>
                <c:pt idx="1078">
                  <c:v>33663</c:v>
                </c:pt>
                <c:pt idx="1079">
                  <c:v>33664</c:v>
                </c:pt>
                <c:pt idx="1080">
                  <c:v>33665</c:v>
                </c:pt>
                <c:pt idx="1081">
                  <c:v>33666</c:v>
                </c:pt>
                <c:pt idx="1082">
                  <c:v>33667</c:v>
                </c:pt>
                <c:pt idx="1083">
                  <c:v>33668</c:v>
                </c:pt>
                <c:pt idx="1084">
                  <c:v>33669</c:v>
                </c:pt>
                <c:pt idx="1085">
                  <c:v>33670</c:v>
                </c:pt>
                <c:pt idx="1086">
                  <c:v>33671</c:v>
                </c:pt>
                <c:pt idx="1087">
                  <c:v>33672</c:v>
                </c:pt>
                <c:pt idx="1088">
                  <c:v>33673</c:v>
                </c:pt>
                <c:pt idx="1089">
                  <c:v>33674</c:v>
                </c:pt>
                <c:pt idx="1090">
                  <c:v>33675</c:v>
                </c:pt>
                <c:pt idx="1091">
                  <c:v>33676</c:v>
                </c:pt>
                <c:pt idx="1092">
                  <c:v>33677</c:v>
                </c:pt>
                <c:pt idx="1093">
                  <c:v>33678</c:v>
                </c:pt>
                <c:pt idx="1094">
                  <c:v>33679</c:v>
                </c:pt>
                <c:pt idx="1095">
                  <c:v>33680</c:v>
                </c:pt>
                <c:pt idx="1096">
                  <c:v>33681</c:v>
                </c:pt>
                <c:pt idx="1097">
                  <c:v>33682</c:v>
                </c:pt>
                <c:pt idx="1098">
                  <c:v>33683</c:v>
                </c:pt>
                <c:pt idx="1099">
                  <c:v>33684</c:v>
                </c:pt>
                <c:pt idx="1100">
                  <c:v>33685</c:v>
                </c:pt>
                <c:pt idx="1101">
                  <c:v>33686</c:v>
                </c:pt>
                <c:pt idx="1102">
                  <c:v>33687</c:v>
                </c:pt>
                <c:pt idx="1103">
                  <c:v>33688</c:v>
                </c:pt>
                <c:pt idx="1104">
                  <c:v>33689</c:v>
                </c:pt>
                <c:pt idx="1105">
                  <c:v>33690</c:v>
                </c:pt>
                <c:pt idx="1106">
                  <c:v>33691</c:v>
                </c:pt>
                <c:pt idx="1107">
                  <c:v>33692</c:v>
                </c:pt>
                <c:pt idx="1108">
                  <c:v>33693</c:v>
                </c:pt>
                <c:pt idx="1109">
                  <c:v>33694</c:v>
                </c:pt>
                <c:pt idx="1110">
                  <c:v>33695</c:v>
                </c:pt>
                <c:pt idx="1111">
                  <c:v>33696</c:v>
                </c:pt>
                <c:pt idx="1112">
                  <c:v>33697</c:v>
                </c:pt>
                <c:pt idx="1113">
                  <c:v>33698</c:v>
                </c:pt>
                <c:pt idx="1114">
                  <c:v>33699</c:v>
                </c:pt>
                <c:pt idx="1115">
                  <c:v>33700</c:v>
                </c:pt>
                <c:pt idx="1116">
                  <c:v>33701</c:v>
                </c:pt>
                <c:pt idx="1117">
                  <c:v>33702</c:v>
                </c:pt>
                <c:pt idx="1118">
                  <c:v>33703</c:v>
                </c:pt>
                <c:pt idx="1119">
                  <c:v>33704</c:v>
                </c:pt>
                <c:pt idx="1120">
                  <c:v>33705</c:v>
                </c:pt>
                <c:pt idx="1121">
                  <c:v>33706</c:v>
                </c:pt>
                <c:pt idx="1122">
                  <c:v>33707</c:v>
                </c:pt>
                <c:pt idx="1123">
                  <c:v>33708</c:v>
                </c:pt>
                <c:pt idx="1124">
                  <c:v>33709</c:v>
                </c:pt>
                <c:pt idx="1125">
                  <c:v>33710</c:v>
                </c:pt>
                <c:pt idx="1126">
                  <c:v>33711</c:v>
                </c:pt>
                <c:pt idx="1127">
                  <c:v>33712</c:v>
                </c:pt>
                <c:pt idx="1128">
                  <c:v>33713</c:v>
                </c:pt>
                <c:pt idx="1129">
                  <c:v>33714</c:v>
                </c:pt>
                <c:pt idx="1130">
                  <c:v>33715</c:v>
                </c:pt>
                <c:pt idx="1131">
                  <c:v>33716</c:v>
                </c:pt>
                <c:pt idx="1132">
                  <c:v>33717</c:v>
                </c:pt>
                <c:pt idx="1133">
                  <c:v>33718</c:v>
                </c:pt>
                <c:pt idx="1134">
                  <c:v>33719</c:v>
                </c:pt>
                <c:pt idx="1135">
                  <c:v>33720</c:v>
                </c:pt>
                <c:pt idx="1136">
                  <c:v>33721</c:v>
                </c:pt>
                <c:pt idx="1137">
                  <c:v>33722</c:v>
                </c:pt>
                <c:pt idx="1138">
                  <c:v>33723</c:v>
                </c:pt>
                <c:pt idx="1139">
                  <c:v>33724</c:v>
                </c:pt>
                <c:pt idx="1140">
                  <c:v>33725</c:v>
                </c:pt>
                <c:pt idx="1141">
                  <c:v>33726</c:v>
                </c:pt>
                <c:pt idx="1142">
                  <c:v>33727</c:v>
                </c:pt>
                <c:pt idx="1143">
                  <c:v>33728</c:v>
                </c:pt>
                <c:pt idx="1144">
                  <c:v>33729</c:v>
                </c:pt>
                <c:pt idx="1145">
                  <c:v>33730</c:v>
                </c:pt>
                <c:pt idx="1146">
                  <c:v>33731</c:v>
                </c:pt>
                <c:pt idx="1147">
                  <c:v>33732</c:v>
                </c:pt>
                <c:pt idx="1148">
                  <c:v>33733</c:v>
                </c:pt>
                <c:pt idx="1149">
                  <c:v>33734</c:v>
                </c:pt>
                <c:pt idx="1150">
                  <c:v>33735</c:v>
                </c:pt>
                <c:pt idx="1151">
                  <c:v>33736</c:v>
                </c:pt>
                <c:pt idx="1152">
                  <c:v>33737</c:v>
                </c:pt>
                <c:pt idx="1153">
                  <c:v>33738</c:v>
                </c:pt>
                <c:pt idx="1154">
                  <c:v>33739</c:v>
                </c:pt>
                <c:pt idx="1155">
                  <c:v>33740</c:v>
                </c:pt>
                <c:pt idx="1156">
                  <c:v>33741</c:v>
                </c:pt>
                <c:pt idx="1157">
                  <c:v>33742</c:v>
                </c:pt>
                <c:pt idx="1158">
                  <c:v>33743</c:v>
                </c:pt>
                <c:pt idx="1159">
                  <c:v>33744</c:v>
                </c:pt>
                <c:pt idx="1160">
                  <c:v>33745</c:v>
                </c:pt>
                <c:pt idx="1161">
                  <c:v>33746</c:v>
                </c:pt>
                <c:pt idx="1162">
                  <c:v>33747</c:v>
                </c:pt>
                <c:pt idx="1163">
                  <c:v>33748</c:v>
                </c:pt>
                <c:pt idx="1164">
                  <c:v>33749</c:v>
                </c:pt>
                <c:pt idx="1165">
                  <c:v>33750</c:v>
                </c:pt>
                <c:pt idx="1166">
                  <c:v>33751</c:v>
                </c:pt>
                <c:pt idx="1167">
                  <c:v>33752</c:v>
                </c:pt>
                <c:pt idx="1168">
                  <c:v>33753</c:v>
                </c:pt>
                <c:pt idx="1169">
                  <c:v>33754</c:v>
                </c:pt>
                <c:pt idx="1170">
                  <c:v>33755</c:v>
                </c:pt>
                <c:pt idx="1171">
                  <c:v>33756</c:v>
                </c:pt>
                <c:pt idx="1172">
                  <c:v>33757</c:v>
                </c:pt>
                <c:pt idx="1173">
                  <c:v>33758</c:v>
                </c:pt>
                <c:pt idx="1174">
                  <c:v>33759</c:v>
                </c:pt>
                <c:pt idx="1175">
                  <c:v>33760</c:v>
                </c:pt>
                <c:pt idx="1176">
                  <c:v>33761</c:v>
                </c:pt>
                <c:pt idx="1177">
                  <c:v>33762</c:v>
                </c:pt>
                <c:pt idx="1178">
                  <c:v>33763</c:v>
                </c:pt>
                <c:pt idx="1179">
                  <c:v>33764</c:v>
                </c:pt>
                <c:pt idx="1180">
                  <c:v>33765</c:v>
                </c:pt>
                <c:pt idx="1181">
                  <c:v>33766</c:v>
                </c:pt>
                <c:pt idx="1182">
                  <c:v>33767</c:v>
                </c:pt>
                <c:pt idx="1183">
                  <c:v>33768</c:v>
                </c:pt>
                <c:pt idx="1184">
                  <c:v>33769</c:v>
                </c:pt>
                <c:pt idx="1185">
                  <c:v>33770</c:v>
                </c:pt>
                <c:pt idx="1186">
                  <c:v>33771</c:v>
                </c:pt>
                <c:pt idx="1187">
                  <c:v>33772</c:v>
                </c:pt>
                <c:pt idx="1188">
                  <c:v>33773</c:v>
                </c:pt>
                <c:pt idx="1189">
                  <c:v>33774</c:v>
                </c:pt>
                <c:pt idx="1190">
                  <c:v>33775</c:v>
                </c:pt>
                <c:pt idx="1191">
                  <c:v>33776</c:v>
                </c:pt>
                <c:pt idx="1192">
                  <c:v>33777</c:v>
                </c:pt>
                <c:pt idx="1193">
                  <c:v>33778</c:v>
                </c:pt>
                <c:pt idx="1194">
                  <c:v>33779</c:v>
                </c:pt>
                <c:pt idx="1195">
                  <c:v>33780</c:v>
                </c:pt>
                <c:pt idx="1196">
                  <c:v>33781</c:v>
                </c:pt>
                <c:pt idx="1197">
                  <c:v>33782</c:v>
                </c:pt>
                <c:pt idx="1198">
                  <c:v>33783</c:v>
                </c:pt>
                <c:pt idx="1199">
                  <c:v>33784</c:v>
                </c:pt>
                <c:pt idx="1200">
                  <c:v>33785</c:v>
                </c:pt>
                <c:pt idx="1201">
                  <c:v>33786</c:v>
                </c:pt>
                <c:pt idx="1202">
                  <c:v>33787</c:v>
                </c:pt>
                <c:pt idx="1203">
                  <c:v>33788</c:v>
                </c:pt>
                <c:pt idx="1204">
                  <c:v>33789</c:v>
                </c:pt>
                <c:pt idx="1205">
                  <c:v>33790</c:v>
                </c:pt>
                <c:pt idx="1206">
                  <c:v>33791</c:v>
                </c:pt>
                <c:pt idx="1207">
                  <c:v>33792</c:v>
                </c:pt>
                <c:pt idx="1208">
                  <c:v>33793</c:v>
                </c:pt>
                <c:pt idx="1209">
                  <c:v>33794</c:v>
                </c:pt>
                <c:pt idx="1210">
                  <c:v>33795</c:v>
                </c:pt>
                <c:pt idx="1211">
                  <c:v>33796</c:v>
                </c:pt>
                <c:pt idx="1212">
                  <c:v>33797</c:v>
                </c:pt>
                <c:pt idx="1213">
                  <c:v>33798</c:v>
                </c:pt>
                <c:pt idx="1214">
                  <c:v>33799</c:v>
                </c:pt>
                <c:pt idx="1215">
                  <c:v>33800</c:v>
                </c:pt>
                <c:pt idx="1216">
                  <c:v>33801</c:v>
                </c:pt>
                <c:pt idx="1217">
                  <c:v>33802</c:v>
                </c:pt>
                <c:pt idx="1218">
                  <c:v>33803</c:v>
                </c:pt>
                <c:pt idx="1219">
                  <c:v>33804</c:v>
                </c:pt>
                <c:pt idx="1220">
                  <c:v>33805</c:v>
                </c:pt>
                <c:pt idx="1221">
                  <c:v>33806</c:v>
                </c:pt>
                <c:pt idx="1222">
                  <c:v>33807</c:v>
                </c:pt>
                <c:pt idx="1223">
                  <c:v>33808</c:v>
                </c:pt>
                <c:pt idx="1224">
                  <c:v>33809</c:v>
                </c:pt>
                <c:pt idx="1225">
                  <c:v>33810</c:v>
                </c:pt>
                <c:pt idx="1226">
                  <c:v>33811</c:v>
                </c:pt>
                <c:pt idx="1227">
                  <c:v>33812</c:v>
                </c:pt>
                <c:pt idx="1228">
                  <c:v>33813</c:v>
                </c:pt>
                <c:pt idx="1229">
                  <c:v>33814</c:v>
                </c:pt>
                <c:pt idx="1230">
                  <c:v>33815</c:v>
                </c:pt>
                <c:pt idx="1231">
                  <c:v>33816</c:v>
                </c:pt>
                <c:pt idx="1232">
                  <c:v>33817</c:v>
                </c:pt>
                <c:pt idx="1233">
                  <c:v>33818</c:v>
                </c:pt>
                <c:pt idx="1234">
                  <c:v>33819</c:v>
                </c:pt>
                <c:pt idx="1235">
                  <c:v>33820</c:v>
                </c:pt>
                <c:pt idx="1236">
                  <c:v>33821</c:v>
                </c:pt>
                <c:pt idx="1237">
                  <c:v>33822</c:v>
                </c:pt>
                <c:pt idx="1238">
                  <c:v>33823</c:v>
                </c:pt>
                <c:pt idx="1239">
                  <c:v>33824</c:v>
                </c:pt>
                <c:pt idx="1240">
                  <c:v>33825</c:v>
                </c:pt>
                <c:pt idx="1241">
                  <c:v>33826</c:v>
                </c:pt>
                <c:pt idx="1242">
                  <c:v>33827</c:v>
                </c:pt>
                <c:pt idx="1243">
                  <c:v>33828</c:v>
                </c:pt>
                <c:pt idx="1244">
                  <c:v>33829</c:v>
                </c:pt>
                <c:pt idx="1245">
                  <c:v>33830</c:v>
                </c:pt>
                <c:pt idx="1246">
                  <c:v>33831</c:v>
                </c:pt>
                <c:pt idx="1247">
                  <c:v>33832</c:v>
                </c:pt>
                <c:pt idx="1248">
                  <c:v>33833</c:v>
                </c:pt>
                <c:pt idx="1249">
                  <c:v>33834</c:v>
                </c:pt>
                <c:pt idx="1250">
                  <c:v>33835</c:v>
                </c:pt>
                <c:pt idx="1251">
                  <c:v>33836</c:v>
                </c:pt>
                <c:pt idx="1252">
                  <c:v>33837</c:v>
                </c:pt>
                <c:pt idx="1253">
                  <c:v>33838</c:v>
                </c:pt>
                <c:pt idx="1254">
                  <c:v>33839</c:v>
                </c:pt>
                <c:pt idx="1255">
                  <c:v>33840</c:v>
                </c:pt>
                <c:pt idx="1256">
                  <c:v>33841</c:v>
                </c:pt>
                <c:pt idx="1257">
                  <c:v>33842</c:v>
                </c:pt>
                <c:pt idx="1258">
                  <c:v>33843</c:v>
                </c:pt>
                <c:pt idx="1259">
                  <c:v>33844</c:v>
                </c:pt>
                <c:pt idx="1260">
                  <c:v>33845</c:v>
                </c:pt>
                <c:pt idx="1261">
                  <c:v>33846</c:v>
                </c:pt>
                <c:pt idx="1262">
                  <c:v>33847</c:v>
                </c:pt>
                <c:pt idx="1263">
                  <c:v>33848</c:v>
                </c:pt>
                <c:pt idx="1264">
                  <c:v>33849</c:v>
                </c:pt>
                <c:pt idx="1265">
                  <c:v>33850</c:v>
                </c:pt>
                <c:pt idx="1266">
                  <c:v>33851</c:v>
                </c:pt>
                <c:pt idx="1267">
                  <c:v>33852</c:v>
                </c:pt>
                <c:pt idx="1268">
                  <c:v>33853</c:v>
                </c:pt>
                <c:pt idx="1269">
                  <c:v>33854</c:v>
                </c:pt>
                <c:pt idx="1270">
                  <c:v>33855</c:v>
                </c:pt>
                <c:pt idx="1271">
                  <c:v>33856</c:v>
                </c:pt>
                <c:pt idx="1272">
                  <c:v>33857</c:v>
                </c:pt>
                <c:pt idx="1273">
                  <c:v>33858</c:v>
                </c:pt>
                <c:pt idx="1274">
                  <c:v>33859</c:v>
                </c:pt>
                <c:pt idx="1275">
                  <c:v>33860</c:v>
                </c:pt>
                <c:pt idx="1276">
                  <c:v>33861</c:v>
                </c:pt>
                <c:pt idx="1277">
                  <c:v>33862</c:v>
                </c:pt>
                <c:pt idx="1278">
                  <c:v>33863</c:v>
                </c:pt>
                <c:pt idx="1279">
                  <c:v>33864</c:v>
                </c:pt>
                <c:pt idx="1280">
                  <c:v>33865</c:v>
                </c:pt>
                <c:pt idx="1281">
                  <c:v>33866</c:v>
                </c:pt>
                <c:pt idx="1282">
                  <c:v>33867</c:v>
                </c:pt>
                <c:pt idx="1283">
                  <c:v>33868</c:v>
                </c:pt>
                <c:pt idx="1284">
                  <c:v>33869</c:v>
                </c:pt>
                <c:pt idx="1285">
                  <c:v>33870</c:v>
                </c:pt>
                <c:pt idx="1286">
                  <c:v>33871</c:v>
                </c:pt>
                <c:pt idx="1287">
                  <c:v>33872</c:v>
                </c:pt>
                <c:pt idx="1288">
                  <c:v>33873</c:v>
                </c:pt>
                <c:pt idx="1289">
                  <c:v>33874</c:v>
                </c:pt>
                <c:pt idx="1290">
                  <c:v>33875</c:v>
                </c:pt>
                <c:pt idx="1291">
                  <c:v>33876</c:v>
                </c:pt>
                <c:pt idx="1292">
                  <c:v>33877</c:v>
                </c:pt>
                <c:pt idx="1293">
                  <c:v>33878</c:v>
                </c:pt>
                <c:pt idx="1294">
                  <c:v>33879</c:v>
                </c:pt>
                <c:pt idx="1295">
                  <c:v>33880</c:v>
                </c:pt>
                <c:pt idx="1296">
                  <c:v>33881</c:v>
                </c:pt>
                <c:pt idx="1297">
                  <c:v>33882</c:v>
                </c:pt>
                <c:pt idx="1298">
                  <c:v>33883</c:v>
                </c:pt>
                <c:pt idx="1299">
                  <c:v>33884</c:v>
                </c:pt>
                <c:pt idx="1300">
                  <c:v>33885</c:v>
                </c:pt>
                <c:pt idx="1301">
                  <c:v>33886</c:v>
                </c:pt>
                <c:pt idx="1302">
                  <c:v>33887</c:v>
                </c:pt>
                <c:pt idx="1303">
                  <c:v>33888</c:v>
                </c:pt>
                <c:pt idx="1304">
                  <c:v>33889</c:v>
                </c:pt>
                <c:pt idx="1305">
                  <c:v>33890</c:v>
                </c:pt>
                <c:pt idx="1306">
                  <c:v>33891</c:v>
                </c:pt>
                <c:pt idx="1307">
                  <c:v>33892</c:v>
                </c:pt>
                <c:pt idx="1308">
                  <c:v>33893</c:v>
                </c:pt>
                <c:pt idx="1309">
                  <c:v>33894</c:v>
                </c:pt>
                <c:pt idx="1310">
                  <c:v>33895</c:v>
                </c:pt>
                <c:pt idx="1311">
                  <c:v>33896</c:v>
                </c:pt>
                <c:pt idx="1312">
                  <c:v>33897</c:v>
                </c:pt>
                <c:pt idx="1313">
                  <c:v>33898</c:v>
                </c:pt>
                <c:pt idx="1314">
                  <c:v>33899</c:v>
                </c:pt>
                <c:pt idx="1315">
                  <c:v>33900</c:v>
                </c:pt>
                <c:pt idx="1316">
                  <c:v>33901</c:v>
                </c:pt>
                <c:pt idx="1317">
                  <c:v>33902</c:v>
                </c:pt>
                <c:pt idx="1318">
                  <c:v>33903</c:v>
                </c:pt>
                <c:pt idx="1319">
                  <c:v>33904</c:v>
                </c:pt>
                <c:pt idx="1320">
                  <c:v>33905</c:v>
                </c:pt>
                <c:pt idx="1321">
                  <c:v>33906</c:v>
                </c:pt>
                <c:pt idx="1322">
                  <c:v>33907</c:v>
                </c:pt>
                <c:pt idx="1323">
                  <c:v>33908</c:v>
                </c:pt>
                <c:pt idx="1324">
                  <c:v>33909</c:v>
                </c:pt>
                <c:pt idx="1325">
                  <c:v>33910</c:v>
                </c:pt>
                <c:pt idx="1326">
                  <c:v>33911</c:v>
                </c:pt>
                <c:pt idx="1327">
                  <c:v>33912</c:v>
                </c:pt>
                <c:pt idx="1328">
                  <c:v>33913</c:v>
                </c:pt>
                <c:pt idx="1329">
                  <c:v>33914</c:v>
                </c:pt>
                <c:pt idx="1330">
                  <c:v>33915</c:v>
                </c:pt>
                <c:pt idx="1331">
                  <c:v>33916</c:v>
                </c:pt>
                <c:pt idx="1332">
                  <c:v>33917</c:v>
                </c:pt>
                <c:pt idx="1333">
                  <c:v>33918</c:v>
                </c:pt>
                <c:pt idx="1334">
                  <c:v>33919</c:v>
                </c:pt>
                <c:pt idx="1335">
                  <c:v>33920</c:v>
                </c:pt>
                <c:pt idx="1336">
                  <c:v>33921</c:v>
                </c:pt>
                <c:pt idx="1337">
                  <c:v>33922</c:v>
                </c:pt>
                <c:pt idx="1338">
                  <c:v>33923</c:v>
                </c:pt>
                <c:pt idx="1339">
                  <c:v>33924</c:v>
                </c:pt>
                <c:pt idx="1340">
                  <c:v>33925</c:v>
                </c:pt>
                <c:pt idx="1341">
                  <c:v>33926</c:v>
                </c:pt>
                <c:pt idx="1342">
                  <c:v>33927</c:v>
                </c:pt>
                <c:pt idx="1343">
                  <c:v>33928</c:v>
                </c:pt>
                <c:pt idx="1344">
                  <c:v>33929</c:v>
                </c:pt>
                <c:pt idx="1345">
                  <c:v>33930</c:v>
                </c:pt>
                <c:pt idx="1346">
                  <c:v>33931</c:v>
                </c:pt>
                <c:pt idx="1347">
                  <c:v>33932</c:v>
                </c:pt>
                <c:pt idx="1348">
                  <c:v>33933</c:v>
                </c:pt>
                <c:pt idx="1349">
                  <c:v>33934</c:v>
                </c:pt>
                <c:pt idx="1350">
                  <c:v>33935</c:v>
                </c:pt>
                <c:pt idx="1351">
                  <c:v>33936</c:v>
                </c:pt>
                <c:pt idx="1352">
                  <c:v>33937</c:v>
                </c:pt>
                <c:pt idx="1353">
                  <c:v>33938</c:v>
                </c:pt>
                <c:pt idx="1354">
                  <c:v>33939</c:v>
                </c:pt>
                <c:pt idx="1355">
                  <c:v>33940</c:v>
                </c:pt>
                <c:pt idx="1356">
                  <c:v>33941</c:v>
                </c:pt>
                <c:pt idx="1357">
                  <c:v>33942</c:v>
                </c:pt>
                <c:pt idx="1358">
                  <c:v>33943</c:v>
                </c:pt>
                <c:pt idx="1359">
                  <c:v>33944</c:v>
                </c:pt>
                <c:pt idx="1360">
                  <c:v>33945</c:v>
                </c:pt>
                <c:pt idx="1361">
                  <c:v>33946</c:v>
                </c:pt>
                <c:pt idx="1362">
                  <c:v>33947</c:v>
                </c:pt>
                <c:pt idx="1363">
                  <c:v>33948</c:v>
                </c:pt>
                <c:pt idx="1364">
                  <c:v>33949</c:v>
                </c:pt>
                <c:pt idx="1365">
                  <c:v>33950</c:v>
                </c:pt>
                <c:pt idx="1366">
                  <c:v>33951</c:v>
                </c:pt>
                <c:pt idx="1367">
                  <c:v>33952</c:v>
                </c:pt>
                <c:pt idx="1368">
                  <c:v>33953</c:v>
                </c:pt>
                <c:pt idx="1369">
                  <c:v>33954</c:v>
                </c:pt>
                <c:pt idx="1370">
                  <c:v>33955</c:v>
                </c:pt>
                <c:pt idx="1371">
                  <c:v>33956</c:v>
                </c:pt>
                <c:pt idx="1372">
                  <c:v>33957</c:v>
                </c:pt>
                <c:pt idx="1373">
                  <c:v>33958</c:v>
                </c:pt>
                <c:pt idx="1374">
                  <c:v>33959</c:v>
                </c:pt>
                <c:pt idx="1375">
                  <c:v>33960</c:v>
                </c:pt>
                <c:pt idx="1376">
                  <c:v>33961</c:v>
                </c:pt>
                <c:pt idx="1377">
                  <c:v>33962</c:v>
                </c:pt>
                <c:pt idx="1378">
                  <c:v>33963</c:v>
                </c:pt>
                <c:pt idx="1379">
                  <c:v>33964</c:v>
                </c:pt>
                <c:pt idx="1380">
                  <c:v>33965</c:v>
                </c:pt>
                <c:pt idx="1381">
                  <c:v>33966</c:v>
                </c:pt>
                <c:pt idx="1382">
                  <c:v>33967</c:v>
                </c:pt>
                <c:pt idx="1383">
                  <c:v>33968</c:v>
                </c:pt>
                <c:pt idx="1384">
                  <c:v>33969</c:v>
                </c:pt>
                <c:pt idx="1385">
                  <c:v>33970</c:v>
                </c:pt>
                <c:pt idx="1386">
                  <c:v>33971</c:v>
                </c:pt>
                <c:pt idx="1387">
                  <c:v>33972</c:v>
                </c:pt>
                <c:pt idx="1388">
                  <c:v>33973</c:v>
                </c:pt>
                <c:pt idx="1389">
                  <c:v>33974</c:v>
                </c:pt>
                <c:pt idx="1390">
                  <c:v>33975</c:v>
                </c:pt>
                <c:pt idx="1391">
                  <c:v>33976</c:v>
                </c:pt>
                <c:pt idx="1392">
                  <c:v>33977</c:v>
                </c:pt>
                <c:pt idx="1393">
                  <c:v>33978</c:v>
                </c:pt>
                <c:pt idx="1394">
                  <c:v>33979</c:v>
                </c:pt>
                <c:pt idx="1395">
                  <c:v>33980</c:v>
                </c:pt>
                <c:pt idx="1396">
                  <c:v>33981</c:v>
                </c:pt>
                <c:pt idx="1397">
                  <c:v>33982</c:v>
                </c:pt>
                <c:pt idx="1398">
                  <c:v>33983</c:v>
                </c:pt>
                <c:pt idx="1399">
                  <c:v>33984</c:v>
                </c:pt>
                <c:pt idx="1400">
                  <c:v>33985</c:v>
                </c:pt>
                <c:pt idx="1401">
                  <c:v>33986</c:v>
                </c:pt>
                <c:pt idx="1402">
                  <c:v>33987</c:v>
                </c:pt>
                <c:pt idx="1403">
                  <c:v>33988</c:v>
                </c:pt>
                <c:pt idx="1404">
                  <c:v>33989</c:v>
                </c:pt>
                <c:pt idx="1405">
                  <c:v>33990</c:v>
                </c:pt>
                <c:pt idx="1406">
                  <c:v>33991</c:v>
                </c:pt>
                <c:pt idx="1407">
                  <c:v>33992</c:v>
                </c:pt>
                <c:pt idx="1408">
                  <c:v>33993</c:v>
                </c:pt>
                <c:pt idx="1409">
                  <c:v>33994</c:v>
                </c:pt>
                <c:pt idx="1410">
                  <c:v>33995</c:v>
                </c:pt>
                <c:pt idx="1411">
                  <c:v>33996</c:v>
                </c:pt>
                <c:pt idx="1412">
                  <c:v>33997</c:v>
                </c:pt>
                <c:pt idx="1413">
                  <c:v>33998</c:v>
                </c:pt>
                <c:pt idx="1414">
                  <c:v>33999</c:v>
                </c:pt>
                <c:pt idx="1415">
                  <c:v>34000</c:v>
                </c:pt>
                <c:pt idx="1416">
                  <c:v>34001</c:v>
                </c:pt>
                <c:pt idx="1417">
                  <c:v>34002</c:v>
                </c:pt>
                <c:pt idx="1418">
                  <c:v>34003</c:v>
                </c:pt>
                <c:pt idx="1419">
                  <c:v>34004</c:v>
                </c:pt>
                <c:pt idx="1420">
                  <c:v>34005</c:v>
                </c:pt>
                <c:pt idx="1421">
                  <c:v>34006</c:v>
                </c:pt>
                <c:pt idx="1422">
                  <c:v>34007</c:v>
                </c:pt>
                <c:pt idx="1423">
                  <c:v>34008</c:v>
                </c:pt>
                <c:pt idx="1424">
                  <c:v>34009</c:v>
                </c:pt>
                <c:pt idx="1425">
                  <c:v>34010</c:v>
                </c:pt>
                <c:pt idx="1426">
                  <c:v>34011</c:v>
                </c:pt>
                <c:pt idx="1427">
                  <c:v>34012</c:v>
                </c:pt>
                <c:pt idx="1428">
                  <c:v>34013</c:v>
                </c:pt>
                <c:pt idx="1429">
                  <c:v>34014</c:v>
                </c:pt>
                <c:pt idx="1430">
                  <c:v>34015</c:v>
                </c:pt>
                <c:pt idx="1431">
                  <c:v>34016</c:v>
                </c:pt>
                <c:pt idx="1432">
                  <c:v>34017</c:v>
                </c:pt>
                <c:pt idx="1433">
                  <c:v>34018</c:v>
                </c:pt>
                <c:pt idx="1434">
                  <c:v>34019</c:v>
                </c:pt>
                <c:pt idx="1435">
                  <c:v>34020</c:v>
                </c:pt>
                <c:pt idx="1436">
                  <c:v>34021</c:v>
                </c:pt>
                <c:pt idx="1437">
                  <c:v>34022</c:v>
                </c:pt>
                <c:pt idx="1438">
                  <c:v>34023</c:v>
                </c:pt>
                <c:pt idx="1439">
                  <c:v>34024</c:v>
                </c:pt>
                <c:pt idx="1440">
                  <c:v>34025</c:v>
                </c:pt>
                <c:pt idx="1441">
                  <c:v>34026</c:v>
                </c:pt>
                <c:pt idx="1442">
                  <c:v>34027</c:v>
                </c:pt>
                <c:pt idx="1443">
                  <c:v>34028</c:v>
                </c:pt>
                <c:pt idx="1444">
                  <c:v>34029</c:v>
                </c:pt>
                <c:pt idx="1445">
                  <c:v>34030</c:v>
                </c:pt>
                <c:pt idx="1446">
                  <c:v>34031</c:v>
                </c:pt>
                <c:pt idx="1447">
                  <c:v>34032</c:v>
                </c:pt>
                <c:pt idx="1448">
                  <c:v>34033</c:v>
                </c:pt>
                <c:pt idx="1449">
                  <c:v>34034</c:v>
                </c:pt>
                <c:pt idx="1450">
                  <c:v>34035</c:v>
                </c:pt>
                <c:pt idx="1451">
                  <c:v>34036</c:v>
                </c:pt>
                <c:pt idx="1452">
                  <c:v>34037</c:v>
                </c:pt>
                <c:pt idx="1453">
                  <c:v>34038</c:v>
                </c:pt>
                <c:pt idx="1454">
                  <c:v>34039</c:v>
                </c:pt>
                <c:pt idx="1455">
                  <c:v>34040</c:v>
                </c:pt>
                <c:pt idx="1456">
                  <c:v>34041</c:v>
                </c:pt>
                <c:pt idx="1457">
                  <c:v>34042</c:v>
                </c:pt>
                <c:pt idx="1458">
                  <c:v>34043</c:v>
                </c:pt>
                <c:pt idx="1459">
                  <c:v>34044</c:v>
                </c:pt>
                <c:pt idx="1460">
                  <c:v>34045</c:v>
                </c:pt>
                <c:pt idx="1461">
                  <c:v>34046</c:v>
                </c:pt>
                <c:pt idx="1462">
                  <c:v>34047</c:v>
                </c:pt>
                <c:pt idx="1463">
                  <c:v>34048</c:v>
                </c:pt>
                <c:pt idx="1464">
                  <c:v>34049</c:v>
                </c:pt>
                <c:pt idx="1465">
                  <c:v>34050</c:v>
                </c:pt>
                <c:pt idx="1466">
                  <c:v>34051</c:v>
                </c:pt>
                <c:pt idx="1467">
                  <c:v>34052</c:v>
                </c:pt>
                <c:pt idx="1468">
                  <c:v>34053</c:v>
                </c:pt>
                <c:pt idx="1469">
                  <c:v>34054</c:v>
                </c:pt>
                <c:pt idx="1470">
                  <c:v>34055</c:v>
                </c:pt>
                <c:pt idx="1471">
                  <c:v>34056</c:v>
                </c:pt>
                <c:pt idx="1472">
                  <c:v>34057</c:v>
                </c:pt>
                <c:pt idx="1473">
                  <c:v>34058</c:v>
                </c:pt>
                <c:pt idx="1474">
                  <c:v>34059</c:v>
                </c:pt>
                <c:pt idx="1475">
                  <c:v>34060</c:v>
                </c:pt>
                <c:pt idx="1476">
                  <c:v>34061</c:v>
                </c:pt>
                <c:pt idx="1477">
                  <c:v>34062</c:v>
                </c:pt>
                <c:pt idx="1478">
                  <c:v>34063</c:v>
                </c:pt>
                <c:pt idx="1479">
                  <c:v>34064</c:v>
                </c:pt>
                <c:pt idx="1480">
                  <c:v>34065</c:v>
                </c:pt>
                <c:pt idx="1481">
                  <c:v>34066</c:v>
                </c:pt>
                <c:pt idx="1482">
                  <c:v>34067</c:v>
                </c:pt>
                <c:pt idx="1483">
                  <c:v>34068</c:v>
                </c:pt>
                <c:pt idx="1484">
                  <c:v>34069</c:v>
                </c:pt>
                <c:pt idx="1485">
                  <c:v>34070</c:v>
                </c:pt>
                <c:pt idx="1486">
                  <c:v>34071</c:v>
                </c:pt>
                <c:pt idx="1487">
                  <c:v>34072</c:v>
                </c:pt>
                <c:pt idx="1488">
                  <c:v>34073</c:v>
                </c:pt>
                <c:pt idx="1489">
                  <c:v>34074</c:v>
                </c:pt>
                <c:pt idx="1490">
                  <c:v>34075</c:v>
                </c:pt>
                <c:pt idx="1491">
                  <c:v>34076</c:v>
                </c:pt>
                <c:pt idx="1492">
                  <c:v>34077</c:v>
                </c:pt>
                <c:pt idx="1493">
                  <c:v>34078</c:v>
                </c:pt>
                <c:pt idx="1494">
                  <c:v>34079</c:v>
                </c:pt>
                <c:pt idx="1495">
                  <c:v>34080</c:v>
                </c:pt>
                <c:pt idx="1496">
                  <c:v>34081</c:v>
                </c:pt>
                <c:pt idx="1497">
                  <c:v>34082</c:v>
                </c:pt>
                <c:pt idx="1498">
                  <c:v>34083</c:v>
                </c:pt>
                <c:pt idx="1499">
                  <c:v>34084</c:v>
                </c:pt>
                <c:pt idx="1500">
                  <c:v>34085</c:v>
                </c:pt>
                <c:pt idx="1501">
                  <c:v>34086</c:v>
                </c:pt>
                <c:pt idx="1502">
                  <c:v>34087</c:v>
                </c:pt>
                <c:pt idx="1503">
                  <c:v>34088</c:v>
                </c:pt>
                <c:pt idx="1504">
                  <c:v>34089</c:v>
                </c:pt>
                <c:pt idx="1505">
                  <c:v>34090</c:v>
                </c:pt>
                <c:pt idx="1506">
                  <c:v>34091</c:v>
                </c:pt>
                <c:pt idx="1507">
                  <c:v>34092</c:v>
                </c:pt>
                <c:pt idx="1508">
                  <c:v>34093</c:v>
                </c:pt>
                <c:pt idx="1509">
                  <c:v>34094</c:v>
                </c:pt>
                <c:pt idx="1510">
                  <c:v>34095</c:v>
                </c:pt>
                <c:pt idx="1511">
                  <c:v>34096</c:v>
                </c:pt>
                <c:pt idx="1512">
                  <c:v>34097</c:v>
                </c:pt>
                <c:pt idx="1513">
                  <c:v>34098</c:v>
                </c:pt>
                <c:pt idx="1514">
                  <c:v>34099</c:v>
                </c:pt>
                <c:pt idx="1515">
                  <c:v>34100</c:v>
                </c:pt>
                <c:pt idx="1516">
                  <c:v>34101</c:v>
                </c:pt>
                <c:pt idx="1517">
                  <c:v>34102</c:v>
                </c:pt>
                <c:pt idx="1518">
                  <c:v>34103</c:v>
                </c:pt>
                <c:pt idx="1519">
                  <c:v>34104</c:v>
                </c:pt>
                <c:pt idx="1520">
                  <c:v>34105</c:v>
                </c:pt>
                <c:pt idx="1521">
                  <c:v>34106</c:v>
                </c:pt>
                <c:pt idx="1522">
                  <c:v>34107</c:v>
                </c:pt>
                <c:pt idx="1523">
                  <c:v>34108</c:v>
                </c:pt>
                <c:pt idx="1524">
                  <c:v>34109</c:v>
                </c:pt>
                <c:pt idx="1525">
                  <c:v>34110</c:v>
                </c:pt>
                <c:pt idx="1526">
                  <c:v>34111</c:v>
                </c:pt>
                <c:pt idx="1527">
                  <c:v>34112</c:v>
                </c:pt>
                <c:pt idx="1528">
                  <c:v>34113</c:v>
                </c:pt>
                <c:pt idx="1529">
                  <c:v>34114</c:v>
                </c:pt>
                <c:pt idx="1530">
                  <c:v>34115</c:v>
                </c:pt>
                <c:pt idx="1531">
                  <c:v>34116</c:v>
                </c:pt>
                <c:pt idx="1532">
                  <c:v>34117</c:v>
                </c:pt>
                <c:pt idx="1533">
                  <c:v>34118</c:v>
                </c:pt>
                <c:pt idx="1534">
                  <c:v>34119</c:v>
                </c:pt>
                <c:pt idx="1535">
                  <c:v>34120</c:v>
                </c:pt>
                <c:pt idx="1536">
                  <c:v>34121</c:v>
                </c:pt>
                <c:pt idx="1537">
                  <c:v>34122</c:v>
                </c:pt>
                <c:pt idx="1538">
                  <c:v>34123</c:v>
                </c:pt>
                <c:pt idx="1539">
                  <c:v>34124</c:v>
                </c:pt>
                <c:pt idx="1540">
                  <c:v>34125</c:v>
                </c:pt>
                <c:pt idx="1541">
                  <c:v>34126</c:v>
                </c:pt>
                <c:pt idx="1542">
                  <c:v>34127</c:v>
                </c:pt>
                <c:pt idx="1543">
                  <c:v>34128</c:v>
                </c:pt>
                <c:pt idx="1544">
                  <c:v>34129</c:v>
                </c:pt>
                <c:pt idx="1545">
                  <c:v>34130</c:v>
                </c:pt>
                <c:pt idx="1546">
                  <c:v>34131</c:v>
                </c:pt>
                <c:pt idx="1547">
                  <c:v>34132</c:v>
                </c:pt>
                <c:pt idx="1548">
                  <c:v>34133</c:v>
                </c:pt>
                <c:pt idx="1549">
                  <c:v>34134</c:v>
                </c:pt>
                <c:pt idx="1550">
                  <c:v>34135</c:v>
                </c:pt>
                <c:pt idx="1551">
                  <c:v>34136</c:v>
                </c:pt>
                <c:pt idx="1552">
                  <c:v>34137</c:v>
                </c:pt>
                <c:pt idx="1553">
                  <c:v>34138</c:v>
                </c:pt>
                <c:pt idx="1554">
                  <c:v>34139</c:v>
                </c:pt>
                <c:pt idx="1555">
                  <c:v>34140</c:v>
                </c:pt>
                <c:pt idx="1556">
                  <c:v>34141</c:v>
                </c:pt>
                <c:pt idx="1557">
                  <c:v>34142</c:v>
                </c:pt>
                <c:pt idx="1558">
                  <c:v>34143</c:v>
                </c:pt>
                <c:pt idx="1559">
                  <c:v>34144</c:v>
                </c:pt>
                <c:pt idx="1560">
                  <c:v>34145</c:v>
                </c:pt>
                <c:pt idx="1561">
                  <c:v>34146</c:v>
                </c:pt>
                <c:pt idx="1562">
                  <c:v>34147</c:v>
                </c:pt>
                <c:pt idx="1563">
                  <c:v>34148</c:v>
                </c:pt>
                <c:pt idx="1564">
                  <c:v>34149</c:v>
                </c:pt>
                <c:pt idx="1565">
                  <c:v>34150</c:v>
                </c:pt>
                <c:pt idx="1566">
                  <c:v>34151</c:v>
                </c:pt>
                <c:pt idx="1567">
                  <c:v>34152</c:v>
                </c:pt>
                <c:pt idx="1568">
                  <c:v>34153</c:v>
                </c:pt>
                <c:pt idx="1569">
                  <c:v>34154</c:v>
                </c:pt>
                <c:pt idx="1570">
                  <c:v>34155</c:v>
                </c:pt>
                <c:pt idx="1571">
                  <c:v>34156</c:v>
                </c:pt>
                <c:pt idx="1572">
                  <c:v>34157</c:v>
                </c:pt>
                <c:pt idx="1573">
                  <c:v>34158</c:v>
                </c:pt>
                <c:pt idx="1574">
                  <c:v>34159</c:v>
                </c:pt>
                <c:pt idx="1575">
                  <c:v>34160</c:v>
                </c:pt>
                <c:pt idx="1576">
                  <c:v>34161</c:v>
                </c:pt>
                <c:pt idx="1577">
                  <c:v>34162</c:v>
                </c:pt>
                <c:pt idx="1578">
                  <c:v>34163</c:v>
                </c:pt>
                <c:pt idx="1579">
                  <c:v>34164</c:v>
                </c:pt>
                <c:pt idx="1580">
                  <c:v>34165</c:v>
                </c:pt>
                <c:pt idx="1581">
                  <c:v>34166</c:v>
                </c:pt>
                <c:pt idx="1582">
                  <c:v>34167</c:v>
                </c:pt>
                <c:pt idx="1583">
                  <c:v>34168</c:v>
                </c:pt>
                <c:pt idx="1584">
                  <c:v>34169</c:v>
                </c:pt>
                <c:pt idx="1585">
                  <c:v>34170</c:v>
                </c:pt>
                <c:pt idx="1586">
                  <c:v>34171</c:v>
                </c:pt>
                <c:pt idx="1587">
                  <c:v>34172</c:v>
                </c:pt>
                <c:pt idx="1588">
                  <c:v>34173</c:v>
                </c:pt>
                <c:pt idx="1589">
                  <c:v>34174</c:v>
                </c:pt>
                <c:pt idx="1590">
                  <c:v>34175</c:v>
                </c:pt>
                <c:pt idx="1591">
                  <c:v>34176</c:v>
                </c:pt>
                <c:pt idx="1592">
                  <c:v>34177</c:v>
                </c:pt>
                <c:pt idx="1593">
                  <c:v>34178</c:v>
                </c:pt>
                <c:pt idx="1594">
                  <c:v>34179</c:v>
                </c:pt>
                <c:pt idx="1595">
                  <c:v>34180</c:v>
                </c:pt>
                <c:pt idx="1596">
                  <c:v>34181</c:v>
                </c:pt>
                <c:pt idx="1597">
                  <c:v>34182</c:v>
                </c:pt>
                <c:pt idx="1598">
                  <c:v>34183</c:v>
                </c:pt>
                <c:pt idx="1599">
                  <c:v>34184</c:v>
                </c:pt>
                <c:pt idx="1600">
                  <c:v>34185</c:v>
                </c:pt>
                <c:pt idx="1601">
                  <c:v>34186</c:v>
                </c:pt>
                <c:pt idx="1602">
                  <c:v>34187</c:v>
                </c:pt>
                <c:pt idx="1603">
                  <c:v>34188</c:v>
                </c:pt>
                <c:pt idx="1604">
                  <c:v>34189</c:v>
                </c:pt>
                <c:pt idx="1605">
                  <c:v>34190</c:v>
                </c:pt>
                <c:pt idx="1606">
                  <c:v>34191</c:v>
                </c:pt>
                <c:pt idx="1607">
                  <c:v>34192</c:v>
                </c:pt>
                <c:pt idx="1608">
                  <c:v>34193</c:v>
                </c:pt>
                <c:pt idx="1609">
                  <c:v>34194</c:v>
                </c:pt>
                <c:pt idx="1610">
                  <c:v>34195</c:v>
                </c:pt>
                <c:pt idx="1611">
                  <c:v>34196</c:v>
                </c:pt>
                <c:pt idx="1612">
                  <c:v>34197</c:v>
                </c:pt>
                <c:pt idx="1613">
                  <c:v>34198</c:v>
                </c:pt>
                <c:pt idx="1614">
                  <c:v>34199</c:v>
                </c:pt>
                <c:pt idx="1615">
                  <c:v>34200</c:v>
                </c:pt>
                <c:pt idx="1616">
                  <c:v>34201</c:v>
                </c:pt>
                <c:pt idx="1617">
                  <c:v>34202</c:v>
                </c:pt>
                <c:pt idx="1618">
                  <c:v>34203</c:v>
                </c:pt>
                <c:pt idx="1619">
                  <c:v>34204</c:v>
                </c:pt>
                <c:pt idx="1620">
                  <c:v>34205</c:v>
                </c:pt>
                <c:pt idx="1621">
                  <c:v>34206</c:v>
                </c:pt>
                <c:pt idx="1622">
                  <c:v>34207</c:v>
                </c:pt>
                <c:pt idx="1623">
                  <c:v>34208</c:v>
                </c:pt>
                <c:pt idx="1624">
                  <c:v>34209</c:v>
                </c:pt>
                <c:pt idx="1625">
                  <c:v>34210</c:v>
                </c:pt>
                <c:pt idx="1626">
                  <c:v>34211</c:v>
                </c:pt>
                <c:pt idx="1627">
                  <c:v>34212</c:v>
                </c:pt>
                <c:pt idx="1628">
                  <c:v>34213</c:v>
                </c:pt>
                <c:pt idx="1629">
                  <c:v>34214</c:v>
                </c:pt>
                <c:pt idx="1630">
                  <c:v>34215</c:v>
                </c:pt>
                <c:pt idx="1631">
                  <c:v>34216</c:v>
                </c:pt>
                <c:pt idx="1632">
                  <c:v>34217</c:v>
                </c:pt>
                <c:pt idx="1633">
                  <c:v>34218</c:v>
                </c:pt>
                <c:pt idx="1634">
                  <c:v>34219</c:v>
                </c:pt>
                <c:pt idx="1635">
                  <c:v>34220</c:v>
                </c:pt>
                <c:pt idx="1636">
                  <c:v>34221</c:v>
                </c:pt>
                <c:pt idx="1637">
                  <c:v>34222</c:v>
                </c:pt>
                <c:pt idx="1638">
                  <c:v>34223</c:v>
                </c:pt>
                <c:pt idx="1639">
                  <c:v>34224</c:v>
                </c:pt>
                <c:pt idx="1640">
                  <c:v>34225</c:v>
                </c:pt>
                <c:pt idx="1641">
                  <c:v>34226</c:v>
                </c:pt>
                <c:pt idx="1642">
                  <c:v>34227</c:v>
                </c:pt>
                <c:pt idx="1643">
                  <c:v>34228</c:v>
                </c:pt>
                <c:pt idx="1644">
                  <c:v>34229</c:v>
                </c:pt>
                <c:pt idx="1645">
                  <c:v>34230</c:v>
                </c:pt>
                <c:pt idx="1646">
                  <c:v>34231</c:v>
                </c:pt>
                <c:pt idx="1647">
                  <c:v>34232</c:v>
                </c:pt>
                <c:pt idx="1648">
                  <c:v>34233</c:v>
                </c:pt>
                <c:pt idx="1649">
                  <c:v>34234</c:v>
                </c:pt>
                <c:pt idx="1650">
                  <c:v>34235</c:v>
                </c:pt>
                <c:pt idx="1651">
                  <c:v>34236</c:v>
                </c:pt>
                <c:pt idx="1652">
                  <c:v>34237</c:v>
                </c:pt>
                <c:pt idx="1653">
                  <c:v>34238</c:v>
                </c:pt>
                <c:pt idx="1654">
                  <c:v>34239</c:v>
                </c:pt>
                <c:pt idx="1655">
                  <c:v>34240</c:v>
                </c:pt>
                <c:pt idx="1656">
                  <c:v>34241</c:v>
                </c:pt>
                <c:pt idx="1657">
                  <c:v>34242</c:v>
                </c:pt>
                <c:pt idx="1658">
                  <c:v>34243</c:v>
                </c:pt>
                <c:pt idx="1659">
                  <c:v>34244</c:v>
                </c:pt>
                <c:pt idx="1660">
                  <c:v>34245</c:v>
                </c:pt>
                <c:pt idx="1661">
                  <c:v>34246</c:v>
                </c:pt>
                <c:pt idx="1662">
                  <c:v>34247</c:v>
                </c:pt>
                <c:pt idx="1663">
                  <c:v>34248</c:v>
                </c:pt>
                <c:pt idx="1664">
                  <c:v>34249</c:v>
                </c:pt>
                <c:pt idx="1665">
                  <c:v>34250</c:v>
                </c:pt>
                <c:pt idx="1666">
                  <c:v>34251</c:v>
                </c:pt>
                <c:pt idx="1667">
                  <c:v>34252</c:v>
                </c:pt>
                <c:pt idx="1668">
                  <c:v>34253</c:v>
                </c:pt>
                <c:pt idx="1669">
                  <c:v>34254</c:v>
                </c:pt>
                <c:pt idx="1670">
                  <c:v>34255</c:v>
                </c:pt>
                <c:pt idx="1671">
                  <c:v>34256</c:v>
                </c:pt>
                <c:pt idx="1672">
                  <c:v>34257</c:v>
                </c:pt>
                <c:pt idx="1673">
                  <c:v>34258</c:v>
                </c:pt>
                <c:pt idx="1674">
                  <c:v>34259</c:v>
                </c:pt>
                <c:pt idx="1675">
                  <c:v>34260</c:v>
                </c:pt>
                <c:pt idx="1676">
                  <c:v>34261</c:v>
                </c:pt>
                <c:pt idx="1677">
                  <c:v>34262</c:v>
                </c:pt>
                <c:pt idx="1678">
                  <c:v>34263</c:v>
                </c:pt>
                <c:pt idx="1679">
                  <c:v>34264</c:v>
                </c:pt>
                <c:pt idx="1680">
                  <c:v>34265</c:v>
                </c:pt>
                <c:pt idx="1681">
                  <c:v>34266</c:v>
                </c:pt>
                <c:pt idx="1682">
                  <c:v>34267</c:v>
                </c:pt>
                <c:pt idx="1683">
                  <c:v>34268</c:v>
                </c:pt>
                <c:pt idx="1684">
                  <c:v>34269</c:v>
                </c:pt>
                <c:pt idx="1685">
                  <c:v>34270</c:v>
                </c:pt>
                <c:pt idx="1686">
                  <c:v>34271</c:v>
                </c:pt>
                <c:pt idx="1687">
                  <c:v>34272</c:v>
                </c:pt>
                <c:pt idx="1688">
                  <c:v>34273</c:v>
                </c:pt>
                <c:pt idx="1689">
                  <c:v>34274</c:v>
                </c:pt>
                <c:pt idx="1690">
                  <c:v>34275</c:v>
                </c:pt>
                <c:pt idx="1691">
                  <c:v>34276</c:v>
                </c:pt>
                <c:pt idx="1692">
                  <c:v>34277</c:v>
                </c:pt>
                <c:pt idx="1693">
                  <c:v>34278</c:v>
                </c:pt>
                <c:pt idx="1694">
                  <c:v>34279</c:v>
                </c:pt>
                <c:pt idx="1695">
                  <c:v>34280</c:v>
                </c:pt>
                <c:pt idx="1696">
                  <c:v>34281</c:v>
                </c:pt>
                <c:pt idx="1697">
                  <c:v>34282</c:v>
                </c:pt>
                <c:pt idx="1698">
                  <c:v>34283</c:v>
                </c:pt>
                <c:pt idx="1699">
                  <c:v>34284</c:v>
                </c:pt>
                <c:pt idx="1700">
                  <c:v>34285</c:v>
                </c:pt>
                <c:pt idx="1701">
                  <c:v>34286</c:v>
                </c:pt>
                <c:pt idx="1702">
                  <c:v>34287</c:v>
                </c:pt>
                <c:pt idx="1703">
                  <c:v>34288</c:v>
                </c:pt>
                <c:pt idx="1704">
                  <c:v>34289</c:v>
                </c:pt>
                <c:pt idx="1705">
                  <c:v>34290</c:v>
                </c:pt>
                <c:pt idx="1706">
                  <c:v>34291</c:v>
                </c:pt>
                <c:pt idx="1707">
                  <c:v>34292</c:v>
                </c:pt>
                <c:pt idx="1708">
                  <c:v>34293</c:v>
                </c:pt>
                <c:pt idx="1709">
                  <c:v>34294</c:v>
                </c:pt>
                <c:pt idx="1710">
                  <c:v>34295</c:v>
                </c:pt>
                <c:pt idx="1711">
                  <c:v>34296</c:v>
                </c:pt>
                <c:pt idx="1712">
                  <c:v>34297</c:v>
                </c:pt>
                <c:pt idx="1713">
                  <c:v>34298</c:v>
                </c:pt>
                <c:pt idx="1714">
                  <c:v>34299</c:v>
                </c:pt>
                <c:pt idx="1715">
                  <c:v>34300</c:v>
                </c:pt>
                <c:pt idx="1716">
                  <c:v>34301</c:v>
                </c:pt>
                <c:pt idx="1717">
                  <c:v>34302</c:v>
                </c:pt>
                <c:pt idx="1718">
                  <c:v>34303</c:v>
                </c:pt>
                <c:pt idx="1719">
                  <c:v>34304</c:v>
                </c:pt>
                <c:pt idx="1720">
                  <c:v>34305</c:v>
                </c:pt>
                <c:pt idx="1721">
                  <c:v>34306</c:v>
                </c:pt>
                <c:pt idx="1722">
                  <c:v>34307</c:v>
                </c:pt>
                <c:pt idx="1723">
                  <c:v>34308</c:v>
                </c:pt>
                <c:pt idx="1724">
                  <c:v>34309</c:v>
                </c:pt>
                <c:pt idx="1725">
                  <c:v>34310</c:v>
                </c:pt>
                <c:pt idx="1726">
                  <c:v>34311</c:v>
                </c:pt>
                <c:pt idx="1727">
                  <c:v>34312</c:v>
                </c:pt>
                <c:pt idx="1728">
                  <c:v>34313</c:v>
                </c:pt>
                <c:pt idx="1729">
                  <c:v>34314</c:v>
                </c:pt>
                <c:pt idx="1730">
                  <c:v>34315</c:v>
                </c:pt>
                <c:pt idx="1731">
                  <c:v>34316</c:v>
                </c:pt>
                <c:pt idx="1732">
                  <c:v>34317</c:v>
                </c:pt>
                <c:pt idx="1733">
                  <c:v>34318</c:v>
                </c:pt>
                <c:pt idx="1734">
                  <c:v>34319</c:v>
                </c:pt>
                <c:pt idx="1735">
                  <c:v>34320</c:v>
                </c:pt>
                <c:pt idx="1736">
                  <c:v>34321</c:v>
                </c:pt>
                <c:pt idx="1737">
                  <c:v>34322</c:v>
                </c:pt>
                <c:pt idx="1738">
                  <c:v>34323</c:v>
                </c:pt>
                <c:pt idx="1739">
                  <c:v>34324</c:v>
                </c:pt>
                <c:pt idx="1740">
                  <c:v>34325</c:v>
                </c:pt>
                <c:pt idx="1741">
                  <c:v>34326</c:v>
                </c:pt>
                <c:pt idx="1742">
                  <c:v>34327</c:v>
                </c:pt>
                <c:pt idx="1743">
                  <c:v>34328</c:v>
                </c:pt>
                <c:pt idx="1744">
                  <c:v>34329</c:v>
                </c:pt>
                <c:pt idx="1745">
                  <c:v>34330</c:v>
                </c:pt>
                <c:pt idx="1746">
                  <c:v>34331</c:v>
                </c:pt>
                <c:pt idx="1747">
                  <c:v>34332</c:v>
                </c:pt>
                <c:pt idx="1748">
                  <c:v>34333</c:v>
                </c:pt>
                <c:pt idx="1749">
                  <c:v>34334</c:v>
                </c:pt>
                <c:pt idx="1750">
                  <c:v>34335</c:v>
                </c:pt>
                <c:pt idx="1751">
                  <c:v>34336</c:v>
                </c:pt>
                <c:pt idx="1752">
                  <c:v>34337</c:v>
                </c:pt>
                <c:pt idx="1753">
                  <c:v>34338</c:v>
                </c:pt>
                <c:pt idx="1754">
                  <c:v>34339</c:v>
                </c:pt>
                <c:pt idx="1755">
                  <c:v>34340</c:v>
                </c:pt>
                <c:pt idx="1756">
                  <c:v>34341</c:v>
                </c:pt>
                <c:pt idx="1757">
                  <c:v>34342</c:v>
                </c:pt>
                <c:pt idx="1758">
                  <c:v>34343</c:v>
                </c:pt>
                <c:pt idx="1759">
                  <c:v>34344</c:v>
                </c:pt>
                <c:pt idx="1760">
                  <c:v>34345</c:v>
                </c:pt>
                <c:pt idx="1761">
                  <c:v>34346</c:v>
                </c:pt>
                <c:pt idx="1762">
                  <c:v>34347</c:v>
                </c:pt>
                <c:pt idx="1763">
                  <c:v>34348</c:v>
                </c:pt>
                <c:pt idx="1764">
                  <c:v>34349</c:v>
                </c:pt>
                <c:pt idx="1765">
                  <c:v>34350</c:v>
                </c:pt>
                <c:pt idx="1766">
                  <c:v>34351</c:v>
                </c:pt>
                <c:pt idx="1767">
                  <c:v>34352</c:v>
                </c:pt>
                <c:pt idx="1768">
                  <c:v>34353</c:v>
                </c:pt>
                <c:pt idx="1769">
                  <c:v>34354</c:v>
                </c:pt>
                <c:pt idx="1770">
                  <c:v>34355</c:v>
                </c:pt>
                <c:pt idx="1771">
                  <c:v>34356</c:v>
                </c:pt>
                <c:pt idx="1772">
                  <c:v>34357</c:v>
                </c:pt>
                <c:pt idx="1773">
                  <c:v>34358</c:v>
                </c:pt>
                <c:pt idx="1774">
                  <c:v>34359</c:v>
                </c:pt>
                <c:pt idx="1775">
                  <c:v>34360</c:v>
                </c:pt>
                <c:pt idx="1776">
                  <c:v>34361</c:v>
                </c:pt>
                <c:pt idx="1777">
                  <c:v>34362</c:v>
                </c:pt>
                <c:pt idx="1778">
                  <c:v>34363</c:v>
                </c:pt>
                <c:pt idx="1779">
                  <c:v>34364</c:v>
                </c:pt>
                <c:pt idx="1780">
                  <c:v>34365</c:v>
                </c:pt>
                <c:pt idx="1781">
                  <c:v>34366</c:v>
                </c:pt>
                <c:pt idx="1782">
                  <c:v>34367</c:v>
                </c:pt>
                <c:pt idx="1783">
                  <c:v>34368</c:v>
                </c:pt>
                <c:pt idx="1784">
                  <c:v>34369</c:v>
                </c:pt>
                <c:pt idx="1785">
                  <c:v>34370</c:v>
                </c:pt>
                <c:pt idx="1786">
                  <c:v>34371</c:v>
                </c:pt>
                <c:pt idx="1787">
                  <c:v>34372</c:v>
                </c:pt>
                <c:pt idx="1788">
                  <c:v>34373</c:v>
                </c:pt>
                <c:pt idx="1789">
                  <c:v>34374</c:v>
                </c:pt>
                <c:pt idx="1790">
                  <c:v>34375</c:v>
                </c:pt>
                <c:pt idx="1791">
                  <c:v>34376</c:v>
                </c:pt>
                <c:pt idx="1792">
                  <c:v>34377</c:v>
                </c:pt>
                <c:pt idx="1793">
                  <c:v>34378</c:v>
                </c:pt>
                <c:pt idx="1794">
                  <c:v>34379</c:v>
                </c:pt>
                <c:pt idx="1795">
                  <c:v>34380</c:v>
                </c:pt>
                <c:pt idx="1796">
                  <c:v>34381</c:v>
                </c:pt>
                <c:pt idx="1797">
                  <c:v>34382</c:v>
                </c:pt>
                <c:pt idx="1798">
                  <c:v>34383</c:v>
                </c:pt>
                <c:pt idx="1799">
                  <c:v>34384</c:v>
                </c:pt>
                <c:pt idx="1800">
                  <c:v>34385</c:v>
                </c:pt>
                <c:pt idx="1801">
                  <c:v>34386</c:v>
                </c:pt>
                <c:pt idx="1802">
                  <c:v>34387</c:v>
                </c:pt>
                <c:pt idx="1803">
                  <c:v>34388</c:v>
                </c:pt>
                <c:pt idx="1804">
                  <c:v>34389</c:v>
                </c:pt>
                <c:pt idx="1805">
                  <c:v>34390</c:v>
                </c:pt>
                <c:pt idx="1806">
                  <c:v>34391</c:v>
                </c:pt>
                <c:pt idx="1807">
                  <c:v>34392</c:v>
                </c:pt>
                <c:pt idx="1808">
                  <c:v>34393</c:v>
                </c:pt>
                <c:pt idx="1809">
                  <c:v>34394</c:v>
                </c:pt>
                <c:pt idx="1810">
                  <c:v>34395</c:v>
                </c:pt>
                <c:pt idx="1811">
                  <c:v>34396</c:v>
                </c:pt>
                <c:pt idx="1812">
                  <c:v>34397</c:v>
                </c:pt>
                <c:pt idx="1813">
                  <c:v>34398</c:v>
                </c:pt>
                <c:pt idx="1814">
                  <c:v>34399</c:v>
                </c:pt>
                <c:pt idx="1815">
                  <c:v>34400</c:v>
                </c:pt>
                <c:pt idx="1816">
                  <c:v>34401</c:v>
                </c:pt>
                <c:pt idx="1817">
                  <c:v>34402</c:v>
                </c:pt>
                <c:pt idx="1818">
                  <c:v>34403</c:v>
                </c:pt>
                <c:pt idx="1819">
                  <c:v>34404</c:v>
                </c:pt>
                <c:pt idx="1820">
                  <c:v>34405</c:v>
                </c:pt>
                <c:pt idx="1821">
                  <c:v>34406</c:v>
                </c:pt>
                <c:pt idx="1822">
                  <c:v>34407</c:v>
                </c:pt>
                <c:pt idx="1823">
                  <c:v>34408</c:v>
                </c:pt>
                <c:pt idx="1824">
                  <c:v>34409</c:v>
                </c:pt>
                <c:pt idx="1825">
                  <c:v>34410</c:v>
                </c:pt>
                <c:pt idx="1826">
                  <c:v>34411</c:v>
                </c:pt>
                <c:pt idx="1827">
                  <c:v>34412</c:v>
                </c:pt>
                <c:pt idx="1828">
                  <c:v>34413</c:v>
                </c:pt>
                <c:pt idx="1829">
                  <c:v>34414</c:v>
                </c:pt>
                <c:pt idx="1830">
                  <c:v>34415</c:v>
                </c:pt>
                <c:pt idx="1831">
                  <c:v>34416</c:v>
                </c:pt>
                <c:pt idx="1832">
                  <c:v>34417</c:v>
                </c:pt>
                <c:pt idx="1833">
                  <c:v>34418</c:v>
                </c:pt>
                <c:pt idx="1834">
                  <c:v>34419</c:v>
                </c:pt>
                <c:pt idx="1835">
                  <c:v>34420</c:v>
                </c:pt>
                <c:pt idx="1836">
                  <c:v>34421</c:v>
                </c:pt>
                <c:pt idx="1837">
                  <c:v>34422</c:v>
                </c:pt>
                <c:pt idx="1838">
                  <c:v>34423</c:v>
                </c:pt>
                <c:pt idx="1839">
                  <c:v>34424</c:v>
                </c:pt>
                <c:pt idx="1840">
                  <c:v>34425</c:v>
                </c:pt>
                <c:pt idx="1841">
                  <c:v>34426</c:v>
                </c:pt>
                <c:pt idx="1842">
                  <c:v>34427</c:v>
                </c:pt>
                <c:pt idx="1843">
                  <c:v>34428</c:v>
                </c:pt>
                <c:pt idx="1844">
                  <c:v>34429</c:v>
                </c:pt>
                <c:pt idx="1845">
                  <c:v>34430</c:v>
                </c:pt>
                <c:pt idx="1846">
                  <c:v>34431</c:v>
                </c:pt>
                <c:pt idx="1847">
                  <c:v>34432</c:v>
                </c:pt>
                <c:pt idx="1848">
                  <c:v>34433</c:v>
                </c:pt>
                <c:pt idx="1849">
                  <c:v>34434</c:v>
                </c:pt>
                <c:pt idx="1850">
                  <c:v>34435</c:v>
                </c:pt>
                <c:pt idx="1851">
                  <c:v>34436</c:v>
                </c:pt>
                <c:pt idx="1852">
                  <c:v>34437</c:v>
                </c:pt>
                <c:pt idx="1853">
                  <c:v>34438</c:v>
                </c:pt>
                <c:pt idx="1854">
                  <c:v>34439</c:v>
                </c:pt>
                <c:pt idx="1855">
                  <c:v>34440</c:v>
                </c:pt>
                <c:pt idx="1856">
                  <c:v>34441</c:v>
                </c:pt>
                <c:pt idx="1857">
                  <c:v>34442</c:v>
                </c:pt>
                <c:pt idx="1858">
                  <c:v>34443</c:v>
                </c:pt>
                <c:pt idx="1859">
                  <c:v>34444</c:v>
                </c:pt>
                <c:pt idx="1860">
                  <c:v>34445</c:v>
                </c:pt>
                <c:pt idx="1861">
                  <c:v>34446</c:v>
                </c:pt>
                <c:pt idx="1862">
                  <c:v>34447</c:v>
                </c:pt>
                <c:pt idx="1863">
                  <c:v>34448</c:v>
                </c:pt>
                <c:pt idx="1864">
                  <c:v>34449</c:v>
                </c:pt>
                <c:pt idx="1865">
                  <c:v>34450</c:v>
                </c:pt>
                <c:pt idx="1866">
                  <c:v>34451</c:v>
                </c:pt>
                <c:pt idx="1867">
                  <c:v>34452</c:v>
                </c:pt>
                <c:pt idx="1868">
                  <c:v>34453</c:v>
                </c:pt>
                <c:pt idx="1869">
                  <c:v>34454</c:v>
                </c:pt>
                <c:pt idx="1870">
                  <c:v>34455</c:v>
                </c:pt>
                <c:pt idx="1871">
                  <c:v>34456</c:v>
                </c:pt>
                <c:pt idx="1872">
                  <c:v>34457</c:v>
                </c:pt>
                <c:pt idx="1873">
                  <c:v>34458</c:v>
                </c:pt>
                <c:pt idx="1874">
                  <c:v>34459</c:v>
                </c:pt>
                <c:pt idx="1875">
                  <c:v>34460</c:v>
                </c:pt>
                <c:pt idx="1876">
                  <c:v>34461</c:v>
                </c:pt>
                <c:pt idx="1877">
                  <c:v>34462</c:v>
                </c:pt>
                <c:pt idx="1878">
                  <c:v>34463</c:v>
                </c:pt>
                <c:pt idx="1879">
                  <c:v>34464</c:v>
                </c:pt>
                <c:pt idx="1880">
                  <c:v>34465</c:v>
                </c:pt>
                <c:pt idx="1881">
                  <c:v>34466</c:v>
                </c:pt>
                <c:pt idx="1882">
                  <c:v>34467</c:v>
                </c:pt>
                <c:pt idx="1883">
                  <c:v>34468</c:v>
                </c:pt>
                <c:pt idx="1884">
                  <c:v>34469</c:v>
                </c:pt>
                <c:pt idx="1885">
                  <c:v>34470</c:v>
                </c:pt>
                <c:pt idx="1886">
                  <c:v>34471</c:v>
                </c:pt>
                <c:pt idx="1887">
                  <c:v>34472</c:v>
                </c:pt>
                <c:pt idx="1888">
                  <c:v>34473</c:v>
                </c:pt>
                <c:pt idx="1889">
                  <c:v>34474</c:v>
                </c:pt>
                <c:pt idx="1890">
                  <c:v>34475</c:v>
                </c:pt>
                <c:pt idx="1891">
                  <c:v>34476</c:v>
                </c:pt>
                <c:pt idx="1892">
                  <c:v>34477</c:v>
                </c:pt>
                <c:pt idx="1893">
                  <c:v>34478</c:v>
                </c:pt>
                <c:pt idx="1894">
                  <c:v>34479</c:v>
                </c:pt>
                <c:pt idx="1895">
                  <c:v>34480</c:v>
                </c:pt>
                <c:pt idx="1896">
                  <c:v>34481</c:v>
                </c:pt>
                <c:pt idx="1897">
                  <c:v>34482</c:v>
                </c:pt>
                <c:pt idx="1898">
                  <c:v>34483</c:v>
                </c:pt>
                <c:pt idx="1899">
                  <c:v>34484</c:v>
                </c:pt>
                <c:pt idx="1900">
                  <c:v>34485</c:v>
                </c:pt>
                <c:pt idx="1901">
                  <c:v>34486</c:v>
                </c:pt>
                <c:pt idx="1902">
                  <c:v>34487</c:v>
                </c:pt>
                <c:pt idx="1903">
                  <c:v>34488</c:v>
                </c:pt>
                <c:pt idx="1904">
                  <c:v>34489</c:v>
                </c:pt>
                <c:pt idx="1905">
                  <c:v>34490</c:v>
                </c:pt>
                <c:pt idx="1906">
                  <c:v>34491</c:v>
                </c:pt>
                <c:pt idx="1907">
                  <c:v>34492</c:v>
                </c:pt>
                <c:pt idx="1908">
                  <c:v>34493</c:v>
                </c:pt>
                <c:pt idx="1909">
                  <c:v>34494</c:v>
                </c:pt>
                <c:pt idx="1910">
                  <c:v>34495</c:v>
                </c:pt>
                <c:pt idx="1911">
                  <c:v>34496</c:v>
                </c:pt>
                <c:pt idx="1912">
                  <c:v>34497</c:v>
                </c:pt>
                <c:pt idx="1913">
                  <c:v>34498</c:v>
                </c:pt>
                <c:pt idx="1914">
                  <c:v>34499</c:v>
                </c:pt>
                <c:pt idx="1915">
                  <c:v>34500</c:v>
                </c:pt>
                <c:pt idx="1916">
                  <c:v>34501</c:v>
                </c:pt>
                <c:pt idx="1917">
                  <c:v>34502</c:v>
                </c:pt>
                <c:pt idx="1918">
                  <c:v>34503</c:v>
                </c:pt>
                <c:pt idx="1919">
                  <c:v>34504</c:v>
                </c:pt>
                <c:pt idx="1920">
                  <c:v>34505</c:v>
                </c:pt>
                <c:pt idx="1921">
                  <c:v>34506</c:v>
                </c:pt>
                <c:pt idx="1922">
                  <c:v>34507</c:v>
                </c:pt>
                <c:pt idx="1923">
                  <c:v>34508</c:v>
                </c:pt>
                <c:pt idx="1924">
                  <c:v>34509</c:v>
                </c:pt>
                <c:pt idx="1925">
                  <c:v>34510</c:v>
                </c:pt>
                <c:pt idx="1926">
                  <c:v>34511</c:v>
                </c:pt>
                <c:pt idx="1927">
                  <c:v>34512</c:v>
                </c:pt>
                <c:pt idx="1928">
                  <c:v>34513</c:v>
                </c:pt>
                <c:pt idx="1929">
                  <c:v>34514</c:v>
                </c:pt>
                <c:pt idx="1930">
                  <c:v>34515</c:v>
                </c:pt>
                <c:pt idx="1931">
                  <c:v>34516</c:v>
                </c:pt>
                <c:pt idx="1932">
                  <c:v>34517</c:v>
                </c:pt>
                <c:pt idx="1933">
                  <c:v>34518</c:v>
                </c:pt>
                <c:pt idx="1934">
                  <c:v>34519</c:v>
                </c:pt>
                <c:pt idx="1935">
                  <c:v>34520</c:v>
                </c:pt>
                <c:pt idx="1936">
                  <c:v>34521</c:v>
                </c:pt>
                <c:pt idx="1937">
                  <c:v>34522</c:v>
                </c:pt>
                <c:pt idx="1938">
                  <c:v>34523</c:v>
                </c:pt>
                <c:pt idx="1939">
                  <c:v>34524</c:v>
                </c:pt>
                <c:pt idx="1940">
                  <c:v>34525</c:v>
                </c:pt>
                <c:pt idx="1941">
                  <c:v>34526</c:v>
                </c:pt>
                <c:pt idx="1942">
                  <c:v>34527</c:v>
                </c:pt>
                <c:pt idx="1943">
                  <c:v>34528</c:v>
                </c:pt>
                <c:pt idx="1944">
                  <c:v>34529</c:v>
                </c:pt>
                <c:pt idx="1945">
                  <c:v>34530</c:v>
                </c:pt>
                <c:pt idx="1946">
                  <c:v>34531</c:v>
                </c:pt>
                <c:pt idx="1947">
                  <c:v>34532</c:v>
                </c:pt>
                <c:pt idx="1948">
                  <c:v>34533</c:v>
                </c:pt>
                <c:pt idx="1949">
                  <c:v>34534</c:v>
                </c:pt>
                <c:pt idx="1950">
                  <c:v>34535</c:v>
                </c:pt>
                <c:pt idx="1951">
                  <c:v>34536</c:v>
                </c:pt>
                <c:pt idx="1952">
                  <c:v>34537</c:v>
                </c:pt>
                <c:pt idx="1953">
                  <c:v>34538</c:v>
                </c:pt>
                <c:pt idx="1954">
                  <c:v>34539</c:v>
                </c:pt>
                <c:pt idx="1955">
                  <c:v>34540</c:v>
                </c:pt>
                <c:pt idx="1956">
                  <c:v>34541</c:v>
                </c:pt>
                <c:pt idx="1957">
                  <c:v>34542</c:v>
                </c:pt>
                <c:pt idx="1958">
                  <c:v>34543</c:v>
                </c:pt>
                <c:pt idx="1959">
                  <c:v>34544</c:v>
                </c:pt>
                <c:pt idx="1960">
                  <c:v>34545</c:v>
                </c:pt>
                <c:pt idx="1961">
                  <c:v>34546</c:v>
                </c:pt>
                <c:pt idx="1962">
                  <c:v>34547</c:v>
                </c:pt>
                <c:pt idx="1963">
                  <c:v>34548</c:v>
                </c:pt>
                <c:pt idx="1964">
                  <c:v>34549</c:v>
                </c:pt>
                <c:pt idx="1965">
                  <c:v>34550</c:v>
                </c:pt>
                <c:pt idx="1966">
                  <c:v>34551</c:v>
                </c:pt>
                <c:pt idx="1967">
                  <c:v>34552</c:v>
                </c:pt>
                <c:pt idx="1968">
                  <c:v>34553</c:v>
                </c:pt>
                <c:pt idx="1969">
                  <c:v>34554</c:v>
                </c:pt>
                <c:pt idx="1970">
                  <c:v>34555</c:v>
                </c:pt>
                <c:pt idx="1971">
                  <c:v>34556</c:v>
                </c:pt>
                <c:pt idx="1972">
                  <c:v>34557</c:v>
                </c:pt>
                <c:pt idx="1973">
                  <c:v>34558</c:v>
                </c:pt>
                <c:pt idx="1974">
                  <c:v>34559</c:v>
                </c:pt>
                <c:pt idx="1975">
                  <c:v>34560</c:v>
                </c:pt>
                <c:pt idx="1976">
                  <c:v>34561</c:v>
                </c:pt>
                <c:pt idx="1977">
                  <c:v>34562</c:v>
                </c:pt>
                <c:pt idx="1978">
                  <c:v>34563</c:v>
                </c:pt>
                <c:pt idx="1979">
                  <c:v>34564</c:v>
                </c:pt>
                <c:pt idx="1980">
                  <c:v>34565</c:v>
                </c:pt>
                <c:pt idx="1981">
                  <c:v>34566</c:v>
                </c:pt>
                <c:pt idx="1982">
                  <c:v>34567</c:v>
                </c:pt>
                <c:pt idx="1983">
                  <c:v>34568</c:v>
                </c:pt>
                <c:pt idx="1984">
                  <c:v>34569</c:v>
                </c:pt>
                <c:pt idx="1985">
                  <c:v>34570</c:v>
                </c:pt>
                <c:pt idx="1986">
                  <c:v>34571</c:v>
                </c:pt>
                <c:pt idx="1987">
                  <c:v>34572</c:v>
                </c:pt>
                <c:pt idx="1988">
                  <c:v>34573</c:v>
                </c:pt>
                <c:pt idx="1989">
                  <c:v>34574</c:v>
                </c:pt>
                <c:pt idx="1990">
                  <c:v>34575</c:v>
                </c:pt>
                <c:pt idx="1991">
                  <c:v>34576</c:v>
                </c:pt>
                <c:pt idx="1992">
                  <c:v>34577</c:v>
                </c:pt>
                <c:pt idx="1993">
                  <c:v>34578</c:v>
                </c:pt>
                <c:pt idx="1994">
                  <c:v>34579</c:v>
                </c:pt>
                <c:pt idx="1995">
                  <c:v>34580</c:v>
                </c:pt>
                <c:pt idx="1996">
                  <c:v>34581</c:v>
                </c:pt>
                <c:pt idx="1997">
                  <c:v>34582</c:v>
                </c:pt>
                <c:pt idx="1998">
                  <c:v>34583</c:v>
                </c:pt>
                <c:pt idx="1999">
                  <c:v>34584</c:v>
                </c:pt>
                <c:pt idx="2000">
                  <c:v>34585</c:v>
                </c:pt>
                <c:pt idx="2001">
                  <c:v>34586</c:v>
                </c:pt>
                <c:pt idx="2002">
                  <c:v>34587</c:v>
                </c:pt>
                <c:pt idx="2003">
                  <c:v>34588</c:v>
                </c:pt>
                <c:pt idx="2004">
                  <c:v>34589</c:v>
                </c:pt>
                <c:pt idx="2005">
                  <c:v>34590</c:v>
                </c:pt>
                <c:pt idx="2006">
                  <c:v>34591</c:v>
                </c:pt>
                <c:pt idx="2007">
                  <c:v>34592</c:v>
                </c:pt>
                <c:pt idx="2008">
                  <c:v>34593</c:v>
                </c:pt>
                <c:pt idx="2009">
                  <c:v>34594</c:v>
                </c:pt>
                <c:pt idx="2010">
                  <c:v>34595</c:v>
                </c:pt>
                <c:pt idx="2011">
                  <c:v>34596</c:v>
                </c:pt>
                <c:pt idx="2012">
                  <c:v>34597</c:v>
                </c:pt>
                <c:pt idx="2013">
                  <c:v>34598</c:v>
                </c:pt>
                <c:pt idx="2014">
                  <c:v>34599</c:v>
                </c:pt>
                <c:pt idx="2015">
                  <c:v>34600</c:v>
                </c:pt>
                <c:pt idx="2016">
                  <c:v>34601</c:v>
                </c:pt>
                <c:pt idx="2017">
                  <c:v>34602</c:v>
                </c:pt>
                <c:pt idx="2018">
                  <c:v>34603</c:v>
                </c:pt>
                <c:pt idx="2019">
                  <c:v>34604</c:v>
                </c:pt>
                <c:pt idx="2020">
                  <c:v>34605</c:v>
                </c:pt>
                <c:pt idx="2021">
                  <c:v>34606</c:v>
                </c:pt>
                <c:pt idx="2022">
                  <c:v>34607</c:v>
                </c:pt>
                <c:pt idx="2023">
                  <c:v>34608</c:v>
                </c:pt>
                <c:pt idx="2024">
                  <c:v>34609</c:v>
                </c:pt>
                <c:pt idx="2025">
                  <c:v>34610</c:v>
                </c:pt>
                <c:pt idx="2026">
                  <c:v>34611</c:v>
                </c:pt>
                <c:pt idx="2027">
                  <c:v>34612</c:v>
                </c:pt>
                <c:pt idx="2028">
                  <c:v>34613</c:v>
                </c:pt>
                <c:pt idx="2029">
                  <c:v>34614</c:v>
                </c:pt>
                <c:pt idx="2030">
                  <c:v>34615</c:v>
                </c:pt>
                <c:pt idx="2031">
                  <c:v>34616</c:v>
                </c:pt>
                <c:pt idx="2032">
                  <c:v>34617</c:v>
                </c:pt>
                <c:pt idx="2033">
                  <c:v>34618</c:v>
                </c:pt>
                <c:pt idx="2034">
                  <c:v>34619</c:v>
                </c:pt>
                <c:pt idx="2035">
                  <c:v>34620</c:v>
                </c:pt>
                <c:pt idx="2036">
                  <c:v>34621</c:v>
                </c:pt>
                <c:pt idx="2037">
                  <c:v>34622</c:v>
                </c:pt>
                <c:pt idx="2038">
                  <c:v>34623</c:v>
                </c:pt>
                <c:pt idx="2039">
                  <c:v>34624</c:v>
                </c:pt>
                <c:pt idx="2040">
                  <c:v>34625</c:v>
                </c:pt>
                <c:pt idx="2041">
                  <c:v>34626</c:v>
                </c:pt>
                <c:pt idx="2042">
                  <c:v>34627</c:v>
                </c:pt>
                <c:pt idx="2043">
                  <c:v>34628</c:v>
                </c:pt>
                <c:pt idx="2044">
                  <c:v>34629</c:v>
                </c:pt>
                <c:pt idx="2045">
                  <c:v>34630</c:v>
                </c:pt>
                <c:pt idx="2046">
                  <c:v>34631</c:v>
                </c:pt>
                <c:pt idx="2047">
                  <c:v>34632</c:v>
                </c:pt>
                <c:pt idx="2048">
                  <c:v>34633</c:v>
                </c:pt>
                <c:pt idx="2049">
                  <c:v>34634</c:v>
                </c:pt>
                <c:pt idx="2050">
                  <c:v>34635</c:v>
                </c:pt>
                <c:pt idx="2051">
                  <c:v>34636</c:v>
                </c:pt>
                <c:pt idx="2052">
                  <c:v>34637</c:v>
                </c:pt>
                <c:pt idx="2053">
                  <c:v>34638</c:v>
                </c:pt>
                <c:pt idx="2054">
                  <c:v>34639</c:v>
                </c:pt>
                <c:pt idx="2055">
                  <c:v>34640</c:v>
                </c:pt>
                <c:pt idx="2056">
                  <c:v>34641</c:v>
                </c:pt>
                <c:pt idx="2057">
                  <c:v>34642</c:v>
                </c:pt>
                <c:pt idx="2058">
                  <c:v>34643</c:v>
                </c:pt>
                <c:pt idx="2059">
                  <c:v>34644</c:v>
                </c:pt>
                <c:pt idx="2060">
                  <c:v>34645</c:v>
                </c:pt>
                <c:pt idx="2061">
                  <c:v>34646</c:v>
                </c:pt>
                <c:pt idx="2062">
                  <c:v>34647</c:v>
                </c:pt>
                <c:pt idx="2063">
                  <c:v>34648</c:v>
                </c:pt>
                <c:pt idx="2064">
                  <c:v>34649</c:v>
                </c:pt>
                <c:pt idx="2065">
                  <c:v>34650</c:v>
                </c:pt>
                <c:pt idx="2066">
                  <c:v>34651</c:v>
                </c:pt>
                <c:pt idx="2067">
                  <c:v>34652</c:v>
                </c:pt>
                <c:pt idx="2068">
                  <c:v>34653</c:v>
                </c:pt>
                <c:pt idx="2069">
                  <c:v>34654</c:v>
                </c:pt>
                <c:pt idx="2070">
                  <c:v>34655</c:v>
                </c:pt>
                <c:pt idx="2071">
                  <c:v>34656</c:v>
                </c:pt>
                <c:pt idx="2072">
                  <c:v>34657</c:v>
                </c:pt>
                <c:pt idx="2073">
                  <c:v>34658</c:v>
                </c:pt>
                <c:pt idx="2074">
                  <c:v>34659</c:v>
                </c:pt>
                <c:pt idx="2075">
                  <c:v>34660</c:v>
                </c:pt>
                <c:pt idx="2076">
                  <c:v>34661</c:v>
                </c:pt>
                <c:pt idx="2077">
                  <c:v>34662</c:v>
                </c:pt>
                <c:pt idx="2078">
                  <c:v>34663</c:v>
                </c:pt>
                <c:pt idx="2079">
                  <c:v>34664</c:v>
                </c:pt>
                <c:pt idx="2080">
                  <c:v>34665</c:v>
                </c:pt>
                <c:pt idx="2081">
                  <c:v>34666</c:v>
                </c:pt>
                <c:pt idx="2082">
                  <c:v>34667</c:v>
                </c:pt>
                <c:pt idx="2083">
                  <c:v>34668</c:v>
                </c:pt>
                <c:pt idx="2084">
                  <c:v>34669</c:v>
                </c:pt>
                <c:pt idx="2085">
                  <c:v>34670</c:v>
                </c:pt>
                <c:pt idx="2086">
                  <c:v>34671</c:v>
                </c:pt>
                <c:pt idx="2087">
                  <c:v>34672</c:v>
                </c:pt>
                <c:pt idx="2088">
                  <c:v>34673</c:v>
                </c:pt>
                <c:pt idx="2089">
                  <c:v>34674</c:v>
                </c:pt>
                <c:pt idx="2090">
                  <c:v>34675</c:v>
                </c:pt>
                <c:pt idx="2091">
                  <c:v>34676</c:v>
                </c:pt>
                <c:pt idx="2092">
                  <c:v>34677</c:v>
                </c:pt>
                <c:pt idx="2093">
                  <c:v>34678</c:v>
                </c:pt>
                <c:pt idx="2094">
                  <c:v>34679</c:v>
                </c:pt>
                <c:pt idx="2095">
                  <c:v>34680</c:v>
                </c:pt>
                <c:pt idx="2096">
                  <c:v>34681</c:v>
                </c:pt>
                <c:pt idx="2097">
                  <c:v>34682</c:v>
                </c:pt>
                <c:pt idx="2098">
                  <c:v>34683</c:v>
                </c:pt>
                <c:pt idx="2099">
                  <c:v>34684</c:v>
                </c:pt>
                <c:pt idx="2100">
                  <c:v>34685</c:v>
                </c:pt>
                <c:pt idx="2101">
                  <c:v>34686</c:v>
                </c:pt>
                <c:pt idx="2102">
                  <c:v>34687</c:v>
                </c:pt>
                <c:pt idx="2103">
                  <c:v>34688</c:v>
                </c:pt>
                <c:pt idx="2104">
                  <c:v>34689</c:v>
                </c:pt>
                <c:pt idx="2105">
                  <c:v>34690</c:v>
                </c:pt>
                <c:pt idx="2106">
                  <c:v>34691</c:v>
                </c:pt>
                <c:pt idx="2107">
                  <c:v>34692</c:v>
                </c:pt>
                <c:pt idx="2108">
                  <c:v>34693</c:v>
                </c:pt>
                <c:pt idx="2109">
                  <c:v>34694</c:v>
                </c:pt>
                <c:pt idx="2110">
                  <c:v>34695</c:v>
                </c:pt>
                <c:pt idx="2111">
                  <c:v>34696</c:v>
                </c:pt>
                <c:pt idx="2112">
                  <c:v>34697</c:v>
                </c:pt>
                <c:pt idx="2113">
                  <c:v>34698</c:v>
                </c:pt>
                <c:pt idx="2114">
                  <c:v>34699</c:v>
                </c:pt>
                <c:pt idx="2115">
                  <c:v>34700</c:v>
                </c:pt>
                <c:pt idx="2116">
                  <c:v>34701</c:v>
                </c:pt>
                <c:pt idx="2117">
                  <c:v>34702</c:v>
                </c:pt>
                <c:pt idx="2118">
                  <c:v>34703</c:v>
                </c:pt>
                <c:pt idx="2119">
                  <c:v>34704</c:v>
                </c:pt>
                <c:pt idx="2120">
                  <c:v>34705</c:v>
                </c:pt>
                <c:pt idx="2121">
                  <c:v>34706</c:v>
                </c:pt>
                <c:pt idx="2122">
                  <c:v>34707</c:v>
                </c:pt>
                <c:pt idx="2123">
                  <c:v>34708</c:v>
                </c:pt>
                <c:pt idx="2124">
                  <c:v>34709</c:v>
                </c:pt>
                <c:pt idx="2125">
                  <c:v>34710</c:v>
                </c:pt>
                <c:pt idx="2126">
                  <c:v>34711</c:v>
                </c:pt>
                <c:pt idx="2127">
                  <c:v>34712</c:v>
                </c:pt>
                <c:pt idx="2128">
                  <c:v>34713</c:v>
                </c:pt>
                <c:pt idx="2129">
                  <c:v>34714</c:v>
                </c:pt>
                <c:pt idx="2130">
                  <c:v>34715</c:v>
                </c:pt>
                <c:pt idx="2131">
                  <c:v>34716</c:v>
                </c:pt>
                <c:pt idx="2132">
                  <c:v>34717</c:v>
                </c:pt>
                <c:pt idx="2133">
                  <c:v>34718</c:v>
                </c:pt>
                <c:pt idx="2134">
                  <c:v>34719</c:v>
                </c:pt>
                <c:pt idx="2135">
                  <c:v>34720</c:v>
                </c:pt>
                <c:pt idx="2136">
                  <c:v>34721</c:v>
                </c:pt>
                <c:pt idx="2137">
                  <c:v>34722</c:v>
                </c:pt>
                <c:pt idx="2138">
                  <c:v>34723</c:v>
                </c:pt>
                <c:pt idx="2139">
                  <c:v>34724</c:v>
                </c:pt>
                <c:pt idx="2140">
                  <c:v>34725</c:v>
                </c:pt>
                <c:pt idx="2141">
                  <c:v>34726</c:v>
                </c:pt>
                <c:pt idx="2142">
                  <c:v>34727</c:v>
                </c:pt>
                <c:pt idx="2143">
                  <c:v>34728</c:v>
                </c:pt>
                <c:pt idx="2144">
                  <c:v>34729</c:v>
                </c:pt>
                <c:pt idx="2145">
                  <c:v>34730</c:v>
                </c:pt>
                <c:pt idx="2146">
                  <c:v>34731</c:v>
                </c:pt>
                <c:pt idx="2147">
                  <c:v>34732</c:v>
                </c:pt>
                <c:pt idx="2148">
                  <c:v>34733</c:v>
                </c:pt>
                <c:pt idx="2149">
                  <c:v>34734</c:v>
                </c:pt>
                <c:pt idx="2150">
                  <c:v>34735</c:v>
                </c:pt>
                <c:pt idx="2151">
                  <c:v>34736</c:v>
                </c:pt>
                <c:pt idx="2152">
                  <c:v>34737</c:v>
                </c:pt>
                <c:pt idx="2153">
                  <c:v>34738</c:v>
                </c:pt>
                <c:pt idx="2154">
                  <c:v>34739</c:v>
                </c:pt>
                <c:pt idx="2155">
                  <c:v>34740</c:v>
                </c:pt>
                <c:pt idx="2156">
                  <c:v>34741</c:v>
                </c:pt>
                <c:pt idx="2157">
                  <c:v>34742</c:v>
                </c:pt>
                <c:pt idx="2158">
                  <c:v>34743</c:v>
                </c:pt>
                <c:pt idx="2159">
                  <c:v>34744</c:v>
                </c:pt>
                <c:pt idx="2160">
                  <c:v>34745</c:v>
                </c:pt>
                <c:pt idx="2161">
                  <c:v>34746</c:v>
                </c:pt>
                <c:pt idx="2162">
                  <c:v>34747</c:v>
                </c:pt>
                <c:pt idx="2163">
                  <c:v>34748</c:v>
                </c:pt>
                <c:pt idx="2164">
                  <c:v>34749</c:v>
                </c:pt>
                <c:pt idx="2165">
                  <c:v>34750</c:v>
                </c:pt>
                <c:pt idx="2166">
                  <c:v>34751</c:v>
                </c:pt>
                <c:pt idx="2167">
                  <c:v>34752</c:v>
                </c:pt>
                <c:pt idx="2168">
                  <c:v>34753</c:v>
                </c:pt>
                <c:pt idx="2169">
                  <c:v>34754</c:v>
                </c:pt>
                <c:pt idx="2170">
                  <c:v>34755</c:v>
                </c:pt>
                <c:pt idx="2171">
                  <c:v>34756</c:v>
                </c:pt>
                <c:pt idx="2172">
                  <c:v>34757</c:v>
                </c:pt>
                <c:pt idx="2173">
                  <c:v>34758</c:v>
                </c:pt>
                <c:pt idx="2174">
                  <c:v>34759</c:v>
                </c:pt>
                <c:pt idx="2175">
                  <c:v>34760</c:v>
                </c:pt>
                <c:pt idx="2176">
                  <c:v>34761</c:v>
                </c:pt>
                <c:pt idx="2177">
                  <c:v>34762</c:v>
                </c:pt>
                <c:pt idx="2178">
                  <c:v>34763</c:v>
                </c:pt>
                <c:pt idx="2179">
                  <c:v>34764</c:v>
                </c:pt>
                <c:pt idx="2180">
                  <c:v>34765</c:v>
                </c:pt>
                <c:pt idx="2181">
                  <c:v>34766</c:v>
                </c:pt>
                <c:pt idx="2182">
                  <c:v>34767</c:v>
                </c:pt>
                <c:pt idx="2183">
                  <c:v>34768</c:v>
                </c:pt>
                <c:pt idx="2184">
                  <c:v>34769</c:v>
                </c:pt>
                <c:pt idx="2185">
                  <c:v>34770</c:v>
                </c:pt>
                <c:pt idx="2186">
                  <c:v>34771</c:v>
                </c:pt>
                <c:pt idx="2187">
                  <c:v>34772</c:v>
                </c:pt>
                <c:pt idx="2188">
                  <c:v>34773</c:v>
                </c:pt>
                <c:pt idx="2189">
                  <c:v>34774</c:v>
                </c:pt>
                <c:pt idx="2190">
                  <c:v>34775</c:v>
                </c:pt>
                <c:pt idx="2191">
                  <c:v>34776</c:v>
                </c:pt>
                <c:pt idx="2192">
                  <c:v>34777</c:v>
                </c:pt>
                <c:pt idx="2193">
                  <c:v>34778</c:v>
                </c:pt>
                <c:pt idx="2194">
                  <c:v>34779</c:v>
                </c:pt>
                <c:pt idx="2195">
                  <c:v>34780</c:v>
                </c:pt>
                <c:pt idx="2196">
                  <c:v>34781</c:v>
                </c:pt>
                <c:pt idx="2197">
                  <c:v>34782</c:v>
                </c:pt>
                <c:pt idx="2198">
                  <c:v>34783</c:v>
                </c:pt>
                <c:pt idx="2199">
                  <c:v>34784</c:v>
                </c:pt>
                <c:pt idx="2200">
                  <c:v>34785</c:v>
                </c:pt>
                <c:pt idx="2201">
                  <c:v>34786</c:v>
                </c:pt>
                <c:pt idx="2202">
                  <c:v>34787</c:v>
                </c:pt>
                <c:pt idx="2203">
                  <c:v>34788</c:v>
                </c:pt>
                <c:pt idx="2204">
                  <c:v>34789</c:v>
                </c:pt>
                <c:pt idx="2205">
                  <c:v>34790</c:v>
                </c:pt>
                <c:pt idx="2206">
                  <c:v>34791</c:v>
                </c:pt>
                <c:pt idx="2207">
                  <c:v>34792</c:v>
                </c:pt>
                <c:pt idx="2208">
                  <c:v>34793</c:v>
                </c:pt>
                <c:pt idx="2209">
                  <c:v>34794</c:v>
                </c:pt>
                <c:pt idx="2210">
                  <c:v>34795</c:v>
                </c:pt>
                <c:pt idx="2211">
                  <c:v>34796</c:v>
                </c:pt>
                <c:pt idx="2212">
                  <c:v>34797</c:v>
                </c:pt>
                <c:pt idx="2213">
                  <c:v>34798</c:v>
                </c:pt>
                <c:pt idx="2214">
                  <c:v>34799</c:v>
                </c:pt>
                <c:pt idx="2215">
                  <c:v>34800</c:v>
                </c:pt>
                <c:pt idx="2216">
                  <c:v>34801</c:v>
                </c:pt>
                <c:pt idx="2217">
                  <c:v>34802</c:v>
                </c:pt>
                <c:pt idx="2218">
                  <c:v>34803</c:v>
                </c:pt>
                <c:pt idx="2219">
                  <c:v>34804</c:v>
                </c:pt>
                <c:pt idx="2220">
                  <c:v>34805</c:v>
                </c:pt>
                <c:pt idx="2221">
                  <c:v>34806</c:v>
                </c:pt>
                <c:pt idx="2222">
                  <c:v>34807</c:v>
                </c:pt>
                <c:pt idx="2223">
                  <c:v>34808</c:v>
                </c:pt>
                <c:pt idx="2224">
                  <c:v>34809</c:v>
                </c:pt>
                <c:pt idx="2225">
                  <c:v>34810</c:v>
                </c:pt>
                <c:pt idx="2226">
                  <c:v>34811</c:v>
                </c:pt>
                <c:pt idx="2227">
                  <c:v>34812</c:v>
                </c:pt>
                <c:pt idx="2228">
                  <c:v>34813</c:v>
                </c:pt>
                <c:pt idx="2229">
                  <c:v>34814</c:v>
                </c:pt>
                <c:pt idx="2230">
                  <c:v>34815</c:v>
                </c:pt>
                <c:pt idx="2231">
                  <c:v>34816</c:v>
                </c:pt>
                <c:pt idx="2232">
                  <c:v>34817</c:v>
                </c:pt>
                <c:pt idx="2233">
                  <c:v>34818</c:v>
                </c:pt>
                <c:pt idx="2234">
                  <c:v>34819</c:v>
                </c:pt>
                <c:pt idx="2235">
                  <c:v>34820</c:v>
                </c:pt>
                <c:pt idx="2236">
                  <c:v>34821</c:v>
                </c:pt>
                <c:pt idx="2237">
                  <c:v>34822</c:v>
                </c:pt>
                <c:pt idx="2238">
                  <c:v>34823</c:v>
                </c:pt>
                <c:pt idx="2239">
                  <c:v>34824</c:v>
                </c:pt>
                <c:pt idx="2240">
                  <c:v>34825</c:v>
                </c:pt>
                <c:pt idx="2241">
                  <c:v>34826</c:v>
                </c:pt>
                <c:pt idx="2242">
                  <c:v>34827</c:v>
                </c:pt>
                <c:pt idx="2243">
                  <c:v>34828</c:v>
                </c:pt>
                <c:pt idx="2244">
                  <c:v>34829</c:v>
                </c:pt>
                <c:pt idx="2245">
                  <c:v>34830</c:v>
                </c:pt>
                <c:pt idx="2246">
                  <c:v>34831</c:v>
                </c:pt>
                <c:pt idx="2247">
                  <c:v>34832</c:v>
                </c:pt>
                <c:pt idx="2248">
                  <c:v>34833</c:v>
                </c:pt>
                <c:pt idx="2249">
                  <c:v>34834</c:v>
                </c:pt>
                <c:pt idx="2250">
                  <c:v>34835</c:v>
                </c:pt>
                <c:pt idx="2251">
                  <c:v>34836</c:v>
                </c:pt>
                <c:pt idx="2252">
                  <c:v>34837</c:v>
                </c:pt>
                <c:pt idx="2253">
                  <c:v>34838</c:v>
                </c:pt>
                <c:pt idx="2254">
                  <c:v>34839</c:v>
                </c:pt>
                <c:pt idx="2255">
                  <c:v>34840</c:v>
                </c:pt>
                <c:pt idx="2256">
                  <c:v>34841</c:v>
                </c:pt>
                <c:pt idx="2257">
                  <c:v>34842</c:v>
                </c:pt>
                <c:pt idx="2258">
                  <c:v>34843</c:v>
                </c:pt>
                <c:pt idx="2259">
                  <c:v>34844</c:v>
                </c:pt>
                <c:pt idx="2260">
                  <c:v>34845</c:v>
                </c:pt>
                <c:pt idx="2261">
                  <c:v>34846</c:v>
                </c:pt>
                <c:pt idx="2262">
                  <c:v>34847</c:v>
                </c:pt>
                <c:pt idx="2263">
                  <c:v>34848</c:v>
                </c:pt>
                <c:pt idx="2264">
                  <c:v>34849</c:v>
                </c:pt>
                <c:pt idx="2265">
                  <c:v>34850</c:v>
                </c:pt>
                <c:pt idx="2266">
                  <c:v>34851</c:v>
                </c:pt>
                <c:pt idx="2267">
                  <c:v>34852</c:v>
                </c:pt>
                <c:pt idx="2268">
                  <c:v>34853</c:v>
                </c:pt>
                <c:pt idx="2269">
                  <c:v>34854</c:v>
                </c:pt>
                <c:pt idx="2270">
                  <c:v>34855</c:v>
                </c:pt>
                <c:pt idx="2271">
                  <c:v>34856</c:v>
                </c:pt>
                <c:pt idx="2272">
                  <c:v>34857</c:v>
                </c:pt>
                <c:pt idx="2273">
                  <c:v>34858</c:v>
                </c:pt>
                <c:pt idx="2274">
                  <c:v>34859</c:v>
                </c:pt>
                <c:pt idx="2275">
                  <c:v>34860</c:v>
                </c:pt>
                <c:pt idx="2276">
                  <c:v>34861</c:v>
                </c:pt>
                <c:pt idx="2277">
                  <c:v>34862</c:v>
                </c:pt>
                <c:pt idx="2278">
                  <c:v>34863</c:v>
                </c:pt>
                <c:pt idx="2279">
                  <c:v>34864</c:v>
                </c:pt>
                <c:pt idx="2280">
                  <c:v>34865</c:v>
                </c:pt>
                <c:pt idx="2281">
                  <c:v>34866</c:v>
                </c:pt>
                <c:pt idx="2282">
                  <c:v>34867</c:v>
                </c:pt>
                <c:pt idx="2283">
                  <c:v>34868</c:v>
                </c:pt>
                <c:pt idx="2284">
                  <c:v>34869</c:v>
                </c:pt>
                <c:pt idx="2285">
                  <c:v>34870</c:v>
                </c:pt>
                <c:pt idx="2286">
                  <c:v>34871</c:v>
                </c:pt>
                <c:pt idx="2287">
                  <c:v>34872</c:v>
                </c:pt>
                <c:pt idx="2288">
                  <c:v>34873</c:v>
                </c:pt>
                <c:pt idx="2289">
                  <c:v>34874</c:v>
                </c:pt>
                <c:pt idx="2290">
                  <c:v>34875</c:v>
                </c:pt>
                <c:pt idx="2291">
                  <c:v>34876</c:v>
                </c:pt>
                <c:pt idx="2292">
                  <c:v>34877</c:v>
                </c:pt>
                <c:pt idx="2293">
                  <c:v>34878</c:v>
                </c:pt>
                <c:pt idx="2294">
                  <c:v>34879</c:v>
                </c:pt>
                <c:pt idx="2295">
                  <c:v>34880</c:v>
                </c:pt>
                <c:pt idx="2296">
                  <c:v>34881</c:v>
                </c:pt>
                <c:pt idx="2297">
                  <c:v>34882</c:v>
                </c:pt>
                <c:pt idx="2298">
                  <c:v>34883</c:v>
                </c:pt>
                <c:pt idx="2299">
                  <c:v>34884</c:v>
                </c:pt>
                <c:pt idx="2300">
                  <c:v>34885</c:v>
                </c:pt>
                <c:pt idx="2301">
                  <c:v>34886</c:v>
                </c:pt>
                <c:pt idx="2302">
                  <c:v>34887</c:v>
                </c:pt>
                <c:pt idx="2303">
                  <c:v>34888</c:v>
                </c:pt>
                <c:pt idx="2304">
                  <c:v>34889</c:v>
                </c:pt>
                <c:pt idx="2305">
                  <c:v>34890</c:v>
                </c:pt>
                <c:pt idx="2306">
                  <c:v>34891</c:v>
                </c:pt>
                <c:pt idx="2307">
                  <c:v>34892</c:v>
                </c:pt>
                <c:pt idx="2308">
                  <c:v>34893</c:v>
                </c:pt>
                <c:pt idx="2309">
                  <c:v>34894</c:v>
                </c:pt>
                <c:pt idx="2310">
                  <c:v>34895</c:v>
                </c:pt>
                <c:pt idx="2311">
                  <c:v>34896</c:v>
                </c:pt>
                <c:pt idx="2312">
                  <c:v>34897</c:v>
                </c:pt>
                <c:pt idx="2313">
                  <c:v>34898</c:v>
                </c:pt>
                <c:pt idx="2314">
                  <c:v>34899</c:v>
                </c:pt>
                <c:pt idx="2315">
                  <c:v>34900</c:v>
                </c:pt>
                <c:pt idx="2316">
                  <c:v>34901</c:v>
                </c:pt>
                <c:pt idx="2317">
                  <c:v>34902</c:v>
                </c:pt>
                <c:pt idx="2318">
                  <c:v>34903</c:v>
                </c:pt>
                <c:pt idx="2319">
                  <c:v>34904</c:v>
                </c:pt>
                <c:pt idx="2320">
                  <c:v>34905</c:v>
                </c:pt>
                <c:pt idx="2321">
                  <c:v>34906</c:v>
                </c:pt>
                <c:pt idx="2322">
                  <c:v>34907</c:v>
                </c:pt>
                <c:pt idx="2323">
                  <c:v>34908</c:v>
                </c:pt>
                <c:pt idx="2324">
                  <c:v>34909</c:v>
                </c:pt>
                <c:pt idx="2325">
                  <c:v>34910</c:v>
                </c:pt>
                <c:pt idx="2326">
                  <c:v>34911</c:v>
                </c:pt>
                <c:pt idx="2327">
                  <c:v>34912</c:v>
                </c:pt>
                <c:pt idx="2328">
                  <c:v>34913</c:v>
                </c:pt>
                <c:pt idx="2329">
                  <c:v>34914</c:v>
                </c:pt>
                <c:pt idx="2330">
                  <c:v>34915</c:v>
                </c:pt>
                <c:pt idx="2331">
                  <c:v>34916</c:v>
                </c:pt>
                <c:pt idx="2332">
                  <c:v>34917</c:v>
                </c:pt>
                <c:pt idx="2333">
                  <c:v>34918</c:v>
                </c:pt>
                <c:pt idx="2334">
                  <c:v>34919</c:v>
                </c:pt>
                <c:pt idx="2335">
                  <c:v>34920</c:v>
                </c:pt>
                <c:pt idx="2336">
                  <c:v>34921</c:v>
                </c:pt>
                <c:pt idx="2337">
                  <c:v>34922</c:v>
                </c:pt>
                <c:pt idx="2338">
                  <c:v>34923</c:v>
                </c:pt>
                <c:pt idx="2339">
                  <c:v>34924</c:v>
                </c:pt>
                <c:pt idx="2340">
                  <c:v>34925</c:v>
                </c:pt>
                <c:pt idx="2341">
                  <c:v>34926</c:v>
                </c:pt>
                <c:pt idx="2342">
                  <c:v>34927</c:v>
                </c:pt>
                <c:pt idx="2343">
                  <c:v>34928</c:v>
                </c:pt>
                <c:pt idx="2344">
                  <c:v>34929</c:v>
                </c:pt>
                <c:pt idx="2345">
                  <c:v>34930</c:v>
                </c:pt>
                <c:pt idx="2346">
                  <c:v>34931</c:v>
                </c:pt>
                <c:pt idx="2347">
                  <c:v>34932</c:v>
                </c:pt>
                <c:pt idx="2348">
                  <c:v>34933</c:v>
                </c:pt>
                <c:pt idx="2349">
                  <c:v>34934</c:v>
                </c:pt>
                <c:pt idx="2350">
                  <c:v>34935</c:v>
                </c:pt>
                <c:pt idx="2351">
                  <c:v>34936</c:v>
                </c:pt>
                <c:pt idx="2352">
                  <c:v>34937</c:v>
                </c:pt>
                <c:pt idx="2353">
                  <c:v>34938</c:v>
                </c:pt>
                <c:pt idx="2354">
                  <c:v>34939</c:v>
                </c:pt>
                <c:pt idx="2355">
                  <c:v>34940</c:v>
                </c:pt>
                <c:pt idx="2356">
                  <c:v>34941</c:v>
                </c:pt>
                <c:pt idx="2357">
                  <c:v>34942</c:v>
                </c:pt>
                <c:pt idx="2358">
                  <c:v>34943</c:v>
                </c:pt>
                <c:pt idx="2359">
                  <c:v>34944</c:v>
                </c:pt>
                <c:pt idx="2360">
                  <c:v>34945</c:v>
                </c:pt>
                <c:pt idx="2361">
                  <c:v>34946</c:v>
                </c:pt>
                <c:pt idx="2362">
                  <c:v>34947</c:v>
                </c:pt>
                <c:pt idx="2363">
                  <c:v>34948</c:v>
                </c:pt>
                <c:pt idx="2364">
                  <c:v>34949</c:v>
                </c:pt>
                <c:pt idx="2365">
                  <c:v>34950</c:v>
                </c:pt>
                <c:pt idx="2366">
                  <c:v>34951</c:v>
                </c:pt>
                <c:pt idx="2367">
                  <c:v>34952</c:v>
                </c:pt>
                <c:pt idx="2368">
                  <c:v>34953</c:v>
                </c:pt>
                <c:pt idx="2369">
                  <c:v>34954</c:v>
                </c:pt>
                <c:pt idx="2370">
                  <c:v>34955</c:v>
                </c:pt>
                <c:pt idx="2371">
                  <c:v>34956</c:v>
                </c:pt>
                <c:pt idx="2372">
                  <c:v>34957</c:v>
                </c:pt>
                <c:pt idx="2373">
                  <c:v>34958</c:v>
                </c:pt>
                <c:pt idx="2374">
                  <c:v>34959</c:v>
                </c:pt>
                <c:pt idx="2375">
                  <c:v>34960</c:v>
                </c:pt>
                <c:pt idx="2376">
                  <c:v>34961</c:v>
                </c:pt>
                <c:pt idx="2377">
                  <c:v>34962</c:v>
                </c:pt>
                <c:pt idx="2378">
                  <c:v>34963</c:v>
                </c:pt>
                <c:pt idx="2379">
                  <c:v>34964</c:v>
                </c:pt>
                <c:pt idx="2380">
                  <c:v>34965</c:v>
                </c:pt>
                <c:pt idx="2381">
                  <c:v>34966</c:v>
                </c:pt>
                <c:pt idx="2382">
                  <c:v>34967</c:v>
                </c:pt>
                <c:pt idx="2383">
                  <c:v>34968</c:v>
                </c:pt>
                <c:pt idx="2384">
                  <c:v>34969</c:v>
                </c:pt>
                <c:pt idx="2385">
                  <c:v>34970</c:v>
                </c:pt>
                <c:pt idx="2386">
                  <c:v>34971</c:v>
                </c:pt>
                <c:pt idx="2387">
                  <c:v>34972</c:v>
                </c:pt>
                <c:pt idx="2388">
                  <c:v>34973</c:v>
                </c:pt>
                <c:pt idx="2389">
                  <c:v>34974</c:v>
                </c:pt>
                <c:pt idx="2390">
                  <c:v>34975</c:v>
                </c:pt>
                <c:pt idx="2391">
                  <c:v>34976</c:v>
                </c:pt>
                <c:pt idx="2392">
                  <c:v>34977</c:v>
                </c:pt>
                <c:pt idx="2393">
                  <c:v>34978</c:v>
                </c:pt>
                <c:pt idx="2394">
                  <c:v>34979</c:v>
                </c:pt>
                <c:pt idx="2395">
                  <c:v>34980</c:v>
                </c:pt>
                <c:pt idx="2396">
                  <c:v>34981</c:v>
                </c:pt>
                <c:pt idx="2397">
                  <c:v>34982</c:v>
                </c:pt>
                <c:pt idx="2398">
                  <c:v>34983</c:v>
                </c:pt>
                <c:pt idx="2399">
                  <c:v>34984</c:v>
                </c:pt>
                <c:pt idx="2400">
                  <c:v>34985</c:v>
                </c:pt>
                <c:pt idx="2401">
                  <c:v>34986</c:v>
                </c:pt>
                <c:pt idx="2402">
                  <c:v>34987</c:v>
                </c:pt>
                <c:pt idx="2403">
                  <c:v>34988</c:v>
                </c:pt>
                <c:pt idx="2404">
                  <c:v>34989</c:v>
                </c:pt>
                <c:pt idx="2405">
                  <c:v>34990</c:v>
                </c:pt>
                <c:pt idx="2406">
                  <c:v>34991</c:v>
                </c:pt>
                <c:pt idx="2407">
                  <c:v>34992</c:v>
                </c:pt>
                <c:pt idx="2408">
                  <c:v>34993</c:v>
                </c:pt>
                <c:pt idx="2409">
                  <c:v>34994</c:v>
                </c:pt>
                <c:pt idx="2410">
                  <c:v>34995</c:v>
                </c:pt>
                <c:pt idx="2411">
                  <c:v>34996</c:v>
                </c:pt>
                <c:pt idx="2412">
                  <c:v>34997</c:v>
                </c:pt>
                <c:pt idx="2413">
                  <c:v>34998</c:v>
                </c:pt>
                <c:pt idx="2414">
                  <c:v>34999</c:v>
                </c:pt>
                <c:pt idx="2415">
                  <c:v>35000</c:v>
                </c:pt>
                <c:pt idx="2416">
                  <c:v>35001</c:v>
                </c:pt>
                <c:pt idx="2417">
                  <c:v>35002</c:v>
                </c:pt>
                <c:pt idx="2418">
                  <c:v>35003</c:v>
                </c:pt>
                <c:pt idx="2419">
                  <c:v>35004</c:v>
                </c:pt>
                <c:pt idx="2420">
                  <c:v>35005</c:v>
                </c:pt>
                <c:pt idx="2421">
                  <c:v>35006</c:v>
                </c:pt>
                <c:pt idx="2422">
                  <c:v>35007</c:v>
                </c:pt>
                <c:pt idx="2423">
                  <c:v>35008</c:v>
                </c:pt>
                <c:pt idx="2424">
                  <c:v>35009</c:v>
                </c:pt>
                <c:pt idx="2425">
                  <c:v>35010</c:v>
                </c:pt>
                <c:pt idx="2426">
                  <c:v>35011</c:v>
                </c:pt>
                <c:pt idx="2427">
                  <c:v>35012</c:v>
                </c:pt>
                <c:pt idx="2428">
                  <c:v>35013</c:v>
                </c:pt>
                <c:pt idx="2429">
                  <c:v>35014</c:v>
                </c:pt>
                <c:pt idx="2430">
                  <c:v>35015</c:v>
                </c:pt>
                <c:pt idx="2431">
                  <c:v>35016</c:v>
                </c:pt>
                <c:pt idx="2432">
                  <c:v>35017</c:v>
                </c:pt>
                <c:pt idx="2433">
                  <c:v>35018</c:v>
                </c:pt>
                <c:pt idx="2434">
                  <c:v>35019</c:v>
                </c:pt>
                <c:pt idx="2435">
                  <c:v>35020</c:v>
                </c:pt>
                <c:pt idx="2436">
                  <c:v>35021</c:v>
                </c:pt>
                <c:pt idx="2437">
                  <c:v>35022</c:v>
                </c:pt>
                <c:pt idx="2438">
                  <c:v>35023</c:v>
                </c:pt>
                <c:pt idx="2439">
                  <c:v>35024</c:v>
                </c:pt>
                <c:pt idx="2440">
                  <c:v>35025</c:v>
                </c:pt>
                <c:pt idx="2441">
                  <c:v>35026</c:v>
                </c:pt>
                <c:pt idx="2442">
                  <c:v>35027</c:v>
                </c:pt>
                <c:pt idx="2443">
                  <c:v>35028</c:v>
                </c:pt>
                <c:pt idx="2444">
                  <c:v>35029</c:v>
                </c:pt>
                <c:pt idx="2445">
                  <c:v>35030</c:v>
                </c:pt>
                <c:pt idx="2446">
                  <c:v>35031</c:v>
                </c:pt>
                <c:pt idx="2447">
                  <c:v>35032</c:v>
                </c:pt>
                <c:pt idx="2448">
                  <c:v>35033</c:v>
                </c:pt>
                <c:pt idx="2449">
                  <c:v>35034</c:v>
                </c:pt>
                <c:pt idx="2450">
                  <c:v>35035</c:v>
                </c:pt>
                <c:pt idx="2451">
                  <c:v>35036</c:v>
                </c:pt>
                <c:pt idx="2452">
                  <c:v>35037</c:v>
                </c:pt>
                <c:pt idx="2453">
                  <c:v>35038</c:v>
                </c:pt>
                <c:pt idx="2454">
                  <c:v>35039</c:v>
                </c:pt>
                <c:pt idx="2455">
                  <c:v>35040</c:v>
                </c:pt>
                <c:pt idx="2456">
                  <c:v>35041</c:v>
                </c:pt>
                <c:pt idx="2457">
                  <c:v>35042</c:v>
                </c:pt>
                <c:pt idx="2458">
                  <c:v>35043</c:v>
                </c:pt>
                <c:pt idx="2459">
                  <c:v>35044</c:v>
                </c:pt>
                <c:pt idx="2460">
                  <c:v>35045</c:v>
                </c:pt>
                <c:pt idx="2461">
                  <c:v>35046</c:v>
                </c:pt>
                <c:pt idx="2462">
                  <c:v>35047</c:v>
                </c:pt>
                <c:pt idx="2463">
                  <c:v>35048</c:v>
                </c:pt>
                <c:pt idx="2464">
                  <c:v>35049</c:v>
                </c:pt>
                <c:pt idx="2465">
                  <c:v>35050</c:v>
                </c:pt>
                <c:pt idx="2466">
                  <c:v>35051</c:v>
                </c:pt>
                <c:pt idx="2467">
                  <c:v>35052</c:v>
                </c:pt>
                <c:pt idx="2468">
                  <c:v>35053</c:v>
                </c:pt>
                <c:pt idx="2469">
                  <c:v>35054</c:v>
                </c:pt>
                <c:pt idx="2470">
                  <c:v>35055</c:v>
                </c:pt>
                <c:pt idx="2471">
                  <c:v>35056</c:v>
                </c:pt>
                <c:pt idx="2472">
                  <c:v>35057</c:v>
                </c:pt>
                <c:pt idx="2473">
                  <c:v>35058</c:v>
                </c:pt>
                <c:pt idx="2474">
                  <c:v>35059</c:v>
                </c:pt>
                <c:pt idx="2475">
                  <c:v>35060</c:v>
                </c:pt>
                <c:pt idx="2476">
                  <c:v>35061</c:v>
                </c:pt>
                <c:pt idx="2477">
                  <c:v>35062</c:v>
                </c:pt>
                <c:pt idx="2478">
                  <c:v>35063</c:v>
                </c:pt>
                <c:pt idx="2479">
                  <c:v>35064</c:v>
                </c:pt>
                <c:pt idx="2480">
                  <c:v>35065</c:v>
                </c:pt>
                <c:pt idx="2481">
                  <c:v>35066</c:v>
                </c:pt>
                <c:pt idx="2482">
                  <c:v>35067</c:v>
                </c:pt>
                <c:pt idx="2483">
                  <c:v>35068</c:v>
                </c:pt>
                <c:pt idx="2484">
                  <c:v>35069</c:v>
                </c:pt>
                <c:pt idx="2485">
                  <c:v>35070</c:v>
                </c:pt>
                <c:pt idx="2486">
                  <c:v>35071</c:v>
                </c:pt>
                <c:pt idx="2487">
                  <c:v>35072</c:v>
                </c:pt>
                <c:pt idx="2488">
                  <c:v>35073</c:v>
                </c:pt>
                <c:pt idx="2489">
                  <c:v>35074</c:v>
                </c:pt>
                <c:pt idx="2490">
                  <c:v>35075</c:v>
                </c:pt>
                <c:pt idx="2491">
                  <c:v>35076</c:v>
                </c:pt>
                <c:pt idx="2492">
                  <c:v>35077</c:v>
                </c:pt>
                <c:pt idx="2493">
                  <c:v>35078</c:v>
                </c:pt>
                <c:pt idx="2494">
                  <c:v>35079</c:v>
                </c:pt>
                <c:pt idx="2495">
                  <c:v>35080</c:v>
                </c:pt>
                <c:pt idx="2496">
                  <c:v>35081</c:v>
                </c:pt>
                <c:pt idx="2497">
                  <c:v>35082</c:v>
                </c:pt>
                <c:pt idx="2498">
                  <c:v>35083</c:v>
                </c:pt>
                <c:pt idx="2499">
                  <c:v>35084</c:v>
                </c:pt>
                <c:pt idx="2500">
                  <c:v>35085</c:v>
                </c:pt>
                <c:pt idx="2501">
                  <c:v>35086</c:v>
                </c:pt>
                <c:pt idx="2502">
                  <c:v>35087</c:v>
                </c:pt>
                <c:pt idx="2503">
                  <c:v>35088</c:v>
                </c:pt>
                <c:pt idx="2504">
                  <c:v>35089</c:v>
                </c:pt>
                <c:pt idx="2505">
                  <c:v>35090</c:v>
                </c:pt>
                <c:pt idx="2506">
                  <c:v>35091</c:v>
                </c:pt>
                <c:pt idx="2507">
                  <c:v>35092</c:v>
                </c:pt>
                <c:pt idx="2508">
                  <c:v>35093</c:v>
                </c:pt>
                <c:pt idx="2509">
                  <c:v>35094</c:v>
                </c:pt>
                <c:pt idx="2510">
                  <c:v>35095</c:v>
                </c:pt>
                <c:pt idx="2511">
                  <c:v>35096</c:v>
                </c:pt>
                <c:pt idx="2512">
                  <c:v>35097</c:v>
                </c:pt>
                <c:pt idx="2513">
                  <c:v>35098</c:v>
                </c:pt>
                <c:pt idx="2514">
                  <c:v>35099</c:v>
                </c:pt>
                <c:pt idx="2515">
                  <c:v>35100</c:v>
                </c:pt>
                <c:pt idx="2516">
                  <c:v>35101</c:v>
                </c:pt>
                <c:pt idx="2517">
                  <c:v>35102</c:v>
                </c:pt>
                <c:pt idx="2518">
                  <c:v>35103</c:v>
                </c:pt>
                <c:pt idx="2519">
                  <c:v>35104</c:v>
                </c:pt>
                <c:pt idx="2520">
                  <c:v>35105</c:v>
                </c:pt>
                <c:pt idx="2521">
                  <c:v>35106</c:v>
                </c:pt>
                <c:pt idx="2522">
                  <c:v>35107</c:v>
                </c:pt>
                <c:pt idx="2523">
                  <c:v>35108</c:v>
                </c:pt>
                <c:pt idx="2524">
                  <c:v>35109</c:v>
                </c:pt>
                <c:pt idx="2525">
                  <c:v>35110</c:v>
                </c:pt>
                <c:pt idx="2526">
                  <c:v>35111</c:v>
                </c:pt>
                <c:pt idx="2527">
                  <c:v>35112</c:v>
                </c:pt>
                <c:pt idx="2528">
                  <c:v>35113</c:v>
                </c:pt>
                <c:pt idx="2529">
                  <c:v>35114</c:v>
                </c:pt>
                <c:pt idx="2530">
                  <c:v>35115</c:v>
                </c:pt>
                <c:pt idx="2531">
                  <c:v>35116</c:v>
                </c:pt>
                <c:pt idx="2532">
                  <c:v>35117</c:v>
                </c:pt>
                <c:pt idx="2533">
                  <c:v>35118</c:v>
                </c:pt>
                <c:pt idx="2534">
                  <c:v>35119</c:v>
                </c:pt>
                <c:pt idx="2535">
                  <c:v>35120</c:v>
                </c:pt>
                <c:pt idx="2536">
                  <c:v>35121</c:v>
                </c:pt>
                <c:pt idx="2537">
                  <c:v>35122</c:v>
                </c:pt>
                <c:pt idx="2538">
                  <c:v>35123</c:v>
                </c:pt>
                <c:pt idx="2539">
                  <c:v>35124</c:v>
                </c:pt>
                <c:pt idx="2540">
                  <c:v>35125</c:v>
                </c:pt>
                <c:pt idx="2541">
                  <c:v>35126</c:v>
                </c:pt>
                <c:pt idx="2542">
                  <c:v>35127</c:v>
                </c:pt>
                <c:pt idx="2543">
                  <c:v>35128</c:v>
                </c:pt>
                <c:pt idx="2544">
                  <c:v>35129</c:v>
                </c:pt>
                <c:pt idx="2545">
                  <c:v>35130</c:v>
                </c:pt>
                <c:pt idx="2546">
                  <c:v>35131</c:v>
                </c:pt>
                <c:pt idx="2547">
                  <c:v>35132</c:v>
                </c:pt>
                <c:pt idx="2548">
                  <c:v>35133</c:v>
                </c:pt>
                <c:pt idx="2549">
                  <c:v>35134</c:v>
                </c:pt>
                <c:pt idx="2550">
                  <c:v>35135</c:v>
                </c:pt>
                <c:pt idx="2551">
                  <c:v>35136</c:v>
                </c:pt>
                <c:pt idx="2552">
                  <c:v>35137</c:v>
                </c:pt>
                <c:pt idx="2553">
                  <c:v>35138</c:v>
                </c:pt>
                <c:pt idx="2554">
                  <c:v>35139</c:v>
                </c:pt>
                <c:pt idx="2555">
                  <c:v>35140</c:v>
                </c:pt>
                <c:pt idx="2556">
                  <c:v>35141</c:v>
                </c:pt>
                <c:pt idx="2557">
                  <c:v>35142</c:v>
                </c:pt>
                <c:pt idx="2558">
                  <c:v>35143</c:v>
                </c:pt>
                <c:pt idx="2559">
                  <c:v>35144</c:v>
                </c:pt>
                <c:pt idx="2560">
                  <c:v>35145</c:v>
                </c:pt>
                <c:pt idx="2561">
                  <c:v>35146</c:v>
                </c:pt>
                <c:pt idx="2562">
                  <c:v>35147</c:v>
                </c:pt>
                <c:pt idx="2563">
                  <c:v>35148</c:v>
                </c:pt>
                <c:pt idx="2564">
                  <c:v>35149</c:v>
                </c:pt>
                <c:pt idx="2565">
                  <c:v>35150</c:v>
                </c:pt>
                <c:pt idx="2566">
                  <c:v>35151</c:v>
                </c:pt>
                <c:pt idx="2567">
                  <c:v>35152</c:v>
                </c:pt>
                <c:pt idx="2568">
                  <c:v>35153</c:v>
                </c:pt>
                <c:pt idx="2569">
                  <c:v>35154</c:v>
                </c:pt>
                <c:pt idx="2570">
                  <c:v>35155</c:v>
                </c:pt>
                <c:pt idx="2571">
                  <c:v>35156</c:v>
                </c:pt>
                <c:pt idx="2572">
                  <c:v>35157</c:v>
                </c:pt>
                <c:pt idx="2573">
                  <c:v>35158</c:v>
                </c:pt>
                <c:pt idx="2574">
                  <c:v>35159</c:v>
                </c:pt>
                <c:pt idx="2575">
                  <c:v>35160</c:v>
                </c:pt>
                <c:pt idx="2576">
                  <c:v>35161</c:v>
                </c:pt>
                <c:pt idx="2577">
                  <c:v>35162</c:v>
                </c:pt>
                <c:pt idx="2578">
                  <c:v>35163</c:v>
                </c:pt>
                <c:pt idx="2579">
                  <c:v>35164</c:v>
                </c:pt>
                <c:pt idx="2580">
                  <c:v>35165</c:v>
                </c:pt>
                <c:pt idx="2581">
                  <c:v>35166</c:v>
                </c:pt>
                <c:pt idx="2582">
                  <c:v>35167</c:v>
                </c:pt>
                <c:pt idx="2583">
                  <c:v>35168</c:v>
                </c:pt>
                <c:pt idx="2584">
                  <c:v>35169</c:v>
                </c:pt>
                <c:pt idx="2585">
                  <c:v>35170</c:v>
                </c:pt>
                <c:pt idx="2586">
                  <c:v>35171</c:v>
                </c:pt>
                <c:pt idx="2587">
                  <c:v>35172</c:v>
                </c:pt>
                <c:pt idx="2588">
                  <c:v>35173</c:v>
                </c:pt>
                <c:pt idx="2589">
                  <c:v>35174</c:v>
                </c:pt>
                <c:pt idx="2590">
                  <c:v>35175</c:v>
                </c:pt>
                <c:pt idx="2591">
                  <c:v>35176</c:v>
                </c:pt>
                <c:pt idx="2592">
                  <c:v>35177</c:v>
                </c:pt>
                <c:pt idx="2593">
                  <c:v>35178</c:v>
                </c:pt>
                <c:pt idx="2594">
                  <c:v>35179</c:v>
                </c:pt>
                <c:pt idx="2595">
                  <c:v>35180</c:v>
                </c:pt>
                <c:pt idx="2596">
                  <c:v>35181</c:v>
                </c:pt>
                <c:pt idx="2597">
                  <c:v>35182</c:v>
                </c:pt>
                <c:pt idx="2598">
                  <c:v>35183</c:v>
                </c:pt>
                <c:pt idx="2599">
                  <c:v>35184</c:v>
                </c:pt>
                <c:pt idx="2600">
                  <c:v>35185</c:v>
                </c:pt>
                <c:pt idx="2601">
                  <c:v>35186</c:v>
                </c:pt>
                <c:pt idx="2602">
                  <c:v>35187</c:v>
                </c:pt>
                <c:pt idx="2603">
                  <c:v>35188</c:v>
                </c:pt>
                <c:pt idx="2604">
                  <c:v>35189</c:v>
                </c:pt>
                <c:pt idx="2605">
                  <c:v>35190</c:v>
                </c:pt>
                <c:pt idx="2606">
                  <c:v>35191</c:v>
                </c:pt>
                <c:pt idx="2607">
                  <c:v>35192</c:v>
                </c:pt>
                <c:pt idx="2608">
                  <c:v>35193</c:v>
                </c:pt>
                <c:pt idx="2609">
                  <c:v>35194</c:v>
                </c:pt>
                <c:pt idx="2610">
                  <c:v>35195</c:v>
                </c:pt>
                <c:pt idx="2611">
                  <c:v>35196</c:v>
                </c:pt>
                <c:pt idx="2612">
                  <c:v>35197</c:v>
                </c:pt>
                <c:pt idx="2613">
                  <c:v>35198</c:v>
                </c:pt>
                <c:pt idx="2614">
                  <c:v>35199</c:v>
                </c:pt>
                <c:pt idx="2615">
                  <c:v>35200</c:v>
                </c:pt>
                <c:pt idx="2616">
                  <c:v>35201</c:v>
                </c:pt>
                <c:pt idx="2617">
                  <c:v>35202</c:v>
                </c:pt>
                <c:pt idx="2618">
                  <c:v>35203</c:v>
                </c:pt>
                <c:pt idx="2619">
                  <c:v>35204</c:v>
                </c:pt>
                <c:pt idx="2620">
                  <c:v>35205</c:v>
                </c:pt>
                <c:pt idx="2621">
                  <c:v>35206</c:v>
                </c:pt>
                <c:pt idx="2622">
                  <c:v>35207</c:v>
                </c:pt>
                <c:pt idx="2623">
                  <c:v>35208</c:v>
                </c:pt>
                <c:pt idx="2624">
                  <c:v>35209</c:v>
                </c:pt>
                <c:pt idx="2625">
                  <c:v>35210</c:v>
                </c:pt>
                <c:pt idx="2626">
                  <c:v>35211</c:v>
                </c:pt>
                <c:pt idx="2627">
                  <c:v>35212</c:v>
                </c:pt>
                <c:pt idx="2628">
                  <c:v>35213</c:v>
                </c:pt>
                <c:pt idx="2629">
                  <c:v>35214</c:v>
                </c:pt>
                <c:pt idx="2630">
                  <c:v>35215</c:v>
                </c:pt>
                <c:pt idx="2631">
                  <c:v>35216</c:v>
                </c:pt>
                <c:pt idx="2632">
                  <c:v>35217</c:v>
                </c:pt>
                <c:pt idx="2633">
                  <c:v>35218</c:v>
                </c:pt>
                <c:pt idx="2634">
                  <c:v>35219</c:v>
                </c:pt>
                <c:pt idx="2635">
                  <c:v>35220</c:v>
                </c:pt>
                <c:pt idx="2636">
                  <c:v>35221</c:v>
                </c:pt>
                <c:pt idx="2637">
                  <c:v>35222</c:v>
                </c:pt>
                <c:pt idx="2638">
                  <c:v>35223</c:v>
                </c:pt>
                <c:pt idx="2639">
                  <c:v>35224</c:v>
                </c:pt>
                <c:pt idx="2640">
                  <c:v>35225</c:v>
                </c:pt>
                <c:pt idx="2641">
                  <c:v>35226</c:v>
                </c:pt>
                <c:pt idx="2642">
                  <c:v>35227</c:v>
                </c:pt>
                <c:pt idx="2643">
                  <c:v>35228</c:v>
                </c:pt>
                <c:pt idx="2644">
                  <c:v>35229</c:v>
                </c:pt>
                <c:pt idx="2645">
                  <c:v>35230</c:v>
                </c:pt>
                <c:pt idx="2646">
                  <c:v>35231</c:v>
                </c:pt>
                <c:pt idx="2647">
                  <c:v>35232</c:v>
                </c:pt>
                <c:pt idx="2648">
                  <c:v>35233</c:v>
                </c:pt>
                <c:pt idx="2649">
                  <c:v>35234</c:v>
                </c:pt>
                <c:pt idx="2650">
                  <c:v>35235</c:v>
                </c:pt>
                <c:pt idx="2651">
                  <c:v>35236</c:v>
                </c:pt>
                <c:pt idx="2652">
                  <c:v>35237</c:v>
                </c:pt>
                <c:pt idx="2653">
                  <c:v>35238</c:v>
                </c:pt>
                <c:pt idx="2654">
                  <c:v>35239</c:v>
                </c:pt>
                <c:pt idx="2655">
                  <c:v>35240</c:v>
                </c:pt>
                <c:pt idx="2656">
                  <c:v>35241</c:v>
                </c:pt>
                <c:pt idx="2657">
                  <c:v>35242</c:v>
                </c:pt>
                <c:pt idx="2658">
                  <c:v>35243</c:v>
                </c:pt>
                <c:pt idx="2659">
                  <c:v>35244</c:v>
                </c:pt>
                <c:pt idx="2660">
                  <c:v>35245</c:v>
                </c:pt>
                <c:pt idx="2661">
                  <c:v>35246</c:v>
                </c:pt>
                <c:pt idx="2662">
                  <c:v>35247</c:v>
                </c:pt>
                <c:pt idx="2663">
                  <c:v>35248</c:v>
                </c:pt>
                <c:pt idx="2664">
                  <c:v>35249</c:v>
                </c:pt>
                <c:pt idx="2665">
                  <c:v>35250</c:v>
                </c:pt>
                <c:pt idx="2666">
                  <c:v>35251</c:v>
                </c:pt>
                <c:pt idx="2667">
                  <c:v>35252</c:v>
                </c:pt>
                <c:pt idx="2668">
                  <c:v>35253</c:v>
                </c:pt>
                <c:pt idx="2669">
                  <c:v>35254</c:v>
                </c:pt>
                <c:pt idx="2670">
                  <c:v>35255</c:v>
                </c:pt>
                <c:pt idx="2671">
                  <c:v>35256</c:v>
                </c:pt>
                <c:pt idx="2672">
                  <c:v>35257</c:v>
                </c:pt>
                <c:pt idx="2673">
                  <c:v>35258</c:v>
                </c:pt>
                <c:pt idx="2674">
                  <c:v>35259</c:v>
                </c:pt>
                <c:pt idx="2675">
                  <c:v>35260</c:v>
                </c:pt>
                <c:pt idx="2676">
                  <c:v>35261</c:v>
                </c:pt>
                <c:pt idx="2677">
                  <c:v>35262</c:v>
                </c:pt>
                <c:pt idx="2678">
                  <c:v>35263</c:v>
                </c:pt>
                <c:pt idx="2679">
                  <c:v>35264</c:v>
                </c:pt>
                <c:pt idx="2680">
                  <c:v>35265</c:v>
                </c:pt>
                <c:pt idx="2681">
                  <c:v>35266</c:v>
                </c:pt>
                <c:pt idx="2682">
                  <c:v>35267</c:v>
                </c:pt>
                <c:pt idx="2683">
                  <c:v>35268</c:v>
                </c:pt>
                <c:pt idx="2684">
                  <c:v>35269</c:v>
                </c:pt>
                <c:pt idx="2685">
                  <c:v>35270</c:v>
                </c:pt>
                <c:pt idx="2686">
                  <c:v>35271</c:v>
                </c:pt>
                <c:pt idx="2687">
                  <c:v>35272</c:v>
                </c:pt>
                <c:pt idx="2688">
                  <c:v>35273</c:v>
                </c:pt>
                <c:pt idx="2689">
                  <c:v>35274</c:v>
                </c:pt>
                <c:pt idx="2690">
                  <c:v>35275</c:v>
                </c:pt>
                <c:pt idx="2691">
                  <c:v>35276</c:v>
                </c:pt>
                <c:pt idx="2692">
                  <c:v>35277</c:v>
                </c:pt>
                <c:pt idx="2693">
                  <c:v>35278</c:v>
                </c:pt>
                <c:pt idx="2694">
                  <c:v>35279</c:v>
                </c:pt>
                <c:pt idx="2695">
                  <c:v>35280</c:v>
                </c:pt>
                <c:pt idx="2696">
                  <c:v>35281</c:v>
                </c:pt>
                <c:pt idx="2697">
                  <c:v>35282</c:v>
                </c:pt>
                <c:pt idx="2698">
                  <c:v>35283</c:v>
                </c:pt>
                <c:pt idx="2699">
                  <c:v>35284</c:v>
                </c:pt>
                <c:pt idx="2700">
                  <c:v>35285</c:v>
                </c:pt>
                <c:pt idx="2701">
                  <c:v>35286</c:v>
                </c:pt>
                <c:pt idx="2702">
                  <c:v>35287</c:v>
                </c:pt>
                <c:pt idx="2703">
                  <c:v>35288</c:v>
                </c:pt>
                <c:pt idx="2704">
                  <c:v>35289</c:v>
                </c:pt>
                <c:pt idx="2705">
                  <c:v>35290</c:v>
                </c:pt>
                <c:pt idx="2706">
                  <c:v>35291</c:v>
                </c:pt>
                <c:pt idx="2707">
                  <c:v>35292</c:v>
                </c:pt>
                <c:pt idx="2708">
                  <c:v>35293</c:v>
                </c:pt>
                <c:pt idx="2709">
                  <c:v>35294</c:v>
                </c:pt>
                <c:pt idx="2710">
                  <c:v>35295</c:v>
                </c:pt>
                <c:pt idx="2711">
                  <c:v>35296</c:v>
                </c:pt>
                <c:pt idx="2712">
                  <c:v>35297</c:v>
                </c:pt>
                <c:pt idx="2713">
                  <c:v>35298</c:v>
                </c:pt>
                <c:pt idx="2714">
                  <c:v>35299</c:v>
                </c:pt>
                <c:pt idx="2715">
                  <c:v>35300</c:v>
                </c:pt>
                <c:pt idx="2716">
                  <c:v>35301</c:v>
                </c:pt>
                <c:pt idx="2717">
                  <c:v>35302</c:v>
                </c:pt>
                <c:pt idx="2718">
                  <c:v>35303</c:v>
                </c:pt>
                <c:pt idx="2719">
                  <c:v>35304</c:v>
                </c:pt>
                <c:pt idx="2720">
                  <c:v>35305</c:v>
                </c:pt>
                <c:pt idx="2721">
                  <c:v>35306</c:v>
                </c:pt>
                <c:pt idx="2722">
                  <c:v>35307</c:v>
                </c:pt>
                <c:pt idx="2723">
                  <c:v>35308</c:v>
                </c:pt>
                <c:pt idx="2724">
                  <c:v>35309</c:v>
                </c:pt>
                <c:pt idx="2725">
                  <c:v>35310</c:v>
                </c:pt>
                <c:pt idx="2726">
                  <c:v>35311</c:v>
                </c:pt>
                <c:pt idx="2727">
                  <c:v>35312</c:v>
                </c:pt>
                <c:pt idx="2728">
                  <c:v>35313</c:v>
                </c:pt>
                <c:pt idx="2729">
                  <c:v>35314</c:v>
                </c:pt>
                <c:pt idx="2730">
                  <c:v>35315</c:v>
                </c:pt>
                <c:pt idx="2731">
                  <c:v>35316</c:v>
                </c:pt>
                <c:pt idx="2732">
                  <c:v>35317</c:v>
                </c:pt>
                <c:pt idx="2733">
                  <c:v>35318</c:v>
                </c:pt>
                <c:pt idx="2734">
                  <c:v>35319</c:v>
                </c:pt>
                <c:pt idx="2735">
                  <c:v>35320</c:v>
                </c:pt>
                <c:pt idx="2736">
                  <c:v>35321</c:v>
                </c:pt>
                <c:pt idx="2737">
                  <c:v>35322</c:v>
                </c:pt>
                <c:pt idx="2738">
                  <c:v>35323</c:v>
                </c:pt>
                <c:pt idx="2739">
                  <c:v>35324</c:v>
                </c:pt>
                <c:pt idx="2740">
                  <c:v>35325</c:v>
                </c:pt>
                <c:pt idx="2741">
                  <c:v>35326</c:v>
                </c:pt>
                <c:pt idx="2742">
                  <c:v>35327</c:v>
                </c:pt>
                <c:pt idx="2743">
                  <c:v>35328</c:v>
                </c:pt>
                <c:pt idx="2744">
                  <c:v>35329</c:v>
                </c:pt>
                <c:pt idx="2745">
                  <c:v>35330</c:v>
                </c:pt>
                <c:pt idx="2746">
                  <c:v>35331</c:v>
                </c:pt>
                <c:pt idx="2747">
                  <c:v>35332</c:v>
                </c:pt>
                <c:pt idx="2748">
                  <c:v>35333</c:v>
                </c:pt>
                <c:pt idx="2749">
                  <c:v>35334</c:v>
                </c:pt>
                <c:pt idx="2750">
                  <c:v>35335</c:v>
                </c:pt>
                <c:pt idx="2751">
                  <c:v>35336</c:v>
                </c:pt>
                <c:pt idx="2752">
                  <c:v>35337</c:v>
                </c:pt>
                <c:pt idx="2753">
                  <c:v>35338</c:v>
                </c:pt>
                <c:pt idx="2754">
                  <c:v>35339</c:v>
                </c:pt>
                <c:pt idx="2755">
                  <c:v>35340</c:v>
                </c:pt>
                <c:pt idx="2756">
                  <c:v>35341</c:v>
                </c:pt>
                <c:pt idx="2757">
                  <c:v>35342</c:v>
                </c:pt>
                <c:pt idx="2758">
                  <c:v>35343</c:v>
                </c:pt>
                <c:pt idx="2759">
                  <c:v>35344</c:v>
                </c:pt>
                <c:pt idx="2760">
                  <c:v>35345</c:v>
                </c:pt>
                <c:pt idx="2761">
                  <c:v>35346</c:v>
                </c:pt>
                <c:pt idx="2762">
                  <c:v>35347</c:v>
                </c:pt>
                <c:pt idx="2763">
                  <c:v>35348</c:v>
                </c:pt>
                <c:pt idx="2764">
                  <c:v>35349</c:v>
                </c:pt>
                <c:pt idx="2765">
                  <c:v>35350</c:v>
                </c:pt>
                <c:pt idx="2766">
                  <c:v>35351</c:v>
                </c:pt>
                <c:pt idx="2767">
                  <c:v>35352</c:v>
                </c:pt>
                <c:pt idx="2768">
                  <c:v>35353</c:v>
                </c:pt>
                <c:pt idx="2769">
                  <c:v>35354</c:v>
                </c:pt>
                <c:pt idx="2770">
                  <c:v>35355</c:v>
                </c:pt>
                <c:pt idx="2771">
                  <c:v>35356</c:v>
                </c:pt>
                <c:pt idx="2772">
                  <c:v>35357</c:v>
                </c:pt>
                <c:pt idx="2773">
                  <c:v>35358</c:v>
                </c:pt>
                <c:pt idx="2774">
                  <c:v>35359</c:v>
                </c:pt>
                <c:pt idx="2775">
                  <c:v>35360</c:v>
                </c:pt>
                <c:pt idx="2776">
                  <c:v>35361</c:v>
                </c:pt>
                <c:pt idx="2777">
                  <c:v>35362</c:v>
                </c:pt>
                <c:pt idx="2778">
                  <c:v>35363</c:v>
                </c:pt>
                <c:pt idx="2779">
                  <c:v>35364</c:v>
                </c:pt>
                <c:pt idx="2780">
                  <c:v>35365</c:v>
                </c:pt>
                <c:pt idx="2781">
                  <c:v>35366</c:v>
                </c:pt>
                <c:pt idx="2782">
                  <c:v>35367</c:v>
                </c:pt>
                <c:pt idx="2783">
                  <c:v>35368</c:v>
                </c:pt>
                <c:pt idx="2784">
                  <c:v>35369</c:v>
                </c:pt>
                <c:pt idx="2785">
                  <c:v>35370</c:v>
                </c:pt>
                <c:pt idx="2786">
                  <c:v>35371</c:v>
                </c:pt>
                <c:pt idx="2787">
                  <c:v>35372</c:v>
                </c:pt>
                <c:pt idx="2788">
                  <c:v>35373</c:v>
                </c:pt>
                <c:pt idx="2789">
                  <c:v>35374</c:v>
                </c:pt>
                <c:pt idx="2790">
                  <c:v>35375</c:v>
                </c:pt>
                <c:pt idx="2791">
                  <c:v>35376</c:v>
                </c:pt>
                <c:pt idx="2792">
                  <c:v>35377</c:v>
                </c:pt>
                <c:pt idx="2793">
                  <c:v>35378</c:v>
                </c:pt>
                <c:pt idx="2794">
                  <c:v>35379</c:v>
                </c:pt>
                <c:pt idx="2795">
                  <c:v>35380</c:v>
                </c:pt>
                <c:pt idx="2796">
                  <c:v>35381</c:v>
                </c:pt>
                <c:pt idx="2797">
                  <c:v>35382</c:v>
                </c:pt>
                <c:pt idx="2798">
                  <c:v>35383</c:v>
                </c:pt>
                <c:pt idx="2799">
                  <c:v>35384</c:v>
                </c:pt>
                <c:pt idx="2800">
                  <c:v>35385</c:v>
                </c:pt>
                <c:pt idx="2801">
                  <c:v>35386</c:v>
                </c:pt>
                <c:pt idx="2802">
                  <c:v>35387</c:v>
                </c:pt>
                <c:pt idx="2803">
                  <c:v>35388</c:v>
                </c:pt>
                <c:pt idx="2804">
                  <c:v>35389</c:v>
                </c:pt>
                <c:pt idx="2805">
                  <c:v>35390</c:v>
                </c:pt>
                <c:pt idx="2806">
                  <c:v>35391</c:v>
                </c:pt>
                <c:pt idx="2807">
                  <c:v>35392</c:v>
                </c:pt>
                <c:pt idx="2808">
                  <c:v>35393</c:v>
                </c:pt>
                <c:pt idx="2809">
                  <c:v>35394</c:v>
                </c:pt>
                <c:pt idx="2810">
                  <c:v>35395</c:v>
                </c:pt>
                <c:pt idx="2811">
                  <c:v>35396</c:v>
                </c:pt>
                <c:pt idx="2812">
                  <c:v>35397</c:v>
                </c:pt>
                <c:pt idx="2813">
                  <c:v>35398</c:v>
                </c:pt>
                <c:pt idx="2814">
                  <c:v>35399</c:v>
                </c:pt>
                <c:pt idx="2815">
                  <c:v>35400</c:v>
                </c:pt>
                <c:pt idx="2816">
                  <c:v>35401</c:v>
                </c:pt>
                <c:pt idx="2817">
                  <c:v>35402</c:v>
                </c:pt>
                <c:pt idx="2818">
                  <c:v>35403</c:v>
                </c:pt>
                <c:pt idx="2819">
                  <c:v>35404</c:v>
                </c:pt>
                <c:pt idx="2820">
                  <c:v>35405</c:v>
                </c:pt>
                <c:pt idx="2821">
                  <c:v>35406</c:v>
                </c:pt>
                <c:pt idx="2822">
                  <c:v>35407</c:v>
                </c:pt>
                <c:pt idx="2823">
                  <c:v>35408</c:v>
                </c:pt>
                <c:pt idx="2824">
                  <c:v>35409</c:v>
                </c:pt>
                <c:pt idx="2825">
                  <c:v>35410</c:v>
                </c:pt>
                <c:pt idx="2826">
                  <c:v>35411</c:v>
                </c:pt>
                <c:pt idx="2827">
                  <c:v>35412</c:v>
                </c:pt>
                <c:pt idx="2828">
                  <c:v>35413</c:v>
                </c:pt>
                <c:pt idx="2829">
                  <c:v>35414</c:v>
                </c:pt>
                <c:pt idx="2830">
                  <c:v>35415</c:v>
                </c:pt>
                <c:pt idx="2831">
                  <c:v>35416</c:v>
                </c:pt>
                <c:pt idx="2832">
                  <c:v>35417</c:v>
                </c:pt>
                <c:pt idx="2833">
                  <c:v>35418</c:v>
                </c:pt>
                <c:pt idx="2834">
                  <c:v>35419</c:v>
                </c:pt>
                <c:pt idx="2835">
                  <c:v>35420</c:v>
                </c:pt>
                <c:pt idx="2836">
                  <c:v>35421</c:v>
                </c:pt>
                <c:pt idx="2837">
                  <c:v>35422</c:v>
                </c:pt>
                <c:pt idx="2838">
                  <c:v>35423</c:v>
                </c:pt>
                <c:pt idx="2839">
                  <c:v>35424</c:v>
                </c:pt>
                <c:pt idx="2840">
                  <c:v>35425</c:v>
                </c:pt>
                <c:pt idx="2841">
                  <c:v>35426</c:v>
                </c:pt>
                <c:pt idx="2842">
                  <c:v>35427</c:v>
                </c:pt>
                <c:pt idx="2843">
                  <c:v>35428</c:v>
                </c:pt>
                <c:pt idx="2844">
                  <c:v>35429</c:v>
                </c:pt>
                <c:pt idx="2845">
                  <c:v>35430</c:v>
                </c:pt>
                <c:pt idx="2846">
                  <c:v>35431</c:v>
                </c:pt>
                <c:pt idx="2847">
                  <c:v>35432</c:v>
                </c:pt>
                <c:pt idx="2848">
                  <c:v>35433</c:v>
                </c:pt>
                <c:pt idx="2849">
                  <c:v>35434</c:v>
                </c:pt>
                <c:pt idx="2850">
                  <c:v>35435</c:v>
                </c:pt>
                <c:pt idx="2851">
                  <c:v>35436</c:v>
                </c:pt>
                <c:pt idx="2852">
                  <c:v>35437</c:v>
                </c:pt>
                <c:pt idx="2853">
                  <c:v>35438</c:v>
                </c:pt>
                <c:pt idx="2854">
                  <c:v>35439</c:v>
                </c:pt>
                <c:pt idx="2855">
                  <c:v>35440</c:v>
                </c:pt>
                <c:pt idx="2856">
                  <c:v>35441</c:v>
                </c:pt>
                <c:pt idx="2857">
                  <c:v>35442</c:v>
                </c:pt>
                <c:pt idx="2858">
                  <c:v>35443</c:v>
                </c:pt>
                <c:pt idx="2859">
                  <c:v>35444</c:v>
                </c:pt>
                <c:pt idx="2860">
                  <c:v>35445</c:v>
                </c:pt>
                <c:pt idx="2861">
                  <c:v>35446</c:v>
                </c:pt>
                <c:pt idx="2862">
                  <c:v>35447</c:v>
                </c:pt>
                <c:pt idx="2863">
                  <c:v>35448</c:v>
                </c:pt>
                <c:pt idx="2864">
                  <c:v>35449</c:v>
                </c:pt>
                <c:pt idx="2865">
                  <c:v>35450</c:v>
                </c:pt>
                <c:pt idx="2866">
                  <c:v>35451</c:v>
                </c:pt>
                <c:pt idx="2867">
                  <c:v>35452</c:v>
                </c:pt>
                <c:pt idx="2868">
                  <c:v>35453</c:v>
                </c:pt>
                <c:pt idx="2869">
                  <c:v>35454</c:v>
                </c:pt>
                <c:pt idx="2870">
                  <c:v>35455</c:v>
                </c:pt>
                <c:pt idx="2871">
                  <c:v>35456</c:v>
                </c:pt>
                <c:pt idx="2872">
                  <c:v>35457</c:v>
                </c:pt>
                <c:pt idx="2873">
                  <c:v>35458</c:v>
                </c:pt>
                <c:pt idx="2874">
                  <c:v>35459</c:v>
                </c:pt>
                <c:pt idx="2875">
                  <c:v>35460</c:v>
                </c:pt>
                <c:pt idx="2876">
                  <c:v>35461</c:v>
                </c:pt>
                <c:pt idx="2877">
                  <c:v>35462</c:v>
                </c:pt>
                <c:pt idx="2878">
                  <c:v>35463</c:v>
                </c:pt>
                <c:pt idx="2879">
                  <c:v>35464</c:v>
                </c:pt>
                <c:pt idx="2880">
                  <c:v>35465</c:v>
                </c:pt>
                <c:pt idx="2881">
                  <c:v>35466</c:v>
                </c:pt>
                <c:pt idx="2882">
                  <c:v>35467</c:v>
                </c:pt>
                <c:pt idx="2883">
                  <c:v>35468</c:v>
                </c:pt>
                <c:pt idx="2884">
                  <c:v>35469</c:v>
                </c:pt>
                <c:pt idx="2885">
                  <c:v>35470</c:v>
                </c:pt>
                <c:pt idx="2886">
                  <c:v>35471</c:v>
                </c:pt>
                <c:pt idx="2887">
                  <c:v>35472</c:v>
                </c:pt>
                <c:pt idx="2888">
                  <c:v>35473</c:v>
                </c:pt>
                <c:pt idx="2889">
                  <c:v>35474</c:v>
                </c:pt>
                <c:pt idx="2890">
                  <c:v>35475</c:v>
                </c:pt>
                <c:pt idx="2891">
                  <c:v>35476</c:v>
                </c:pt>
                <c:pt idx="2892">
                  <c:v>35477</c:v>
                </c:pt>
                <c:pt idx="2893">
                  <c:v>35478</c:v>
                </c:pt>
                <c:pt idx="2894">
                  <c:v>35479</c:v>
                </c:pt>
                <c:pt idx="2895">
                  <c:v>35480</c:v>
                </c:pt>
                <c:pt idx="2896">
                  <c:v>35481</c:v>
                </c:pt>
                <c:pt idx="2897">
                  <c:v>35482</c:v>
                </c:pt>
                <c:pt idx="2898">
                  <c:v>35483</c:v>
                </c:pt>
                <c:pt idx="2899">
                  <c:v>35484</c:v>
                </c:pt>
                <c:pt idx="2900">
                  <c:v>35485</c:v>
                </c:pt>
                <c:pt idx="2901">
                  <c:v>35486</c:v>
                </c:pt>
                <c:pt idx="2902">
                  <c:v>35487</c:v>
                </c:pt>
                <c:pt idx="2903">
                  <c:v>35488</c:v>
                </c:pt>
                <c:pt idx="2904">
                  <c:v>35489</c:v>
                </c:pt>
                <c:pt idx="2905">
                  <c:v>35490</c:v>
                </c:pt>
                <c:pt idx="2906">
                  <c:v>35491</c:v>
                </c:pt>
                <c:pt idx="2907">
                  <c:v>35492</c:v>
                </c:pt>
                <c:pt idx="2908">
                  <c:v>35493</c:v>
                </c:pt>
                <c:pt idx="2909">
                  <c:v>35494</c:v>
                </c:pt>
                <c:pt idx="2910">
                  <c:v>35495</c:v>
                </c:pt>
                <c:pt idx="2911">
                  <c:v>35496</c:v>
                </c:pt>
                <c:pt idx="2912">
                  <c:v>35497</c:v>
                </c:pt>
                <c:pt idx="2913">
                  <c:v>35498</c:v>
                </c:pt>
                <c:pt idx="2914">
                  <c:v>35499</c:v>
                </c:pt>
                <c:pt idx="2915">
                  <c:v>35500</c:v>
                </c:pt>
                <c:pt idx="2916">
                  <c:v>35501</c:v>
                </c:pt>
                <c:pt idx="2917">
                  <c:v>35502</c:v>
                </c:pt>
                <c:pt idx="2918">
                  <c:v>35503</c:v>
                </c:pt>
                <c:pt idx="2919">
                  <c:v>35504</c:v>
                </c:pt>
                <c:pt idx="2920">
                  <c:v>35505</c:v>
                </c:pt>
                <c:pt idx="2921">
                  <c:v>35506</c:v>
                </c:pt>
                <c:pt idx="2922">
                  <c:v>35507</c:v>
                </c:pt>
                <c:pt idx="2923">
                  <c:v>35508</c:v>
                </c:pt>
                <c:pt idx="2924">
                  <c:v>35509</c:v>
                </c:pt>
                <c:pt idx="2925">
                  <c:v>35510</c:v>
                </c:pt>
                <c:pt idx="2926">
                  <c:v>35511</c:v>
                </c:pt>
                <c:pt idx="2927">
                  <c:v>35512</c:v>
                </c:pt>
                <c:pt idx="2928">
                  <c:v>35513</c:v>
                </c:pt>
                <c:pt idx="2929">
                  <c:v>35514</c:v>
                </c:pt>
                <c:pt idx="2930">
                  <c:v>35515</c:v>
                </c:pt>
                <c:pt idx="2931">
                  <c:v>35516</c:v>
                </c:pt>
                <c:pt idx="2932">
                  <c:v>35517</c:v>
                </c:pt>
                <c:pt idx="2933">
                  <c:v>35518</c:v>
                </c:pt>
                <c:pt idx="2934">
                  <c:v>35519</c:v>
                </c:pt>
                <c:pt idx="2935">
                  <c:v>35520</c:v>
                </c:pt>
                <c:pt idx="2936">
                  <c:v>35521</c:v>
                </c:pt>
                <c:pt idx="2937">
                  <c:v>35522</c:v>
                </c:pt>
                <c:pt idx="2938">
                  <c:v>35523</c:v>
                </c:pt>
                <c:pt idx="2939">
                  <c:v>35524</c:v>
                </c:pt>
                <c:pt idx="2940">
                  <c:v>35525</c:v>
                </c:pt>
                <c:pt idx="2941">
                  <c:v>35526</c:v>
                </c:pt>
                <c:pt idx="2942">
                  <c:v>35527</c:v>
                </c:pt>
                <c:pt idx="2943">
                  <c:v>35528</c:v>
                </c:pt>
                <c:pt idx="2944">
                  <c:v>35529</c:v>
                </c:pt>
                <c:pt idx="2945">
                  <c:v>35530</c:v>
                </c:pt>
                <c:pt idx="2946">
                  <c:v>35531</c:v>
                </c:pt>
                <c:pt idx="2947">
                  <c:v>35532</c:v>
                </c:pt>
                <c:pt idx="2948">
                  <c:v>35533</c:v>
                </c:pt>
                <c:pt idx="2949">
                  <c:v>35534</c:v>
                </c:pt>
                <c:pt idx="2950">
                  <c:v>35535</c:v>
                </c:pt>
                <c:pt idx="2951">
                  <c:v>35536</c:v>
                </c:pt>
                <c:pt idx="2952">
                  <c:v>35537</c:v>
                </c:pt>
                <c:pt idx="2953">
                  <c:v>35538</c:v>
                </c:pt>
                <c:pt idx="2954">
                  <c:v>35539</c:v>
                </c:pt>
                <c:pt idx="2955">
                  <c:v>35540</c:v>
                </c:pt>
                <c:pt idx="2956">
                  <c:v>35541</c:v>
                </c:pt>
                <c:pt idx="2957">
                  <c:v>35542</c:v>
                </c:pt>
                <c:pt idx="2958">
                  <c:v>35543</c:v>
                </c:pt>
                <c:pt idx="2959">
                  <c:v>35544</c:v>
                </c:pt>
                <c:pt idx="2960">
                  <c:v>35545</c:v>
                </c:pt>
                <c:pt idx="2961">
                  <c:v>35546</c:v>
                </c:pt>
                <c:pt idx="2962">
                  <c:v>35547</c:v>
                </c:pt>
                <c:pt idx="2963">
                  <c:v>35548</c:v>
                </c:pt>
                <c:pt idx="2964">
                  <c:v>35549</c:v>
                </c:pt>
                <c:pt idx="2965">
                  <c:v>35550</c:v>
                </c:pt>
                <c:pt idx="2966">
                  <c:v>35551</c:v>
                </c:pt>
                <c:pt idx="2967">
                  <c:v>35552</c:v>
                </c:pt>
                <c:pt idx="2968">
                  <c:v>35553</c:v>
                </c:pt>
                <c:pt idx="2969">
                  <c:v>35554</c:v>
                </c:pt>
                <c:pt idx="2970">
                  <c:v>35555</c:v>
                </c:pt>
                <c:pt idx="2971">
                  <c:v>35556</c:v>
                </c:pt>
                <c:pt idx="2972">
                  <c:v>35557</c:v>
                </c:pt>
                <c:pt idx="2973">
                  <c:v>35558</c:v>
                </c:pt>
                <c:pt idx="2974">
                  <c:v>35559</c:v>
                </c:pt>
                <c:pt idx="2975">
                  <c:v>35560</c:v>
                </c:pt>
                <c:pt idx="2976">
                  <c:v>35561</c:v>
                </c:pt>
                <c:pt idx="2977">
                  <c:v>35562</c:v>
                </c:pt>
                <c:pt idx="2978">
                  <c:v>35563</c:v>
                </c:pt>
                <c:pt idx="2979">
                  <c:v>35564</c:v>
                </c:pt>
                <c:pt idx="2980">
                  <c:v>35565</c:v>
                </c:pt>
                <c:pt idx="2981">
                  <c:v>35566</c:v>
                </c:pt>
                <c:pt idx="2982">
                  <c:v>35567</c:v>
                </c:pt>
                <c:pt idx="2983">
                  <c:v>35568</c:v>
                </c:pt>
                <c:pt idx="2984">
                  <c:v>35569</c:v>
                </c:pt>
                <c:pt idx="2985">
                  <c:v>35570</c:v>
                </c:pt>
                <c:pt idx="2986">
                  <c:v>35571</c:v>
                </c:pt>
                <c:pt idx="2987">
                  <c:v>35572</c:v>
                </c:pt>
                <c:pt idx="2988">
                  <c:v>35573</c:v>
                </c:pt>
                <c:pt idx="2989">
                  <c:v>35574</c:v>
                </c:pt>
                <c:pt idx="2990">
                  <c:v>35575</c:v>
                </c:pt>
                <c:pt idx="2991">
                  <c:v>35576</c:v>
                </c:pt>
                <c:pt idx="2992">
                  <c:v>35577</c:v>
                </c:pt>
                <c:pt idx="2993">
                  <c:v>35578</c:v>
                </c:pt>
                <c:pt idx="2994">
                  <c:v>35579</c:v>
                </c:pt>
                <c:pt idx="2995">
                  <c:v>35580</c:v>
                </c:pt>
                <c:pt idx="2996">
                  <c:v>35581</c:v>
                </c:pt>
                <c:pt idx="2997">
                  <c:v>35582</c:v>
                </c:pt>
                <c:pt idx="2998">
                  <c:v>35583</c:v>
                </c:pt>
                <c:pt idx="2999">
                  <c:v>35584</c:v>
                </c:pt>
                <c:pt idx="3000">
                  <c:v>35585</c:v>
                </c:pt>
                <c:pt idx="3001">
                  <c:v>35586</c:v>
                </c:pt>
                <c:pt idx="3002">
                  <c:v>35587</c:v>
                </c:pt>
                <c:pt idx="3003">
                  <c:v>35588</c:v>
                </c:pt>
                <c:pt idx="3004">
                  <c:v>35589</c:v>
                </c:pt>
                <c:pt idx="3005">
                  <c:v>35590</c:v>
                </c:pt>
                <c:pt idx="3006">
                  <c:v>35591</c:v>
                </c:pt>
                <c:pt idx="3007">
                  <c:v>35592</c:v>
                </c:pt>
                <c:pt idx="3008">
                  <c:v>35593</c:v>
                </c:pt>
                <c:pt idx="3009">
                  <c:v>35594</c:v>
                </c:pt>
                <c:pt idx="3010">
                  <c:v>35595</c:v>
                </c:pt>
                <c:pt idx="3011">
                  <c:v>35596</c:v>
                </c:pt>
                <c:pt idx="3012">
                  <c:v>35597</c:v>
                </c:pt>
                <c:pt idx="3013">
                  <c:v>35598</c:v>
                </c:pt>
                <c:pt idx="3014">
                  <c:v>35599</c:v>
                </c:pt>
                <c:pt idx="3015">
                  <c:v>35600</c:v>
                </c:pt>
                <c:pt idx="3016">
                  <c:v>35601</c:v>
                </c:pt>
                <c:pt idx="3017">
                  <c:v>35602</c:v>
                </c:pt>
                <c:pt idx="3018">
                  <c:v>35603</c:v>
                </c:pt>
                <c:pt idx="3019">
                  <c:v>35604</c:v>
                </c:pt>
                <c:pt idx="3020">
                  <c:v>35605</c:v>
                </c:pt>
                <c:pt idx="3021">
                  <c:v>35606</c:v>
                </c:pt>
                <c:pt idx="3022">
                  <c:v>35607</c:v>
                </c:pt>
                <c:pt idx="3023">
                  <c:v>35608</c:v>
                </c:pt>
                <c:pt idx="3024">
                  <c:v>35609</c:v>
                </c:pt>
                <c:pt idx="3025">
                  <c:v>35610</c:v>
                </c:pt>
                <c:pt idx="3026">
                  <c:v>35611</c:v>
                </c:pt>
                <c:pt idx="3027">
                  <c:v>35612</c:v>
                </c:pt>
                <c:pt idx="3028">
                  <c:v>35613</c:v>
                </c:pt>
                <c:pt idx="3029">
                  <c:v>35614</c:v>
                </c:pt>
                <c:pt idx="3030">
                  <c:v>35615</c:v>
                </c:pt>
                <c:pt idx="3031">
                  <c:v>35616</c:v>
                </c:pt>
                <c:pt idx="3032">
                  <c:v>35617</c:v>
                </c:pt>
                <c:pt idx="3033">
                  <c:v>35618</c:v>
                </c:pt>
                <c:pt idx="3034">
                  <c:v>35619</c:v>
                </c:pt>
                <c:pt idx="3035">
                  <c:v>35620</c:v>
                </c:pt>
                <c:pt idx="3036">
                  <c:v>35621</c:v>
                </c:pt>
                <c:pt idx="3037">
                  <c:v>35622</c:v>
                </c:pt>
                <c:pt idx="3038">
                  <c:v>35623</c:v>
                </c:pt>
                <c:pt idx="3039">
                  <c:v>35624</c:v>
                </c:pt>
                <c:pt idx="3040">
                  <c:v>35625</c:v>
                </c:pt>
                <c:pt idx="3041">
                  <c:v>35626</c:v>
                </c:pt>
                <c:pt idx="3042">
                  <c:v>35627</c:v>
                </c:pt>
                <c:pt idx="3043">
                  <c:v>35628</c:v>
                </c:pt>
                <c:pt idx="3044">
                  <c:v>35629</c:v>
                </c:pt>
                <c:pt idx="3045">
                  <c:v>35630</c:v>
                </c:pt>
                <c:pt idx="3046">
                  <c:v>35631</c:v>
                </c:pt>
                <c:pt idx="3047">
                  <c:v>35632</c:v>
                </c:pt>
                <c:pt idx="3048">
                  <c:v>35633</c:v>
                </c:pt>
                <c:pt idx="3049">
                  <c:v>35634</c:v>
                </c:pt>
                <c:pt idx="3050">
                  <c:v>35635</c:v>
                </c:pt>
                <c:pt idx="3051">
                  <c:v>35636</c:v>
                </c:pt>
                <c:pt idx="3052">
                  <c:v>35637</c:v>
                </c:pt>
                <c:pt idx="3053">
                  <c:v>35638</c:v>
                </c:pt>
                <c:pt idx="3054">
                  <c:v>35639</c:v>
                </c:pt>
                <c:pt idx="3055">
                  <c:v>35640</c:v>
                </c:pt>
                <c:pt idx="3056">
                  <c:v>35641</c:v>
                </c:pt>
                <c:pt idx="3057">
                  <c:v>35642</c:v>
                </c:pt>
                <c:pt idx="3058">
                  <c:v>35643</c:v>
                </c:pt>
                <c:pt idx="3059">
                  <c:v>35644</c:v>
                </c:pt>
                <c:pt idx="3060">
                  <c:v>35645</c:v>
                </c:pt>
                <c:pt idx="3061">
                  <c:v>35646</c:v>
                </c:pt>
                <c:pt idx="3062">
                  <c:v>35647</c:v>
                </c:pt>
                <c:pt idx="3063">
                  <c:v>35648</c:v>
                </c:pt>
                <c:pt idx="3064">
                  <c:v>35649</c:v>
                </c:pt>
                <c:pt idx="3065">
                  <c:v>35650</c:v>
                </c:pt>
                <c:pt idx="3066">
                  <c:v>35651</c:v>
                </c:pt>
                <c:pt idx="3067">
                  <c:v>35652</c:v>
                </c:pt>
                <c:pt idx="3068">
                  <c:v>35653</c:v>
                </c:pt>
                <c:pt idx="3069">
                  <c:v>35654</c:v>
                </c:pt>
                <c:pt idx="3070">
                  <c:v>35655</c:v>
                </c:pt>
                <c:pt idx="3071">
                  <c:v>35656</c:v>
                </c:pt>
                <c:pt idx="3072">
                  <c:v>35657</c:v>
                </c:pt>
                <c:pt idx="3073">
                  <c:v>35658</c:v>
                </c:pt>
                <c:pt idx="3074">
                  <c:v>35659</c:v>
                </c:pt>
                <c:pt idx="3075">
                  <c:v>35660</c:v>
                </c:pt>
                <c:pt idx="3076">
                  <c:v>35661</c:v>
                </c:pt>
                <c:pt idx="3077">
                  <c:v>35662</c:v>
                </c:pt>
                <c:pt idx="3078">
                  <c:v>35663</c:v>
                </c:pt>
                <c:pt idx="3079">
                  <c:v>35664</c:v>
                </c:pt>
                <c:pt idx="3080">
                  <c:v>35665</c:v>
                </c:pt>
                <c:pt idx="3081">
                  <c:v>35666</c:v>
                </c:pt>
                <c:pt idx="3082">
                  <c:v>35667</c:v>
                </c:pt>
                <c:pt idx="3083">
                  <c:v>35668</c:v>
                </c:pt>
                <c:pt idx="3084">
                  <c:v>35669</c:v>
                </c:pt>
                <c:pt idx="3085">
                  <c:v>35670</c:v>
                </c:pt>
                <c:pt idx="3086">
                  <c:v>35671</c:v>
                </c:pt>
                <c:pt idx="3087">
                  <c:v>35672</c:v>
                </c:pt>
                <c:pt idx="3088">
                  <c:v>35673</c:v>
                </c:pt>
                <c:pt idx="3089">
                  <c:v>35674</c:v>
                </c:pt>
                <c:pt idx="3090">
                  <c:v>35675</c:v>
                </c:pt>
                <c:pt idx="3091">
                  <c:v>35676</c:v>
                </c:pt>
                <c:pt idx="3092">
                  <c:v>35677</c:v>
                </c:pt>
                <c:pt idx="3093">
                  <c:v>35678</c:v>
                </c:pt>
                <c:pt idx="3094">
                  <c:v>35679</c:v>
                </c:pt>
                <c:pt idx="3095">
                  <c:v>35680</c:v>
                </c:pt>
                <c:pt idx="3096">
                  <c:v>35681</c:v>
                </c:pt>
                <c:pt idx="3097">
                  <c:v>35682</c:v>
                </c:pt>
                <c:pt idx="3098">
                  <c:v>35683</c:v>
                </c:pt>
                <c:pt idx="3099">
                  <c:v>35684</c:v>
                </c:pt>
                <c:pt idx="3100">
                  <c:v>35685</c:v>
                </c:pt>
                <c:pt idx="3101">
                  <c:v>35686</c:v>
                </c:pt>
                <c:pt idx="3102">
                  <c:v>35687</c:v>
                </c:pt>
                <c:pt idx="3103">
                  <c:v>35688</c:v>
                </c:pt>
                <c:pt idx="3104">
                  <c:v>35689</c:v>
                </c:pt>
                <c:pt idx="3105">
                  <c:v>35690</c:v>
                </c:pt>
                <c:pt idx="3106">
                  <c:v>35691</c:v>
                </c:pt>
                <c:pt idx="3107">
                  <c:v>35692</c:v>
                </c:pt>
                <c:pt idx="3108">
                  <c:v>35693</c:v>
                </c:pt>
                <c:pt idx="3109">
                  <c:v>35694</c:v>
                </c:pt>
                <c:pt idx="3110">
                  <c:v>35695</c:v>
                </c:pt>
                <c:pt idx="3111">
                  <c:v>35696</c:v>
                </c:pt>
                <c:pt idx="3112">
                  <c:v>35697</c:v>
                </c:pt>
                <c:pt idx="3113">
                  <c:v>35698</c:v>
                </c:pt>
                <c:pt idx="3114">
                  <c:v>35699</c:v>
                </c:pt>
                <c:pt idx="3115">
                  <c:v>35700</c:v>
                </c:pt>
                <c:pt idx="3116">
                  <c:v>35701</c:v>
                </c:pt>
                <c:pt idx="3117">
                  <c:v>35702</c:v>
                </c:pt>
                <c:pt idx="3118">
                  <c:v>35703</c:v>
                </c:pt>
                <c:pt idx="3119">
                  <c:v>35704</c:v>
                </c:pt>
                <c:pt idx="3120">
                  <c:v>35705</c:v>
                </c:pt>
                <c:pt idx="3121">
                  <c:v>35706</c:v>
                </c:pt>
                <c:pt idx="3122">
                  <c:v>35707</c:v>
                </c:pt>
                <c:pt idx="3123">
                  <c:v>35708</c:v>
                </c:pt>
                <c:pt idx="3124">
                  <c:v>35709</c:v>
                </c:pt>
                <c:pt idx="3125">
                  <c:v>35710</c:v>
                </c:pt>
                <c:pt idx="3126">
                  <c:v>35711</c:v>
                </c:pt>
                <c:pt idx="3127">
                  <c:v>35712</c:v>
                </c:pt>
                <c:pt idx="3128">
                  <c:v>35713</c:v>
                </c:pt>
                <c:pt idx="3129">
                  <c:v>35714</c:v>
                </c:pt>
                <c:pt idx="3130">
                  <c:v>35715</c:v>
                </c:pt>
                <c:pt idx="3131">
                  <c:v>35716</c:v>
                </c:pt>
                <c:pt idx="3132">
                  <c:v>35717</c:v>
                </c:pt>
                <c:pt idx="3133">
                  <c:v>35718</c:v>
                </c:pt>
                <c:pt idx="3134">
                  <c:v>35719</c:v>
                </c:pt>
                <c:pt idx="3135">
                  <c:v>35720</c:v>
                </c:pt>
                <c:pt idx="3136">
                  <c:v>35721</c:v>
                </c:pt>
                <c:pt idx="3137">
                  <c:v>35722</c:v>
                </c:pt>
                <c:pt idx="3138">
                  <c:v>35723</c:v>
                </c:pt>
                <c:pt idx="3139">
                  <c:v>35724</c:v>
                </c:pt>
                <c:pt idx="3140">
                  <c:v>35725</c:v>
                </c:pt>
                <c:pt idx="3141">
                  <c:v>35726</c:v>
                </c:pt>
                <c:pt idx="3142">
                  <c:v>35727</c:v>
                </c:pt>
                <c:pt idx="3143">
                  <c:v>35728</c:v>
                </c:pt>
                <c:pt idx="3144">
                  <c:v>35729</c:v>
                </c:pt>
                <c:pt idx="3145">
                  <c:v>35730</c:v>
                </c:pt>
                <c:pt idx="3146">
                  <c:v>35731</c:v>
                </c:pt>
                <c:pt idx="3147">
                  <c:v>35732</c:v>
                </c:pt>
                <c:pt idx="3148">
                  <c:v>35733</c:v>
                </c:pt>
                <c:pt idx="3149">
                  <c:v>35734</c:v>
                </c:pt>
                <c:pt idx="3150">
                  <c:v>35735</c:v>
                </c:pt>
                <c:pt idx="3151">
                  <c:v>35736</c:v>
                </c:pt>
                <c:pt idx="3152">
                  <c:v>35737</c:v>
                </c:pt>
                <c:pt idx="3153">
                  <c:v>35738</c:v>
                </c:pt>
                <c:pt idx="3154">
                  <c:v>35739</c:v>
                </c:pt>
                <c:pt idx="3155">
                  <c:v>35740</c:v>
                </c:pt>
                <c:pt idx="3156">
                  <c:v>35741</c:v>
                </c:pt>
                <c:pt idx="3157">
                  <c:v>35742</c:v>
                </c:pt>
                <c:pt idx="3158">
                  <c:v>35743</c:v>
                </c:pt>
                <c:pt idx="3159">
                  <c:v>35744</c:v>
                </c:pt>
                <c:pt idx="3160">
                  <c:v>35745</c:v>
                </c:pt>
                <c:pt idx="3161">
                  <c:v>35746</c:v>
                </c:pt>
                <c:pt idx="3162">
                  <c:v>35747</c:v>
                </c:pt>
                <c:pt idx="3163">
                  <c:v>35748</c:v>
                </c:pt>
                <c:pt idx="3164">
                  <c:v>35749</c:v>
                </c:pt>
                <c:pt idx="3165">
                  <c:v>35750</c:v>
                </c:pt>
                <c:pt idx="3166">
                  <c:v>35751</c:v>
                </c:pt>
                <c:pt idx="3167">
                  <c:v>35752</c:v>
                </c:pt>
                <c:pt idx="3168">
                  <c:v>35753</c:v>
                </c:pt>
                <c:pt idx="3169">
                  <c:v>35754</c:v>
                </c:pt>
                <c:pt idx="3170">
                  <c:v>35755</c:v>
                </c:pt>
                <c:pt idx="3171">
                  <c:v>35756</c:v>
                </c:pt>
                <c:pt idx="3172">
                  <c:v>35757</c:v>
                </c:pt>
                <c:pt idx="3173">
                  <c:v>35758</c:v>
                </c:pt>
                <c:pt idx="3174">
                  <c:v>35759</c:v>
                </c:pt>
                <c:pt idx="3175">
                  <c:v>35760</c:v>
                </c:pt>
                <c:pt idx="3176">
                  <c:v>35761</c:v>
                </c:pt>
                <c:pt idx="3177">
                  <c:v>35762</c:v>
                </c:pt>
                <c:pt idx="3178">
                  <c:v>35763</c:v>
                </c:pt>
                <c:pt idx="3179">
                  <c:v>35764</c:v>
                </c:pt>
                <c:pt idx="3180">
                  <c:v>35765</c:v>
                </c:pt>
                <c:pt idx="3181">
                  <c:v>35766</c:v>
                </c:pt>
                <c:pt idx="3182">
                  <c:v>35767</c:v>
                </c:pt>
                <c:pt idx="3183">
                  <c:v>35768</c:v>
                </c:pt>
                <c:pt idx="3184">
                  <c:v>35769</c:v>
                </c:pt>
                <c:pt idx="3185">
                  <c:v>35770</c:v>
                </c:pt>
                <c:pt idx="3186">
                  <c:v>35771</c:v>
                </c:pt>
                <c:pt idx="3187">
                  <c:v>35772</c:v>
                </c:pt>
                <c:pt idx="3188">
                  <c:v>35773</c:v>
                </c:pt>
                <c:pt idx="3189">
                  <c:v>35774</c:v>
                </c:pt>
                <c:pt idx="3190">
                  <c:v>35775</c:v>
                </c:pt>
                <c:pt idx="3191">
                  <c:v>35776</c:v>
                </c:pt>
                <c:pt idx="3192">
                  <c:v>35777</c:v>
                </c:pt>
                <c:pt idx="3193">
                  <c:v>35778</c:v>
                </c:pt>
                <c:pt idx="3194">
                  <c:v>35779</c:v>
                </c:pt>
                <c:pt idx="3195">
                  <c:v>35780</c:v>
                </c:pt>
                <c:pt idx="3196">
                  <c:v>35781</c:v>
                </c:pt>
                <c:pt idx="3197">
                  <c:v>35782</c:v>
                </c:pt>
                <c:pt idx="3198">
                  <c:v>35783</c:v>
                </c:pt>
                <c:pt idx="3199">
                  <c:v>35784</c:v>
                </c:pt>
                <c:pt idx="3200">
                  <c:v>35785</c:v>
                </c:pt>
                <c:pt idx="3201">
                  <c:v>35786</c:v>
                </c:pt>
                <c:pt idx="3202">
                  <c:v>35787</c:v>
                </c:pt>
                <c:pt idx="3203">
                  <c:v>35788</c:v>
                </c:pt>
                <c:pt idx="3204">
                  <c:v>35789</c:v>
                </c:pt>
                <c:pt idx="3205">
                  <c:v>35790</c:v>
                </c:pt>
                <c:pt idx="3206">
                  <c:v>35791</c:v>
                </c:pt>
                <c:pt idx="3207">
                  <c:v>35792</c:v>
                </c:pt>
                <c:pt idx="3208">
                  <c:v>35793</c:v>
                </c:pt>
                <c:pt idx="3209">
                  <c:v>35794</c:v>
                </c:pt>
                <c:pt idx="3210">
                  <c:v>35795</c:v>
                </c:pt>
                <c:pt idx="3211">
                  <c:v>35796</c:v>
                </c:pt>
                <c:pt idx="3212">
                  <c:v>35797</c:v>
                </c:pt>
                <c:pt idx="3213">
                  <c:v>35798</c:v>
                </c:pt>
                <c:pt idx="3214">
                  <c:v>35799</c:v>
                </c:pt>
                <c:pt idx="3215">
                  <c:v>35800</c:v>
                </c:pt>
                <c:pt idx="3216">
                  <c:v>35801</c:v>
                </c:pt>
                <c:pt idx="3217">
                  <c:v>35802</c:v>
                </c:pt>
                <c:pt idx="3218">
                  <c:v>35803</c:v>
                </c:pt>
                <c:pt idx="3219">
                  <c:v>35804</c:v>
                </c:pt>
                <c:pt idx="3220">
                  <c:v>35805</c:v>
                </c:pt>
                <c:pt idx="3221">
                  <c:v>35806</c:v>
                </c:pt>
                <c:pt idx="3222">
                  <c:v>35807</c:v>
                </c:pt>
                <c:pt idx="3223">
                  <c:v>35808</c:v>
                </c:pt>
                <c:pt idx="3224">
                  <c:v>35809</c:v>
                </c:pt>
                <c:pt idx="3225">
                  <c:v>35810</c:v>
                </c:pt>
                <c:pt idx="3226">
                  <c:v>35811</c:v>
                </c:pt>
                <c:pt idx="3227">
                  <c:v>35812</c:v>
                </c:pt>
                <c:pt idx="3228">
                  <c:v>35813</c:v>
                </c:pt>
                <c:pt idx="3229">
                  <c:v>35814</c:v>
                </c:pt>
                <c:pt idx="3230">
                  <c:v>35815</c:v>
                </c:pt>
                <c:pt idx="3231">
                  <c:v>35816</c:v>
                </c:pt>
                <c:pt idx="3232">
                  <c:v>35817</c:v>
                </c:pt>
                <c:pt idx="3233">
                  <c:v>35818</c:v>
                </c:pt>
                <c:pt idx="3234">
                  <c:v>35819</c:v>
                </c:pt>
                <c:pt idx="3235">
                  <c:v>35820</c:v>
                </c:pt>
                <c:pt idx="3236">
                  <c:v>35821</c:v>
                </c:pt>
                <c:pt idx="3237">
                  <c:v>35822</c:v>
                </c:pt>
                <c:pt idx="3238">
                  <c:v>35823</c:v>
                </c:pt>
                <c:pt idx="3239">
                  <c:v>35824</c:v>
                </c:pt>
                <c:pt idx="3240">
                  <c:v>35825</c:v>
                </c:pt>
                <c:pt idx="3241">
                  <c:v>35826</c:v>
                </c:pt>
                <c:pt idx="3242">
                  <c:v>35827</c:v>
                </c:pt>
                <c:pt idx="3243">
                  <c:v>35828</c:v>
                </c:pt>
                <c:pt idx="3244">
                  <c:v>35829</c:v>
                </c:pt>
                <c:pt idx="3245">
                  <c:v>35830</c:v>
                </c:pt>
                <c:pt idx="3246">
                  <c:v>35831</c:v>
                </c:pt>
                <c:pt idx="3247">
                  <c:v>35832</c:v>
                </c:pt>
                <c:pt idx="3248">
                  <c:v>35833</c:v>
                </c:pt>
                <c:pt idx="3249">
                  <c:v>35834</c:v>
                </c:pt>
                <c:pt idx="3250">
                  <c:v>35835</c:v>
                </c:pt>
                <c:pt idx="3251">
                  <c:v>35836</c:v>
                </c:pt>
                <c:pt idx="3252">
                  <c:v>35837</c:v>
                </c:pt>
                <c:pt idx="3253">
                  <c:v>35838</c:v>
                </c:pt>
                <c:pt idx="3254">
                  <c:v>35839</c:v>
                </c:pt>
                <c:pt idx="3255">
                  <c:v>35840</c:v>
                </c:pt>
                <c:pt idx="3256">
                  <c:v>35841</c:v>
                </c:pt>
                <c:pt idx="3257">
                  <c:v>35842</c:v>
                </c:pt>
                <c:pt idx="3258">
                  <c:v>35843</c:v>
                </c:pt>
                <c:pt idx="3259">
                  <c:v>35844</c:v>
                </c:pt>
                <c:pt idx="3260">
                  <c:v>35845</c:v>
                </c:pt>
                <c:pt idx="3261">
                  <c:v>35846</c:v>
                </c:pt>
                <c:pt idx="3262">
                  <c:v>35847</c:v>
                </c:pt>
                <c:pt idx="3263">
                  <c:v>35848</c:v>
                </c:pt>
                <c:pt idx="3264">
                  <c:v>35849</c:v>
                </c:pt>
                <c:pt idx="3265">
                  <c:v>35850</c:v>
                </c:pt>
                <c:pt idx="3266">
                  <c:v>35851</c:v>
                </c:pt>
                <c:pt idx="3267">
                  <c:v>35852</c:v>
                </c:pt>
                <c:pt idx="3268">
                  <c:v>35853</c:v>
                </c:pt>
                <c:pt idx="3269">
                  <c:v>35854</c:v>
                </c:pt>
                <c:pt idx="3270">
                  <c:v>35855</c:v>
                </c:pt>
                <c:pt idx="3271">
                  <c:v>35856</c:v>
                </c:pt>
                <c:pt idx="3272">
                  <c:v>35857</c:v>
                </c:pt>
                <c:pt idx="3273">
                  <c:v>35858</c:v>
                </c:pt>
                <c:pt idx="3274">
                  <c:v>35859</c:v>
                </c:pt>
                <c:pt idx="3275">
                  <c:v>35860</c:v>
                </c:pt>
                <c:pt idx="3276">
                  <c:v>35861</c:v>
                </c:pt>
                <c:pt idx="3277">
                  <c:v>35862</c:v>
                </c:pt>
                <c:pt idx="3278">
                  <c:v>35863</c:v>
                </c:pt>
                <c:pt idx="3279">
                  <c:v>35864</c:v>
                </c:pt>
                <c:pt idx="3280">
                  <c:v>35865</c:v>
                </c:pt>
                <c:pt idx="3281">
                  <c:v>35866</c:v>
                </c:pt>
                <c:pt idx="3282">
                  <c:v>35867</c:v>
                </c:pt>
                <c:pt idx="3283">
                  <c:v>35868</c:v>
                </c:pt>
                <c:pt idx="3284">
                  <c:v>35869</c:v>
                </c:pt>
                <c:pt idx="3285">
                  <c:v>35870</c:v>
                </c:pt>
                <c:pt idx="3286">
                  <c:v>35871</c:v>
                </c:pt>
                <c:pt idx="3287">
                  <c:v>35872</c:v>
                </c:pt>
                <c:pt idx="3288">
                  <c:v>35873</c:v>
                </c:pt>
                <c:pt idx="3289">
                  <c:v>35874</c:v>
                </c:pt>
                <c:pt idx="3290">
                  <c:v>35875</c:v>
                </c:pt>
                <c:pt idx="3291">
                  <c:v>35876</c:v>
                </c:pt>
                <c:pt idx="3292">
                  <c:v>35877</c:v>
                </c:pt>
                <c:pt idx="3293">
                  <c:v>35878</c:v>
                </c:pt>
                <c:pt idx="3294">
                  <c:v>35879</c:v>
                </c:pt>
                <c:pt idx="3295">
                  <c:v>35880</c:v>
                </c:pt>
                <c:pt idx="3296">
                  <c:v>35881</c:v>
                </c:pt>
                <c:pt idx="3297">
                  <c:v>35882</c:v>
                </c:pt>
                <c:pt idx="3298">
                  <c:v>35883</c:v>
                </c:pt>
                <c:pt idx="3299">
                  <c:v>35884</c:v>
                </c:pt>
                <c:pt idx="3300">
                  <c:v>35885</c:v>
                </c:pt>
                <c:pt idx="3301">
                  <c:v>35886</c:v>
                </c:pt>
                <c:pt idx="3302">
                  <c:v>35887</c:v>
                </c:pt>
                <c:pt idx="3303">
                  <c:v>35888</c:v>
                </c:pt>
                <c:pt idx="3304">
                  <c:v>35889</c:v>
                </c:pt>
                <c:pt idx="3305">
                  <c:v>35890</c:v>
                </c:pt>
                <c:pt idx="3306">
                  <c:v>35891</c:v>
                </c:pt>
                <c:pt idx="3307">
                  <c:v>35892</c:v>
                </c:pt>
                <c:pt idx="3308">
                  <c:v>35893</c:v>
                </c:pt>
                <c:pt idx="3309">
                  <c:v>35894</c:v>
                </c:pt>
                <c:pt idx="3310">
                  <c:v>35895</c:v>
                </c:pt>
                <c:pt idx="3311">
                  <c:v>35896</c:v>
                </c:pt>
                <c:pt idx="3312">
                  <c:v>35897</c:v>
                </c:pt>
                <c:pt idx="3313">
                  <c:v>35898</c:v>
                </c:pt>
                <c:pt idx="3314">
                  <c:v>35899</c:v>
                </c:pt>
                <c:pt idx="3315">
                  <c:v>35900</c:v>
                </c:pt>
                <c:pt idx="3316">
                  <c:v>35901</c:v>
                </c:pt>
                <c:pt idx="3317">
                  <c:v>35902</c:v>
                </c:pt>
                <c:pt idx="3318">
                  <c:v>35903</c:v>
                </c:pt>
                <c:pt idx="3319">
                  <c:v>35904</c:v>
                </c:pt>
                <c:pt idx="3320">
                  <c:v>35905</c:v>
                </c:pt>
                <c:pt idx="3321">
                  <c:v>35906</c:v>
                </c:pt>
                <c:pt idx="3322">
                  <c:v>35907</c:v>
                </c:pt>
                <c:pt idx="3323">
                  <c:v>35908</c:v>
                </c:pt>
                <c:pt idx="3324">
                  <c:v>35909</c:v>
                </c:pt>
                <c:pt idx="3325">
                  <c:v>35910</c:v>
                </c:pt>
                <c:pt idx="3326">
                  <c:v>35911</c:v>
                </c:pt>
                <c:pt idx="3327">
                  <c:v>35912</c:v>
                </c:pt>
                <c:pt idx="3328">
                  <c:v>35913</c:v>
                </c:pt>
                <c:pt idx="3329">
                  <c:v>35914</c:v>
                </c:pt>
                <c:pt idx="3330">
                  <c:v>35915</c:v>
                </c:pt>
                <c:pt idx="3331">
                  <c:v>35916</c:v>
                </c:pt>
                <c:pt idx="3332">
                  <c:v>35917</c:v>
                </c:pt>
                <c:pt idx="3333">
                  <c:v>35918</c:v>
                </c:pt>
                <c:pt idx="3334">
                  <c:v>35919</c:v>
                </c:pt>
                <c:pt idx="3335">
                  <c:v>35920</c:v>
                </c:pt>
                <c:pt idx="3336">
                  <c:v>35921</c:v>
                </c:pt>
                <c:pt idx="3337">
                  <c:v>35922</c:v>
                </c:pt>
                <c:pt idx="3338">
                  <c:v>35923</c:v>
                </c:pt>
                <c:pt idx="3339">
                  <c:v>35924</c:v>
                </c:pt>
                <c:pt idx="3340">
                  <c:v>35925</c:v>
                </c:pt>
                <c:pt idx="3341">
                  <c:v>35926</c:v>
                </c:pt>
                <c:pt idx="3342">
                  <c:v>35927</c:v>
                </c:pt>
                <c:pt idx="3343">
                  <c:v>35928</c:v>
                </c:pt>
                <c:pt idx="3344">
                  <c:v>35929</c:v>
                </c:pt>
                <c:pt idx="3345">
                  <c:v>35930</c:v>
                </c:pt>
                <c:pt idx="3346">
                  <c:v>35931</c:v>
                </c:pt>
                <c:pt idx="3347">
                  <c:v>35932</c:v>
                </c:pt>
                <c:pt idx="3348">
                  <c:v>35933</c:v>
                </c:pt>
                <c:pt idx="3349">
                  <c:v>35934</c:v>
                </c:pt>
                <c:pt idx="3350">
                  <c:v>35935</c:v>
                </c:pt>
                <c:pt idx="3351">
                  <c:v>35936</c:v>
                </c:pt>
                <c:pt idx="3352">
                  <c:v>35937</c:v>
                </c:pt>
                <c:pt idx="3353">
                  <c:v>35938</c:v>
                </c:pt>
                <c:pt idx="3354">
                  <c:v>35939</c:v>
                </c:pt>
                <c:pt idx="3355">
                  <c:v>35940</c:v>
                </c:pt>
                <c:pt idx="3356">
                  <c:v>35941</c:v>
                </c:pt>
                <c:pt idx="3357">
                  <c:v>35942</c:v>
                </c:pt>
                <c:pt idx="3358">
                  <c:v>35943</c:v>
                </c:pt>
                <c:pt idx="3359">
                  <c:v>35944</c:v>
                </c:pt>
                <c:pt idx="3360">
                  <c:v>35945</c:v>
                </c:pt>
                <c:pt idx="3361">
                  <c:v>35946</c:v>
                </c:pt>
                <c:pt idx="3362">
                  <c:v>35947</c:v>
                </c:pt>
                <c:pt idx="3363">
                  <c:v>35948</c:v>
                </c:pt>
                <c:pt idx="3364">
                  <c:v>35949</c:v>
                </c:pt>
                <c:pt idx="3365">
                  <c:v>35950</c:v>
                </c:pt>
                <c:pt idx="3366">
                  <c:v>35951</c:v>
                </c:pt>
                <c:pt idx="3367">
                  <c:v>35952</c:v>
                </c:pt>
                <c:pt idx="3368">
                  <c:v>35953</c:v>
                </c:pt>
                <c:pt idx="3369">
                  <c:v>35954</c:v>
                </c:pt>
                <c:pt idx="3370">
                  <c:v>35955</c:v>
                </c:pt>
                <c:pt idx="3371">
                  <c:v>35956</c:v>
                </c:pt>
                <c:pt idx="3372">
                  <c:v>35957</c:v>
                </c:pt>
                <c:pt idx="3373">
                  <c:v>35958</c:v>
                </c:pt>
                <c:pt idx="3374">
                  <c:v>35959</c:v>
                </c:pt>
                <c:pt idx="3375">
                  <c:v>35960</c:v>
                </c:pt>
                <c:pt idx="3376">
                  <c:v>35961</c:v>
                </c:pt>
                <c:pt idx="3377">
                  <c:v>35962</c:v>
                </c:pt>
                <c:pt idx="3378">
                  <c:v>35963</c:v>
                </c:pt>
                <c:pt idx="3379">
                  <c:v>35964</c:v>
                </c:pt>
                <c:pt idx="3380">
                  <c:v>35965</c:v>
                </c:pt>
                <c:pt idx="3381">
                  <c:v>35966</c:v>
                </c:pt>
                <c:pt idx="3382">
                  <c:v>35967</c:v>
                </c:pt>
                <c:pt idx="3383">
                  <c:v>35968</c:v>
                </c:pt>
                <c:pt idx="3384">
                  <c:v>35969</c:v>
                </c:pt>
                <c:pt idx="3385">
                  <c:v>35970</c:v>
                </c:pt>
                <c:pt idx="3386">
                  <c:v>35971</c:v>
                </c:pt>
                <c:pt idx="3387">
                  <c:v>35972</c:v>
                </c:pt>
                <c:pt idx="3388">
                  <c:v>35973</c:v>
                </c:pt>
                <c:pt idx="3389">
                  <c:v>35974</c:v>
                </c:pt>
                <c:pt idx="3390">
                  <c:v>35975</c:v>
                </c:pt>
                <c:pt idx="3391">
                  <c:v>35976</c:v>
                </c:pt>
                <c:pt idx="3392">
                  <c:v>35977</c:v>
                </c:pt>
                <c:pt idx="3393">
                  <c:v>35978</c:v>
                </c:pt>
                <c:pt idx="3394">
                  <c:v>35979</c:v>
                </c:pt>
                <c:pt idx="3395">
                  <c:v>35980</c:v>
                </c:pt>
                <c:pt idx="3396">
                  <c:v>35981</c:v>
                </c:pt>
                <c:pt idx="3397">
                  <c:v>35982</c:v>
                </c:pt>
                <c:pt idx="3398">
                  <c:v>35983</c:v>
                </c:pt>
                <c:pt idx="3399">
                  <c:v>35984</c:v>
                </c:pt>
                <c:pt idx="3400">
                  <c:v>35985</c:v>
                </c:pt>
                <c:pt idx="3401">
                  <c:v>35986</c:v>
                </c:pt>
                <c:pt idx="3402">
                  <c:v>35987</c:v>
                </c:pt>
                <c:pt idx="3403">
                  <c:v>35988</c:v>
                </c:pt>
                <c:pt idx="3404">
                  <c:v>35989</c:v>
                </c:pt>
                <c:pt idx="3405">
                  <c:v>35990</c:v>
                </c:pt>
                <c:pt idx="3406">
                  <c:v>35991</c:v>
                </c:pt>
                <c:pt idx="3407">
                  <c:v>35992</c:v>
                </c:pt>
                <c:pt idx="3408">
                  <c:v>35993</c:v>
                </c:pt>
                <c:pt idx="3409">
                  <c:v>35994</c:v>
                </c:pt>
                <c:pt idx="3410">
                  <c:v>35995</c:v>
                </c:pt>
                <c:pt idx="3411">
                  <c:v>35996</c:v>
                </c:pt>
                <c:pt idx="3412">
                  <c:v>35997</c:v>
                </c:pt>
                <c:pt idx="3413">
                  <c:v>35998</c:v>
                </c:pt>
                <c:pt idx="3414">
                  <c:v>35999</c:v>
                </c:pt>
                <c:pt idx="3415">
                  <c:v>36000</c:v>
                </c:pt>
                <c:pt idx="3416">
                  <c:v>36001</c:v>
                </c:pt>
                <c:pt idx="3417">
                  <c:v>36002</c:v>
                </c:pt>
                <c:pt idx="3418">
                  <c:v>36003</c:v>
                </c:pt>
                <c:pt idx="3419">
                  <c:v>36004</c:v>
                </c:pt>
                <c:pt idx="3420">
                  <c:v>36005</c:v>
                </c:pt>
                <c:pt idx="3421">
                  <c:v>36006</c:v>
                </c:pt>
                <c:pt idx="3422">
                  <c:v>36007</c:v>
                </c:pt>
                <c:pt idx="3423">
                  <c:v>36008</c:v>
                </c:pt>
                <c:pt idx="3424">
                  <c:v>36009</c:v>
                </c:pt>
                <c:pt idx="3425">
                  <c:v>36010</c:v>
                </c:pt>
                <c:pt idx="3426">
                  <c:v>36011</c:v>
                </c:pt>
                <c:pt idx="3427">
                  <c:v>36012</c:v>
                </c:pt>
                <c:pt idx="3428">
                  <c:v>36013</c:v>
                </c:pt>
                <c:pt idx="3429">
                  <c:v>36014</c:v>
                </c:pt>
                <c:pt idx="3430">
                  <c:v>36015</c:v>
                </c:pt>
                <c:pt idx="3431">
                  <c:v>36016</c:v>
                </c:pt>
                <c:pt idx="3432">
                  <c:v>36017</c:v>
                </c:pt>
                <c:pt idx="3433">
                  <c:v>36018</c:v>
                </c:pt>
                <c:pt idx="3434">
                  <c:v>36019</c:v>
                </c:pt>
                <c:pt idx="3435">
                  <c:v>36020</c:v>
                </c:pt>
                <c:pt idx="3436">
                  <c:v>36021</c:v>
                </c:pt>
                <c:pt idx="3437">
                  <c:v>36022</c:v>
                </c:pt>
                <c:pt idx="3438">
                  <c:v>36023</c:v>
                </c:pt>
                <c:pt idx="3439">
                  <c:v>36024</c:v>
                </c:pt>
                <c:pt idx="3440">
                  <c:v>36025</c:v>
                </c:pt>
                <c:pt idx="3441">
                  <c:v>36026</c:v>
                </c:pt>
                <c:pt idx="3442">
                  <c:v>36027</c:v>
                </c:pt>
                <c:pt idx="3443">
                  <c:v>36028</c:v>
                </c:pt>
                <c:pt idx="3444">
                  <c:v>36029</c:v>
                </c:pt>
                <c:pt idx="3445">
                  <c:v>36030</c:v>
                </c:pt>
                <c:pt idx="3446">
                  <c:v>36031</c:v>
                </c:pt>
                <c:pt idx="3447">
                  <c:v>36032</c:v>
                </c:pt>
                <c:pt idx="3448">
                  <c:v>36033</c:v>
                </c:pt>
                <c:pt idx="3449">
                  <c:v>36034</c:v>
                </c:pt>
                <c:pt idx="3450">
                  <c:v>36035</c:v>
                </c:pt>
                <c:pt idx="3451">
                  <c:v>36036</c:v>
                </c:pt>
                <c:pt idx="3452">
                  <c:v>36037</c:v>
                </c:pt>
                <c:pt idx="3453">
                  <c:v>36038</c:v>
                </c:pt>
                <c:pt idx="3454">
                  <c:v>36039</c:v>
                </c:pt>
                <c:pt idx="3455">
                  <c:v>36040</c:v>
                </c:pt>
                <c:pt idx="3456">
                  <c:v>36041</c:v>
                </c:pt>
                <c:pt idx="3457">
                  <c:v>36042</c:v>
                </c:pt>
                <c:pt idx="3458">
                  <c:v>36043</c:v>
                </c:pt>
                <c:pt idx="3459">
                  <c:v>36044</c:v>
                </c:pt>
                <c:pt idx="3460">
                  <c:v>36045</c:v>
                </c:pt>
                <c:pt idx="3461">
                  <c:v>36046</c:v>
                </c:pt>
                <c:pt idx="3462">
                  <c:v>36047</c:v>
                </c:pt>
                <c:pt idx="3463">
                  <c:v>36048</c:v>
                </c:pt>
                <c:pt idx="3464">
                  <c:v>36049</c:v>
                </c:pt>
                <c:pt idx="3465">
                  <c:v>36050</c:v>
                </c:pt>
                <c:pt idx="3466">
                  <c:v>36051</c:v>
                </c:pt>
                <c:pt idx="3467">
                  <c:v>36052</c:v>
                </c:pt>
                <c:pt idx="3468">
                  <c:v>36053</c:v>
                </c:pt>
                <c:pt idx="3469">
                  <c:v>36054</c:v>
                </c:pt>
                <c:pt idx="3470">
                  <c:v>36055</c:v>
                </c:pt>
                <c:pt idx="3471">
                  <c:v>36056</c:v>
                </c:pt>
                <c:pt idx="3472">
                  <c:v>36057</c:v>
                </c:pt>
                <c:pt idx="3473">
                  <c:v>36058</c:v>
                </c:pt>
                <c:pt idx="3474">
                  <c:v>36059</c:v>
                </c:pt>
                <c:pt idx="3475">
                  <c:v>36060</c:v>
                </c:pt>
                <c:pt idx="3476">
                  <c:v>36061</c:v>
                </c:pt>
                <c:pt idx="3477">
                  <c:v>36062</c:v>
                </c:pt>
                <c:pt idx="3478">
                  <c:v>36063</c:v>
                </c:pt>
                <c:pt idx="3479">
                  <c:v>36064</c:v>
                </c:pt>
                <c:pt idx="3480">
                  <c:v>36065</c:v>
                </c:pt>
                <c:pt idx="3481">
                  <c:v>36066</c:v>
                </c:pt>
                <c:pt idx="3482">
                  <c:v>36067</c:v>
                </c:pt>
                <c:pt idx="3483">
                  <c:v>36068</c:v>
                </c:pt>
                <c:pt idx="3484">
                  <c:v>36069</c:v>
                </c:pt>
                <c:pt idx="3485">
                  <c:v>36070</c:v>
                </c:pt>
                <c:pt idx="3486">
                  <c:v>36071</c:v>
                </c:pt>
                <c:pt idx="3487">
                  <c:v>36072</c:v>
                </c:pt>
                <c:pt idx="3488">
                  <c:v>36073</c:v>
                </c:pt>
                <c:pt idx="3489">
                  <c:v>36074</c:v>
                </c:pt>
                <c:pt idx="3490">
                  <c:v>36075</c:v>
                </c:pt>
                <c:pt idx="3491">
                  <c:v>36076</c:v>
                </c:pt>
                <c:pt idx="3492">
                  <c:v>36077</c:v>
                </c:pt>
                <c:pt idx="3493">
                  <c:v>36078</c:v>
                </c:pt>
                <c:pt idx="3494">
                  <c:v>36079</c:v>
                </c:pt>
                <c:pt idx="3495">
                  <c:v>36080</c:v>
                </c:pt>
                <c:pt idx="3496">
                  <c:v>36081</c:v>
                </c:pt>
                <c:pt idx="3497">
                  <c:v>36082</c:v>
                </c:pt>
                <c:pt idx="3498">
                  <c:v>36083</c:v>
                </c:pt>
                <c:pt idx="3499">
                  <c:v>36084</c:v>
                </c:pt>
                <c:pt idx="3500">
                  <c:v>36085</c:v>
                </c:pt>
                <c:pt idx="3501">
                  <c:v>36086</c:v>
                </c:pt>
                <c:pt idx="3502">
                  <c:v>36087</c:v>
                </c:pt>
                <c:pt idx="3503">
                  <c:v>36088</c:v>
                </c:pt>
                <c:pt idx="3504">
                  <c:v>36089</c:v>
                </c:pt>
                <c:pt idx="3505">
                  <c:v>36090</c:v>
                </c:pt>
                <c:pt idx="3506">
                  <c:v>36091</c:v>
                </c:pt>
                <c:pt idx="3507">
                  <c:v>36092</c:v>
                </c:pt>
                <c:pt idx="3508">
                  <c:v>36093</c:v>
                </c:pt>
                <c:pt idx="3509">
                  <c:v>36094</c:v>
                </c:pt>
                <c:pt idx="3510">
                  <c:v>36095</c:v>
                </c:pt>
                <c:pt idx="3511">
                  <c:v>36096</c:v>
                </c:pt>
                <c:pt idx="3512">
                  <c:v>36097</c:v>
                </c:pt>
                <c:pt idx="3513">
                  <c:v>36098</c:v>
                </c:pt>
                <c:pt idx="3514">
                  <c:v>36099</c:v>
                </c:pt>
                <c:pt idx="3515">
                  <c:v>36100</c:v>
                </c:pt>
                <c:pt idx="3516">
                  <c:v>36101</c:v>
                </c:pt>
                <c:pt idx="3517">
                  <c:v>36102</c:v>
                </c:pt>
                <c:pt idx="3518">
                  <c:v>36103</c:v>
                </c:pt>
                <c:pt idx="3519">
                  <c:v>36104</c:v>
                </c:pt>
                <c:pt idx="3520">
                  <c:v>36105</c:v>
                </c:pt>
                <c:pt idx="3521">
                  <c:v>36106</c:v>
                </c:pt>
                <c:pt idx="3522">
                  <c:v>36107</c:v>
                </c:pt>
                <c:pt idx="3523">
                  <c:v>36108</c:v>
                </c:pt>
                <c:pt idx="3524">
                  <c:v>36109</c:v>
                </c:pt>
                <c:pt idx="3525">
                  <c:v>36110</c:v>
                </c:pt>
                <c:pt idx="3526">
                  <c:v>36111</c:v>
                </c:pt>
                <c:pt idx="3527">
                  <c:v>36112</c:v>
                </c:pt>
                <c:pt idx="3528">
                  <c:v>36113</c:v>
                </c:pt>
                <c:pt idx="3529">
                  <c:v>36114</c:v>
                </c:pt>
                <c:pt idx="3530">
                  <c:v>36115</c:v>
                </c:pt>
                <c:pt idx="3531">
                  <c:v>36116</c:v>
                </c:pt>
                <c:pt idx="3532">
                  <c:v>36117</c:v>
                </c:pt>
                <c:pt idx="3533">
                  <c:v>36118</c:v>
                </c:pt>
                <c:pt idx="3534">
                  <c:v>36119</c:v>
                </c:pt>
                <c:pt idx="3535">
                  <c:v>36120</c:v>
                </c:pt>
                <c:pt idx="3536">
                  <c:v>36121</c:v>
                </c:pt>
                <c:pt idx="3537">
                  <c:v>36122</c:v>
                </c:pt>
                <c:pt idx="3538">
                  <c:v>36123</c:v>
                </c:pt>
                <c:pt idx="3539">
                  <c:v>36124</c:v>
                </c:pt>
                <c:pt idx="3540">
                  <c:v>36125</c:v>
                </c:pt>
                <c:pt idx="3541">
                  <c:v>36126</c:v>
                </c:pt>
                <c:pt idx="3542">
                  <c:v>36127</c:v>
                </c:pt>
                <c:pt idx="3543">
                  <c:v>36128</c:v>
                </c:pt>
                <c:pt idx="3544">
                  <c:v>36129</c:v>
                </c:pt>
                <c:pt idx="3545">
                  <c:v>36130</c:v>
                </c:pt>
                <c:pt idx="3546">
                  <c:v>36131</c:v>
                </c:pt>
                <c:pt idx="3547">
                  <c:v>36132</c:v>
                </c:pt>
                <c:pt idx="3548">
                  <c:v>36133</c:v>
                </c:pt>
                <c:pt idx="3549">
                  <c:v>36134</c:v>
                </c:pt>
                <c:pt idx="3550">
                  <c:v>36135</c:v>
                </c:pt>
                <c:pt idx="3551">
                  <c:v>36136</c:v>
                </c:pt>
                <c:pt idx="3552">
                  <c:v>36137</c:v>
                </c:pt>
                <c:pt idx="3553">
                  <c:v>36138</c:v>
                </c:pt>
                <c:pt idx="3554">
                  <c:v>36139</c:v>
                </c:pt>
                <c:pt idx="3555">
                  <c:v>36140</c:v>
                </c:pt>
                <c:pt idx="3556">
                  <c:v>36141</c:v>
                </c:pt>
                <c:pt idx="3557">
                  <c:v>36142</c:v>
                </c:pt>
                <c:pt idx="3558">
                  <c:v>36143</c:v>
                </c:pt>
                <c:pt idx="3559">
                  <c:v>36144</c:v>
                </c:pt>
                <c:pt idx="3560">
                  <c:v>36145</c:v>
                </c:pt>
                <c:pt idx="3561">
                  <c:v>36146</c:v>
                </c:pt>
                <c:pt idx="3562">
                  <c:v>36147</c:v>
                </c:pt>
                <c:pt idx="3563">
                  <c:v>36148</c:v>
                </c:pt>
                <c:pt idx="3564">
                  <c:v>36149</c:v>
                </c:pt>
                <c:pt idx="3565">
                  <c:v>36150</c:v>
                </c:pt>
                <c:pt idx="3566">
                  <c:v>36151</c:v>
                </c:pt>
                <c:pt idx="3567">
                  <c:v>36152</c:v>
                </c:pt>
                <c:pt idx="3568">
                  <c:v>36153</c:v>
                </c:pt>
                <c:pt idx="3569">
                  <c:v>36154</c:v>
                </c:pt>
                <c:pt idx="3570">
                  <c:v>36155</c:v>
                </c:pt>
                <c:pt idx="3571">
                  <c:v>36156</c:v>
                </c:pt>
                <c:pt idx="3572">
                  <c:v>36157</c:v>
                </c:pt>
                <c:pt idx="3573">
                  <c:v>36158</c:v>
                </c:pt>
                <c:pt idx="3574">
                  <c:v>36159</c:v>
                </c:pt>
                <c:pt idx="3575">
                  <c:v>36160</c:v>
                </c:pt>
                <c:pt idx="3576">
                  <c:v>36161</c:v>
                </c:pt>
                <c:pt idx="3577">
                  <c:v>36162</c:v>
                </c:pt>
                <c:pt idx="3578">
                  <c:v>36163</c:v>
                </c:pt>
                <c:pt idx="3579">
                  <c:v>36164</c:v>
                </c:pt>
                <c:pt idx="3580">
                  <c:v>36165</c:v>
                </c:pt>
                <c:pt idx="3581">
                  <c:v>36166</c:v>
                </c:pt>
                <c:pt idx="3582">
                  <c:v>36167</c:v>
                </c:pt>
                <c:pt idx="3583">
                  <c:v>36168</c:v>
                </c:pt>
                <c:pt idx="3584">
                  <c:v>36169</c:v>
                </c:pt>
                <c:pt idx="3585">
                  <c:v>36170</c:v>
                </c:pt>
                <c:pt idx="3586">
                  <c:v>36171</c:v>
                </c:pt>
                <c:pt idx="3587">
                  <c:v>36172</c:v>
                </c:pt>
                <c:pt idx="3588">
                  <c:v>36173</c:v>
                </c:pt>
                <c:pt idx="3589">
                  <c:v>36174</c:v>
                </c:pt>
                <c:pt idx="3590">
                  <c:v>36175</c:v>
                </c:pt>
                <c:pt idx="3591">
                  <c:v>36176</c:v>
                </c:pt>
                <c:pt idx="3592">
                  <c:v>36177</c:v>
                </c:pt>
                <c:pt idx="3593">
                  <c:v>36178</c:v>
                </c:pt>
                <c:pt idx="3594">
                  <c:v>36179</c:v>
                </c:pt>
                <c:pt idx="3595">
                  <c:v>36180</c:v>
                </c:pt>
                <c:pt idx="3596">
                  <c:v>36181</c:v>
                </c:pt>
                <c:pt idx="3597">
                  <c:v>36182</c:v>
                </c:pt>
                <c:pt idx="3598">
                  <c:v>36183</c:v>
                </c:pt>
                <c:pt idx="3599">
                  <c:v>36184</c:v>
                </c:pt>
                <c:pt idx="3600">
                  <c:v>36185</c:v>
                </c:pt>
                <c:pt idx="3601">
                  <c:v>36186</c:v>
                </c:pt>
                <c:pt idx="3602">
                  <c:v>36187</c:v>
                </c:pt>
                <c:pt idx="3603">
                  <c:v>36188</c:v>
                </c:pt>
                <c:pt idx="3604">
                  <c:v>36189</c:v>
                </c:pt>
                <c:pt idx="3605">
                  <c:v>36190</c:v>
                </c:pt>
                <c:pt idx="3606">
                  <c:v>36191</c:v>
                </c:pt>
                <c:pt idx="3607">
                  <c:v>36192</c:v>
                </c:pt>
                <c:pt idx="3608">
                  <c:v>36193</c:v>
                </c:pt>
                <c:pt idx="3609">
                  <c:v>36194</c:v>
                </c:pt>
                <c:pt idx="3610">
                  <c:v>36195</c:v>
                </c:pt>
                <c:pt idx="3611">
                  <c:v>36196</c:v>
                </c:pt>
                <c:pt idx="3612">
                  <c:v>36197</c:v>
                </c:pt>
                <c:pt idx="3613">
                  <c:v>36198</c:v>
                </c:pt>
                <c:pt idx="3614">
                  <c:v>36199</c:v>
                </c:pt>
                <c:pt idx="3615">
                  <c:v>36200</c:v>
                </c:pt>
                <c:pt idx="3616">
                  <c:v>36201</c:v>
                </c:pt>
                <c:pt idx="3617">
                  <c:v>36202</c:v>
                </c:pt>
                <c:pt idx="3618">
                  <c:v>36203</c:v>
                </c:pt>
                <c:pt idx="3619">
                  <c:v>36204</c:v>
                </c:pt>
                <c:pt idx="3620">
                  <c:v>36205</c:v>
                </c:pt>
                <c:pt idx="3621">
                  <c:v>36206</c:v>
                </c:pt>
                <c:pt idx="3622">
                  <c:v>36207</c:v>
                </c:pt>
                <c:pt idx="3623">
                  <c:v>36208</c:v>
                </c:pt>
                <c:pt idx="3624">
                  <c:v>36209</c:v>
                </c:pt>
                <c:pt idx="3625">
                  <c:v>36210</c:v>
                </c:pt>
                <c:pt idx="3626">
                  <c:v>36211</c:v>
                </c:pt>
                <c:pt idx="3627">
                  <c:v>36212</c:v>
                </c:pt>
                <c:pt idx="3628">
                  <c:v>36213</c:v>
                </c:pt>
                <c:pt idx="3629">
                  <c:v>36214</c:v>
                </c:pt>
                <c:pt idx="3630">
                  <c:v>36215</c:v>
                </c:pt>
                <c:pt idx="3631">
                  <c:v>36216</c:v>
                </c:pt>
                <c:pt idx="3632">
                  <c:v>36217</c:v>
                </c:pt>
                <c:pt idx="3633">
                  <c:v>36218</c:v>
                </c:pt>
                <c:pt idx="3634">
                  <c:v>36219</c:v>
                </c:pt>
                <c:pt idx="3635">
                  <c:v>36220</c:v>
                </c:pt>
                <c:pt idx="3636">
                  <c:v>36221</c:v>
                </c:pt>
                <c:pt idx="3637">
                  <c:v>36222</c:v>
                </c:pt>
                <c:pt idx="3638">
                  <c:v>36223</c:v>
                </c:pt>
                <c:pt idx="3639">
                  <c:v>36224</c:v>
                </c:pt>
                <c:pt idx="3640">
                  <c:v>36225</c:v>
                </c:pt>
                <c:pt idx="3641">
                  <c:v>36226</c:v>
                </c:pt>
                <c:pt idx="3642">
                  <c:v>36227</c:v>
                </c:pt>
                <c:pt idx="3643">
                  <c:v>36228</c:v>
                </c:pt>
                <c:pt idx="3644">
                  <c:v>36229</c:v>
                </c:pt>
                <c:pt idx="3645">
                  <c:v>36230</c:v>
                </c:pt>
                <c:pt idx="3646">
                  <c:v>36231</c:v>
                </c:pt>
                <c:pt idx="3647">
                  <c:v>36232</c:v>
                </c:pt>
                <c:pt idx="3648">
                  <c:v>36233</c:v>
                </c:pt>
                <c:pt idx="3649">
                  <c:v>36234</c:v>
                </c:pt>
                <c:pt idx="3650">
                  <c:v>36235</c:v>
                </c:pt>
                <c:pt idx="3651">
                  <c:v>36236</c:v>
                </c:pt>
                <c:pt idx="3652">
                  <c:v>36237</c:v>
                </c:pt>
                <c:pt idx="3653">
                  <c:v>36238</c:v>
                </c:pt>
                <c:pt idx="3654">
                  <c:v>36239</c:v>
                </c:pt>
                <c:pt idx="3655">
                  <c:v>36240</c:v>
                </c:pt>
                <c:pt idx="3656">
                  <c:v>36241</c:v>
                </c:pt>
                <c:pt idx="3657">
                  <c:v>36242</c:v>
                </c:pt>
                <c:pt idx="3658">
                  <c:v>36243</c:v>
                </c:pt>
                <c:pt idx="3659">
                  <c:v>36244</c:v>
                </c:pt>
                <c:pt idx="3660">
                  <c:v>36245</c:v>
                </c:pt>
                <c:pt idx="3661">
                  <c:v>36246</c:v>
                </c:pt>
                <c:pt idx="3662">
                  <c:v>36247</c:v>
                </c:pt>
                <c:pt idx="3663">
                  <c:v>36248</c:v>
                </c:pt>
                <c:pt idx="3664">
                  <c:v>36249</c:v>
                </c:pt>
                <c:pt idx="3665">
                  <c:v>36250</c:v>
                </c:pt>
                <c:pt idx="3666">
                  <c:v>36251</c:v>
                </c:pt>
                <c:pt idx="3667">
                  <c:v>36252</c:v>
                </c:pt>
                <c:pt idx="3668">
                  <c:v>36253</c:v>
                </c:pt>
                <c:pt idx="3669">
                  <c:v>36254</c:v>
                </c:pt>
                <c:pt idx="3670">
                  <c:v>36255</c:v>
                </c:pt>
                <c:pt idx="3671">
                  <c:v>36256</c:v>
                </c:pt>
                <c:pt idx="3672">
                  <c:v>36257</c:v>
                </c:pt>
                <c:pt idx="3673">
                  <c:v>36258</c:v>
                </c:pt>
                <c:pt idx="3674">
                  <c:v>36259</c:v>
                </c:pt>
                <c:pt idx="3675">
                  <c:v>36260</c:v>
                </c:pt>
                <c:pt idx="3676">
                  <c:v>36261</c:v>
                </c:pt>
                <c:pt idx="3677">
                  <c:v>36262</c:v>
                </c:pt>
                <c:pt idx="3678">
                  <c:v>36263</c:v>
                </c:pt>
                <c:pt idx="3679">
                  <c:v>36264</c:v>
                </c:pt>
                <c:pt idx="3680">
                  <c:v>36265</c:v>
                </c:pt>
                <c:pt idx="3681">
                  <c:v>36266</c:v>
                </c:pt>
                <c:pt idx="3682">
                  <c:v>36267</c:v>
                </c:pt>
                <c:pt idx="3683">
                  <c:v>36268</c:v>
                </c:pt>
                <c:pt idx="3684">
                  <c:v>36269</c:v>
                </c:pt>
                <c:pt idx="3685">
                  <c:v>36270</c:v>
                </c:pt>
                <c:pt idx="3686">
                  <c:v>36271</c:v>
                </c:pt>
                <c:pt idx="3687">
                  <c:v>36272</c:v>
                </c:pt>
                <c:pt idx="3688">
                  <c:v>36273</c:v>
                </c:pt>
                <c:pt idx="3689">
                  <c:v>36274</c:v>
                </c:pt>
                <c:pt idx="3690">
                  <c:v>36275</c:v>
                </c:pt>
                <c:pt idx="3691">
                  <c:v>36276</c:v>
                </c:pt>
                <c:pt idx="3692">
                  <c:v>36277</c:v>
                </c:pt>
                <c:pt idx="3693">
                  <c:v>36278</c:v>
                </c:pt>
                <c:pt idx="3694">
                  <c:v>36279</c:v>
                </c:pt>
                <c:pt idx="3695">
                  <c:v>36280</c:v>
                </c:pt>
                <c:pt idx="3696">
                  <c:v>36281</c:v>
                </c:pt>
                <c:pt idx="3697">
                  <c:v>36282</c:v>
                </c:pt>
                <c:pt idx="3698">
                  <c:v>36283</c:v>
                </c:pt>
                <c:pt idx="3699">
                  <c:v>36284</c:v>
                </c:pt>
                <c:pt idx="3700">
                  <c:v>36285</c:v>
                </c:pt>
                <c:pt idx="3701">
                  <c:v>36286</c:v>
                </c:pt>
                <c:pt idx="3702">
                  <c:v>36287</c:v>
                </c:pt>
                <c:pt idx="3703">
                  <c:v>36288</c:v>
                </c:pt>
                <c:pt idx="3704">
                  <c:v>36289</c:v>
                </c:pt>
                <c:pt idx="3705">
                  <c:v>36290</c:v>
                </c:pt>
                <c:pt idx="3706">
                  <c:v>36291</c:v>
                </c:pt>
                <c:pt idx="3707">
                  <c:v>36292</c:v>
                </c:pt>
                <c:pt idx="3708">
                  <c:v>36293</c:v>
                </c:pt>
                <c:pt idx="3709">
                  <c:v>36294</c:v>
                </c:pt>
                <c:pt idx="3710">
                  <c:v>36295</c:v>
                </c:pt>
                <c:pt idx="3711">
                  <c:v>36296</c:v>
                </c:pt>
                <c:pt idx="3712">
                  <c:v>36297</c:v>
                </c:pt>
                <c:pt idx="3713">
                  <c:v>36298</c:v>
                </c:pt>
                <c:pt idx="3714">
                  <c:v>36299</c:v>
                </c:pt>
                <c:pt idx="3715">
                  <c:v>36300</c:v>
                </c:pt>
                <c:pt idx="3716">
                  <c:v>36301</c:v>
                </c:pt>
                <c:pt idx="3717">
                  <c:v>36302</c:v>
                </c:pt>
                <c:pt idx="3718">
                  <c:v>36303</c:v>
                </c:pt>
                <c:pt idx="3719">
                  <c:v>36304</c:v>
                </c:pt>
                <c:pt idx="3720">
                  <c:v>36305</c:v>
                </c:pt>
                <c:pt idx="3721">
                  <c:v>36306</c:v>
                </c:pt>
                <c:pt idx="3722">
                  <c:v>36307</c:v>
                </c:pt>
                <c:pt idx="3723">
                  <c:v>36308</c:v>
                </c:pt>
                <c:pt idx="3724">
                  <c:v>36309</c:v>
                </c:pt>
                <c:pt idx="3725">
                  <c:v>36310</c:v>
                </c:pt>
                <c:pt idx="3726">
                  <c:v>36311</c:v>
                </c:pt>
                <c:pt idx="3727">
                  <c:v>36312</c:v>
                </c:pt>
                <c:pt idx="3728">
                  <c:v>36313</c:v>
                </c:pt>
                <c:pt idx="3729">
                  <c:v>36314</c:v>
                </c:pt>
                <c:pt idx="3730">
                  <c:v>36315</c:v>
                </c:pt>
                <c:pt idx="3731">
                  <c:v>36316</c:v>
                </c:pt>
                <c:pt idx="3732">
                  <c:v>36317</c:v>
                </c:pt>
                <c:pt idx="3733">
                  <c:v>36318</c:v>
                </c:pt>
                <c:pt idx="3734">
                  <c:v>36319</c:v>
                </c:pt>
                <c:pt idx="3735">
                  <c:v>36320</c:v>
                </c:pt>
                <c:pt idx="3736">
                  <c:v>36321</c:v>
                </c:pt>
                <c:pt idx="3737">
                  <c:v>36322</c:v>
                </c:pt>
                <c:pt idx="3738">
                  <c:v>36323</c:v>
                </c:pt>
                <c:pt idx="3739">
                  <c:v>36324</c:v>
                </c:pt>
                <c:pt idx="3740">
                  <c:v>36325</c:v>
                </c:pt>
                <c:pt idx="3741">
                  <c:v>36326</c:v>
                </c:pt>
                <c:pt idx="3742">
                  <c:v>36327</c:v>
                </c:pt>
                <c:pt idx="3743">
                  <c:v>36328</c:v>
                </c:pt>
                <c:pt idx="3744">
                  <c:v>36329</c:v>
                </c:pt>
                <c:pt idx="3745">
                  <c:v>36330</c:v>
                </c:pt>
                <c:pt idx="3746">
                  <c:v>36331</c:v>
                </c:pt>
                <c:pt idx="3747">
                  <c:v>36332</c:v>
                </c:pt>
                <c:pt idx="3748">
                  <c:v>36333</c:v>
                </c:pt>
                <c:pt idx="3749">
                  <c:v>36334</c:v>
                </c:pt>
                <c:pt idx="3750">
                  <c:v>36335</c:v>
                </c:pt>
                <c:pt idx="3751">
                  <c:v>36336</c:v>
                </c:pt>
                <c:pt idx="3752">
                  <c:v>36337</c:v>
                </c:pt>
                <c:pt idx="3753">
                  <c:v>36338</c:v>
                </c:pt>
                <c:pt idx="3754">
                  <c:v>36339</c:v>
                </c:pt>
                <c:pt idx="3755">
                  <c:v>36340</c:v>
                </c:pt>
                <c:pt idx="3756">
                  <c:v>36341</c:v>
                </c:pt>
                <c:pt idx="3757">
                  <c:v>36342</c:v>
                </c:pt>
                <c:pt idx="3758">
                  <c:v>36343</c:v>
                </c:pt>
                <c:pt idx="3759">
                  <c:v>36344</c:v>
                </c:pt>
                <c:pt idx="3760">
                  <c:v>36345</c:v>
                </c:pt>
                <c:pt idx="3761">
                  <c:v>36346</c:v>
                </c:pt>
                <c:pt idx="3762">
                  <c:v>36347</c:v>
                </c:pt>
                <c:pt idx="3763">
                  <c:v>36348</c:v>
                </c:pt>
                <c:pt idx="3764">
                  <c:v>36349</c:v>
                </c:pt>
                <c:pt idx="3765">
                  <c:v>36350</c:v>
                </c:pt>
                <c:pt idx="3766">
                  <c:v>36351</c:v>
                </c:pt>
                <c:pt idx="3767">
                  <c:v>36352</c:v>
                </c:pt>
                <c:pt idx="3768">
                  <c:v>36353</c:v>
                </c:pt>
                <c:pt idx="3769">
                  <c:v>36354</c:v>
                </c:pt>
                <c:pt idx="3770">
                  <c:v>36355</c:v>
                </c:pt>
                <c:pt idx="3771">
                  <c:v>36356</c:v>
                </c:pt>
                <c:pt idx="3772">
                  <c:v>36357</c:v>
                </c:pt>
                <c:pt idx="3773">
                  <c:v>36358</c:v>
                </c:pt>
                <c:pt idx="3774">
                  <c:v>36359</c:v>
                </c:pt>
                <c:pt idx="3775">
                  <c:v>36360</c:v>
                </c:pt>
                <c:pt idx="3776">
                  <c:v>36361</c:v>
                </c:pt>
                <c:pt idx="3777">
                  <c:v>36362</c:v>
                </c:pt>
                <c:pt idx="3778">
                  <c:v>36363</c:v>
                </c:pt>
                <c:pt idx="3779">
                  <c:v>36364</c:v>
                </c:pt>
                <c:pt idx="3780">
                  <c:v>36365</c:v>
                </c:pt>
                <c:pt idx="3781">
                  <c:v>36366</c:v>
                </c:pt>
                <c:pt idx="3782">
                  <c:v>36367</c:v>
                </c:pt>
                <c:pt idx="3783">
                  <c:v>36368</c:v>
                </c:pt>
                <c:pt idx="3784">
                  <c:v>36369</c:v>
                </c:pt>
                <c:pt idx="3785">
                  <c:v>36370</c:v>
                </c:pt>
                <c:pt idx="3786">
                  <c:v>36371</c:v>
                </c:pt>
                <c:pt idx="3787">
                  <c:v>36372</c:v>
                </c:pt>
                <c:pt idx="3788">
                  <c:v>36373</c:v>
                </c:pt>
                <c:pt idx="3789">
                  <c:v>36374</c:v>
                </c:pt>
                <c:pt idx="3790">
                  <c:v>36375</c:v>
                </c:pt>
                <c:pt idx="3791">
                  <c:v>36376</c:v>
                </c:pt>
                <c:pt idx="3792">
                  <c:v>36377</c:v>
                </c:pt>
                <c:pt idx="3793">
                  <c:v>36378</c:v>
                </c:pt>
                <c:pt idx="3794">
                  <c:v>36379</c:v>
                </c:pt>
                <c:pt idx="3795">
                  <c:v>36380</c:v>
                </c:pt>
                <c:pt idx="3796">
                  <c:v>36381</c:v>
                </c:pt>
                <c:pt idx="3797">
                  <c:v>36382</c:v>
                </c:pt>
                <c:pt idx="3798">
                  <c:v>36383</c:v>
                </c:pt>
                <c:pt idx="3799">
                  <c:v>36384</c:v>
                </c:pt>
                <c:pt idx="3800">
                  <c:v>36385</c:v>
                </c:pt>
                <c:pt idx="3801">
                  <c:v>36386</c:v>
                </c:pt>
                <c:pt idx="3802">
                  <c:v>36387</c:v>
                </c:pt>
                <c:pt idx="3803">
                  <c:v>36388</c:v>
                </c:pt>
                <c:pt idx="3804">
                  <c:v>36389</c:v>
                </c:pt>
                <c:pt idx="3805">
                  <c:v>36390</c:v>
                </c:pt>
                <c:pt idx="3806">
                  <c:v>36391</c:v>
                </c:pt>
                <c:pt idx="3807">
                  <c:v>36392</c:v>
                </c:pt>
                <c:pt idx="3808">
                  <c:v>36393</c:v>
                </c:pt>
                <c:pt idx="3809">
                  <c:v>36394</c:v>
                </c:pt>
                <c:pt idx="3810">
                  <c:v>36395</c:v>
                </c:pt>
                <c:pt idx="3811">
                  <c:v>36396</c:v>
                </c:pt>
                <c:pt idx="3812">
                  <c:v>36397</c:v>
                </c:pt>
                <c:pt idx="3813">
                  <c:v>36398</c:v>
                </c:pt>
                <c:pt idx="3814">
                  <c:v>36399</c:v>
                </c:pt>
                <c:pt idx="3815">
                  <c:v>36400</c:v>
                </c:pt>
                <c:pt idx="3816">
                  <c:v>36401</c:v>
                </c:pt>
                <c:pt idx="3817">
                  <c:v>36402</c:v>
                </c:pt>
                <c:pt idx="3818">
                  <c:v>36403</c:v>
                </c:pt>
                <c:pt idx="3819">
                  <c:v>36404</c:v>
                </c:pt>
                <c:pt idx="3820">
                  <c:v>36405</c:v>
                </c:pt>
                <c:pt idx="3821">
                  <c:v>36406</c:v>
                </c:pt>
                <c:pt idx="3822">
                  <c:v>36407</c:v>
                </c:pt>
                <c:pt idx="3823">
                  <c:v>36408</c:v>
                </c:pt>
                <c:pt idx="3824">
                  <c:v>36409</c:v>
                </c:pt>
                <c:pt idx="3825">
                  <c:v>36410</c:v>
                </c:pt>
                <c:pt idx="3826">
                  <c:v>36411</c:v>
                </c:pt>
                <c:pt idx="3827">
                  <c:v>36412</c:v>
                </c:pt>
                <c:pt idx="3828">
                  <c:v>36413</c:v>
                </c:pt>
                <c:pt idx="3829">
                  <c:v>36414</c:v>
                </c:pt>
                <c:pt idx="3830">
                  <c:v>36415</c:v>
                </c:pt>
                <c:pt idx="3831">
                  <c:v>36416</c:v>
                </c:pt>
                <c:pt idx="3832">
                  <c:v>36417</c:v>
                </c:pt>
                <c:pt idx="3833">
                  <c:v>36418</c:v>
                </c:pt>
                <c:pt idx="3834">
                  <c:v>36419</c:v>
                </c:pt>
                <c:pt idx="3835">
                  <c:v>36420</c:v>
                </c:pt>
                <c:pt idx="3836">
                  <c:v>36421</c:v>
                </c:pt>
                <c:pt idx="3837">
                  <c:v>36422</c:v>
                </c:pt>
                <c:pt idx="3838">
                  <c:v>36423</c:v>
                </c:pt>
                <c:pt idx="3839">
                  <c:v>36424</c:v>
                </c:pt>
                <c:pt idx="3840">
                  <c:v>36425</c:v>
                </c:pt>
                <c:pt idx="3841">
                  <c:v>36426</c:v>
                </c:pt>
                <c:pt idx="3842">
                  <c:v>36427</c:v>
                </c:pt>
                <c:pt idx="3843">
                  <c:v>36428</c:v>
                </c:pt>
                <c:pt idx="3844">
                  <c:v>36429</c:v>
                </c:pt>
                <c:pt idx="3845">
                  <c:v>36430</c:v>
                </c:pt>
                <c:pt idx="3846">
                  <c:v>36431</c:v>
                </c:pt>
                <c:pt idx="3847">
                  <c:v>36432</c:v>
                </c:pt>
                <c:pt idx="3848">
                  <c:v>36433</c:v>
                </c:pt>
                <c:pt idx="3849">
                  <c:v>36434</c:v>
                </c:pt>
                <c:pt idx="3850">
                  <c:v>36435</c:v>
                </c:pt>
                <c:pt idx="3851">
                  <c:v>36436</c:v>
                </c:pt>
                <c:pt idx="3852">
                  <c:v>36437</c:v>
                </c:pt>
                <c:pt idx="3853">
                  <c:v>36438</c:v>
                </c:pt>
                <c:pt idx="3854">
                  <c:v>36439</c:v>
                </c:pt>
                <c:pt idx="3855">
                  <c:v>36440</c:v>
                </c:pt>
                <c:pt idx="3856">
                  <c:v>36441</c:v>
                </c:pt>
                <c:pt idx="3857">
                  <c:v>36442</c:v>
                </c:pt>
                <c:pt idx="3858">
                  <c:v>36443</c:v>
                </c:pt>
                <c:pt idx="3859">
                  <c:v>36444</c:v>
                </c:pt>
                <c:pt idx="3860">
                  <c:v>36445</c:v>
                </c:pt>
                <c:pt idx="3861">
                  <c:v>36446</c:v>
                </c:pt>
                <c:pt idx="3862">
                  <c:v>36447</c:v>
                </c:pt>
                <c:pt idx="3863">
                  <c:v>36448</c:v>
                </c:pt>
                <c:pt idx="3864">
                  <c:v>36449</c:v>
                </c:pt>
                <c:pt idx="3865">
                  <c:v>36450</c:v>
                </c:pt>
                <c:pt idx="3866">
                  <c:v>36451</c:v>
                </c:pt>
                <c:pt idx="3867">
                  <c:v>36452</c:v>
                </c:pt>
                <c:pt idx="3868">
                  <c:v>36453</c:v>
                </c:pt>
                <c:pt idx="3869">
                  <c:v>36454</c:v>
                </c:pt>
                <c:pt idx="3870">
                  <c:v>36455</c:v>
                </c:pt>
                <c:pt idx="3871">
                  <c:v>36456</c:v>
                </c:pt>
                <c:pt idx="3872">
                  <c:v>36457</c:v>
                </c:pt>
                <c:pt idx="3873">
                  <c:v>36458</c:v>
                </c:pt>
                <c:pt idx="3874">
                  <c:v>36459</c:v>
                </c:pt>
                <c:pt idx="3875">
                  <c:v>36460</c:v>
                </c:pt>
                <c:pt idx="3876">
                  <c:v>36461</c:v>
                </c:pt>
                <c:pt idx="3877">
                  <c:v>36462</c:v>
                </c:pt>
                <c:pt idx="3878">
                  <c:v>36463</c:v>
                </c:pt>
                <c:pt idx="3879">
                  <c:v>36464</c:v>
                </c:pt>
                <c:pt idx="3880">
                  <c:v>36465</c:v>
                </c:pt>
                <c:pt idx="3881">
                  <c:v>36466</c:v>
                </c:pt>
                <c:pt idx="3882">
                  <c:v>36467</c:v>
                </c:pt>
                <c:pt idx="3883">
                  <c:v>36468</c:v>
                </c:pt>
                <c:pt idx="3884">
                  <c:v>36469</c:v>
                </c:pt>
                <c:pt idx="3885">
                  <c:v>36470</c:v>
                </c:pt>
                <c:pt idx="3886">
                  <c:v>36471</c:v>
                </c:pt>
                <c:pt idx="3887">
                  <c:v>36472</c:v>
                </c:pt>
                <c:pt idx="3888">
                  <c:v>36473</c:v>
                </c:pt>
                <c:pt idx="3889">
                  <c:v>36474</c:v>
                </c:pt>
                <c:pt idx="3890">
                  <c:v>36475</c:v>
                </c:pt>
                <c:pt idx="3891">
                  <c:v>36476</c:v>
                </c:pt>
                <c:pt idx="3892">
                  <c:v>36477</c:v>
                </c:pt>
                <c:pt idx="3893">
                  <c:v>36478</c:v>
                </c:pt>
                <c:pt idx="3894">
                  <c:v>36479</c:v>
                </c:pt>
                <c:pt idx="3895">
                  <c:v>36480</c:v>
                </c:pt>
                <c:pt idx="3896">
                  <c:v>36481</c:v>
                </c:pt>
                <c:pt idx="3897">
                  <c:v>36482</c:v>
                </c:pt>
                <c:pt idx="3898">
                  <c:v>36483</c:v>
                </c:pt>
                <c:pt idx="3899">
                  <c:v>36484</c:v>
                </c:pt>
                <c:pt idx="3900">
                  <c:v>36485</c:v>
                </c:pt>
                <c:pt idx="3901">
                  <c:v>36486</c:v>
                </c:pt>
                <c:pt idx="3902">
                  <c:v>36487</c:v>
                </c:pt>
                <c:pt idx="3903">
                  <c:v>36488</c:v>
                </c:pt>
                <c:pt idx="3904">
                  <c:v>36489</c:v>
                </c:pt>
                <c:pt idx="3905">
                  <c:v>36490</c:v>
                </c:pt>
                <c:pt idx="3906">
                  <c:v>36491</c:v>
                </c:pt>
                <c:pt idx="3907">
                  <c:v>36492</c:v>
                </c:pt>
                <c:pt idx="3908">
                  <c:v>36493</c:v>
                </c:pt>
                <c:pt idx="3909">
                  <c:v>36494</c:v>
                </c:pt>
                <c:pt idx="3910">
                  <c:v>36495</c:v>
                </c:pt>
                <c:pt idx="3911">
                  <c:v>36496</c:v>
                </c:pt>
                <c:pt idx="3912">
                  <c:v>36497</c:v>
                </c:pt>
                <c:pt idx="3913">
                  <c:v>36498</c:v>
                </c:pt>
                <c:pt idx="3914">
                  <c:v>36499</c:v>
                </c:pt>
                <c:pt idx="3915">
                  <c:v>36500</c:v>
                </c:pt>
                <c:pt idx="3916">
                  <c:v>36501</c:v>
                </c:pt>
                <c:pt idx="3917">
                  <c:v>36502</c:v>
                </c:pt>
                <c:pt idx="3918">
                  <c:v>36503</c:v>
                </c:pt>
                <c:pt idx="3919">
                  <c:v>36504</c:v>
                </c:pt>
                <c:pt idx="3920">
                  <c:v>36505</c:v>
                </c:pt>
                <c:pt idx="3921">
                  <c:v>36506</c:v>
                </c:pt>
                <c:pt idx="3922">
                  <c:v>36507</c:v>
                </c:pt>
                <c:pt idx="3923">
                  <c:v>36508</c:v>
                </c:pt>
                <c:pt idx="3924">
                  <c:v>36509</c:v>
                </c:pt>
                <c:pt idx="3925">
                  <c:v>36510</c:v>
                </c:pt>
                <c:pt idx="3926">
                  <c:v>36511</c:v>
                </c:pt>
                <c:pt idx="3927">
                  <c:v>36512</c:v>
                </c:pt>
                <c:pt idx="3928">
                  <c:v>36513</c:v>
                </c:pt>
                <c:pt idx="3929">
                  <c:v>36514</c:v>
                </c:pt>
                <c:pt idx="3930">
                  <c:v>36515</c:v>
                </c:pt>
                <c:pt idx="3931">
                  <c:v>36516</c:v>
                </c:pt>
                <c:pt idx="3932">
                  <c:v>36517</c:v>
                </c:pt>
                <c:pt idx="3933">
                  <c:v>36518</c:v>
                </c:pt>
                <c:pt idx="3934">
                  <c:v>36519</c:v>
                </c:pt>
                <c:pt idx="3935">
                  <c:v>36520</c:v>
                </c:pt>
                <c:pt idx="3936">
                  <c:v>36521</c:v>
                </c:pt>
                <c:pt idx="3937">
                  <c:v>36522</c:v>
                </c:pt>
                <c:pt idx="3938">
                  <c:v>36523</c:v>
                </c:pt>
                <c:pt idx="3939">
                  <c:v>36524</c:v>
                </c:pt>
                <c:pt idx="3940">
                  <c:v>36525</c:v>
                </c:pt>
                <c:pt idx="3941">
                  <c:v>36526</c:v>
                </c:pt>
                <c:pt idx="3942">
                  <c:v>36527</c:v>
                </c:pt>
                <c:pt idx="3943">
                  <c:v>36528</c:v>
                </c:pt>
                <c:pt idx="3944">
                  <c:v>36529</c:v>
                </c:pt>
                <c:pt idx="3945">
                  <c:v>36530</c:v>
                </c:pt>
                <c:pt idx="3946">
                  <c:v>36531</c:v>
                </c:pt>
                <c:pt idx="3947">
                  <c:v>36532</c:v>
                </c:pt>
                <c:pt idx="3948">
                  <c:v>36533</c:v>
                </c:pt>
                <c:pt idx="3949">
                  <c:v>36534</c:v>
                </c:pt>
                <c:pt idx="3950">
                  <c:v>36535</c:v>
                </c:pt>
                <c:pt idx="3951">
                  <c:v>36536</c:v>
                </c:pt>
                <c:pt idx="3952">
                  <c:v>36537</c:v>
                </c:pt>
                <c:pt idx="3953">
                  <c:v>36538</c:v>
                </c:pt>
                <c:pt idx="3954">
                  <c:v>36539</c:v>
                </c:pt>
                <c:pt idx="3955">
                  <c:v>36540</c:v>
                </c:pt>
                <c:pt idx="3956">
                  <c:v>36541</c:v>
                </c:pt>
                <c:pt idx="3957">
                  <c:v>36542</c:v>
                </c:pt>
                <c:pt idx="3958">
                  <c:v>36543</c:v>
                </c:pt>
                <c:pt idx="3959">
                  <c:v>36544</c:v>
                </c:pt>
                <c:pt idx="3960">
                  <c:v>36545</c:v>
                </c:pt>
                <c:pt idx="3961">
                  <c:v>36546</c:v>
                </c:pt>
                <c:pt idx="3962">
                  <c:v>36547</c:v>
                </c:pt>
                <c:pt idx="3963">
                  <c:v>36548</c:v>
                </c:pt>
                <c:pt idx="3964">
                  <c:v>36549</c:v>
                </c:pt>
                <c:pt idx="3965">
                  <c:v>36550</c:v>
                </c:pt>
                <c:pt idx="3966">
                  <c:v>36551</c:v>
                </c:pt>
                <c:pt idx="3967">
                  <c:v>36552</c:v>
                </c:pt>
                <c:pt idx="3968">
                  <c:v>36553</c:v>
                </c:pt>
                <c:pt idx="3969">
                  <c:v>36554</c:v>
                </c:pt>
                <c:pt idx="3970">
                  <c:v>36555</c:v>
                </c:pt>
                <c:pt idx="3971">
                  <c:v>36556</c:v>
                </c:pt>
                <c:pt idx="3972">
                  <c:v>36557</c:v>
                </c:pt>
                <c:pt idx="3973">
                  <c:v>36558</c:v>
                </c:pt>
                <c:pt idx="3974">
                  <c:v>36559</c:v>
                </c:pt>
                <c:pt idx="3975">
                  <c:v>36560</c:v>
                </c:pt>
                <c:pt idx="3976">
                  <c:v>36561</c:v>
                </c:pt>
                <c:pt idx="3977">
                  <c:v>36562</c:v>
                </c:pt>
                <c:pt idx="3978">
                  <c:v>36563</c:v>
                </c:pt>
                <c:pt idx="3979">
                  <c:v>36564</c:v>
                </c:pt>
                <c:pt idx="3980">
                  <c:v>36565</c:v>
                </c:pt>
                <c:pt idx="3981">
                  <c:v>36566</c:v>
                </c:pt>
                <c:pt idx="3982">
                  <c:v>36567</c:v>
                </c:pt>
                <c:pt idx="3983">
                  <c:v>36568</c:v>
                </c:pt>
                <c:pt idx="3984">
                  <c:v>36569</c:v>
                </c:pt>
                <c:pt idx="3985">
                  <c:v>36570</c:v>
                </c:pt>
                <c:pt idx="3986">
                  <c:v>36571</c:v>
                </c:pt>
                <c:pt idx="3987">
                  <c:v>36572</c:v>
                </c:pt>
                <c:pt idx="3988">
                  <c:v>36573</c:v>
                </c:pt>
                <c:pt idx="3989">
                  <c:v>36574</c:v>
                </c:pt>
                <c:pt idx="3990">
                  <c:v>36575</c:v>
                </c:pt>
                <c:pt idx="3991">
                  <c:v>36576</c:v>
                </c:pt>
                <c:pt idx="3992">
                  <c:v>36577</c:v>
                </c:pt>
                <c:pt idx="3993">
                  <c:v>36578</c:v>
                </c:pt>
                <c:pt idx="3994">
                  <c:v>36579</c:v>
                </c:pt>
                <c:pt idx="3995">
                  <c:v>36580</c:v>
                </c:pt>
                <c:pt idx="3996">
                  <c:v>36581</c:v>
                </c:pt>
                <c:pt idx="3997">
                  <c:v>36582</c:v>
                </c:pt>
                <c:pt idx="3998">
                  <c:v>36583</c:v>
                </c:pt>
                <c:pt idx="3999">
                  <c:v>36584</c:v>
                </c:pt>
                <c:pt idx="4000">
                  <c:v>36585</c:v>
                </c:pt>
                <c:pt idx="4001">
                  <c:v>36586</c:v>
                </c:pt>
                <c:pt idx="4002">
                  <c:v>36587</c:v>
                </c:pt>
                <c:pt idx="4003">
                  <c:v>36588</c:v>
                </c:pt>
                <c:pt idx="4004">
                  <c:v>36589</c:v>
                </c:pt>
                <c:pt idx="4005">
                  <c:v>36590</c:v>
                </c:pt>
                <c:pt idx="4006">
                  <c:v>36591</c:v>
                </c:pt>
                <c:pt idx="4007">
                  <c:v>36592</c:v>
                </c:pt>
                <c:pt idx="4008">
                  <c:v>36593</c:v>
                </c:pt>
                <c:pt idx="4009">
                  <c:v>36594</c:v>
                </c:pt>
                <c:pt idx="4010">
                  <c:v>36595</c:v>
                </c:pt>
                <c:pt idx="4011">
                  <c:v>36596</c:v>
                </c:pt>
                <c:pt idx="4012">
                  <c:v>36597</c:v>
                </c:pt>
                <c:pt idx="4013">
                  <c:v>36598</c:v>
                </c:pt>
                <c:pt idx="4014">
                  <c:v>36599</c:v>
                </c:pt>
                <c:pt idx="4015">
                  <c:v>36600</c:v>
                </c:pt>
                <c:pt idx="4016">
                  <c:v>36601</c:v>
                </c:pt>
                <c:pt idx="4017">
                  <c:v>36602</c:v>
                </c:pt>
                <c:pt idx="4018">
                  <c:v>36603</c:v>
                </c:pt>
                <c:pt idx="4019">
                  <c:v>36604</c:v>
                </c:pt>
                <c:pt idx="4020">
                  <c:v>36605</c:v>
                </c:pt>
                <c:pt idx="4021">
                  <c:v>36606</c:v>
                </c:pt>
                <c:pt idx="4022">
                  <c:v>36607</c:v>
                </c:pt>
                <c:pt idx="4023">
                  <c:v>36608</c:v>
                </c:pt>
                <c:pt idx="4024">
                  <c:v>36609</c:v>
                </c:pt>
                <c:pt idx="4025">
                  <c:v>36610</c:v>
                </c:pt>
                <c:pt idx="4026">
                  <c:v>36611</c:v>
                </c:pt>
                <c:pt idx="4027">
                  <c:v>36612</c:v>
                </c:pt>
                <c:pt idx="4028">
                  <c:v>36613</c:v>
                </c:pt>
                <c:pt idx="4029">
                  <c:v>36614</c:v>
                </c:pt>
                <c:pt idx="4030">
                  <c:v>36615</c:v>
                </c:pt>
                <c:pt idx="4031">
                  <c:v>36616</c:v>
                </c:pt>
                <c:pt idx="4032">
                  <c:v>36617</c:v>
                </c:pt>
                <c:pt idx="4033">
                  <c:v>36618</c:v>
                </c:pt>
                <c:pt idx="4034">
                  <c:v>36619</c:v>
                </c:pt>
                <c:pt idx="4035">
                  <c:v>36620</c:v>
                </c:pt>
                <c:pt idx="4036">
                  <c:v>36621</c:v>
                </c:pt>
                <c:pt idx="4037">
                  <c:v>36622</c:v>
                </c:pt>
                <c:pt idx="4038">
                  <c:v>36623</c:v>
                </c:pt>
                <c:pt idx="4039">
                  <c:v>36624</c:v>
                </c:pt>
                <c:pt idx="4040">
                  <c:v>36625</c:v>
                </c:pt>
                <c:pt idx="4041">
                  <c:v>36626</c:v>
                </c:pt>
                <c:pt idx="4042">
                  <c:v>36627</c:v>
                </c:pt>
                <c:pt idx="4043">
                  <c:v>36628</c:v>
                </c:pt>
                <c:pt idx="4044">
                  <c:v>36629</c:v>
                </c:pt>
                <c:pt idx="4045">
                  <c:v>36630</c:v>
                </c:pt>
                <c:pt idx="4046">
                  <c:v>36631</c:v>
                </c:pt>
                <c:pt idx="4047">
                  <c:v>36632</c:v>
                </c:pt>
                <c:pt idx="4048">
                  <c:v>36633</c:v>
                </c:pt>
                <c:pt idx="4049">
                  <c:v>36634</c:v>
                </c:pt>
                <c:pt idx="4050">
                  <c:v>36635</c:v>
                </c:pt>
                <c:pt idx="4051">
                  <c:v>36636</c:v>
                </c:pt>
                <c:pt idx="4052">
                  <c:v>36637</c:v>
                </c:pt>
                <c:pt idx="4053">
                  <c:v>36638</c:v>
                </c:pt>
                <c:pt idx="4054">
                  <c:v>36639</c:v>
                </c:pt>
                <c:pt idx="4055">
                  <c:v>36640</c:v>
                </c:pt>
                <c:pt idx="4056">
                  <c:v>36641</c:v>
                </c:pt>
                <c:pt idx="4057">
                  <c:v>36642</c:v>
                </c:pt>
                <c:pt idx="4058">
                  <c:v>36643</c:v>
                </c:pt>
                <c:pt idx="4059">
                  <c:v>36644</c:v>
                </c:pt>
                <c:pt idx="4060">
                  <c:v>36645</c:v>
                </c:pt>
                <c:pt idx="4061">
                  <c:v>36646</c:v>
                </c:pt>
                <c:pt idx="4062">
                  <c:v>36647</c:v>
                </c:pt>
                <c:pt idx="4063">
                  <c:v>36648</c:v>
                </c:pt>
                <c:pt idx="4064">
                  <c:v>36649</c:v>
                </c:pt>
                <c:pt idx="4065">
                  <c:v>36650</c:v>
                </c:pt>
                <c:pt idx="4066">
                  <c:v>36651</c:v>
                </c:pt>
                <c:pt idx="4067">
                  <c:v>36652</c:v>
                </c:pt>
                <c:pt idx="4068">
                  <c:v>36653</c:v>
                </c:pt>
                <c:pt idx="4069">
                  <c:v>36654</c:v>
                </c:pt>
                <c:pt idx="4070">
                  <c:v>36655</c:v>
                </c:pt>
                <c:pt idx="4071">
                  <c:v>36656</c:v>
                </c:pt>
                <c:pt idx="4072">
                  <c:v>36657</c:v>
                </c:pt>
                <c:pt idx="4073">
                  <c:v>36658</c:v>
                </c:pt>
                <c:pt idx="4074">
                  <c:v>36659</c:v>
                </c:pt>
                <c:pt idx="4075">
                  <c:v>36660</c:v>
                </c:pt>
                <c:pt idx="4076">
                  <c:v>36661</c:v>
                </c:pt>
                <c:pt idx="4077">
                  <c:v>36662</c:v>
                </c:pt>
                <c:pt idx="4078">
                  <c:v>36663</c:v>
                </c:pt>
                <c:pt idx="4079">
                  <c:v>36664</c:v>
                </c:pt>
                <c:pt idx="4080">
                  <c:v>36665</c:v>
                </c:pt>
                <c:pt idx="4081">
                  <c:v>36666</c:v>
                </c:pt>
                <c:pt idx="4082">
                  <c:v>36667</c:v>
                </c:pt>
                <c:pt idx="4083">
                  <c:v>36668</c:v>
                </c:pt>
                <c:pt idx="4084">
                  <c:v>36669</c:v>
                </c:pt>
                <c:pt idx="4085">
                  <c:v>36670</c:v>
                </c:pt>
                <c:pt idx="4086">
                  <c:v>36671</c:v>
                </c:pt>
                <c:pt idx="4087">
                  <c:v>36672</c:v>
                </c:pt>
                <c:pt idx="4088">
                  <c:v>36673</c:v>
                </c:pt>
                <c:pt idx="4089">
                  <c:v>36674</c:v>
                </c:pt>
                <c:pt idx="4090">
                  <c:v>36675</c:v>
                </c:pt>
                <c:pt idx="4091">
                  <c:v>36676</c:v>
                </c:pt>
                <c:pt idx="4092">
                  <c:v>36677</c:v>
                </c:pt>
                <c:pt idx="4093">
                  <c:v>36678</c:v>
                </c:pt>
                <c:pt idx="4094">
                  <c:v>36679</c:v>
                </c:pt>
                <c:pt idx="4095">
                  <c:v>36680</c:v>
                </c:pt>
                <c:pt idx="4096">
                  <c:v>36681</c:v>
                </c:pt>
                <c:pt idx="4097">
                  <c:v>36682</c:v>
                </c:pt>
                <c:pt idx="4098">
                  <c:v>36683</c:v>
                </c:pt>
                <c:pt idx="4099">
                  <c:v>36684</c:v>
                </c:pt>
                <c:pt idx="4100">
                  <c:v>36685</c:v>
                </c:pt>
                <c:pt idx="4101">
                  <c:v>36686</c:v>
                </c:pt>
                <c:pt idx="4102">
                  <c:v>36687</c:v>
                </c:pt>
                <c:pt idx="4103">
                  <c:v>36688</c:v>
                </c:pt>
                <c:pt idx="4104">
                  <c:v>36689</c:v>
                </c:pt>
                <c:pt idx="4105">
                  <c:v>36690</c:v>
                </c:pt>
                <c:pt idx="4106">
                  <c:v>36691</c:v>
                </c:pt>
                <c:pt idx="4107">
                  <c:v>36692</c:v>
                </c:pt>
                <c:pt idx="4108">
                  <c:v>36693</c:v>
                </c:pt>
                <c:pt idx="4109">
                  <c:v>36694</c:v>
                </c:pt>
                <c:pt idx="4110">
                  <c:v>36695</c:v>
                </c:pt>
                <c:pt idx="4111">
                  <c:v>36696</c:v>
                </c:pt>
                <c:pt idx="4112">
                  <c:v>36697</c:v>
                </c:pt>
                <c:pt idx="4113">
                  <c:v>36698</c:v>
                </c:pt>
                <c:pt idx="4114">
                  <c:v>36699</c:v>
                </c:pt>
                <c:pt idx="4115">
                  <c:v>36700</c:v>
                </c:pt>
                <c:pt idx="4116">
                  <c:v>36701</c:v>
                </c:pt>
                <c:pt idx="4117">
                  <c:v>36702</c:v>
                </c:pt>
                <c:pt idx="4118">
                  <c:v>36703</c:v>
                </c:pt>
                <c:pt idx="4119">
                  <c:v>36704</c:v>
                </c:pt>
                <c:pt idx="4120">
                  <c:v>36705</c:v>
                </c:pt>
                <c:pt idx="4121">
                  <c:v>36706</c:v>
                </c:pt>
                <c:pt idx="4122">
                  <c:v>36707</c:v>
                </c:pt>
                <c:pt idx="4123">
                  <c:v>36708</c:v>
                </c:pt>
                <c:pt idx="4124">
                  <c:v>36709</c:v>
                </c:pt>
                <c:pt idx="4125">
                  <c:v>36710</c:v>
                </c:pt>
                <c:pt idx="4126">
                  <c:v>36711</c:v>
                </c:pt>
                <c:pt idx="4127">
                  <c:v>36712</c:v>
                </c:pt>
                <c:pt idx="4128">
                  <c:v>36713</c:v>
                </c:pt>
                <c:pt idx="4129">
                  <c:v>36714</c:v>
                </c:pt>
                <c:pt idx="4130">
                  <c:v>36715</c:v>
                </c:pt>
                <c:pt idx="4131">
                  <c:v>36716</c:v>
                </c:pt>
                <c:pt idx="4132">
                  <c:v>36717</c:v>
                </c:pt>
                <c:pt idx="4133">
                  <c:v>36718</c:v>
                </c:pt>
                <c:pt idx="4134">
                  <c:v>36719</c:v>
                </c:pt>
                <c:pt idx="4135">
                  <c:v>36720</c:v>
                </c:pt>
                <c:pt idx="4136">
                  <c:v>36721</c:v>
                </c:pt>
                <c:pt idx="4137">
                  <c:v>36722</c:v>
                </c:pt>
                <c:pt idx="4138">
                  <c:v>36723</c:v>
                </c:pt>
                <c:pt idx="4139">
                  <c:v>36724</c:v>
                </c:pt>
                <c:pt idx="4140">
                  <c:v>36725</c:v>
                </c:pt>
                <c:pt idx="4141">
                  <c:v>36726</c:v>
                </c:pt>
                <c:pt idx="4142">
                  <c:v>36727</c:v>
                </c:pt>
                <c:pt idx="4143">
                  <c:v>36728</c:v>
                </c:pt>
                <c:pt idx="4144">
                  <c:v>36729</c:v>
                </c:pt>
                <c:pt idx="4145">
                  <c:v>36730</c:v>
                </c:pt>
                <c:pt idx="4146">
                  <c:v>36731</c:v>
                </c:pt>
                <c:pt idx="4147">
                  <c:v>36732</c:v>
                </c:pt>
                <c:pt idx="4148">
                  <c:v>36733</c:v>
                </c:pt>
                <c:pt idx="4149">
                  <c:v>36734</c:v>
                </c:pt>
                <c:pt idx="4150">
                  <c:v>36735</c:v>
                </c:pt>
                <c:pt idx="4151">
                  <c:v>36736</c:v>
                </c:pt>
                <c:pt idx="4152">
                  <c:v>36737</c:v>
                </c:pt>
                <c:pt idx="4153">
                  <c:v>36738</c:v>
                </c:pt>
                <c:pt idx="4154">
                  <c:v>36739</c:v>
                </c:pt>
                <c:pt idx="4155">
                  <c:v>36740</c:v>
                </c:pt>
                <c:pt idx="4156">
                  <c:v>36741</c:v>
                </c:pt>
                <c:pt idx="4157">
                  <c:v>36742</c:v>
                </c:pt>
                <c:pt idx="4158">
                  <c:v>36743</c:v>
                </c:pt>
                <c:pt idx="4159">
                  <c:v>36744</c:v>
                </c:pt>
                <c:pt idx="4160">
                  <c:v>36745</c:v>
                </c:pt>
                <c:pt idx="4161">
                  <c:v>36746</c:v>
                </c:pt>
                <c:pt idx="4162">
                  <c:v>36747</c:v>
                </c:pt>
                <c:pt idx="4163">
                  <c:v>36748</c:v>
                </c:pt>
                <c:pt idx="4164">
                  <c:v>36749</c:v>
                </c:pt>
                <c:pt idx="4165">
                  <c:v>36750</c:v>
                </c:pt>
                <c:pt idx="4166">
                  <c:v>36751</c:v>
                </c:pt>
                <c:pt idx="4167">
                  <c:v>36752</c:v>
                </c:pt>
                <c:pt idx="4168">
                  <c:v>36753</c:v>
                </c:pt>
                <c:pt idx="4169">
                  <c:v>36754</c:v>
                </c:pt>
                <c:pt idx="4170">
                  <c:v>36755</c:v>
                </c:pt>
                <c:pt idx="4171">
                  <c:v>36756</c:v>
                </c:pt>
                <c:pt idx="4172">
                  <c:v>36757</c:v>
                </c:pt>
                <c:pt idx="4173">
                  <c:v>36758</c:v>
                </c:pt>
                <c:pt idx="4174">
                  <c:v>36759</c:v>
                </c:pt>
                <c:pt idx="4175">
                  <c:v>36760</c:v>
                </c:pt>
                <c:pt idx="4176">
                  <c:v>36761</c:v>
                </c:pt>
                <c:pt idx="4177">
                  <c:v>36762</c:v>
                </c:pt>
                <c:pt idx="4178">
                  <c:v>36763</c:v>
                </c:pt>
                <c:pt idx="4179">
                  <c:v>36764</c:v>
                </c:pt>
                <c:pt idx="4180">
                  <c:v>36765</c:v>
                </c:pt>
                <c:pt idx="4181">
                  <c:v>36766</c:v>
                </c:pt>
                <c:pt idx="4182">
                  <c:v>36767</c:v>
                </c:pt>
                <c:pt idx="4183">
                  <c:v>36768</c:v>
                </c:pt>
                <c:pt idx="4184">
                  <c:v>36769</c:v>
                </c:pt>
                <c:pt idx="4185">
                  <c:v>36770</c:v>
                </c:pt>
                <c:pt idx="4186">
                  <c:v>36771</c:v>
                </c:pt>
                <c:pt idx="4187">
                  <c:v>36772</c:v>
                </c:pt>
                <c:pt idx="4188">
                  <c:v>36773</c:v>
                </c:pt>
                <c:pt idx="4189">
                  <c:v>36774</c:v>
                </c:pt>
                <c:pt idx="4190">
                  <c:v>36775</c:v>
                </c:pt>
                <c:pt idx="4191">
                  <c:v>36776</c:v>
                </c:pt>
                <c:pt idx="4192">
                  <c:v>36777</c:v>
                </c:pt>
                <c:pt idx="4193">
                  <c:v>36778</c:v>
                </c:pt>
                <c:pt idx="4194">
                  <c:v>36779</c:v>
                </c:pt>
                <c:pt idx="4195">
                  <c:v>36780</c:v>
                </c:pt>
                <c:pt idx="4196">
                  <c:v>36781</c:v>
                </c:pt>
                <c:pt idx="4197">
                  <c:v>36782</c:v>
                </c:pt>
                <c:pt idx="4198">
                  <c:v>36783</c:v>
                </c:pt>
                <c:pt idx="4199">
                  <c:v>36784</c:v>
                </c:pt>
                <c:pt idx="4200">
                  <c:v>36785</c:v>
                </c:pt>
                <c:pt idx="4201">
                  <c:v>36786</c:v>
                </c:pt>
                <c:pt idx="4202">
                  <c:v>36787</c:v>
                </c:pt>
                <c:pt idx="4203">
                  <c:v>36788</c:v>
                </c:pt>
                <c:pt idx="4204">
                  <c:v>36789</c:v>
                </c:pt>
                <c:pt idx="4205">
                  <c:v>36790</c:v>
                </c:pt>
                <c:pt idx="4206">
                  <c:v>36791</c:v>
                </c:pt>
                <c:pt idx="4207">
                  <c:v>36792</c:v>
                </c:pt>
                <c:pt idx="4208">
                  <c:v>36793</c:v>
                </c:pt>
                <c:pt idx="4209">
                  <c:v>36794</c:v>
                </c:pt>
                <c:pt idx="4210">
                  <c:v>36795</c:v>
                </c:pt>
                <c:pt idx="4211">
                  <c:v>36796</c:v>
                </c:pt>
                <c:pt idx="4212">
                  <c:v>36797</c:v>
                </c:pt>
                <c:pt idx="4213">
                  <c:v>36798</c:v>
                </c:pt>
                <c:pt idx="4214">
                  <c:v>36799</c:v>
                </c:pt>
                <c:pt idx="4215">
                  <c:v>36800</c:v>
                </c:pt>
                <c:pt idx="4216">
                  <c:v>36801</c:v>
                </c:pt>
                <c:pt idx="4217">
                  <c:v>36802</c:v>
                </c:pt>
                <c:pt idx="4218">
                  <c:v>36803</c:v>
                </c:pt>
                <c:pt idx="4219">
                  <c:v>36804</c:v>
                </c:pt>
                <c:pt idx="4220">
                  <c:v>36805</c:v>
                </c:pt>
                <c:pt idx="4221">
                  <c:v>36806</c:v>
                </c:pt>
                <c:pt idx="4222">
                  <c:v>36807</c:v>
                </c:pt>
                <c:pt idx="4223">
                  <c:v>36808</c:v>
                </c:pt>
                <c:pt idx="4224">
                  <c:v>36809</c:v>
                </c:pt>
                <c:pt idx="4225">
                  <c:v>36810</c:v>
                </c:pt>
                <c:pt idx="4226">
                  <c:v>36811</c:v>
                </c:pt>
                <c:pt idx="4227">
                  <c:v>36812</c:v>
                </c:pt>
                <c:pt idx="4228">
                  <c:v>36813</c:v>
                </c:pt>
                <c:pt idx="4229">
                  <c:v>36814</c:v>
                </c:pt>
                <c:pt idx="4230">
                  <c:v>36815</c:v>
                </c:pt>
                <c:pt idx="4231">
                  <c:v>36816</c:v>
                </c:pt>
                <c:pt idx="4232">
                  <c:v>36817</c:v>
                </c:pt>
                <c:pt idx="4233">
                  <c:v>36818</c:v>
                </c:pt>
                <c:pt idx="4234">
                  <c:v>36819</c:v>
                </c:pt>
                <c:pt idx="4235">
                  <c:v>36820</c:v>
                </c:pt>
                <c:pt idx="4236">
                  <c:v>36821</c:v>
                </c:pt>
                <c:pt idx="4237">
                  <c:v>36822</c:v>
                </c:pt>
                <c:pt idx="4238">
                  <c:v>36823</c:v>
                </c:pt>
                <c:pt idx="4239">
                  <c:v>36824</c:v>
                </c:pt>
                <c:pt idx="4240">
                  <c:v>36825</c:v>
                </c:pt>
                <c:pt idx="4241">
                  <c:v>36826</c:v>
                </c:pt>
                <c:pt idx="4242">
                  <c:v>36827</c:v>
                </c:pt>
                <c:pt idx="4243">
                  <c:v>36828</c:v>
                </c:pt>
                <c:pt idx="4244">
                  <c:v>36829</c:v>
                </c:pt>
                <c:pt idx="4245">
                  <c:v>36830</c:v>
                </c:pt>
                <c:pt idx="4246">
                  <c:v>36831</c:v>
                </c:pt>
                <c:pt idx="4247">
                  <c:v>36832</c:v>
                </c:pt>
                <c:pt idx="4248">
                  <c:v>36833</c:v>
                </c:pt>
                <c:pt idx="4249">
                  <c:v>36834</c:v>
                </c:pt>
                <c:pt idx="4250">
                  <c:v>36835</c:v>
                </c:pt>
                <c:pt idx="4251">
                  <c:v>36836</c:v>
                </c:pt>
                <c:pt idx="4252">
                  <c:v>36837</c:v>
                </c:pt>
                <c:pt idx="4253">
                  <c:v>36838</c:v>
                </c:pt>
                <c:pt idx="4254">
                  <c:v>36839</c:v>
                </c:pt>
                <c:pt idx="4255">
                  <c:v>36840</c:v>
                </c:pt>
                <c:pt idx="4256">
                  <c:v>36841</c:v>
                </c:pt>
                <c:pt idx="4257">
                  <c:v>36842</c:v>
                </c:pt>
                <c:pt idx="4258">
                  <c:v>36843</c:v>
                </c:pt>
                <c:pt idx="4259">
                  <c:v>36844</c:v>
                </c:pt>
                <c:pt idx="4260">
                  <c:v>36845</c:v>
                </c:pt>
                <c:pt idx="4261">
                  <c:v>36846</c:v>
                </c:pt>
                <c:pt idx="4262">
                  <c:v>36847</c:v>
                </c:pt>
                <c:pt idx="4263">
                  <c:v>36848</c:v>
                </c:pt>
                <c:pt idx="4264">
                  <c:v>36849</c:v>
                </c:pt>
                <c:pt idx="4265">
                  <c:v>36850</c:v>
                </c:pt>
                <c:pt idx="4266">
                  <c:v>36851</c:v>
                </c:pt>
                <c:pt idx="4267">
                  <c:v>36852</c:v>
                </c:pt>
                <c:pt idx="4268">
                  <c:v>36853</c:v>
                </c:pt>
                <c:pt idx="4269">
                  <c:v>36854</c:v>
                </c:pt>
                <c:pt idx="4270">
                  <c:v>36855</c:v>
                </c:pt>
                <c:pt idx="4271">
                  <c:v>36856</c:v>
                </c:pt>
                <c:pt idx="4272">
                  <c:v>36857</c:v>
                </c:pt>
                <c:pt idx="4273">
                  <c:v>36858</c:v>
                </c:pt>
                <c:pt idx="4274">
                  <c:v>36859</c:v>
                </c:pt>
                <c:pt idx="4275">
                  <c:v>36860</c:v>
                </c:pt>
                <c:pt idx="4276">
                  <c:v>36861</c:v>
                </c:pt>
                <c:pt idx="4277">
                  <c:v>36862</c:v>
                </c:pt>
                <c:pt idx="4278">
                  <c:v>36863</c:v>
                </c:pt>
                <c:pt idx="4279">
                  <c:v>36864</c:v>
                </c:pt>
                <c:pt idx="4280">
                  <c:v>36865</c:v>
                </c:pt>
                <c:pt idx="4281">
                  <c:v>36866</c:v>
                </c:pt>
                <c:pt idx="4282">
                  <c:v>36867</c:v>
                </c:pt>
                <c:pt idx="4283">
                  <c:v>36868</c:v>
                </c:pt>
                <c:pt idx="4284">
                  <c:v>36869</c:v>
                </c:pt>
                <c:pt idx="4285">
                  <c:v>36870</c:v>
                </c:pt>
                <c:pt idx="4286">
                  <c:v>36871</c:v>
                </c:pt>
                <c:pt idx="4287">
                  <c:v>36872</c:v>
                </c:pt>
                <c:pt idx="4288">
                  <c:v>36873</c:v>
                </c:pt>
                <c:pt idx="4289">
                  <c:v>36874</c:v>
                </c:pt>
                <c:pt idx="4290">
                  <c:v>36875</c:v>
                </c:pt>
                <c:pt idx="4291">
                  <c:v>36876</c:v>
                </c:pt>
                <c:pt idx="4292">
                  <c:v>36877</c:v>
                </c:pt>
                <c:pt idx="4293">
                  <c:v>36878</c:v>
                </c:pt>
                <c:pt idx="4294">
                  <c:v>36879</c:v>
                </c:pt>
                <c:pt idx="4295">
                  <c:v>36880</c:v>
                </c:pt>
                <c:pt idx="4296">
                  <c:v>36881</c:v>
                </c:pt>
                <c:pt idx="4297">
                  <c:v>36882</c:v>
                </c:pt>
                <c:pt idx="4298">
                  <c:v>36883</c:v>
                </c:pt>
                <c:pt idx="4299">
                  <c:v>36884</c:v>
                </c:pt>
                <c:pt idx="4300">
                  <c:v>36885</c:v>
                </c:pt>
                <c:pt idx="4301">
                  <c:v>36886</c:v>
                </c:pt>
                <c:pt idx="4302">
                  <c:v>36887</c:v>
                </c:pt>
                <c:pt idx="4303">
                  <c:v>36888</c:v>
                </c:pt>
                <c:pt idx="4304">
                  <c:v>36889</c:v>
                </c:pt>
                <c:pt idx="4305">
                  <c:v>36890</c:v>
                </c:pt>
                <c:pt idx="4306">
                  <c:v>36891</c:v>
                </c:pt>
                <c:pt idx="4307">
                  <c:v>36892</c:v>
                </c:pt>
                <c:pt idx="4308">
                  <c:v>36893</c:v>
                </c:pt>
                <c:pt idx="4309">
                  <c:v>36894</c:v>
                </c:pt>
                <c:pt idx="4310">
                  <c:v>36895</c:v>
                </c:pt>
                <c:pt idx="4311">
                  <c:v>36896</c:v>
                </c:pt>
                <c:pt idx="4312">
                  <c:v>36897</c:v>
                </c:pt>
                <c:pt idx="4313">
                  <c:v>36898</c:v>
                </c:pt>
                <c:pt idx="4314">
                  <c:v>36899</c:v>
                </c:pt>
                <c:pt idx="4315">
                  <c:v>36900</c:v>
                </c:pt>
                <c:pt idx="4316">
                  <c:v>36901</c:v>
                </c:pt>
                <c:pt idx="4317">
                  <c:v>36902</c:v>
                </c:pt>
                <c:pt idx="4318">
                  <c:v>36903</c:v>
                </c:pt>
                <c:pt idx="4319">
                  <c:v>36904</c:v>
                </c:pt>
                <c:pt idx="4320">
                  <c:v>36905</c:v>
                </c:pt>
                <c:pt idx="4321">
                  <c:v>36906</c:v>
                </c:pt>
                <c:pt idx="4322">
                  <c:v>36907</c:v>
                </c:pt>
                <c:pt idx="4323">
                  <c:v>36908</c:v>
                </c:pt>
                <c:pt idx="4324">
                  <c:v>36909</c:v>
                </c:pt>
                <c:pt idx="4325">
                  <c:v>36910</c:v>
                </c:pt>
                <c:pt idx="4326">
                  <c:v>36911</c:v>
                </c:pt>
                <c:pt idx="4327">
                  <c:v>36912</c:v>
                </c:pt>
                <c:pt idx="4328">
                  <c:v>36913</c:v>
                </c:pt>
                <c:pt idx="4329">
                  <c:v>36914</c:v>
                </c:pt>
                <c:pt idx="4330">
                  <c:v>36915</c:v>
                </c:pt>
                <c:pt idx="4331">
                  <c:v>36916</c:v>
                </c:pt>
                <c:pt idx="4332">
                  <c:v>36917</c:v>
                </c:pt>
                <c:pt idx="4333">
                  <c:v>36918</c:v>
                </c:pt>
                <c:pt idx="4334">
                  <c:v>36919</c:v>
                </c:pt>
                <c:pt idx="4335">
                  <c:v>36920</c:v>
                </c:pt>
                <c:pt idx="4336">
                  <c:v>36921</c:v>
                </c:pt>
                <c:pt idx="4337">
                  <c:v>36922</c:v>
                </c:pt>
                <c:pt idx="4338">
                  <c:v>36923</c:v>
                </c:pt>
                <c:pt idx="4339">
                  <c:v>36924</c:v>
                </c:pt>
                <c:pt idx="4340">
                  <c:v>36925</c:v>
                </c:pt>
                <c:pt idx="4341">
                  <c:v>36926</c:v>
                </c:pt>
                <c:pt idx="4342">
                  <c:v>36927</c:v>
                </c:pt>
                <c:pt idx="4343">
                  <c:v>36928</c:v>
                </c:pt>
                <c:pt idx="4344">
                  <c:v>36929</c:v>
                </c:pt>
                <c:pt idx="4345">
                  <c:v>36930</c:v>
                </c:pt>
                <c:pt idx="4346">
                  <c:v>36931</c:v>
                </c:pt>
                <c:pt idx="4347">
                  <c:v>36932</c:v>
                </c:pt>
                <c:pt idx="4348">
                  <c:v>36933</c:v>
                </c:pt>
                <c:pt idx="4349">
                  <c:v>36934</c:v>
                </c:pt>
                <c:pt idx="4350">
                  <c:v>36935</c:v>
                </c:pt>
                <c:pt idx="4351">
                  <c:v>36936</c:v>
                </c:pt>
                <c:pt idx="4352">
                  <c:v>36937</c:v>
                </c:pt>
                <c:pt idx="4353">
                  <c:v>36938</c:v>
                </c:pt>
                <c:pt idx="4354">
                  <c:v>36939</c:v>
                </c:pt>
                <c:pt idx="4355">
                  <c:v>36940</c:v>
                </c:pt>
                <c:pt idx="4356">
                  <c:v>36941</c:v>
                </c:pt>
                <c:pt idx="4357">
                  <c:v>36942</c:v>
                </c:pt>
                <c:pt idx="4358">
                  <c:v>36943</c:v>
                </c:pt>
                <c:pt idx="4359">
                  <c:v>36944</c:v>
                </c:pt>
                <c:pt idx="4360">
                  <c:v>36945</c:v>
                </c:pt>
                <c:pt idx="4361">
                  <c:v>36946</c:v>
                </c:pt>
                <c:pt idx="4362">
                  <c:v>36947</c:v>
                </c:pt>
                <c:pt idx="4363">
                  <c:v>36948</c:v>
                </c:pt>
                <c:pt idx="4364">
                  <c:v>36949</c:v>
                </c:pt>
                <c:pt idx="4365">
                  <c:v>36950</c:v>
                </c:pt>
                <c:pt idx="4366">
                  <c:v>36951</c:v>
                </c:pt>
                <c:pt idx="4367">
                  <c:v>36952</c:v>
                </c:pt>
                <c:pt idx="4368">
                  <c:v>36953</c:v>
                </c:pt>
                <c:pt idx="4369">
                  <c:v>36954</c:v>
                </c:pt>
                <c:pt idx="4370">
                  <c:v>36955</c:v>
                </c:pt>
                <c:pt idx="4371">
                  <c:v>36956</c:v>
                </c:pt>
                <c:pt idx="4372">
                  <c:v>36957</c:v>
                </c:pt>
                <c:pt idx="4373">
                  <c:v>36958</c:v>
                </c:pt>
                <c:pt idx="4374">
                  <c:v>36959</c:v>
                </c:pt>
                <c:pt idx="4375">
                  <c:v>36960</c:v>
                </c:pt>
                <c:pt idx="4376">
                  <c:v>36961</c:v>
                </c:pt>
                <c:pt idx="4377">
                  <c:v>36962</c:v>
                </c:pt>
                <c:pt idx="4378">
                  <c:v>36963</c:v>
                </c:pt>
                <c:pt idx="4379">
                  <c:v>36964</c:v>
                </c:pt>
                <c:pt idx="4380">
                  <c:v>36965</c:v>
                </c:pt>
                <c:pt idx="4381">
                  <c:v>36966</c:v>
                </c:pt>
                <c:pt idx="4382">
                  <c:v>36967</c:v>
                </c:pt>
                <c:pt idx="4383">
                  <c:v>36968</c:v>
                </c:pt>
                <c:pt idx="4384">
                  <c:v>36969</c:v>
                </c:pt>
                <c:pt idx="4385">
                  <c:v>36970</c:v>
                </c:pt>
                <c:pt idx="4386">
                  <c:v>36971</c:v>
                </c:pt>
                <c:pt idx="4387">
                  <c:v>36972</c:v>
                </c:pt>
                <c:pt idx="4388">
                  <c:v>36973</c:v>
                </c:pt>
                <c:pt idx="4389">
                  <c:v>36974</c:v>
                </c:pt>
                <c:pt idx="4390">
                  <c:v>36975</c:v>
                </c:pt>
                <c:pt idx="4391">
                  <c:v>36976</c:v>
                </c:pt>
                <c:pt idx="4392">
                  <c:v>36977</c:v>
                </c:pt>
                <c:pt idx="4393">
                  <c:v>36978</c:v>
                </c:pt>
                <c:pt idx="4394">
                  <c:v>36979</c:v>
                </c:pt>
                <c:pt idx="4395">
                  <c:v>36980</c:v>
                </c:pt>
                <c:pt idx="4396">
                  <c:v>36981</c:v>
                </c:pt>
                <c:pt idx="4397">
                  <c:v>36982</c:v>
                </c:pt>
                <c:pt idx="4398">
                  <c:v>36983</c:v>
                </c:pt>
                <c:pt idx="4399">
                  <c:v>36984</c:v>
                </c:pt>
                <c:pt idx="4400">
                  <c:v>36985</c:v>
                </c:pt>
                <c:pt idx="4401">
                  <c:v>36986</c:v>
                </c:pt>
                <c:pt idx="4402">
                  <c:v>36987</c:v>
                </c:pt>
                <c:pt idx="4403">
                  <c:v>36988</c:v>
                </c:pt>
                <c:pt idx="4404">
                  <c:v>36989</c:v>
                </c:pt>
                <c:pt idx="4405">
                  <c:v>36990</c:v>
                </c:pt>
                <c:pt idx="4406">
                  <c:v>36991</c:v>
                </c:pt>
                <c:pt idx="4407">
                  <c:v>36992</c:v>
                </c:pt>
                <c:pt idx="4408">
                  <c:v>36993</c:v>
                </c:pt>
                <c:pt idx="4409">
                  <c:v>36994</c:v>
                </c:pt>
                <c:pt idx="4410">
                  <c:v>36995</c:v>
                </c:pt>
                <c:pt idx="4411">
                  <c:v>36996</c:v>
                </c:pt>
                <c:pt idx="4412">
                  <c:v>36997</c:v>
                </c:pt>
                <c:pt idx="4413">
                  <c:v>36998</c:v>
                </c:pt>
                <c:pt idx="4414">
                  <c:v>36999</c:v>
                </c:pt>
                <c:pt idx="4415">
                  <c:v>37000</c:v>
                </c:pt>
                <c:pt idx="4416">
                  <c:v>37001</c:v>
                </c:pt>
                <c:pt idx="4417">
                  <c:v>37002</c:v>
                </c:pt>
                <c:pt idx="4418">
                  <c:v>37003</c:v>
                </c:pt>
                <c:pt idx="4419">
                  <c:v>37004</c:v>
                </c:pt>
                <c:pt idx="4420">
                  <c:v>37005</c:v>
                </c:pt>
                <c:pt idx="4421">
                  <c:v>37006</c:v>
                </c:pt>
                <c:pt idx="4422">
                  <c:v>37007</c:v>
                </c:pt>
                <c:pt idx="4423">
                  <c:v>37008</c:v>
                </c:pt>
                <c:pt idx="4424">
                  <c:v>37009</c:v>
                </c:pt>
                <c:pt idx="4425">
                  <c:v>37010</c:v>
                </c:pt>
                <c:pt idx="4426">
                  <c:v>37011</c:v>
                </c:pt>
                <c:pt idx="4427">
                  <c:v>37012</c:v>
                </c:pt>
                <c:pt idx="4428">
                  <c:v>37013</c:v>
                </c:pt>
                <c:pt idx="4429">
                  <c:v>37014</c:v>
                </c:pt>
                <c:pt idx="4430">
                  <c:v>37015</c:v>
                </c:pt>
                <c:pt idx="4431">
                  <c:v>37016</c:v>
                </c:pt>
                <c:pt idx="4432">
                  <c:v>37017</c:v>
                </c:pt>
                <c:pt idx="4433">
                  <c:v>37018</c:v>
                </c:pt>
                <c:pt idx="4434">
                  <c:v>37019</c:v>
                </c:pt>
                <c:pt idx="4435">
                  <c:v>37020</c:v>
                </c:pt>
                <c:pt idx="4436">
                  <c:v>37021</c:v>
                </c:pt>
                <c:pt idx="4437">
                  <c:v>37022</c:v>
                </c:pt>
                <c:pt idx="4438">
                  <c:v>37023</c:v>
                </c:pt>
                <c:pt idx="4439">
                  <c:v>37024</c:v>
                </c:pt>
                <c:pt idx="4440">
                  <c:v>37025</c:v>
                </c:pt>
                <c:pt idx="4441">
                  <c:v>37026</c:v>
                </c:pt>
                <c:pt idx="4442">
                  <c:v>37027</c:v>
                </c:pt>
                <c:pt idx="4443">
                  <c:v>37028</c:v>
                </c:pt>
                <c:pt idx="4444">
                  <c:v>37029</c:v>
                </c:pt>
                <c:pt idx="4445">
                  <c:v>37030</c:v>
                </c:pt>
                <c:pt idx="4446">
                  <c:v>37031</c:v>
                </c:pt>
                <c:pt idx="4447">
                  <c:v>37032</c:v>
                </c:pt>
                <c:pt idx="4448">
                  <c:v>37033</c:v>
                </c:pt>
                <c:pt idx="4449">
                  <c:v>37034</c:v>
                </c:pt>
                <c:pt idx="4450">
                  <c:v>37035</c:v>
                </c:pt>
                <c:pt idx="4451">
                  <c:v>37036</c:v>
                </c:pt>
                <c:pt idx="4452">
                  <c:v>37037</c:v>
                </c:pt>
                <c:pt idx="4453">
                  <c:v>37038</c:v>
                </c:pt>
                <c:pt idx="4454">
                  <c:v>37039</c:v>
                </c:pt>
                <c:pt idx="4455">
                  <c:v>37040</c:v>
                </c:pt>
                <c:pt idx="4456">
                  <c:v>37041</c:v>
                </c:pt>
                <c:pt idx="4457">
                  <c:v>37042</c:v>
                </c:pt>
                <c:pt idx="4458">
                  <c:v>37043</c:v>
                </c:pt>
                <c:pt idx="4459">
                  <c:v>37044</c:v>
                </c:pt>
                <c:pt idx="4460">
                  <c:v>37045</c:v>
                </c:pt>
                <c:pt idx="4461">
                  <c:v>37046</c:v>
                </c:pt>
                <c:pt idx="4462">
                  <c:v>37047</c:v>
                </c:pt>
                <c:pt idx="4463">
                  <c:v>37048</c:v>
                </c:pt>
                <c:pt idx="4464">
                  <c:v>37049</c:v>
                </c:pt>
                <c:pt idx="4465">
                  <c:v>37050</c:v>
                </c:pt>
                <c:pt idx="4466">
                  <c:v>37051</c:v>
                </c:pt>
                <c:pt idx="4467">
                  <c:v>37052</c:v>
                </c:pt>
                <c:pt idx="4468">
                  <c:v>37053</c:v>
                </c:pt>
                <c:pt idx="4469">
                  <c:v>37054</c:v>
                </c:pt>
                <c:pt idx="4470">
                  <c:v>37055</c:v>
                </c:pt>
                <c:pt idx="4471">
                  <c:v>37056</c:v>
                </c:pt>
                <c:pt idx="4472">
                  <c:v>37057</c:v>
                </c:pt>
                <c:pt idx="4473">
                  <c:v>37058</c:v>
                </c:pt>
                <c:pt idx="4474">
                  <c:v>37059</c:v>
                </c:pt>
                <c:pt idx="4475">
                  <c:v>37060</c:v>
                </c:pt>
                <c:pt idx="4476">
                  <c:v>37061</c:v>
                </c:pt>
                <c:pt idx="4477">
                  <c:v>37062</c:v>
                </c:pt>
                <c:pt idx="4478">
                  <c:v>37063</c:v>
                </c:pt>
                <c:pt idx="4479">
                  <c:v>37064</c:v>
                </c:pt>
                <c:pt idx="4480">
                  <c:v>37065</c:v>
                </c:pt>
                <c:pt idx="4481">
                  <c:v>37066</c:v>
                </c:pt>
                <c:pt idx="4482">
                  <c:v>37067</c:v>
                </c:pt>
                <c:pt idx="4483">
                  <c:v>37068</c:v>
                </c:pt>
                <c:pt idx="4484">
                  <c:v>37069</c:v>
                </c:pt>
                <c:pt idx="4485">
                  <c:v>37070</c:v>
                </c:pt>
                <c:pt idx="4486">
                  <c:v>37071</c:v>
                </c:pt>
                <c:pt idx="4487">
                  <c:v>37072</c:v>
                </c:pt>
                <c:pt idx="4488">
                  <c:v>37073</c:v>
                </c:pt>
                <c:pt idx="4489">
                  <c:v>37074</c:v>
                </c:pt>
                <c:pt idx="4490">
                  <c:v>37075</c:v>
                </c:pt>
                <c:pt idx="4491">
                  <c:v>37076</c:v>
                </c:pt>
                <c:pt idx="4492">
                  <c:v>37077</c:v>
                </c:pt>
                <c:pt idx="4493">
                  <c:v>37078</c:v>
                </c:pt>
                <c:pt idx="4494">
                  <c:v>37079</c:v>
                </c:pt>
                <c:pt idx="4495">
                  <c:v>37080</c:v>
                </c:pt>
                <c:pt idx="4496">
                  <c:v>37081</c:v>
                </c:pt>
                <c:pt idx="4497">
                  <c:v>37082</c:v>
                </c:pt>
                <c:pt idx="4498">
                  <c:v>37083</c:v>
                </c:pt>
                <c:pt idx="4499">
                  <c:v>37084</c:v>
                </c:pt>
                <c:pt idx="4500">
                  <c:v>37085</c:v>
                </c:pt>
                <c:pt idx="4501">
                  <c:v>37086</c:v>
                </c:pt>
                <c:pt idx="4502">
                  <c:v>37087</c:v>
                </c:pt>
                <c:pt idx="4503">
                  <c:v>37088</c:v>
                </c:pt>
                <c:pt idx="4504">
                  <c:v>37089</c:v>
                </c:pt>
                <c:pt idx="4505">
                  <c:v>37090</c:v>
                </c:pt>
                <c:pt idx="4506">
                  <c:v>37091</c:v>
                </c:pt>
                <c:pt idx="4507">
                  <c:v>37092</c:v>
                </c:pt>
                <c:pt idx="4508">
                  <c:v>37093</c:v>
                </c:pt>
                <c:pt idx="4509">
                  <c:v>37094</c:v>
                </c:pt>
                <c:pt idx="4510">
                  <c:v>37095</c:v>
                </c:pt>
                <c:pt idx="4511">
                  <c:v>37096</c:v>
                </c:pt>
                <c:pt idx="4512">
                  <c:v>37097</c:v>
                </c:pt>
                <c:pt idx="4513">
                  <c:v>37098</c:v>
                </c:pt>
                <c:pt idx="4514">
                  <c:v>37099</c:v>
                </c:pt>
                <c:pt idx="4515">
                  <c:v>37100</c:v>
                </c:pt>
                <c:pt idx="4516">
                  <c:v>37101</c:v>
                </c:pt>
                <c:pt idx="4517">
                  <c:v>37102</c:v>
                </c:pt>
                <c:pt idx="4518">
                  <c:v>37103</c:v>
                </c:pt>
                <c:pt idx="4519">
                  <c:v>37104</c:v>
                </c:pt>
                <c:pt idx="4520">
                  <c:v>37105</c:v>
                </c:pt>
                <c:pt idx="4521">
                  <c:v>37106</c:v>
                </c:pt>
                <c:pt idx="4522">
                  <c:v>37107</c:v>
                </c:pt>
                <c:pt idx="4523">
                  <c:v>37108</c:v>
                </c:pt>
                <c:pt idx="4524">
                  <c:v>37109</c:v>
                </c:pt>
                <c:pt idx="4525">
                  <c:v>37110</c:v>
                </c:pt>
                <c:pt idx="4526">
                  <c:v>37111</c:v>
                </c:pt>
                <c:pt idx="4527">
                  <c:v>37112</c:v>
                </c:pt>
                <c:pt idx="4528">
                  <c:v>37113</c:v>
                </c:pt>
                <c:pt idx="4529">
                  <c:v>37114</c:v>
                </c:pt>
                <c:pt idx="4530">
                  <c:v>37115</c:v>
                </c:pt>
                <c:pt idx="4531">
                  <c:v>37116</c:v>
                </c:pt>
                <c:pt idx="4532">
                  <c:v>37117</c:v>
                </c:pt>
                <c:pt idx="4533">
                  <c:v>37118</c:v>
                </c:pt>
                <c:pt idx="4534">
                  <c:v>37119</c:v>
                </c:pt>
                <c:pt idx="4535">
                  <c:v>37120</c:v>
                </c:pt>
                <c:pt idx="4536">
                  <c:v>37121</c:v>
                </c:pt>
                <c:pt idx="4537">
                  <c:v>37122</c:v>
                </c:pt>
                <c:pt idx="4538">
                  <c:v>37123</c:v>
                </c:pt>
                <c:pt idx="4539">
                  <c:v>37124</c:v>
                </c:pt>
                <c:pt idx="4540">
                  <c:v>37125</c:v>
                </c:pt>
                <c:pt idx="4541">
                  <c:v>37126</c:v>
                </c:pt>
                <c:pt idx="4542">
                  <c:v>37127</c:v>
                </c:pt>
                <c:pt idx="4543">
                  <c:v>37128</c:v>
                </c:pt>
                <c:pt idx="4544">
                  <c:v>37129</c:v>
                </c:pt>
                <c:pt idx="4545">
                  <c:v>37130</c:v>
                </c:pt>
                <c:pt idx="4546">
                  <c:v>37131</c:v>
                </c:pt>
                <c:pt idx="4547">
                  <c:v>37132</c:v>
                </c:pt>
                <c:pt idx="4548">
                  <c:v>37133</c:v>
                </c:pt>
                <c:pt idx="4549">
                  <c:v>37134</c:v>
                </c:pt>
                <c:pt idx="4550">
                  <c:v>37135</c:v>
                </c:pt>
                <c:pt idx="4551">
                  <c:v>37136</c:v>
                </c:pt>
                <c:pt idx="4552">
                  <c:v>37137</c:v>
                </c:pt>
                <c:pt idx="4553">
                  <c:v>37138</c:v>
                </c:pt>
                <c:pt idx="4554">
                  <c:v>37139</c:v>
                </c:pt>
                <c:pt idx="4555">
                  <c:v>37140</c:v>
                </c:pt>
                <c:pt idx="4556">
                  <c:v>37141</c:v>
                </c:pt>
                <c:pt idx="4557">
                  <c:v>37142</c:v>
                </c:pt>
                <c:pt idx="4558">
                  <c:v>37143</c:v>
                </c:pt>
                <c:pt idx="4559">
                  <c:v>37144</c:v>
                </c:pt>
                <c:pt idx="4560">
                  <c:v>37145</c:v>
                </c:pt>
                <c:pt idx="4561">
                  <c:v>37146</c:v>
                </c:pt>
                <c:pt idx="4562">
                  <c:v>37147</c:v>
                </c:pt>
                <c:pt idx="4563">
                  <c:v>37148</c:v>
                </c:pt>
                <c:pt idx="4564">
                  <c:v>37149</c:v>
                </c:pt>
                <c:pt idx="4565">
                  <c:v>37150</c:v>
                </c:pt>
                <c:pt idx="4566">
                  <c:v>37151</c:v>
                </c:pt>
                <c:pt idx="4567">
                  <c:v>37152</c:v>
                </c:pt>
                <c:pt idx="4568">
                  <c:v>37153</c:v>
                </c:pt>
                <c:pt idx="4569">
                  <c:v>37154</c:v>
                </c:pt>
                <c:pt idx="4570">
                  <c:v>37155</c:v>
                </c:pt>
                <c:pt idx="4571">
                  <c:v>37156</c:v>
                </c:pt>
                <c:pt idx="4572">
                  <c:v>37157</c:v>
                </c:pt>
                <c:pt idx="4573">
                  <c:v>37158</c:v>
                </c:pt>
                <c:pt idx="4574">
                  <c:v>37159</c:v>
                </c:pt>
                <c:pt idx="4575">
                  <c:v>37160</c:v>
                </c:pt>
                <c:pt idx="4576">
                  <c:v>37161</c:v>
                </c:pt>
                <c:pt idx="4577">
                  <c:v>37162</c:v>
                </c:pt>
                <c:pt idx="4578">
                  <c:v>37163</c:v>
                </c:pt>
                <c:pt idx="4579">
                  <c:v>37164</c:v>
                </c:pt>
                <c:pt idx="4580">
                  <c:v>37165</c:v>
                </c:pt>
                <c:pt idx="4581">
                  <c:v>37166</c:v>
                </c:pt>
                <c:pt idx="4582">
                  <c:v>37167</c:v>
                </c:pt>
                <c:pt idx="4583">
                  <c:v>37168</c:v>
                </c:pt>
                <c:pt idx="4584">
                  <c:v>37169</c:v>
                </c:pt>
                <c:pt idx="4585">
                  <c:v>37170</c:v>
                </c:pt>
                <c:pt idx="4586">
                  <c:v>37171</c:v>
                </c:pt>
                <c:pt idx="4587">
                  <c:v>37172</c:v>
                </c:pt>
                <c:pt idx="4588">
                  <c:v>37173</c:v>
                </c:pt>
                <c:pt idx="4589">
                  <c:v>37174</c:v>
                </c:pt>
                <c:pt idx="4590">
                  <c:v>37175</c:v>
                </c:pt>
                <c:pt idx="4591">
                  <c:v>37176</c:v>
                </c:pt>
                <c:pt idx="4592">
                  <c:v>37177</c:v>
                </c:pt>
                <c:pt idx="4593">
                  <c:v>37178</c:v>
                </c:pt>
                <c:pt idx="4594">
                  <c:v>37179</c:v>
                </c:pt>
                <c:pt idx="4595">
                  <c:v>37180</c:v>
                </c:pt>
                <c:pt idx="4596">
                  <c:v>37181</c:v>
                </c:pt>
                <c:pt idx="4597">
                  <c:v>37182</c:v>
                </c:pt>
                <c:pt idx="4598">
                  <c:v>37183</c:v>
                </c:pt>
                <c:pt idx="4599">
                  <c:v>37184</c:v>
                </c:pt>
                <c:pt idx="4600">
                  <c:v>37185</c:v>
                </c:pt>
                <c:pt idx="4601">
                  <c:v>37186</c:v>
                </c:pt>
                <c:pt idx="4602">
                  <c:v>37187</c:v>
                </c:pt>
                <c:pt idx="4603">
                  <c:v>37188</c:v>
                </c:pt>
                <c:pt idx="4604">
                  <c:v>37189</c:v>
                </c:pt>
                <c:pt idx="4605">
                  <c:v>37190</c:v>
                </c:pt>
                <c:pt idx="4606">
                  <c:v>37191</c:v>
                </c:pt>
                <c:pt idx="4607">
                  <c:v>37192</c:v>
                </c:pt>
                <c:pt idx="4608">
                  <c:v>37193</c:v>
                </c:pt>
                <c:pt idx="4609">
                  <c:v>37194</c:v>
                </c:pt>
                <c:pt idx="4610">
                  <c:v>37195</c:v>
                </c:pt>
                <c:pt idx="4611">
                  <c:v>37196</c:v>
                </c:pt>
                <c:pt idx="4612">
                  <c:v>37197</c:v>
                </c:pt>
                <c:pt idx="4613">
                  <c:v>37198</c:v>
                </c:pt>
                <c:pt idx="4614">
                  <c:v>37199</c:v>
                </c:pt>
                <c:pt idx="4615">
                  <c:v>37200</c:v>
                </c:pt>
                <c:pt idx="4616">
                  <c:v>37201</c:v>
                </c:pt>
                <c:pt idx="4617">
                  <c:v>37202</c:v>
                </c:pt>
                <c:pt idx="4618">
                  <c:v>37203</c:v>
                </c:pt>
                <c:pt idx="4619">
                  <c:v>37204</c:v>
                </c:pt>
                <c:pt idx="4620">
                  <c:v>37205</c:v>
                </c:pt>
                <c:pt idx="4621">
                  <c:v>37206</c:v>
                </c:pt>
                <c:pt idx="4622">
                  <c:v>37207</c:v>
                </c:pt>
                <c:pt idx="4623">
                  <c:v>37208</c:v>
                </c:pt>
                <c:pt idx="4624">
                  <c:v>37209</c:v>
                </c:pt>
                <c:pt idx="4625">
                  <c:v>37210</c:v>
                </c:pt>
                <c:pt idx="4626">
                  <c:v>37211</c:v>
                </c:pt>
                <c:pt idx="4627">
                  <c:v>37212</c:v>
                </c:pt>
                <c:pt idx="4628">
                  <c:v>37213</c:v>
                </c:pt>
                <c:pt idx="4629">
                  <c:v>37214</c:v>
                </c:pt>
                <c:pt idx="4630">
                  <c:v>37215</c:v>
                </c:pt>
                <c:pt idx="4631">
                  <c:v>37216</c:v>
                </c:pt>
                <c:pt idx="4632">
                  <c:v>37217</c:v>
                </c:pt>
                <c:pt idx="4633">
                  <c:v>37218</c:v>
                </c:pt>
                <c:pt idx="4634">
                  <c:v>37219</c:v>
                </c:pt>
                <c:pt idx="4635">
                  <c:v>37220</c:v>
                </c:pt>
                <c:pt idx="4636">
                  <c:v>37221</c:v>
                </c:pt>
                <c:pt idx="4637">
                  <c:v>37222</c:v>
                </c:pt>
                <c:pt idx="4638">
                  <c:v>37223</c:v>
                </c:pt>
                <c:pt idx="4639">
                  <c:v>37224</c:v>
                </c:pt>
                <c:pt idx="4640">
                  <c:v>37225</c:v>
                </c:pt>
                <c:pt idx="4641">
                  <c:v>37226</c:v>
                </c:pt>
                <c:pt idx="4642">
                  <c:v>37227</c:v>
                </c:pt>
                <c:pt idx="4643">
                  <c:v>37228</c:v>
                </c:pt>
                <c:pt idx="4644">
                  <c:v>37229</c:v>
                </c:pt>
                <c:pt idx="4645">
                  <c:v>37230</c:v>
                </c:pt>
                <c:pt idx="4646">
                  <c:v>37231</c:v>
                </c:pt>
                <c:pt idx="4647">
                  <c:v>37232</c:v>
                </c:pt>
                <c:pt idx="4648">
                  <c:v>37233</c:v>
                </c:pt>
                <c:pt idx="4649">
                  <c:v>37234</c:v>
                </c:pt>
                <c:pt idx="4650">
                  <c:v>37235</c:v>
                </c:pt>
                <c:pt idx="4651">
                  <c:v>37236</c:v>
                </c:pt>
                <c:pt idx="4652">
                  <c:v>37237</c:v>
                </c:pt>
                <c:pt idx="4653">
                  <c:v>37238</c:v>
                </c:pt>
                <c:pt idx="4654">
                  <c:v>37239</c:v>
                </c:pt>
                <c:pt idx="4655">
                  <c:v>37240</c:v>
                </c:pt>
                <c:pt idx="4656">
                  <c:v>37241</c:v>
                </c:pt>
                <c:pt idx="4657">
                  <c:v>37242</c:v>
                </c:pt>
                <c:pt idx="4658">
                  <c:v>37243</c:v>
                </c:pt>
                <c:pt idx="4659">
                  <c:v>37244</c:v>
                </c:pt>
                <c:pt idx="4660">
                  <c:v>37245</c:v>
                </c:pt>
                <c:pt idx="4661">
                  <c:v>37246</c:v>
                </c:pt>
                <c:pt idx="4662">
                  <c:v>37247</c:v>
                </c:pt>
                <c:pt idx="4663">
                  <c:v>37248</c:v>
                </c:pt>
                <c:pt idx="4664">
                  <c:v>37249</c:v>
                </c:pt>
                <c:pt idx="4665">
                  <c:v>37250</c:v>
                </c:pt>
                <c:pt idx="4666">
                  <c:v>37251</c:v>
                </c:pt>
                <c:pt idx="4667">
                  <c:v>37252</c:v>
                </c:pt>
                <c:pt idx="4668">
                  <c:v>37253</c:v>
                </c:pt>
                <c:pt idx="4669">
                  <c:v>37254</c:v>
                </c:pt>
                <c:pt idx="4670">
                  <c:v>37255</c:v>
                </c:pt>
                <c:pt idx="4671">
                  <c:v>37256</c:v>
                </c:pt>
                <c:pt idx="4672">
                  <c:v>37257</c:v>
                </c:pt>
                <c:pt idx="4673">
                  <c:v>37258</c:v>
                </c:pt>
                <c:pt idx="4674">
                  <c:v>37259</c:v>
                </c:pt>
                <c:pt idx="4675">
                  <c:v>37260</c:v>
                </c:pt>
                <c:pt idx="4676">
                  <c:v>37261</c:v>
                </c:pt>
                <c:pt idx="4677">
                  <c:v>37262</c:v>
                </c:pt>
                <c:pt idx="4678">
                  <c:v>37263</c:v>
                </c:pt>
                <c:pt idx="4679">
                  <c:v>37264</c:v>
                </c:pt>
                <c:pt idx="4680">
                  <c:v>37265</c:v>
                </c:pt>
                <c:pt idx="4681">
                  <c:v>37266</c:v>
                </c:pt>
                <c:pt idx="4682">
                  <c:v>37267</c:v>
                </c:pt>
                <c:pt idx="4683">
                  <c:v>37268</c:v>
                </c:pt>
                <c:pt idx="4684">
                  <c:v>37269</c:v>
                </c:pt>
                <c:pt idx="4685">
                  <c:v>37270</c:v>
                </c:pt>
                <c:pt idx="4686">
                  <c:v>37271</c:v>
                </c:pt>
                <c:pt idx="4687">
                  <c:v>37272</c:v>
                </c:pt>
                <c:pt idx="4688">
                  <c:v>37273</c:v>
                </c:pt>
                <c:pt idx="4689">
                  <c:v>37274</c:v>
                </c:pt>
                <c:pt idx="4690">
                  <c:v>37275</c:v>
                </c:pt>
                <c:pt idx="4691">
                  <c:v>37276</c:v>
                </c:pt>
                <c:pt idx="4692">
                  <c:v>37277</c:v>
                </c:pt>
                <c:pt idx="4693">
                  <c:v>37278</c:v>
                </c:pt>
                <c:pt idx="4694">
                  <c:v>37279</c:v>
                </c:pt>
                <c:pt idx="4695">
                  <c:v>37280</c:v>
                </c:pt>
                <c:pt idx="4696">
                  <c:v>37281</c:v>
                </c:pt>
                <c:pt idx="4697">
                  <c:v>37282</c:v>
                </c:pt>
                <c:pt idx="4698">
                  <c:v>37283</c:v>
                </c:pt>
                <c:pt idx="4699">
                  <c:v>37284</c:v>
                </c:pt>
                <c:pt idx="4700">
                  <c:v>37285</c:v>
                </c:pt>
                <c:pt idx="4701">
                  <c:v>37286</c:v>
                </c:pt>
                <c:pt idx="4702">
                  <c:v>37287</c:v>
                </c:pt>
                <c:pt idx="4703">
                  <c:v>37288</c:v>
                </c:pt>
                <c:pt idx="4704">
                  <c:v>37289</c:v>
                </c:pt>
                <c:pt idx="4705">
                  <c:v>37290</c:v>
                </c:pt>
                <c:pt idx="4706">
                  <c:v>37291</c:v>
                </c:pt>
                <c:pt idx="4707">
                  <c:v>37292</c:v>
                </c:pt>
                <c:pt idx="4708">
                  <c:v>37293</c:v>
                </c:pt>
                <c:pt idx="4709">
                  <c:v>37294</c:v>
                </c:pt>
                <c:pt idx="4710">
                  <c:v>37295</c:v>
                </c:pt>
                <c:pt idx="4711">
                  <c:v>37296</c:v>
                </c:pt>
                <c:pt idx="4712">
                  <c:v>37297</c:v>
                </c:pt>
                <c:pt idx="4713">
                  <c:v>37298</c:v>
                </c:pt>
                <c:pt idx="4714">
                  <c:v>37299</c:v>
                </c:pt>
                <c:pt idx="4715">
                  <c:v>37300</c:v>
                </c:pt>
                <c:pt idx="4716">
                  <c:v>37301</c:v>
                </c:pt>
                <c:pt idx="4717">
                  <c:v>37302</c:v>
                </c:pt>
                <c:pt idx="4718">
                  <c:v>37303</c:v>
                </c:pt>
                <c:pt idx="4719">
                  <c:v>37304</c:v>
                </c:pt>
                <c:pt idx="4720">
                  <c:v>37305</c:v>
                </c:pt>
                <c:pt idx="4721">
                  <c:v>37306</c:v>
                </c:pt>
                <c:pt idx="4722">
                  <c:v>37307</c:v>
                </c:pt>
                <c:pt idx="4723">
                  <c:v>37308</c:v>
                </c:pt>
                <c:pt idx="4724">
                  <c:v>37309</c:v>
                </c:pt>
                <c:pt idx="4725">
                  <c:v>37310</c:v>
                </c:pt>
                <c:pt idx="4726">
                  <c:v>37311</c:v>
                </c:pt>
                <c:pt idx="4727">
                  <c:v>37312</c:v>
                </c:pt>
                <c:pt idx="4728">
                  <c:v>37313</c:v>
                </c:pt>
                <c:pt idx="4729">
                  <c:v>37314</c:v>
                </c:pt>
                <c:pt idx="4730">
                  <c:v>37315</c:v>
                </c:pt>
                <c:pt idx="4731">
                  <c:v>37316</c:v>
                </c:pt>
                <c:pt idx="4732">
                  <c:v>37317</c:v>
                </c:pt>
                <c:pt idx="4733">
                  <c:v>37318</c:v>
                </c:pt>
                <c:pt idx="4734">
                  <c:v>37319</c:v>
                </c:pt>
                <c:pt idx="4735">
                  <c:v>37320</c:v>
                </c:pt>
                <c:pt idx="4736">
                  <c:v>37321</c:v>
                </c:pt>
                <c:pt idx="4737">
                  <c:v>37322</c:v>
                </c:pt>
                <c:pt idx="4738">
                  <c:v>37323</c:v>
                </c:pt>
                <c:pt idx="4739">
                  <c:v>37324</c:v>
                </c:pt>
                <c:pt idx="4740">
                  <c:v>37325</c:v>
                </c:pt>
                <c:pt idx="4741">
                  <c:v>37326</c:v>
                </c:pt>
                <c:pt idx="4742">
                  <c:v>37327</c:v>
                </c:pt>
                <c:pt idx="4743">
                  <c:v>37328</c:v>
                </c:pt>
                <c:pt idx="4744">
                  <c:v>37329</c:v>
                </c:pt>
                <c:pt idx="4745">
                  <c:v>37330</c:v>
                </c:pt>
                <c:pt idx="4746">
                  <c:v>37331</c:v>
                </c:pt>
                <c:pt idx="4747">
                  <c:v>37332</c:v>
                </c:pt>
                <c:pt idx="4748">
                  <c:v>37333</c:v>
                </c:pt>
                <c:pt idx="4749">
                  <c:v>37334</c:v>
                </c:pt>
                <c:pt idx="4750">
                  <c:v>37335</c:v>
                </c:pt>
                <c:pt idx="4751">
                  <c:v>37336</c:v>
                </c:pt>
                <c:pt idx="4752">
                  <c:v>37337</c:v>
                </c:pt>
                <c:pt idx="4753">
                  <c:v>37338</c:v>
                </c:pt>
                <c:pt idx="4754">
                  <c:v>37339</c:v>
                </c:pt>
                <c:pt idx="4755">
                  <c:v>37340</c:v>
                </c:pt>
                <c:pt idx="4756">
                  <c:v>37341</c:v>
                </c:pt>
                <c:pt idx="4757">
                  <c:v>37342</c:v>
                </c:pt>
                <c:pt idx="4758">
                  <c:v>37343</c:v>
                </c:pt>
                <c:pt idx="4759">
                  <c:v>37344</c:v>
                </c:pt>
                <c:pt idx="4760">
                  <c:v>37345</c:v>
                </c:pt>
                <c:pt idx="4761">
                  <c:v>37346</c:v>
                </c:pt>
                <c:pt idx="4762">
                  <c:v>37347</c:v>
                </c:pt>
                <c:pt idx="4763">
                  <c:v>37348</c:v>
                </c:pt>
                <c:pt idx="4764">
                  <c:v>37349</c:v>
                </c:pt>
                <c:pt idx="4765">
                  <c:v>37350</c:v>
                </c:pt>
                <c:pt idx="4766">
                  <c:v>37351</c:v>
                </c:pt>
                <c:pt idx="4767">
                  <c:v>37352</c:v>
                </c:pt>
                <c:pt idx="4768">
                  <c:v>37353</c:v>
                </c:pt>
                <c:pt idx="4769">
                  <c:v>37354</c:v>
                </c:pt>
                <c:pt idx="4770">
                  <c:v>37355</c:v>
                </c:pt>
                <c:pt idx="4771">
                  <c:v>37356</c:v>
                </c:pt>
                <c:pt idx="4772">
                  <c:v>37357</c:v>
                </c:pt>
                <c:pt idx="4773">
                  <c:v>37358</c:v>
                </c:pt>
                <c:pt idx="4774">
                  <c:v>37359</c:v>
                </c:pt>
                <c:pt idx="4775">
                  <c:v>37360</c:v>
                </c:pt>
                <c:pt idx="4776">
                  <c:v>37361</c:v>
                </c:pt>
                <c:pt idx="4777">
                  <c:v>37362</c:v>
                </c:pt>
                <c:pt idx="4778">
                  <c:v>37363</c:v>
                </c:pt>
                <c:pt idx="4779">
                  <c:v>37364</c:v>
                </c:pt>
                <c:pt idx="4780">
                  <c:v>37365</c:v>
                </c:pt>
                <c:pt idx="4781">
                  <c:v>37366</c:v>
                </c:pt>
                <c:pt idx="4782">
                  <c:v>37367</c:v>
                </c:pt>
                <c:pt idx="4783">
                  <c:v>37368</c:v>
                </c:pt>
                <c:pt idx="4784">
                  <c:v>37369</c:v>
                </c:pt>
                <c:pt idx="4785">
                  <c:v>37370</c:v>
                </c:pt>
                <c:pt idx="4786">
                  <c:v>37371</c:v>
                </c:pt>
                <c:pt idx="4787">
                  <c:v>37372</c:v>
                </c:pt>
                <c:pt idx="4788">
                  <c:v>37373</c:v>
                </c:pt>
                <c:pt idx="4789">
                  <c:v>37374</c:v>
                </c:pt>
                <c:pt idx="4790">
                  <c:v>37375</c:v>
                </c:pt>
                <c:pt idx="4791">
                  <c:v>37376</c:v>
                </c:pt>
                <c:pt idx="4792">
                  <c:v>37377</c:v>
                </c:pt>
                <c:pt idx="4793">
                  <c:v>37378</c:v>
                </c:pt>
                <c:pt idx="4794">
                  <c:v>37379</c:v>
                </c:pt>
                <c:pt idx="4795">
                  <c:v>37380</c:v>
                </c:pt>
                <c:pt idx="4796">
                  <c:v>37381</c:v>
                </c:pt>
                <c:pt idx="4797">
                  <c:v>37382</c:v>
                </c:pt>
                <c:pt idx="4798">
                  <c:v>37383</c:v>
                </c:pt>
                <c:pt idx="4799">
                  <c:v>37384</c:v>
                </c:pt>
                <c:pt idx="4800">
                  <c:v>37385</c:v>
                </c:pt>
                <c:pt idx="4801">
                  <c:v>37386</c:v>
                </c:pt>
                <c:pt idx="4802">
                  <c:v>37387</c:v>
                </c:pt>
                <c:pt idx="4803">
                  <c:v>37388</c:v>
                </c:pt>
                <c:pt idx="4804">
                  <c:v>37389</c:v>
                </c:pt>
                <c:pt idx="4805">
                  <c:v>37390</c:v>
                </c:pt>
                <c:pt idx="4806">
                  <c:v>37391</c:v>
                </c:pt>
                <c:pt idx="4807">
                  <c:v>37392</c:v>
                </c:pt>
                <c:pt idx="4808">
                  <c:v>37393</c:v>
                </c:pt>
                <c:pt idx="4809">
                  <c:v>37394</c:v>
                </c:pt>
                <c:pt idx="4810">
                  <c:v>37395</c:v>
                </c:pt>
                <c:pt idx="4811">
                  <c:v>37396</c:v>
                </c:pt>
                <c:pt idx="4812">
                  <c:v>37397</c:v>
                </c:pt>
                <c:pt idx="4813">
                  <c:v>37398</c:v>
                </c:pt>
                <c:pt idx="4814">
                  <c:v>37399</c:v>
                </c:pt>
                <c:pt idx="4815">
                  <c:v>37400</c:v>
                </c:pt>
                <c:pt idx="4816">
                  <c:v>37401</c:v>
                </c:pt>
                <c:pt idx="4817">
                  <c:v>37402</c:v>
                </c:pt>
                <c:pt idx="4818">
                  <c:v>37403</c:v>
                </c:pt>
                <c:pt idx="4819">
                  <c:v>37404</c:v>
                </c:pt>
                <c:pt idx="4820">
                  <c:v>37405</c:v>
                </c:pt>
                <c:pt idx="4821">
                  <c:v>37406</c:v>
                </c:pt>
                <c:pt idx="4822">
                  <c:v>37407</c:v>
                </c:pt>
                <c:pt idx="4823">
                  <c:v>37408</c:v>
                </c:pt>
                <c:pt idx="4824">
                  <c:v>37409</c:v>
                </c:pt>
                <c:pt idx="4825">
                  <c:v>37410</c:v>
                </c:pt>
                <c:pt idx="4826">
                  <c:v>37411</c:v>
                </c:pt>
                <c:pt idx="4827">
                  <c:v>37412</c:v>
                </c:pt>
                <c:pt idx="4828">
                  <c:v>37413</c:v>
                </c:pt>
                <c:pt idx="4829">
                  <c:v>37414</c:v>
                </c:pt>
                <c:pt idx="4830">
                  <c:v>37415</c:v>
                </c:pt>
                <c:pt idx="4831">
                  <c:v>37416</c:v>
                </c:pt>
                <c:pt idx="4832">
                  <c:v>37417</c:v>
                </c:pt>
                <c:pt idx="4833">
                  <c:v>37418</c:v>
                </c:pt>
                <c:pt idx="4834">
                  <c:v>37419</c:v>
                </c:pt>
                <c:pt idx="4835">
                  <c:v>37420</c:v>
                </c:pt>
                <c:pt idx="4836">
                  <c:v>37421</c:v>
                </c:pt>
                <c:pt idx="4837">
                  <c:v>37422</c:v>
                </c:pt>
                <c:pt idx="4838">
                  <c:v>37423</c:v>
                </c:pt>
                <c:pt idx="4839">
                  <c:v>37424</c:v>
                </c:pt>
                <c:pt idx="4840">
                  <c:v>37425</c:v>
                </c:pt>
                <c:pt idx="4841">
                  <c:v>37426</c:v>
                </c:pt>
                <c:pt idx="4842">
                  <c:v>37427</c:v>
                </c:pt>
                <c:pt idx="4843">
                  <c:v>37428</c:v>
                </c:pt>
                <c:pt idx="4844">
                  <c:v>37429</c:v>
                </c:pt>
                <c:pt idx="4845">
                  <c:v>37430</c:v>
                </c:pt>
                <c:pt idx="4846">
                  <c:v>37431</c:v>
                </c:pt>
                <c:pt idx="4847">
                  <c:v>37432</c:v>
                </c:pt>
                <c:pt idx="4848">
                  <c:v>37433</c:v>
                </c:pt>
                <c:pt idx="4849">
                  <c:v>37434</c:v>
                </c:pt>
                <c:pt idx="4850">
                  <c:v>37435</c:v>
                </c:pt>
                <c:pt idx="4851">
                  <c:v>37436</c:v>
                </c:pt>
                <c:pt idx="4852">
                  <c:v>37437</c:v>
                </c:pt>
                <c:pt idx="4853">
                  <c:v>37438</c:v>
                </c:pt>
                <c:pt idx="4854">
                  <c:v>37439</c:v>
                </c:pt>
                <c:pt idx="4855">
                  <c:v>37440</c:v>
                </c:pt>
                <c:pt idx="4856">
                  <c:v>37441</c:v>
                </c:pt>
                <c:pt idx="4857">
                  <c:v>37442</c:v>
                </c:pt>
                <c:pt idx="4858">
                  <c:v>37443</c:v>
                </c:pt>
                <c:pt idx="4859">
                  <c:v>37444</c:v>
                </c:pt>
                <c:pt idx="4860">
                  <c:v>37445</c:v>
                </c:pt>
                <c:pt idx="4861">
                  <c:v>37446</c:v>
                </c:pt>
                <c:pt idx="4862">
                  <c:v>37447</c:v>
                </c:pt>
                <c:pt idx="4863">
                  <c:v>37448</c:v>
                </c:pt>
                <c:pt idx="4864">
                  <c:v>37449</c:v>
                </c:pt>
                <c:pt idx="4865">
                  <c:v>37450</c:v>
                </c:pt>
                <c:pt idx="4866">
                  <c:v>37451</c:v>
                </c:pt>
                <c:pt idx="4867">
                  <c:v>37452</c:v>
                </c:pt>
                <c:pt idx="4868">
                  <c:v>37453</c:v>
                </c:pt>
                <c:pt idx="4869">
                  <c:v>37454</c:v>
                </c:pt>
                <c:pt idx="4870">
                  <c:v>37455</c:v>
                </c:pt>
                <c:pt idx="4871">
                  <c:v>37456</c:v>
                </c:pt>
                <c:pt idx="4872">
                  <c:v>37457</c:v>
                </c:pt>
                <c:pt idx="4873">
                  <c:v>37458</c:v>
                </c:pt>
                <c:pt idx="4874">
                  <c:v>37459</c:v>
                </c:pt>
                <c:pt idx="4875">
                  <c:v>37460</c:v>
                </c:pt>
                <c:pt idx="4876">
                  <c:v>37461</c:v>
                </c:pt>
                <c:pt idx="4877">
                  <c:v>37462</c:v>
                </c:pt>
                <c:pt idx="4878">
                  <c:v>37463</c:v>
                </c:pt>
                <c:pt idx="4879">
                  <c:v>37464</c:v>
                </c:pt>
                <c:pt idx="4880">
                  <c:v>37465</c:v>
                </c:pt>
                <c:pt idx="4881">
                  <c:v>37466</c:v>
                </c:pt>
                <c:pt idx="4882">
                  <c:v>37467</c:v>
                </c:pt>
                <c:pt idx="4883">
                  <c:v>37468</c:v>
                </c:pt>
                <c:pt idx="4884">
                  <c:v>37469</c:v>
                </c:pt>
                <c:pt idx="4885">
                  <c:v>37470</c:v>
                </c:pt>
                <c:pt idx="4886">
                  <c:v>37471</c:v>
                </c:pt>
                <c:pt idx="4887">
                  <c:v>37472</c:v>
                </c:pt>
                <c:pt idx="4888">
                  <c:v>37473</c:v>
                </c:pt>
                <c:pt idx="4889">
                  <c:v>37474</c:v>
                </c:pt>
                <c:pt idx="4890">
                  <c:v>37475</c:v>
                </c:pt>
                <c:pt idx="4891">
                  <c:v>37476</c:v>
                </c:pt>
                <c:pt idx="4892">
                  <c:v>37477</c:v>
                </c:pt>
                <c:pt idx="4893">
                  <c:v>37478</c:v>
                </c:pt>
                <c:pt idx="4894">
                  <c:v>37479</c:v>
                </c:pt>
                <c:pt idx="4895">
                  <c:v>37480</c:v>
                </c:pt>
                <c:pt idx="4896">
                  <c:v>37481</c:v>
                </c:pt>
                <c:pt idx="4897">
                  <c:v>37482</c:v>
                </c:pt>
                <c:pt idx="4898">
                  <c:v>37483</c:v>
                </c:pt>
                <c:pt idx="4899">
                  <c:v>37484</c:v>
                </c:pt>
                <c:pt idx="4900">
                  <c:v>37485</c:v>
                </c:pt>
                <c:pt idx="4901">
                  <c:v>37486</c:v>
                </c:pt>
                <c:pt idx="4902">
                  <c:v>37487</c:v>
                </c:pt>
                <c:pt idx="4903">
                  <c:v>37488</c:v>
                </c:pt>
                <c:pt idx="4904">
                  <c:v>37489</c:v>
                </c:pt>
                <c:pt idx="4905">
                  <c:v>37490</c:v>
                </c:pt>
                <c:pt idx="4906">
                  <c:v>37491</c:v>
                </c:pt>
                <c:pt idx="4907">
                  <c:v>37492</c:v>
                </c:pt>
                <c:pt idx="4908">
                  <c:v>37493</c:v>
                </c:pt>
                <c:pt idx="4909">
                  <c:v>37494</c:v>
                </c:pt>
                <c:pt idx="4910">
                  <c:v>37495</c:v>
                </c:pt>
                <c:pt idx="4911">
                  <c:v>37496</c:v>
                </c:pt>
                <c:pt idx="4912">
                  <c:v>37497</c:v>
                </c:pt>
                <c:pt idx="4913">
                  <c:v>37498</c:v>
                </c:pt>
                <c:pt idx="4914">
                  <c:v>37499</c:v>
                </c:pt>
                <c:pt idx="4915">
                  <c:v>37500</c:v>
                </c:pt>
                <c:pt idx="4916">
                  <c:v>37501</c:v>
                </c:pt>
                <c:pt idx="4917">
                  <c:v>37502</c:v>
                </c:pt>
                <c:pt idx="4918">
                  <c:v>37503</c:v>
                </c:pt>
                <c:pt idx="4919">
                  <c:v>37504</c:v>
                </c:pt>
                <c:pt idx="4920">
                  <c:v>37505</c:v>
                </c:pt>
                <c:pt idx="4921">
                  <c:v>37506</c:v>
                </c:pt>
                <c:pt idx="4922">
                  <c:v>37507</c:v>
                </c:pt>
                <c:pt idx="4923">
                  <c:v>37508</c:v>
                </c:pt>
                <c:pt idx="4924">
                  <c:v>37509</c:v>
                </c:pt>
                <c:pt idx="4925">
                  <c:v>37510</c:v>
                </c:pt>
                <c:pt idx="4926">
                  <c:v>37511</c:v>
                </c:pt>
                <c:pt idx="4927">
                  <c:v>37512</c:v>
                </c:pt>
                <c:pt idx="4928">
                  <c:v>37513</c:v>
                </c:pt>
                <c:pt idx="4929">
                  <c:v>37514</c:v>
                </c:pt>
                <c:pt idx="4930">
                  <c:v>37515</c:v>
                </c:pt>
                <c:pt idx="4931">
                  <c:v>37516</c:v>
                </c:pt>
                <c:pt idx="4932">
                  <c:v>37517</c:v>
                </c:pt>
                <c:pt idx="4933">
                  <c:v>37518</c:v>
                </c:pt>
                <c:pt idx="4934">
                  <c:v>37519</c:v>
                </c:pt>
                <c:pt idx="4935">
                  <c:v>37520</c:v>
                </c:pt>
                <c:pt idx="4936">
                  <c:v>37521</c:v>
                </c:pt>
                <c:pt idx="4937">
                  <c:v>37522</c:v>
                </c:pt>
                <c:pt idx="4938">
                  <c:v>37523</c:v>
                </c:pt>
                <c:pt idx="4939">
                  <c:v>37524</c:v>
                </c:pt>
                <c:pt idx="4940">
                  <c:v>37525</c:v>
                </c:pt>
                <c:pt idx="4941">
                  <c:v>37526</c:v>
                </c:pt>
                <c:pt idx="4942">
                  <c:v>37527</c:v>
                </c:pt>
                <c:pt idx="4943">
                  <c:v>37528</c:v>
                </c:pt>
                <c:pt idx="4944">
                  <c:v>37529</c:v>
                </c:pt>
                <c:pt idx="4945">
                  <c:v>37530</c:v>
                </c:pt>
                <c:pt idx="4946">
                  <c:v>37531</c:v>
                </c:pt>
                <c:pt idx="4947">
                  <c:v>37532</c:v>
                </c:pt>
                <c:pt idx="4948">
                  <c:v>37533</c:v>
                </c:pt>
                <c:pt idx="4949">
                  <c:v>37534</c:v>
                </c:pt>
                <c:pt idx="4950">
                  <c:v>37535</c:v>
                </c:pt>
                <c:pt idx="4951">
                  <c:v>37536</c:v>
                </c:pt>
                <c:pt idx="4952">
                  <c:v>37537</c:v>
                </c:pt>
                <c:pt idx="4953">
                  <c:v>37538</c:v>
                </c:pt>
                <c:pt idx="4954">
                  <c:v>37539</c:v>
                </c:pt>
                <c:pt idx="4955">
                  <c:v>37540</c:v>
                </c:pt>
                <c:pt idx="4956">
                  <c:v>37541</c:v>
                </c:pt>
                <c:pt idx="4957">
                  <c:v>37542</c:v>
                </c:pt>
                <c:pt idx="4958">
                  <c:v>37543</c:v>
                </c:pt>
                <c:pt idx="4959">
                  <c:v>37544</c:v>
                </c:pt>
                <c:pt idx="4960">
                  <c:v>37545</c:v>
                </c:pt>
                <c:pt idx="4961">
                  <c:v>37546</c:v>
                </c:pt>
                <c:pt idx="4962">
                  <c:v>37547</c:v>
                </c:pt>
                <c:pt idx="4963">
                  <c:v>37548</c:v>
                </c:pt>
                <c:pt idx="4964">
                  <c:v>37549</c:v>
                </c:pt>
                <c:pt idx="4965">
                  <c:v>37550</c:v>
                </c:pt>
                <c:pt idx="4966">
                  <c:v>37551</c:v>
                </c:pt>
                <c:pt idx="4967">
                  <c:v>37552</c:v>
                </c:pt>
                <c:pt idx="4968">
                  <c:v>37553</c:v>
                </c:pt>
                <c:pt idx="4969">
                  <c:v>37554</c:v>
                </c:pt>
                <c:pt idx="4970">
                  <c:v>37555</c:v>
                </c:pt>
                <c:pt idx="4971">
                  <c:v>37556</c:v>
                </c:pt>
                <c:pt idx="4972">
                  <c:v>37557</c:v>
                </c:pt>
                <c:pt idx="4973">
                  <c:v>37558</c:v>
                </c:pt>
                <c:pt idx="4974">
                  <c:v>37559</c:v>
                </c:pt>
                <c:pt idx="4975">
                  <c:v>37560</c:v>
                </c:pt>
                <c:pt idx="4976">
                  <c:v>37561</c:v>
                </c:pt>
                <c:pt idx="4977">
                  <c:v>37562</c:v>
                </c:pt>
                <c:pt idx="4978">
                  <c:v>37563</c:v>
                </c:pt>
                <c:pt idx="4979">
                  <c:v>37564</c:v>
                </c:pt>
                <c:pt idx="4980">
                  <c:v>37565</c:v>
                </c:pt>
                <c:pt idx="4981">
                  <c:v>37566</c:v>
                </c:pt>
                <c:pt idx="4982">
                  <c:v>37567</c:v>
                </c:pt>
                <c:pt idx="4983">
                  <c:v>37568</c:v>
                </c:pt>
                <c:pt idx="4984">
                  <c:v>37569</c:v>
                </c:pt>
                <c:pt idx="4985">
                  <c:v>37570</c:v>
                </c:pt>
                <c:pt idx="4986">
                  <c:v>37571</c:v>
                </c:pt>
                <c:pt idx="4987">
                  <c:v>37572</c:v>
                </c:pt>
                <c:pt idx="4988">
                  <c:v>37573</c:v>
                </c:pt>
                <c:pt idx="4989">
                  <c:v>37574</c:v>
                </c:pt>
                <c:pt idx="4990">
                  <c:v>37575</c:v>
                </c:pt>
                <c:pt idx="4991">
                  <c:v>37576</c:v>
                </c:pt>
                <c:pt idx="4992">
                  <c:v>37577</c:v>
                </c:pt>
                <c:pt idx="4993">
                  <c:v>37578</c:v>
                </c:pt>
                <c:pt idx="4994">
                  <c:v>37579</c:v>
                </c:pt>
                <c:pt idx="4995">
                  <c:v>37580</c:v>
                </c:pt>
                <c:pt idx="4996">
                  <c:v>37581</c:v>
                </c:pt>
                <c:pt idx="4997">
                  <c:v>37582</c:v>
                </c:pt>
                <c:pt idx="4998">
                  <c:v>37583</c:v>
                </c:pt>
                <c:pt idx="4999">
                  <c:v>37584</c:v>
                </c:pt>
                <c:pt idx="5000">
                  <c:v>37585</c:v>
                </c:pt>
                <c:pt idx="5001">
                  <c:v>37586</c:v>
                </c:pt>
                <c:pt idx="5002">
                  <c:v>37587</c:v>
                </c:pt>
                <c:pt idx="5003">
                  <c:v>37588</c:v>
                </c:pt>
                <c:pt idx="5004">
                  <c:v>37589</c:v>
                </c:pt>
                <c:pt idx="5005">
                  <c:v>37590</c:v>
                </c:pt>
                <c:pt idx="5006">
                  <c:v>37591</c:v>
                </c:pt>
                <c:pt idx="5007">
                  <c:v>37592</c:v>
                </c:pt>
                <c:pt idx="5008">
                  <c:v>37593</c:v>
                </c:pt>
                <c:pt idx="5009">
                  <c:v>37594</c:v>
                </c:pt>
                <c:pt idx="5010">
                  <c:v>37595</c:v>
                </c:pt>
                <c:pt idx="5011">
                  <c:v>37596</c:v>
                </c:pt>
                <c:pt idx="5012">
                  <c:v>37597</c:v>
                </c:pt>
                <c:pt idx="5013">
                  <c:v>37598</c:v>
                </c:pt>
                <c:pt idx="5014">
                  <c:v>37599</c:v>
                </c:pt>
                <c:pt idx="5015">
                  <c:v>37600</c:v>
                </c:pt>
                <c:pt idx="5016">
                  <c:v>37601</c:v>
                </c:pt>
                <c:pt idx="5017">
                  <c:v>37602</c:v>
                </c:pt>
                <c:pt idx="5018">
                  <c:v>37603</c:v>
                </c:pt>
                <c:pt idx="5019">
                  <c:v>37604</c:v>
                </c:pt>
                <c:pt idx="5020">
                  <c:v>37605</c:v>
                </c:pt>
                <c:pt idx="5021">
                  <c:v>37606</c:v>
                </c:pt>
                <c:pt idx="5022">
                  <c:v>37607</c:v>
                </c:pt>
                <c:pt idx="5023">
                  <c:v>37608</c:v>
                </c:pt>
                <c:pt idx="5024">
                  <c:v>37609</c:v>
                </c:pt>
                <c:pt idx="5025">
                  <c:v>37610</c:v>
                </c:pt>
                <c:pt idx="5026">
                  <c:v>37611</c:v>
                </c:pt>
                <c:pt idx="5027">
                  <c:v>37612</c:v>
                </c:pt>
                <c:pt idx="5028">
                  <c:v>37613</c:v>
                </c:pt>
                <c:pt idx="5029">
                  <c:v>37614</c:v>
                </c:pt>
                <c:pt idx="5030">
                  <c:v>37615</c:v>
                </c:pt>
                <c:pt idx="5031">
                  <c:v>37616</c:v>
                </c:pt>
                <c:pt idx="5032">
                  <c:v>37617</c:v>
                </c:pt>
                <c:pt idx="5033">
                  <c:v>37618</c:v>
                </c:pt>
                <c:pt idx="5034">
                  <c:v>37619</c:v>
                </c:pt>
                <c:pt idx="5035">
                  <c:v>37620</c:v>
                </c:pt>
                <c:pt idx="5036">
                  <c:v>37621</c:v>
                </c:pt>
                <c:pt idx="5037">
                  <c:v>37622</c:v>
                </c:pt>
                <c:pt idx="5038">
                  <c:v>37623</c:v>
                </c:pt>
                <c:pt idx="5039">
                  <c:v>37624</c:v>
                </c:pt>
                <c:pt idx="5040">
                  <c:v>37625</c:v>
                </c:pt>
                <c:pt idx="5041">
                  <c:v>37626</c:v>
                </c:pt>
                <c:pt idx="5042">
                  <c:v>37627</c:v>
                </c:pt>
                <c:pt idx="5043">
                  <c:v>37628</c:v>
                </c:pt>
                <c:pt idx="5044">
                  <c:v>37629</c:v>
                </c:pt>
                <c:pt idx="5045">
                  <c:v>37630</c:v>
                </c:pt>
                <c:pt idx="5046">
                  <c:v>37631</c:v>
                </c:pt>
                <c:pt idx="5047">
                  <c:v>37632</c:v>
                </c:pt>
                <c:pt idx="5048">
                  <c:v>37633</c:v>
                </c:pt>
                <c:pt idx="5049">
                  <c:v>37634</c:v>
                </c:pt>
                <c:pt idx="5050">
                  <c:v>37635</c:v>
                </c:pt>
                <c:pt idx="5051">
                  <c:v>37636</c:v>
                </c:pt>
                <c:pt idx="5052">
                  <c:v>37637</c:v>
                </c:pt>
                <c:pt idx="5053">
                  <c:v>37638</c:v>
                </c:pt>
                <c:pt idx="5054">
                  <c:v>37639</c:v>
                </c:pt>
                <c:pt idx="5055">
                  <c:v>37640</c:v>
                </c:pt>
                <c:pt idx="5056">
                  <c:v>37641</c:v>
                </c:pt>
                <c:pt idx="5057">
                  <c:v>37642</c:v>
                </c:pt>
                <c:pt idx="5058">
                  <c:v>37643</c:v>
                </c:pt>
                <c:pt idx="5059">
                  <c:v>37644</c:v>
                </c:pt>
                <c:pt idx="5060">
                  <c:v>37645</c:v>
                </c:pt>
                <c:pt idx="5061">
                  <c:v>37646</c:v>
                </c:pt>
                <c:pt idx="5062">
                  <c:v>37647</c:v>
                </c:pt>
                <c:pt idx="5063">
                  <c:v>37648</c:v>
                </c:pt>
                <c:pt idx="5064">
                  <c:v>37649</c:v>
                </c:pt>
                <c:pt idx="5065">
                  <c:v>37650</c:v>
                </c:pt>
                <c:pt idx="5066">
                  <c:v>37651</c:v>
                </c:pt>
                <c:pt idx="5067">
                  <c:v>37652</c:v>
                </c:pt>
                <c:pt idx="5068">
                  <c:v>37653</c:v>
                </c:pt>
                <c:pt idx="5069">
                  <c:v>37654</c:v>
                </c:pt>
                <c:pt idx="5070">
                  <c:v>37655</c:v>
                </c:pt>
                <c:pt idx="5071">
                  <c:v>37656</c:v>
                </c:pt>
                <c:pt idx="5072">
                  <c:v>37657</c:v>
                </c:pt>
                <c:pt idx="5073">
                  <c:v>37658</c:v>
                </c:pt>
                <c:pt idx="5074">
                  <c:v>37659</c:v>
                </c:pt>
                <c:pt idx="5075">
                  <c:v>37660</c:v>
                </c:pt>
                <c:pt idx="5076">
                  <c:v>37661</c:v>
                </c:pt>
                <c:pt idx="5077">
                  <c:v>37662</c:v>
                </c:pt>
                <c:pt idx="5078">
                  <c:v>37663</c:v>
                </c:pt>
                <c:pt idx="5079">
                  <c:v>37664</c:v>
                </c:pt>
                <c:pt idx="5080">
                  <c:v>37665</c:v>
                </c:pt>
                <c:pt idx="5081">
                  <c:v>37666</c:v>
                </c:pt>
                <c:pt idx="5082">
                  <c:v>37667</c:v>
                </c:pt>
                <c:pt idx="5083">
                  <c:v>37668</c:v>
                </c:pt>
                <c:pt idx="5084">
                  <c:v>37669</c:v>
                </c:pt>
                <c:pt idx="5085">
                  <c:v>37670</c:v>
                </c:pt>
                <c:pt idx="5086">
                  <c:v>37671</c:v>
                </c:pt>
                <c:pt idx="5087">
                  <c:v>37672</c:v>
                </c:pt>
                <c:pt idx="5088">
                  <c:v>37673</c:v>
                </c:pt>
                <c:pt idx="5089">
                  <c:v>37674</c:v>
                </c:pt>
                <c:pt idx="5090">
                  <c:v>37675</c:v>
                </c:pt>
                <c:pt idx="5091">
                  <c:v>37676</c:v>
                </c:pt>
                <c:pt idx="5092">
                  <c:v>37677</c:v>
                </c:pt>
                <c:pt idx="5093">
                  <c:v>37678</c:v>
                </c:pt>
                <c:pt idx="5094">
                  <c:v>37679</c:v>
                </c:pt>
                <c:pt idx="5095">
                  <c:v>37680</c:v>
                </c:pt>
                <c:pt idx="5096">
                  <c:v>37681</c:v>
                </c:pt>
                <c:pt idx="5097">
                  <c:v>37682</c:v>
                </c:pt>
                <c:pt idx="5098">
                  <c:v>37683</c:v>
                </c:pt>
                <c:pt idx="5099">
                  <c:v>37684</c:v>
                </c:pt>
                <c:pt idx="5100">
                  <c:v>37685</c:v>
                </c:pt>
                <c:pt idx="5101">
                  <c:v>37686</c:v>
                </c:pt>
                <c:pt idx="5102">
                  <c:v>37687</c:v>
                </c:pt>
                <c:pt idx="5103">
                  <c:v>37688</c:v>
                </c:pt>
                <c:pt idx="5104">
                  <c:v>37689</c:v>
                </c:pt>
                <c:pt idx="5105">
                  <c:v>37690</c:v>
                </c:pt>
                <c:pt idx="5106">
                  <c:v>37691</c:v>
                </c:pt>
                <c:pt idx="5107">
                  <c:v>37692</c:v>
                </c:pt>
                <c:pt idx="5108">
                  <c:v>37693</c:v>
                </c:pt>
                <c:pt idx="5109">
                  <c:v>37694</c:v>
                </c:pt>
                <c:pt idx="5110">
                  <c:v>37695</c:v>
                </c:pt>
                <c:pt idx="5111">
                  <c:v>37696</c:v>
                </c:pt>
                <c:pt idx="5112">
                  <c:v>37697</c:v>
                </c:pt>
                <c:pt idx="5113">
                  <c:v>37698</c:v>
                </c:pt>
                <c:pt idx="5114">
                  <c:v>37699</c:v>
                </c:pt>
                <c:pt idx="5115">
                  <c:v>37700</c:v>
                </c:pt>
                <c:pt idx="5116">
                  <c:v>37701</c:v>
                </c:pt>
                <c:pt idx="5117">
                  <c:v>37702</c:v>
                </c:pt>
                <c:pt idx="5118">
                  <c:v>37703</c:v>
                </c:pt>
                <c:pt idx="5119">
                  <c:v>37704</c:v>
                </c:pt>
                <c:pt idx="5120">
                  <c:v>37705</c:v>
                </c:pt>
                <c:pt idx="5121">
                  <c:v>37706</c:v>
                </c:pt>
                <c:pt idx="5122">
                  <c:v>37707</c:v>
                </c:pt>
                <c:pt idx="5123">
                  <c:v>37708</c:v>
                </c:pt>
                <c:pt idx="5124">
                  <c:v>37709</c:v>
                </c:pt>
                <c:pt idx="5125">
                  <c:v>37710</c:v>
                </c:pt>
                <c:pt idx="5126">
                  <c:v>37711</c:v>
                </c:pt>
                <c:pt idx="5127">
                  <c:v>37712</c:v>
                </c:pt>
                <c:pt idx="5128">
                  <c:v>37713</c:v>
                </c:pt>
                <c:pt idx="5129">
                  <c:v>37714</c:v>
                </c:pt>
                <c:pt idx="5130">
                  <c:v>37715</c:v>
                </c:pt>
                <c:pt idx="5131">
                  <c:v>37716</c:v>
                </c:pt>
                <c:pt idx="5132">
                  <c:v>37717</c:v>
                </c:pt>
                <c:pt idx="5133">
                  <c:v>37718</c:v>
                </c:pt>
                <c:pt idx="5134">
                  <c:v>37719</c:v>
                </c:pt>
                <c:pt idx="5135">
                  <c:v>37720</c:v>
                </c:pt>
                <c:pt idx="5136">
                  <c:v>37721</c:v>
                </c:pt>
                <c:pt idx="5137">
                  <c:v>37722</c:v>
                </c:pt>
                <c:pt idx="5138">
                  <c:v>37723</c:v>
                </c:pt>
                <c:pt idx="5139">
                  <c:v>37724</c:v>
                </c:pt>
                <c:pt idx="5140">
                  <c:v>37725</c:v>
                </c:pt>
                <c:pt idx="5141">
                  <c:v>37726</c:v>
                </c:pt>
                <c:pt idx="5142">
                  <c:v>37727</c:v>
                </c:pt>
                <c:pt idx="5143">
                  <c:v>37728</c:v>
                </c:pt>
                <c:pt idx="5144">
                  <c:v>37729</c:v>
                </c:pt>
                <c:pt idx="5145">
                  <c:v>37730</c:v>
                </c:pt>
                <c:pt idx="5146">
                  <c:v>37731</c:v>
                </c:pt>
                <c:pt idx="5147">
                  <c:v>37732</c:v>
                </c:pt>
                <c:pt idx="5148">
                  <c:v>37733</c:v>
                </c:pt>
                <c:pt idx="5149">
                  <c:v>37734</c:v>
                </c:pt>
                <c:pt idx="5150">
                  <c:v>37735</c:v>
                </c:pt>
                <c:pt idx="5151">
                  <c:v>37736</c:v>
                </c:pt>
                <c:pt idx="5152">
                  <c:v>37737</c:v>
                </c:pt>
                <c:pt idx="5153">
                  <c:v>37738</c:v>
                </c:pt>
                <c:pt idx="5154">
                  <c:v>37739</c:v>
                </c:pt>
                <c:pt idx="5155">
                  <c:v>37740</c:v>
                </c:pt>
                <c:pt idx="5156">
                  <c:v>37741</c:v>
                </c:pt>
                <c:pt idx="5157">
                  <c:v>37742</c:v>
                </c:pt>
                <c:pt idx="5158">
                  <c:v>37743</c:v>
                </c:pt>
                <c:pt idx="5159">
                  <c:v>37744</c:v>
                </c:pt>
                <c:pt idx="5160">
                  <c:v>37745</c:v>
                </c:pt>
                <c:pt idx="5161">
                  <c:v>37746</c:v>
                </c:pt>
                <c:pt idx="5162">
                  <c:v>37747</c:v>
                </c:pt>
                <c:pt idx="5163">
                  <c:v>37748</c:v>
                </c:pt>
                <c:pt idx="5164">
                  <c:v>37749</c:v>
                </c:pt>
                <c:pt idx="5165">
                  <c:v>37750</c:v>
                </c:pt>
                <c:pt idx="5166">
                  <c:v>37751</c:v>
                </c:pt>
                <c:pt idx="5167">
                  <c:v>37752</c:v>
                </c:pt>
                <c:pt idx="5168">
                  <c:v>37753</c:v>
                </c:pt>
                <c:pt idx="5169">
                  <c:v>37754</c:v>
                </c:pt>
                <c:pt idx="5170">
                  <c:v>37755</c:v>
                </c:pt>
                <c:pt idx="5171">
                  <c:v>37756</c:v>
                </c:pt>
                <c:pt idx="5172">
                  <c:v>37757</c:v>
                </c:pt>
                <c:pt idx="5173">
                  <c:v>37758</c:v>
                </c:pt>
                <c:pt idx="5174">
                  <c:v>37759</c:v>
                </c:pt>
                <c:pt idx="5175">
                  <c:v>37760</c:v>
                </c:pt>
                <c:pt idx="5176">
                  <c:v>37761</c:v>
                </c:pt>
                <c:pt idx="5177">
                  <c:v>37762</c:v>
                </c:pt>
                <c:pt idx="5178">
                  <c:v>37763</c:v>
                </c:pt>
                <c:pt idx="5179">
                  <c:v>37764</c:v>
                </c:pt>
                <c:pt idx="5180">
                  <c:v>37765</c:v>
                </c:pt>
                <c:pt idx="5181">
                  <c:v>37766</c:v>
                </c:pt>
                <c:pt idx="5182">
                  <c:v>37767</c:v>
                </c:pt>
                <c:pt idx="5183">
                  <c:v>37768</c:v>
                </c:pt>
                <c:pt idx="5184">
                  <c:v>37769</c:v>
                </c:pt>
                <c:pt idx="5185">
                  <c:v>37770</c:v>
                </c:pt>
                <c:pt idx="5186">
                  <c:v>37771</c:v>
                </c:pt>
                <c:pt idx="5187">
                  <c:v>37772</c:v>
                </c:pt>
                <c:pt idx="5188">
                  <c:v>37773</c:v>
                </c:pt>
                <c:pt idx="5189">
                  <c:v>37774</c:v>
                </c:pt>
                <c:pt idx="5190">
                  <c:v>37775</c:v>
                </c:pt>
                <c:pt idx="5191">
                  <c:v>37776</c:v>
                </c:pt>
                <c:pt idx="5192">
                  <c:v>37777</c:v>
                </c:pt>
                <c:pt idx="5193">
                  <c:v>37778</c:v>
                </c:pt>
                <c:pt idx="5194">
                  <c:v>37779</c:v>
                </c:pt>
                <c:pt idx="5195">
                  <c:v>37780</c:v>
                </c:pt>
                <c:pt idx="5196">
                  <c:v>37781</c:v>
                </c:pt>
                <c:pt idx="5197">
                  <c:v>37782</c:v>
                </c:pt>
                <c:pt idx="5198">
                  <c:v>37783</c:v>
                </c:pt>
                <c:pt idx="5199">
                  <c:v>37784</c:v>
                </c:pt>
                <c:pt idx="5200">
                  <c:v>37785</c:v>
                </c:pt>
                <c:pt idx="5201">
                  <c:v>37786</c:v>
                </c:pt>
                <c:pt idx="5202">
                  <c:v>37787</c:v>
                </c:pt>
                <c:pt idx="5203">
                  <c:v>37788</c:v>
                </c:pt>
                <c:pt idx="5204">
                  <c:v>37789</c:v>
                </c:pt>
                <c:pt idx="5205">
                  <c:v>37790</c:v>
                </c:pt>
                <c:pt idx="5206">
                  <c:v>37791</c:v>
                </c:pt>
                <c:pt idx="5207">
                  <c:v>37792</c:v>
                </c:pt>
                <c:pt idx="5208">
                  <c:v>37793</c:v>
                </c:pt>
                <c:pt idx="5209">
                  <c:v>37794</c:v>
                </c:pt>
                <c:pt idx="5210">
                  <c:v>37795</c:v>
                </c:pt>
                <c:pt idx="5211">
                  <c:v>37796</c:v>
                </c:pt>
                <c:pt idx="5212">
                  <c:v>37797</c:v>
                </c:pt>
                <c:pt idx="5213">
                  <c:v>37798</c:v>
                </c:pt>
                <c:pt idx="5214">
                  <c:v>37799</c:v>
                </c:pt>
                <c:pt idx="5215">
                  <c:v>37800</c:v>
                </c:pt>
                <c:pt idx="5216">
                  <c:v>37801</c:v>
                </c:pt>
                <c:pt idx="5217">
                  <c:v>37802</c:v>
                </c:pt>
                <c:pt idx="5218">
                  <c:v>37803</c:v>
                </c:pt>
                <c:pt idx="5219">
                  <c:v>37804</c:v>
                </c:pt>
                <c:pt idx="5220">
                  <c:v>37805</c:v>
                </c:pt>
                <c:pt idx="5221">
                  <c:v>37806</c:v>
                </c:pt>
                <c:pt idx="5222">
                  <c:v>37807</c:v>
                </c:pt>
                <c:pt idx="5223">
                  <c:v>37808</c:v>
                </c:pt>
                <c:pt idx="5224">
                  <c:v>37809</c:v>
                </c:pt>
                <c:pt idx="5225">
                  <c:v>37810</c:v>
                </c:pt>
                <c:pt idx="5226">
                  <c:v>37811</c:v>
                </c:pt>
                <c:pt idx="5227">
                  <c:v>37812</c:v>
                </c:pt>
                <c:pt idx="5228">
                  <c:v>37813</c:v>
                </c:pt>
                <c:pt idx="5229">
                  <c:v>37814</c:v>
                </c:pt>
                <c:pt idx="5230">
                  <c:v>37815</c:v>
                </c:pt>
                <c:pt idx="5231">
                  <c:v>37816</c:v>
                </c:pt>
                <c:pt idx="5232">
                  <c:v>37817</c:v>
                </c:pt>
                <c:pt idx="5233">
                  <c:v>37818</c:v>
                </c:pt>
                <c:pt idx="5234">
                  <c:v>37819</c:v>
                </c:pt>
                <c:pt idx="5235">
                  <c:v>37820</c:v>
                </c:pt>
                <c:pt idx="5236">
                  <c:v>37821</c:v>
                </c:pt>
                <c:pt idx="5237">
                  <c:v>37822</c:v>
                </c:pt>
                <c:pt idx="5238">
                  <c:v>37823</c:v>
                </c:pt>
                <c:pt idx="5239">
                  <c:v>37824</c:v>
                </c:pt>
                <c:pt idx="5240">
                  <c:v>37825</c:v>
                </c:pt>
                <c:pt idx="5241">
                  <c:v>37826</c:v>
                </c:pt>
                <c:pt idx="5242">
                  <c:v>37827</c:v>
                </c:pt>
                <c:pt idx="5243">
                  <c:v>37828</c:v>
                </c:pt>
                <c:pt idx="5244">
                  <c:v>37829</c:v>
                </c:pt>
                <c:pt idx="5245">
                  <c:v>37830</c:v>
                </c:pt>
                <c:pt idx="5246">
                  <c:v>37831</c:v>
                </c:pt>
                <c:pt idx="5247">
                  <c:v>37832</c:v>
                </c:pt>
                <c:pt idx="5248">
                  <c:v>37833</c:v>
                </c:pt>
                <c:pt idx="5249">
                  <c:v>37834</c:v>
                </c:pt>
                <c:pt idx="5250">
                  <c:v>37835</c:v>
                </c:pt>
                <c:pt idx="5251">
                  <c:v>37836</c:v>
                </c:pt>
                <c:pt idx="5252">
                  <c:v>37837</c:v>
                </c:pt>
                <c:pt idx="5253">
                  <c:v>37838</c:v>
                </c:pt>
                <c:pt idx="5254">
                  <c:v>37839</c:v>
                </c:pt>
                <c:pt idx="5255">
                  <c:v>37840</c:v>
                </c:pt>
                <c:pt idx="5256">
                  <c:v>37841</c:v>
                </c:pt>
                <c:pt idx="5257">
                  <c:v>37842</c:v>
                </c:pt>
                <c:pt idx="5258">
                  <c:v>37843</c:v>
                </c:pt>
                <c:pt idx="5259">
                  <c:v>37844</c:v>
                </c:pt>
                <c:pt idx="5260">
                  <c:v>37845</c:v>
                </c:pt>
                <c:pt idx="5261">
                  <c:v>37846</c:v>
                </c:pt>
                <c:pt idx="5262">
                  <c:v>37847</c:v>
                </c:pt>
                <c:pt idx="5263">
                  <c:v>37848</c:v>
                </c:pt>
                <c:pt idx="5264">
                  <c:v>37849</c:v>
                </c:pt>
                <c:pt idx="5265">
                  <c:v>37850</c:v>
                </c:pt>
                <c:pt idx="5266">
                  <c:v>37851</c:v>
                </c:pt>
                <c:pt idx="5267">
                  <c:v>37852</c:v>
                </c:pt>
                <c:pt idx="5268">
                  <c:v>37853</c:v>
                </c:pt>
                <c:pt idx="5269">
                  <c:v>37854</c:v>
                </c:pt>
                <c:pt idx="5270">
                  <c:v>37855</c:v>
                </c:pt>
                <c:pt idx="5271">
                  <c:v>37856</c:v>
                </c:pt>
                <c:pt idx="5272">
                  <c:v>37857</c:v>
                </c:pt>
                <c:pt idx="5273">
                  <c:v>37858</c:v>
                </c:pt>
                <c:pt idx="5274">
                  <c:v>37859</c:v>
                </c:pt>
                <c:pt idx="5275">
                  <c:v>37860</c:v>
                </c:pt>
                <c:pt idx="5276">
                  <c:v>37861</c:v>
                </c:pt>
                <c:pt idx="5277">
                  <c:v>37862</c:v>
                </c:pt>
                <c:pt idx="5278">
                  <c:v>37863</c:v>
                </c:pt>
                <c:pt idx="5279">
                  <c:v>37864</c:v>
                </c:pt>
                <c:pt idx="5280">
                  <c:v>37865</c:v>
                </c:pt>
                <c:pt idx="5281">
                  <c:v>37866</c:v>
                </c:pt>
                <c:pt idx="5282">
                  <c:v>37867</c:v>
                </c:pt>
                <c:pt idx="5283">
                  <c:v>37868</c:v>
                </c:pt>
                <c:pt idx="5284">
                  <c:v>37869</c:v>
                </c:pt>
                <c:pt idx="5285">
                  <c:v>37870</c:v>
                </c:pt>
                <c:pt idx="5286">
                  <c:v>37871</c:v>
                </c:pt>
                <c:pt idx="5287">
                  <c:v>37872</c:v>
                </c:pt>
                <c:pt idx="5288">
                  <c:v>37873</c:v>
                </c:pt>
                <c:pt idx="5289">
                  <c:v>37874</c:v>
                </c:pt>
                <c:pt idx="5290">
                  <c:v>37875</c:v>
                </c:pt>
                <c:pt idx="5291">
                  <c:v>37876</c:v>
                </c:pt>
                <c:pt idx="5292">
                  <c:v>37877</c:v>
                </c:pt>
                <c:pt idx="5293">
                  <c:v>37878</c:v>
                </c:pt>
                <c:pt idx="5294">
                  <c:v>37879</c:v>
                </c:pt>
                <c:pt idx="5295">
                  <c:v>37880</c:v>
                </c:pt>
                <c:pt idx="5296">
                  <c:v>37881</c:v>
                </c:pt>
                <c:pt idx="5297">
                  <c:v>37882</c:v>
                </c:pt>
                <c:pt idx="5298">
                  <c:v>37883</c:v>
                </c:pt>
                <c:pt idx="5299">
                  <c:v>37884</c:v>
                </c:pt>
                <c:pt idx="5300">
                  <c:v>37885</c:v>
                </c:pt>
                <c:pt idx="5301">
                  <c:v>37886</c:v>
                </c:pt>
                <c:pt idx="5302">
                  <c:v>37887</c:v>
                </c:pt>
                <c:pt idx="5303">
                  <c:v>37888</c:v>
                </c:pt>
                <c:pt idx="5304">
                  <c:v>37889</c:v>
                </c:pt>
                <c:pt idx="5305">
                  <c:v>37890</c:v>
                </c:pt>
                <c:pt idx="5306">
                  <c:v>37891</c:v>
                </c:pt>
                <c:pt idx="5307">
                  <c:v>37892</c:v>
                </c:pt>
                <c:pt idx="5308">
                  <c:v>37893</c:v>
                </c:pt>
                <c:pt idx="5309">
                  <c:v>37894</c:v>
                </c:pt>
                <c:pt idx="5310">
                  <c:v>37895</c:v>
                </c:pt>
                <c:pt idx="5311">
                  <c:v>37896</c:v>
                </c:pt>
                <c:pt idx="5312">
                  <c:v>37897</c:v>
                </c:pt>
                <c:pt idx="5313">
                  <c:v>37898</c:v>
                </c:pt>
                <c:pt idx="5314">
                  <c:v>37899</c:v>
                </c:pt>
                <c:pt idx="5315">
                  <c:v>37900</c:v>
                </c:pt>
                <c:pt idx="5316">
                  <c:v>37901</c:v>
                </c:pt>
                <c:pt idx="5317">
                  <c:v>37902</c:v>
                </c:pt>
                <c:pt idx="5318">
                  <c:v>37903</c:v>
                </c:pt>
                <c:pt idx="5319">
                  <c:v>37904</c:v>
                </c:pt>
                <c:pt idx="5320">
                  <c:v>37905</c:v>
                </c:pt>
                <c:pt idx="5321">
                  <c:v>37906</c:v>
                </c:pt>
                <c:pt idx="5322">
                  <c:v>37907</c:v>
                </c:pt>
                <c:pt idx="5323">
                  <c:v>37908</c:v>
                </c:pt>
                <c:pt idx="5324">
                  <c:v>37909</c:v>
                </c:pt>
                <c:pt idx="5325">
                  <c:v>37910</c:v>
                </c:pt>
                <c:pt idx="5326">
                  <c:v>37911</c:v>
                </c:pt>
                <c:pt idx="5327">
                  <c:v>37912</c:v>
                </c:pt>
                <c:pt idx="5328">
                  <c:v>37913</c:v>
                </c:pt>
                <c:pt idx="5329">
                  <c:v>37914</c:v>
                </c:pt>
                <c:pt idx="5330">
                  <c:v>37915</c:v>
                </c:pt>
                <c:pt idx="5331">
                  <c:v>37916</c:v>
                </c:pt>
                <c:pt idx="5332">
                  <c:v>37917</c:v>
                </c:pt>
                <c:pt idx="5333">
                  <c:v>37918</c:v>
                </c:pt>
                <c:pt idx="5334">
                  <c:v>37919</c:v>
                </c:pt>
                <c:pt idx="5335">
                  <c:v>37920</c:v>
                </c:pt>
                <c:pt idx="5336">
                  <c:v>37921</c:v>
                </c:pt>
                <c:pt idx="5337">
                  <c:v>37922</c:v>
                </c:pt>
                <c:pt idx="5338">
                  <c:v>37923</c:v>
                </c:pt>
                <c:pt idx="5339">
                  <c:v>37924</c:v>
                </c:pt>
                <c:pt idx="5340">
                  <c:v>37925</c:v>
                </c:pt>
                <c:pt idx="5341">
                  <c:v>37926</c:v>
                </c:pt>
                <c:pt idx="5342">
                  <c:v>37927</c:v>
                </c:pt>
                <c:pt idx="5343">
                  <c:v>37928</c:v>
                </c:pt>
                <c:pt idx="5344">
                  <c:v>37929</c:v>
                </c:pt>
                <c:pt idx="5345">
                  <c:v>37930</c:v>
                </c:pt>
                <c:pt idx="5346">
                  <c:v>37931</c:v>
                </c:pt>
                <c:pt idx="5347">
                  <c:v>37932</c:v>
                </c:pt>
                <c:pt idx="5348">
                  <c:v>37933</c:v>
                </c:pt>
                <c:pt idx="5349">
                  <c:v>37934</c:v>
                </c:pt>
                <c:pt idx="5350">
                  <c:v>37935</c:v>
                </c:pt>
                <c:pt idx="5351">
                  <c:v>37936</c:v>
                </c:pt>
                <c:pt idx="5352">
                  <c:v>37937</c:v>
                </c:pt>
                <c:pt idx="5353">
                  <c:v>37938</c:v>
                </c:pt>
                <c:pt idx="5354">
                  <c:v>37939</c:v>
                </c:pt>
                <c:pt idx="5355">
                  <c:v>37940</c:v>
                </c:pt>
                <c:pt idx="5356">
                  <c:v>37941</c:v>
                </c:pt>
                <c:pt idx="5357">
                  <c:v>37942</c:v>
                </c:pt>
                <c:pt idx="5358">
                  <c:v>37943</c:v>
                </c:pt>
                <c:pt idx="5359">
                  <c:v>37944</c:v>
                </c:pt>
                <c:pt idx="5360">
                  <c:v>37945</c:v>
                </c:pt>
                <c:pt idx="5361">
                  <c:v>37946</c:v>
                </c:pt>
                <c:pt idx="5362">
                  <c:v>37947</c:v>
                </c:pt>
                <c:pt idx="5363">
                  <c:v>37948</c:v>
                </c:pt>
                <c:pt idx="5364">
                  <c:v>37949</c:v>
                </c:pt>
                <c:pt idx="5365">
                  <c:v>37950</c:v>
                </c:pt>
                <c:pt idx="5366">
                  <c:v>37951</c:v>
                </c:pt>
                <c:pt idx="5367">
                  <c:v>37952</c:v>
                </c:pt>
                <c:pt idx="5368">
                  <c:v>37953</c:v>
                </c:pt>
                <c:pt idx="5369">
                  <c:v>37954</c:v>
                </c:pt>
                <c:pt idx="5370">
                  <c:v>37955</c:v>
                </c:pt>
                <c:pt idx="5371">
                  <c:v>37956</c:v>
                </c:pt>
                <c:pt idx="5372">
                  <c:v>37957</c:v>
                </c:pt>
                <c:pt idx="5373">
                  <c:v>37958</c:v>
                </c:pt>
                <c:pt idx="5374">
                  <c:v>37959</c:v>
                </c:pt>
                <c:pt idx="5375">
                  <c:v>37960</c:v>
                </c:pt>
                <c:pt idx="5376">
                  <c:v>37961</c:v>
                </c:pt>
                <c:pt idx="5377">
                  <c:v>37962</c:v>
                </c:pt>
                <c:pt idx="5378">
                  <c:v>37963</c:v>
                </c:pt>
                <c:pt idx="5379">
                  <c:v>37964</c:v>
                </c:pt>
                <c:pt idx="5380">
                  <c:v>37965</c:v>
                </c:pt>
                <c:pt idx="5381">
                  <c:v>37966</c:v>
                </c:pt>
                <c:pt idx="5382">
                  <c:v>37967</c:v>
                </c:pt>
                <c:pt idx="5383">
                  <c:v>37968</c:v>
                </c:pt>
                <c:pt idx="5384">
                  <c:v>37969</c:v>
                </c:pt>
                <c:pt idx="5385">
                  <c:v>37970</c:v>
                </c:pt>
                <c:pt idx="5386">
                  <c:v>37971</c:v>
                </c:pt>
                <c:pt idx="5387">
                  <c:v>37972</c:v>
                </c:pt>
                <c:pt idx="5388">
                  <c:v>37973</c:v>
                </c:pt>
                <c:pt idx="5389">
                  <c:v>37974</c:v>
                </c:pt>
                <c:pt idx="5390">
                  <c:v>37975</c:v>
                </c:pt>
                <c:pt idx="5391">
                  <c:v>37976</c:v>
                </c:pt>
                <c:pt idx="5392">
                  <c:v>37977</c:v>
                </c:pt>
                <c:pt idx="5393">
                  <c:v>37978</c:v>
                </c:pt>
                <c:pt idx="5394">
                  <c:v>37979</c:v>
                </c:pt>
                <c:pt idx="5395">
                  <c:v>37980</c:v>
                </c:pt>
                <c:pt idx="5396">
                  <c:v>37981</c:v>
                </c:pt>
                <c:pt idx="5397">
                  <c:v>37982</c:v>
                </c:pt>
                <c:pt idx="5398">
                  <c:v>37983</c:v>
                </c:pt>
                <c:pt idx="5399">
                  <c:v>37984</c:v>
                </c:pt>
                <c:pt idx="5400">
                  <c:v>37985</c:v>
                </c:pt>
                <c:pt idx="5401">
                  <c:v>37986</c:v>
                </c:pt>
                <c:pt idx="5402">
                  <c:v>37987</c:v>
                </c:pt>
                <c:pt idx="5403">
                  <c:v>37988</c:v>
                </c:pt>
                <c:pt idx="5404">
                  <c:v>37989</c:v>
                </c:pt>
                <c:pt idx="5405">
                  <c:v>37990</c:v>
                </c:pt>
                <c:pt idx="5406">
                  <c:v>37991</c:v>
                </c:pt>
                <c:pt idx="5407">
                  <c:v>37992</c:v>
                </c:pt>
                <c:pt idx="5408">
                  <c:v>37993</c:v>
                </c:pt>
                <c:pt idx="5409">
                  <c:v>37994</c:v>
                </c:pt>
                <c:pt idx="5410">
                  <c:v>37995</c:v>
                </c:pt>
                <c:pt idx="5411">
                  <c:v>37996</c:v>
                </c:pt>
                <c:pt idx="5412">
                  <c:v>37997</c:v>
                </c:pt>
                <c:pt idx="5413">
                  <c:v>37998</c:v>
                </c:pt>
                <c:pt idx="5414">
                  <c:v>37999</c:v>
                </c:pt>
                <c:pt idx="5415">
                  <c:v>38000</c:v>
                </c:pt>
                <c:pt idx="5416">
                  <c:v>38001</c:v>
                </c:pt>
                <c:pt idx="5417">
                  <c:v>38002</c:v>
                </c:pt>
                <c:pt idx="5418">
                  <c:v>38003</c:v>
                </c:pt>
                <c:pt idx="5419">
                  <c:v>38004</c:v>
                </c:pt>
                <c:pt idx="5420">
                  <c:v>38005</c:v>
                </c:pt>
                <c:pt idx="5421">
                  <c:v>38006</c:v>
                </c:pt>
                <c:pt idx="5422">
                  <c:v>38007</c:v>
                </c:pt>
                <c:pt idx="5423">
                  <c:v>38008</c:v>
                </c:pt>
                <c:pt idx="5424">
                  <c:v>38009</c:v>
                </c:pt>
                <c:pt idx="5425">
                  <c:v>38010</c:v>
                </c:pt>
                <c:pt idx="5426">
                  <c:v>38011</c:v>
                </c:pt>
                <c:pt idx="5427">
                  <c:v>38012</c:v>
                </c:pt>
                <c:pt idx="5428">
                  <c:v>38013</c:v>
                </c:pt>
                <c:pt idx="5429">
                  <c:v>38014</c:v>
                </c:pt>
                <c:pt idx="5430">
                  <c:v>38015</c:v>
                </c:pt>
                <c:pt idx="5431">
                  <c:v>38016</c:v>
                </c:pt>
                <c:pt idx="5432">
                  <c:v>38017</c:v>
                </c:pt>
                <c:pt idx="5433">
                  <c:v>38018</c:v>
                </c:pt>
                <c:pt idx="5434">
                  <c:v>38019</c:v>
                </c:pt>
                <c:pt idx="5435">
                  <c:v>38020</c:v>
                </c:pt>
                <c:pt idx="5436">
                  <c:v>38021</c:v>
                </c:pt>
                <c:pt idx="5437">
                  <c:v>38022</c:v>
                </c:pt>
                <c:pt idx="5438">
                  <c:v>38023</c:v>
                </c:pt>
                <c:pt idx="5439">
                  <c:v>38024</c:v>
                </c:pt>
                <c:pt idx="5440">
                  <c:v>38025</c:v>
                </c:pt>
                <c:pt idx="5441">
                  <c:v>38026</c:v>
                </c:pt>
                <c:pt idx="5442">
                  <c:v>38027</c:v>
                </c:pt>
                <c:pt idx="5443">
                  <c:v>38028</c:v>
                </c:pt>
                <c:pt idx="5444">
                  <c:v>38029</c:v>
                </c:pt>
                <c:pt idx="5445">
                  <c:v>38030</c:v>
                </c:pt>
                <c:pt idx="5446">
                  <c:v>38031</c:v>
                </c:pt>
                <c:pt idx="5447">
                  <c:v>38032</c:v>
                </c:pt>
                <c:pt idx="5448">
                  <c:v>38033</c:v>
                </c:pt>
                <c:pt idx="5449">
                  <c:v>38034</c:v>
                </c:pt>
                <c:pt idx="5450">
                  <c:v>38035</c:v>
                </c:pt>
                <c:pt idx="5451">
                  <c:v>38036</c:v>
                </c:pt>
                <c:pt idx="5452">
                  <c:v>38037</c:v>
                </c:pt>
                <c:pt idx="5453">
                  <c:v>38038</c:v>
                </c:pt>
                <c:pt idx="5454">
                  <c:v>38039</c:v>
                </c:pt>
                <c:pt idx="5455">
                  <c:v>38040</c:v>
                </c:pt>
                <c:pt idx="5456">
                  <c:v>38041</c:v>
                </c:pt>
                <c:pt idx="5457">
                  <c:v>38042</c:v>
                </c:pt>
                <c:pt idx="5458">
                  <c:v>38043</c:v>
                </c:pt>
                <c:pt idx="5459">
                  <c:v>38044</c:v>
                </c:pt>
                <c:pt idx="5460">
                  <c:v>38045</c:v>
                </c:pt>
                <c:pt idx="5461">
                  <c:v>38046</c:v>
                </c:pt>
                <c:pt idx="5462">
                  <c:v>38047</c:v>
                </c:pt>
                <c:pt idx="5463">
                  <c:v>38048</c:v>
                </c:pt>
                <c:pt idx="5464">
                  <c:v>38049</c:v>
                </c:pt>
                <c:pt idx="5465">
                  <c:v>38050</c:v>
                </c:pt>
                <c:pt idx="5466">
                  <c:v>38051</c:v>
                </c:pt>
                <c:pt idx="5467">
                  <c:v>38052</c:v>
                </c:pt>
                <c:pt idx="5468">
                  <c:v>38053</c:v>
                </c:pt>
                <c:pt idx="5469">
                  <c:v>38054</c:v>
                </c:pt>
                <c:pt idx="5470">
                  <c:v>38055</c:v>
                </c:pt>
                <c:pt idx="5471">
                  <c:v>38056</c:v>
                </c:pt>
                <c:pt idx="5472">
                  <c:v>38057</c:v>
                </c:pt>
                <c:pt idx="5473">
                  <c:v>38058</c:v>
                </c:pt>
                <c:pt idx="5474">
                  <c:v>38059</c:v>
                </c:pt>
                <c:pt idx="5475">
                  <c:v>38060</c:v>
                </c:pt>
                <c:pt idx="5476">
                  <c:v>38061</c:v>
                </c:pt>
                <c:pt idx="5477">
                  <c:v>38062</c:v>
                </c:pt>
                <c:pt idx="5478">
                  <c:v>38063</c:v>
                </c:pt>
                <c:pt idx="5479">
                  <c:v>38064</c:v>
                </c:pt>
                <c:pt idx="5480">
                  <c:v>38065</c:v>
                </c:pt>
                <c:pt idx="5481">
                  <c:v>38066</c:v>
                </c:pt>
                <c:pt idx="5482">
                  <c:v>38067</c:v>
                </c:pt>
                <c:pt idx="5483">
                  <c:v>38068</c:v>
                </c:pt>
                <c:pt idx="5484">
                  <c:v>38069</c:v>
                </c:pt>
                <c:pt idx="5485">
                  <c:v>38070</c:v>
                </c:pt>
                <c:pt idx="5486">
                  <c:v>38071</c:v>
                </c:pt>
                <c:pt idx="5487">
                  <c:v>38072</c:v>
                </c:pt>
                <c:pt idx="5488">
                  <c:v>38073</c:v>
                </c:pt>
                <c:pt idx="5489">
                  <c:v>38074</c:v>
                </c:pt>
                <c:pt idx="5490">
                  <c:v>38075</c:v>
                </c:pt>
                <c:pt idx="5491">
                  <c:v>38076</c:v>
                </c:pt>
                <c:pt idx="5492">
                  <c:v>38077</c:v>
                </c:pt>
                <c:pt idx="5493">
                  <c:v>38078</c:v>
                </c:pt>
                <c:pt idx="5494">
                  <c:v>38079</c:v>
                </c:pt>
                <c:pt idx="5495">
                  <c:v>38080</c:v>
                </c:pt>
                <c:pt idx="5496">
                  <c:v>38081</c:v>
                </c:pt>
                <c:pt idx="5497">
                  <c:v>38082</c:v>
                </c:pt>
                <c:pt idx="5498">
                  <c:v>38083</c:v>
                </c:pt>
                <c:pt idx="5499">
                  <c:v>38084</c:v>
                </c:pt>
                <c:pt idx="5500">
                  <c:v>38085</c:v>
                </c:pt>
                <c:pt idx="5501">
                  <c:v>38086</c:v>
                </c:pt>
                <c:pt idx="5502">
                  <c:v>38087</c:v>
                </c:pt>
                <c:pt idx="5503">
                  <c:v>38088</c:v>
                </c:pt>
                <c:pt idx="5504">
                  <c:v>38089</c:v>
                </c:pt>
                <c:pt idx="5505">
                  <c:v>38090</c:v>
                </c:pt>
                <c:pt idx="5506">
                  <c:v>38091</c:v>
                </c:pt>
                <c:pt idx="5507">
                  <c:v>38092</c:v>
                </c:pt>
                <c:pt idx="5508">
                  <c:v>38093</c:v>
                </c:pt>
                <c:pt idx="5509">
                  <c:v>38094</c:v>
                </c:pt>
                <c:pt idx="5510">
                  <c:v>38095</c:v>
                </c:pt>
                <c:pt idx="5511">
                  <c:v>38096</c:v>
                </c:pt>
                <c:pt idx="5512">
                  <c:v>38097</c:v>
                </c:pt>
                <c:pt idx="5513">
                  <c:v>38098</c:v>
                </c:pt>
                <c:pt idx="5514">
                  <c:v>38099</c:v>
                </c:pt>
                <c:pt idx="5515">
                  <c:v>38100</c:v>
                </c:pt>
                <c:pt idx="5516">
                  <c:v>38101</c:v>
                </c:pt>
                <c:pt idx="5517">
                  <c:v>38102</c:v>
                </c:pt>
                <c:pt idx="5518">
                  <c:v>38103</c:v>
                </c:pt>
                <c:pt idx="5519">
                  <c:v>38104</c:v>
                </c:pt>
                <c:pt idx="5520">
                  <c:v>38105</c:v>
                </c:pt>
                <c:pt idx="5521">
                  <c:v>38106</c:v>
                </c:pt>
                <c:pt idx="5522">
                  <c:v>38107</c:v>
                </c:pt>
                <c:pt idx="5523">
                  <c:v>38108</c:v>
                </c:pt>
                <c:pt idx="5524">
                  <c:v>38109</c:v>
                </c:pt>
                <c:pt idx="5525">
                  <c:v>38110</c:v>
                </c:pt>
                <c:pt idx="5526">
                  <c:v>38111</c:v>
                </c:pt>
                <c:pt idx="5527">
                  <c:v>38112</c:v>
                </c:pt>
                <c:pt idx="5528">
                  <c:v>38113</c:v>
                </c:pt>
                <c:pt idx="5529">
                  <c:v>38114</c:v>
                </c:pt>
                <c:pt idx="5530">
                  <c:v>38115</c:v>
                </c:pt>
                <c:pt idx="5531">
                  <c:v>38116</c:v>
                </c:pt>
                <c:pt idx="5532">
                  <c:v>38117</c:v>
                </c:pt>
                <c:pt idx="5533">
                  <c:v>38118</c:v>
                </c:pt>
                <c:pt idx="5534">
                  <c:v>38119</c:v>
                </c:pt>
                <c:pt idx="5535">
                  <c:v>38120</c:v>
                </c:pt>
                <c:pt idx="5536">
                  <c:v>38121</c:v>
                </c:pt>
                <c:pt idx="5537">
                  <c:v>38122</c:v>
                </c:pt>
                <c:pt idx="5538">
                  <c:v>38123</c:v>
                </c:pt>
                <c:pt idx="5539">
                  <c:v>38124</c:v>
                </c:pt>
                <c:pt idx="5540">
                  <c:v>38125</c:v>
                </c:pt>
                <c:pt idx="5541">
                  <c:v>38126</c:v>
                </c:pt>
                <c:pt idx="5542">
                  <c:v>38127</c:v>
                </c:pt>
                <c:pt idx="5543">
                  <c:v>38128</c:v>
                </c:pt>
                <c:pt idx="5544">
                  <c:v>38129</c:v>
                </c:pt>
                <c:pt idx="5545">
                  <c:v>38130</c:v>
                </c:pt>
                <c:pt idx="5546">
                  <c:v>38131</c:v>
                </c:pt>
                <c:pt idx="5547">
                  <c:v>38132</c:v>
                </c:pt>
                <c:pt idx="5548">
                  <c:v>38133</c:v>
                </c:pt>
                <c:pt idx="5549">
                  <c:v>38134</c:v>
                </c:pt>
                <c:pt idx="5550">
                  <c:v>38135</c:v>
                </c:pt>
                <c:pt idx="5551">
                  <c:v>38136</c:v>
                </c:pt>
                <c:pt idx="5552">
                  <c:v>38137</c:v>
                </c:pt>
                <c:pt idx="5553">
                  <c:v>38138</c:v>
                </c:pt>
                <c:pt idx="5554">
                  <c:v>38139</c:v>
                </c:pt>
                <c:pt idx="5555">
                  <c:v>38140</c:v>
                </c:pt>
                <c:pt idx="5556">
                  <c:v>38141</c:v>
                </c:pt>
                <c:pt idx="5557">
                  <c:v>38142</c:v>
                </c:pt>
                <c:pt idx="5558">
                  <c:v>38143</c:v>
                </c:pt>
                <c:pt idx="5559">
                  <c:v>38144</c:v>
                </c:pt>
                <c:pt idx="5560">
                  <c:v>38145</c:v>
                </c:pt>
                <c:pt idx="5561">
                  <c:v>38146</c:v>
                </c:pt>
                <c:pt idx="5562">
                  <c:v>38147</c:v>
                </c:pt>
                <c:pt idx="5563">
                  <c:v>38148</c:v>
                </c:pt>
                <c:pt idx="5564">
                  <c:v>38149</c:v>
                </c:pt>
                <c:pt idx="5565">
                  <c:v>38150</c:v>
                </c:pt>
                <c:pt idx="5566">
                  <c:v>38151</c:v>
                </c:pt>
                <c:pt idx="5567">
                  <c:v>38152</c:v>
                </c:pt>
                <c:pt idx="5568">
                  <c:v>38153</c:v>
                </c:pt>
                <c:pt idx="5569">
                  <c:v>38154</c:v>
                </c:pt>
                <c:pt idx="5570">
                  <c:v>38155</c:v>
                </c:pt>
                <c:pt idx="5571">
                  <c:v>38156</c:v>
                </c:pt>
                <c:pt idx="5572">
                  <c:v>38157</c:v>
                </c:pt>
                <c:pt idx="5573">
                  <c:v>38158</c:v>
                </c:pt>
                <c:pt idx="5574">
                  <c:v>38159</c:v>
                </c:pt>
                <c:pt idx="5575">
                  <c:v>38160</c:v>
                </c:pt>
                <c:pt idx="5576">
                  <c:v>38161</c:v>
                </c:pt>
                <c:pt idx="5577">
                  <c:v>38162</c:v>
                </c:pt>
                <c:pt idx="5578">
                  <c:v>38163</c:v>
                </c:pt>
                <c:pt idx="5579">
                  <c:v>38164</c:v>
                </c:pt>
                <c:pt idx="5580">
                  <c:v>38165</c:v>
                </c:pt>
                <c:pt idx="5581">
                  <c:v>38166</c:v>
                </c:pt>
                <c:pt idx="5582">
                  <c:v>38167</c:v>
                </c:pt>
                <c:pt idx="5583">
                  <c:v>38168</c:v>
                </c:pt>
                <c:pt idx="5584">
                  <c:v>38169</c:v>
                </c:pt>
                <c:pt idx="5585">
                  <c:v>38170</c:v>
                </c:pt>
                <c:pt idx="5586">
                  <c:v>38171</c:v>
                </c:pt>
                <c:pt idx="5587">
                  <c:v>38172</c:v>
                </c:pt>
                <c:pt idx="5588">
                  <c:v>38173</c:v>
                </c:pt>
                <c:pt idx="5589">
                  <c:v>38174</c:v>
                </c:pt>
                <c:pt idx="5590">
                  <c:v>38175</c:v>
                </c:pt>
                <c:pt idx="5591">
                  <c:v>38176</c:v>
                </c:pt>
                <c:pt idx="5592">
                  <c:v>38177</c:v>
                </c:pt>
                <c:pt idx="5593">
                  <c:v>38178</c:v>
                </c:pt>
                <c:pt idx="5594">
                  <c:v>38179</c:v>
                </c:pt>
                <c:pt idx="5595">
                  <c:v>38180</c:v>
                </c:pt>
                <c:pt idx="5596">
                  <c:v>38181</c:v>
                </c:pt>
                <c:pt idx="5597">
                  <c:v>38182</c:v>
                </c:pt>
                <c:pt idx="5598">
                  <c:v>38183</c:v>
                </c:pt>
                <c:pt idx="5599">
                  <c:v>38184</c:v>
                </c:pt>
                <c:pt idx="5600">
                  <c:v>38185</c:v>
                </c:pt>
                <c:pt idx="5601">
                  <c:v>38186</c:v>
                </c:pt>
                <c:pt idx="5602">
                  <c:v>38187</c:v>
                </c:pt>
                <c:pt idx="5603">
                  <c:v>38188</c:v>
                </c:pt>
                <c:pt idx="5604">
                  <c:v>38189</c:v>
                </c:pt>
                <c:pt idx="5605">
                  <c:v>38190</c:v>
                </c:pt>
                <c:pt idx="5606">
                  <c:v>38191</c:v>
                </c:pt>
                <c:pt idx="5607">
                  <c:v>38192</c:v>
                </c:pt>
                <c:pt idx="5608">
                  <c:v>38193</c:v>
                </c:pt>
                <c:pt idx="5609">
                  <c:v>38194</c:v>
                </c:pt>
                <c:pt idx="5610">
                  <c:v>38195</c:v>
                </c:pt>
                <c:pt idx="5611">
                  <c:v>38196</c:v>
                </c:pt>
                <c:pt idx="5612">
                  <c:v>38197</c:v>
                </c:pt>
                <c:pt idx="5613">
                  <c:v>38198</c:v>
                </c:pt>
                <c:pt idx="5614">
                  <c:v>38199</c:v>
                </c:pt>
                <c:pt idx="5615">
                  <c:v>38200</c:v>
                </c:pt>
                <c:pt idx="5616">
                  <c:v>38201</c:v>
                </c:pt>
                <c:pt idx="5617">
                  <c:v>38202</c:v>
                </c:pt>
                <c:pt idx="5618">
                  <c:v>38203</c:v>
                </c:pt>
                <c:pt idx="5619">
                  <c:v>38204</c:v>
                </c:pt>
                <c:pt idx="5620">
                  <c:v>38205</c:v>
                </c:pt>
                <c:pt idx="5621">
                  <c:v>38206</c:v>
                </c:pt>
                <c:pt idx="5622">
                  <c:v>38207</c:v>
                </c:pt>
                <c:pt idx="5623">
                  <c:v>38208</c:v>
                </c:pt>
                <c:pt idx="5624">
                  <c:v>38209</c:v>
                </c:pt>
                <c:pt idx="5625">
                  <c:v>38210</c:v>
                </c:pt>
                <c:pt idx="5626">
                  <c:v>38211</c:v>
                </c:pt>
                <c:pt idx="5627">
                  <c:v>38212</c:v>
                </c:pt>
                <c:pt idx="5628">
                  <c:v>38213</c:v>
                </c:pt>
                <c:pt idx="5629">
                  <c:v>38214</c:v>
                </c:pt>
                <c:pt idx="5630">
                  <c:v>38215</c:v>
                </c:pt>
                <c:pt idx="5631">
                  <c:v>38216</c:v>
                </c:pt>
                <c:pt idx="5632">
                  <c:v>38217</c:v>
                </c:pt>
                <c:pt idx="5633">
                  <c:v>38218</c:v>
                </c:pt>
                <c:pt idx="5634">
                  <c:v>38219</c:v>
                </c:pt>
                <c:pt idx="5635">
                  <c:v>38220</c:v>
                </c:pt>
                <c:pt idx="5636">
                  <c:v>38221</c:v>
                </c:pt>
                <c:pt idx="5637">
                  <c:v>38222</c:v>
                </c:pt>
                <c:pt idx="5638">
                  <c:v>38223</c:v>
                </c:pt>
                <c:pt idx="5639">
                  <c:v>38224</c:v>
                </c:pt>
                <c:pt idx="5640">
                  <c:v>38225</c:v>
                </c:pt>
                <c:pt idx="5641">
                  <c:v>38226</c:v>
                </c:pt>
                <c:pt idx="5642">
                  <c:v>38227</c:v>
                </c:pt>
                <c:pt idx="5643">
                  <c:v>38228</c:v>
                </c:pt>
                <c:pt idx="5644">
                  <c:v>38229</c:v>
                </c:pt>
                <c:pt idx="5645">
                  <c:v>38230</c:v>
                </c:pt>
                <c:pt idx="5646">
                  <c:v>38231</c:v>
                </c:pt>
                <c:pt idx="5647">
                  <c:v>38232</c:v>
                </c:pt>
                <c:pt idx="5648">
                  <c:v>38233</c:v>
                </c:pt>
                <c:pt idx="5649">
                  <c:v>38234</c:v>
                </c:pt>
                <c:pt idx="5650">
                  <c:v>38235</c:v>
                </c:pt>
                <c:pt idx="5651">
                  <c:v>38236</c:v>
                </c:pt>
                <c:pt idx="5652">
                  <c:v>38237</c:v>
                </c:pt>
                <c:pt idx="5653">
                  <c:v>38238</c:v>
                </c:pt>
                <c:pt idx="5654">
                  <c:v>38239</c:v>
                </c:pt>
                <c:pt idx="5655">
                  <c:v>38240</c:v>
                </c:pt>
                <c:pt idx="5656">
                  <c:v>38241</c:v>
                </c:pt>
                <c:pt idx="5657">
                  <c:v>38242</c:v>
                </c:pt>
                <c:pt idx="5658">
                  <c:v>38243</c:v>
                </c:pt>
                <c:pt idx="5659">
                  <c:v>38244</c:v>
                </c:pt>
                <c:pt idx="5660">
                  <c:v>38245</c:v>
                </c:pt>
                <c:pt idx="5661">
                  <c:v>38246</c:v>
                </c:pt>
                <c:pt idx="5662">
                  <c:v>38247</c:v>
                </c:pt>
                <c:pt idx="5663">
                  <c:v>38248</c:v>
                </c:pt>
                <c:pt idx="5664">
                  <c:v>38249</c:v>
                </c:pt>
                <c:pt idx="5665">
                  <c:v>38250</c:v>
                </c:pt>
                <c:pt idx="5666">
                  <c:v>38251</c:v>
                </c:pt>
                <c:pt idx="5667">
                  <c:v>38252</c:v>
                </c:pt>
                <c:pt idx="5668">
                  <c:v>38253</c:v>
                </c:pt>
                <c:pt idx="5669">
                  <c:v>38254</c:v>
                </c:pt>
                <c:pt idx="5670">
                  <c:v>38255</c:v>
                </c:pt>
                <c:pt idx="5671">
                  <c:v>38256</c:v>
                </c:pt>
                <c:pt idx="5672">
                  <c:v>38257</c:v>
                </c:pt>
                <c:pt idx="5673">
                  <c:v>38258</c:v>
                </c:pt>
                <c:pt idx="5674">
                  <c:v>38259</c:v>
                </c:pt>
                <c:pt idx="5675">
                  <c:v>38260</c:v>
                </c:pt>
                <c:pt idx="5676">
                  <c:v>38261</c:v>
                </c:pt>
                <c:pt idx="5677">
                  <c:v>38262</c:v>
                </c:pt>
                <c:pt idx="5678">
                  <c:v>38263</c:v>
                </c:pt>
                <c:pt idx="5679">
                  <c:v>38264</c:v>
                </c:pt>
                <c:pt idx="5680">
                  <c:v>38265</c:v>
                </c:pt>
                <c:pt idx="5681">
                  <c:v>38266</c:v>
                </c:pt>
                <c:pt idx="5682">
                  <c:v>38267</c:v>
                </c:pt>
                <c:pt idx="5683">
                  <c:v>38268</c:v>
                </c:pt>
                <c:pt idx="5684">
                  <c:v>38269</c:v>
                </c:pt>
                <c:pt idx="5685">
                  <c:v>38270</c:v>
                </c:pt>
                <c:pt idx="5686">
                  <c:v>38271</c:v>
                </c:pt>
                <c:pt idx="5687">
                  <c:v>38272</c:v>
                </c:pt>
                <c:pt idx="5688">
                  <c:v>38273</c:v>
                </c:pt>
                <c:pt idx="5689">
                  <c:v>38274</c:v>
                </c:pt>
                <c:pt idx="5690">
                  <c:v>38275</c:v>
                </c:pt>
                <c:pt idx="5691">
                  <c:v>38276</c:v>
                </c:pt>
                <c:pt idx="5692">
                  <c:v>38277</c:v>
                </c:pt>
                <c:pt idx="5693">
                  <c:v>38278</c:v>
                </c:pt>
                <c:pt idx="5694">
                  <c:v>38279</c:v>
                </c:pt>
                <c:pt idx="5695">
                  <c:v>38280</c:v>
                </c:pt>
                <c:pt idx="5696">
                  <c:v>38281</c:v>
                </c:pt>
                <c:pt idx="5697">
                  <c:v>38282</c:v>
                </c:pt>
                <c:pt idx="5698">
                  <c:v>38283</c:v>
                </c:pt>
                <c:pt idx="5699">
                  <c:v>38284</c:v>
                </c:pt>
                <c:pt idx="5700">
                  <c:v>38285</c:v>
                </c:pt>
                <c:pt idx="5701">
                  <c:v>38286</c:v>
                </c:pt>
                <c:pt idx="5702">
                  <c:v>38287</c:v>
                </c:pt>
                <c:pt idx="5703">
                  <c:v>38288</c:v>
                </c:pt>
                <c:pt idx="5704">
                  <c:v>38289</c:v>
                </c:pt>
                <c:pt idx="5705">
                  <c:v>38290</c:v>
                </c:pt>
                <c:pt idx="5706">
                  <c:v>38291</c:v>
                </c:pt>
                <c:pt idx="5707">
                  <c:v>38292</c:v>
                </c:pt>
                <c:pt idx="5708">
                  <c:v>38293</c:v>
                </c:pt>
                <c:pt idx="5709">
                  <c:v>38294</c:v>
                </c:pt>
                <c:pt idx="5710">
                  <c:v>38295</c:v>
                </c:pt>
                <c:pt idx="5711">
                  <c:v>38296</c:v>
                </c:pt>
                <c:pt idx="5712">
                  <c:v>38297</c:v>
                </c:pt>
                <c:pt idx="5713">
                  <c:v>38298</c:v>
                </c:pt>
                <c:pt idx="5714">
                  <c:v>38299</c:v>
                </c:pt>
                <c:pt idx="5715">
                  <c:v>38300</c:v>
                </c:pt>
                <c:pt idx="5716">
                  <c:v>38301</c:v>
                </c:pt>
                <c:pt idx="5717">
                  <c:v>38302</c:v>
                </c:pt>
                <c:pt idx="5718">
                  <c:v>38303</c:v>
                </c:pt>
                <c:pt idx="5719">
                  <c:v>38304</c:v>
                </c:pt>
                <c:pt idx="5720">
                  <c:v>38305</c:v>
                </c:pt>
                <c:pt idx="5721">
                  <c:v>38306</c:v>
                </c:pt>
                <c:pt idx="5722">
                  <c:v>38307</c:v>
                </c:pt>
                <c:pt idx="5723">
                  <c:v>38308</c:v>
                </c:pt>
                <c:pt idx="5724">
                  <c:v>38309</c:v>
                </c:pt>
                <c:pt idx="5725">
                  <c:v>38310</c:v>
                </c:pt>
                <c:pt idx="5726">
                  <c:v>38311</c:v>
                </c:pt>
                <c:pt idx="5727">
                  <c:v>38312</c:v>
                </c:pt>
                <c:pt idx="5728">
                  <c:v>38313</c:v>
                </c:pt>
                <c:pt idx="5729">
                  <c:v>38314</c:v>
                </c:pt>
                <c:pt idx="5730">
                  <c:v>38315</c:v>
                </c:pt>
                <c:pt idx="5731">
                  <c:v>38316</c:v>
                </c:pt>
                <c:pt idx="5732">
                  <c:v>38317</c:v>
                </c:pt>
                <c:pt idx="5733">
                  <c:v>38318</c:v>
                </c:pt>
                <c:pt idx="5734">
                  <c:v>38319</c:v>
                </c:pt>
                <c:pt idx="5735">
                  <c:v>38320</c:v>
                </c:pt>
                <c:pt idx="5736">
                  <c:v>38321</c:v>
                </c:pt>
                <c:pt idx="5737">
                  <c:v>38322</c:v>
                </c:pt>
                <c:pt idx="5738">
                  <c:v>38323</c:v>
                </c:pt>
                <c:pt idx="5739">
                  <c:v>38324</c:v>
                </c:pt>
                <c:pt idx="5740">
                  <c:v>38325</c:v>
                </c:pt>
                <c:pt idx="5741">
                  <c:v>38326</c:v>
                </c:pt>
                <c:pt idx="5742">
                  <c:v>38327</c:v>
                </c:pt>
                <c:pt idx="5743">
                  <c:v>38328</c:v>
                </c:pt>
                <c:pt idx="5744">
                  <c:v>38329</c:v>
                </c:pt>
                <c:pt idx="5745">
                  <c:v>38330</c:v>
                </c:pt>
                <c:pt idx="5746">
                  <c:v>38331</c:v>
                </c:pt>
                <c:pt idx="5747">
                  <c:v>38332</c:v>
                </c:pt>
                <c:pt idx="5748">
                  <c:v>38333</c:v>
                </c:pt>
                <c:pt idx="5749">
                  <c:v>38334</c:v>
                </c:pt>
                <c:pt idx="5750">
                  <c:v>38335</c:v>
                </c:pt>
                <c:pt idx="5751">
                  <c:v>38336</c:v>
                </c:pt>
                <c:pt idx="5752">
                  <c:v>38337</c:v>
                </c:pt>
                <c:pt idx="5753">
                  <c:v>38338</c:v>
                </c:pt>
                <c:pt idx="5754">
                  <c:v>38339</c:v>
                </c:pt>
                <c:pt idx="5755">
                  <c:v>38340</c:v>
                </c:pt>
                <c:pt idx="5756">
                  <c:v>38341</c:v>
                </c:pt>
                <c:pt idx="5757">
                  <c:v>38342</c:v>
                </c:pt>
                <c:pt idx="5758">
                  <c:v>38343</c:v>
                </c:pt>
                <c:pt idx="5759">
                  <c:v>38344</c:v>
                </c:pt>
                <c:pt idx="5760">
                  <c:v>38345</c:v>
                </c:pt>
                <c:pt idx="5761">
                  <c:v>38346</c:v>
                </c:pt>
                <c:pt idx="5762">
                  <c:v>38347</c:v>
                </c:pt>
                <c:pt idx="5763">
                  <c:v>38348</c:v>
                </c:pt>
                <c:pt idx="5764">
                  <c:v>38349</c:v>
                </c:pt>
                <c:pt idx="5765">
                  <c:v>38350</c:v>
                </c:pt>
                <c:pt idx="5766">
                  <c:v>38351</c:v>
                </c:pt>
                <c:pt idx="5767">
                  <c:v>38352</c:v>
                </c:pt>
                <c:pt idx="5768">
                  <c:v>38353</c:v>
                </c:pt>
                <c:pt idx="5769">
                  <c:v>38354</c:v>
                </c:pt>
                <c:pt idx="5770">
                  <c:v>38355</c:v>
                </c:pt>
                <c:pt idx="5771">
                  <c:v>38356</c:v>
                </c:pt>
                <c:pt idx="5772">
                  <c:v>38357</c:v>
                </c:pt>
                <c:pt idx="5773">
                  <c:v>38358</c:v>
                </c:pt>
                <c:pt idx="5774">
                  <c:v>38359</c:v>
                </c:pt>
                <c:pt idx="5775">
                  <c:v>38360</c:v>
                </c:pt>
                <c:pt idx="5776">
                  <c:v>38361</c:v>
                </c:pt>
                <c:pt idx="5777">
                  <c:v>38362</c:v>
                </c:pt>
                <c:pt idx="5778">
                  <c:v>38363</c:v>
                </c:pt>
                <c:pt idx="5779">
                  <c:v>38364</c:v>
                </c:pt>
                <c:pt idx="5780">
                  <c:v>38365</c:v>
                </c:pt>
                <c:pt idx="5781">
                  <c:v>38366</c:v>
                </c:pt>
                <c:pt idx="5782">
                  <c:v>38367</c:v>
                </c:pt>
                <c:pt idx="5783">
                  <c:v>38368</c:v>
                </c:pt>
                <c:pt idx="5784">
                  <c:v>38369</c:v>
                </c:pt>
                <c:pt idx="5785">
                  <c:v>38370</c:v>
                </c:pt>
                <c:pt idx="5786">
                  <c:v>38371</c:v>
                </c:pt>
                <c:pt idx="5787">
                  <c:v>38372</c:v>
                </c:pt>
                <c:pt idx="5788">
                  <c:v>38373</c:v>
                </c:pt>
                <c:pt idx="5789">
                  <c:v>38374</c:v>
                </c:pt>
                <c:pt idx="5790">
                  <c:v>38375</c:v>
                </c:pt>
                <c:pt idx="5791">
                  <c:v>38376</c:v>
                </c:pt>
                <c:pt idx="5792">
                  <c:v>38377</c:v>
                </c:pt>
                <c:pt idx="5793">
                  <c:v>38378</c:v>
                </c:pt>
                <c:pt idx="5794">
                  <c:v>38379</c:v>
                </c:pt>
                <c:pt idx="5795">
                  <c:v>38380</c:v>
                </c:pt>
                <c:pt idx="5796">
                  <c:v>38381</c:v>
                </c:pt>
                <c:pt idx="5797">
                  <c:v>38382</c:v>
                </c:pt>
                <c:pt idx="5798">
                  <c:v>38383</c:v>
                </c:pt>
                <c:pt idx="5799">
                  <c:v>38384</c:v>
                </c:pt>
                <c:pt idx="5800">
                  <c:v>38385</c:v>
                </c:pt>
                <c:pt idx="5801">
                  <c:v>38386</c:v>
                </c:pt>
                <c:pt idx="5802">
                  <c:v>38387</c:v>
                </c:pt>
                <c:pt idx="5803">
                  <c:v>38388</c:v>
                </c:pt>
                <c:pt idx="5804">
                  <c:v>38389</c:v>
                </c:pt>
                <c:pt idx="5805">
                  <c:v>38390</c:v>
                </c:pt>
                <c:pt idx="5806">
                  <c:v>38391</c:v>
                </c:pt>
                <c:pt idx="5807">
                  <c:v>38392</c:v>
                </c:pt>
                <c:pt idx="5808">
                  <c:v>38393</c:v>
                </c:pt>
                <c:pt idx="5809">
                  <c:v>38394</c:v>
                </c:pt>
                <c:pt idx="5810">
                  <c:v>38395</c:v>
                </c:pt>
                <c:pt idx="5811">
                  <c:v>38396</c:v>
                </c:pt>
                <c:pt idx="5812">
                  <c:v>38397</c:v>
                </c:pt>
                <c:pt idx="5813">
                  <c:v>38398</c:v>
                </c:pt>
                <c:pt idx="5814">
                  <c:v>38399</c:v>
                </c:pt>
                <c:pt idx="5815">
                  <c:v>38400</c:v>
                </c:pt>
                <c:pt idx="5816">
                  <c:v>38401</c:v>
                </c:pt>
                <c:pt idx="5817">
                  <c:v>38402</c:v>
                </c:pt>
                <c:pt idx="5818">
                  <c:v>38403</c:v>
                </c:pt>
                <c:pt idx="5819">
                  <c:v>38404</c:v>
                </c:pt>
                <c:pt idx="5820">
                  <c:v>38405</c:v>
                </c:pt>
                <c:pt idx="5821">
                  <c:v>38406</c:v>
                </c:pt>
                <c:pt idx="5822">
                  <c:v>38407</c:v>
                </c:pt>
                <c:pt idx="5823">
                  <c:v>38408</c:v>
                </c:pt>
                <c:pt idx="5824">
                  <c:v>38409</c:v>
                </c:pt>
                <c:pt idx="5825">
                  <c:v>38410</c:v>
                </c:pt>
                <c:pt idx="5826">
                  <c:v>38411</c:v>
                </c:pt>
                <c:pt idx="5827">
                  <c:v>38412</c:v>
                </c:pt>
                <c:pt idx="5828">
                  <c:v>38413</c:v>
                </c:pt>
                <c:pt idx="5829">
                  <c:v>38414</c:v>
                </c:pt>
                <c:pt idx="5830">
                  <c:v>38415</c:v>
                </c:pt>
                <c:pt idx="5831">
                  <c:v>38416</c:v>
                </c:pt>
                <c:pt idx="5832">
                  <c:v>38417</c:v>
                </c:pt>
                <c:pt idx="5833">
                  <c:v>38418</c:v>
                </c:pt>
                <c:pt idx="5834">
                  <c:v>38419</c:v>
                </c:pt>
                <c:pt idx="5835">
                  <c:v>38420</c:v>
                </c:pt>
                <c:pt idx="5836">
                  <c:v>38421</c:v>
                </c:pt>
                <c:pt idx="5837">
                  <c:v>38422</c:v>
                </c:pt>
                <c:pt idx="5838">
                  <c:v>38423</c:v>
                </c:pt>
                <c:pt idx="5839">
                  <c:v>38424</c:v>
                </c:pt>
                <c:pt idx="5840">
                  <c:v>38425</c:v>
                </c:pt>
                <c:pt idx="5841">
                  <c:v>38426</c:v>
                </c:pt>
                <c:pt idx="5842">
                  <c:v>38427</c:v>
                </c:pt>
                <c:pt idx="5843">
                  <c:v>38428</c:v>
                </c:pt>
                <c:pt idx="5844">
                  <c:v>38429</c:v>
                </c:pt>
                <c:pt idx="5845">
                  <c:v>38430</c:v>
                </c:pt>
                <c:pt idx="5846">
                  <c:v>38431</c:v>
                </c:pt>
                <c:pt idx="5847">
                  <c:v>38432</c:v>
                </c:pt>
                <c:pt idx="5848">
                  <c:v>38433</c:v>
                </c:pt>
                <c:pt idx="5849">
                  <c:v>38434</c:v>
                </c:pt>
                <c:pt idx="5850">
                  <c:v>38435</c:v>
                </c:pt>
                <c:pt idx="5851">
                  <c:v>38436</c:v>
                </c:pt>
                <c:pt idx="5852">
                  <c:v>38437</c:v>
                </c:pt>
                <c:pt idx="5853">
                  <c:v>38438</c:v>
                </c:pt>
                <c:pt idx="5854">
                  <c:v>38439</c:v>
                </c:pt>
                <c:pt idx="5855">
                  <c:v>38440</c:v>
                </c:pt>
                <c:pt idx="5856">
                  <c:v>38441</c:v>
                </c:pt>
                <c:pt idx="5857">
                  <c:v>38442</c:v>
                </c:pt>
                <c:pt idx="5858">
                  <c:v>38443</c:v>
                </c:pt>
                <c:pt idx="5859">
                  <c:v>38444</c:v>
                </c:pt>
                <c:pt idx="5860">
                  <c:v>38445</c:v>
                </c:pt>
                <c:pt idx="5861">
                  <c:v>38446</c:v>
                </c:pt>
                <c:pt idx="5862">
                  <c:v>38447</c:v>
                </c:pt>
                <c:pt idx="5863">
                  <c:v>38448</c:v>
                </c:pt>
                <c:pt idx="5864">
                  <c:v>38449</c:v>
                </c:pt>
                <c:pt idx="5865">
                  <c:v>38450</c:v>
                </c:pt>
                <c:pt idx="5866">
                  <c:v>38451</c:v>
                </c:pt>
                <c:pt idx="5867">
                  <c:v>38452</c:v>
                </c:pt>
                <c:pt idx="5868">
                  <c:v>38453</c:v>
                </c:pt>
                <c:pt idx="5869">
                  <c:v>38454</c:v>
                </c:pt>
                <c:pt idx="5870">
                  <c:v>38455</c:v>
                </c:pt>
                <c:pt idx="5871">
                  <c:v>38456</c:v>
                </c:pt>
                <c:pt idx="5872">
                  <c:v>38457</c:v>
                </c:pt>
                <c:pt idx="5873">
                  <c:v>38458</c:v>
                </c:pt>
                <c:pt idx="5874">
                  <c:v>38459</c:v>
                </c:pt>
                <c:pt idx="5875">
                  <c:v>38460</c:v>
                </c:pt>
                <c:pt idx="5876">
                  <c:v>38461</c:v>
                </c:pt>
                <c:pt idx="5877">
                  <c:v>38462</c:v>
                </c:pt>
                <c:pt idx="5878">
                  <c:v>38463</c:v>
                </c:pt>
                <c:pt idx="5879">
                  <c:v>38464</c:v>
                </c:pt>
                <c:pt idx="5880">
                  <c:v>38465</c:v>
                </c:pt>
                <c:pt idx="5881">
                  <c:v>38466</c:v>
                </c:pt>
                <c:pt idx="5882">
                  <c:v>38467</c:v>
                </c:pt>
                <c:pt idx="5883">
                  <c:v>38468</c:v>
                </c:pt>
                <c:pt idx="5884">
                  <c:v>38469</c:v>
                </c:pt>
                <c:pt idx="5885">
                  <c:v>38470</c:v>
                </c:pt>
                <c:pt idx="5886">
                  <c:v>38471</c:v>
                </c:pt>
                <c:pt idx="5887">
                  <c:v>38472</c:v>
                </c:pt>
                <c:pt idx="5888">
                  <c:v>38473</c:v>
                </c:pt>
                <c:pt idx="5889">
                  <c:v>38474</c:v>
                </c:pt>
                <c:pt idx="5890">
                  <c:v>38475</c:v>
                </c:pt>
                <c:pt idx="5891">
                  <c:v>38476</c:v>
                </c:pt>
                <c:pt idx="5892">
                  <c:v>38477</c:v>
                </c:pt>
                <c:pt idx="5893">
                  <c:v>38478</c:v>
                </c:pt>
                <c:pt idx="5894">
                  <c:v>38479</c:v>
                </c:pt>
                <c:pt idx="5895">
                  <c:v>38480</c:v>
                </c:pt>
                <c:pt idx="5896">
                  <c:v>38481</c:v>
                </c:pt>
                <c:pt idx="5897">
                  <c:v>38482</c:v>
                </c:pt>
                <c:pt idx="5898">
                  <c:v>38483</c:v>
                </c:pt>
                <c:pt idx="5899">
                  <c:v>38484</c:v>
                </c:pt>
                <c:pt idx="5900">
                  <c:v>38485</c:v>
                </c:pt>
                <c:pt idx="5901">
                  <c:v>38486</c:v>
                </c:pt>
                <c:pt idx="5902">
                  <c:v>38487</c:v>
                </c:pt>
                <c:pt idx="5903">
                  <c:v>38488</c:v>
                </c:pt>
                <c:pt idx="5904">
                  <c:v>38489</c:v>
                </c:pt>
                <c:pt idx="5905">
                  <c:v>38490</c:v>
                </c:pt>
                <c:pt idx="5906">
                  <c:v>38491</c:v>
                </c:pt>
                <c:pt idx="5907">
                  <c:v>38492</c:v>
                </c:pt>
                <c:pt idx="5908">
                  <c:v>38493</c:v>
                </c:pt>
                <c:pt idx="5909">
                  <c:v>38494</c:v>
                </c:pt>
                <c:pt idx="5910">
                  <c:v>38495</c:v>
                </c:pt>
                <c:pt idx="5911">
                  <c:v>38496</c:v>
                </c:pt>
                <c:pt idx="5912">
                  <c:v>38497</c:v>
                </c:pt>
                <c:pt idx="5913">
                  <c:v>38498</c:v>
                </c:pt>
                <c:pt idx="5914">
                  <c:v>38499</c:v>
                </c:pt>
                <c:pt idx="5915">
                  <c:v>38500</c:v>
                </c:pt>
                <c:pt idx="5916">
                  <c:v>38501</c:v>
                </c:pt>
                <c:pt idx="5917">
                  <c:v>38502</c:v>
                </c:pt>
                <c:pt idx="5918">
                  <c:v>38503</c:v>
                </c:pt>
                <c:pt idx="5919">
                  <c:v>38504</c:v>
                </c:pt>
                <c:pt idx="5920">
                  <c:v>38505</c:v>
                </c:pt>
                <c:pt idx="5921">
                  <c:v>38506</c:v>
                </c:pt>
                <c:pt idx="5922">
                  <c:v>38507</c:v>
                </c:pt>
                <c:pt idx="5923">
                  <c:v>38508</c:v>
                </c:pt>
                <c:pt idx="5924">
                  <c:v>38509</c:v>
                </c:pt>
                <c:pt idx="5925">
                  <c:v>38510</c:v>
                </c:pt>
                <c:pt idx="5926">
                  <c:v>38511</c:v>
                </c:pt>
                <c:pt idx="5927">
                  <c:v>38512</c:v>
                </c:pt>
                <c:pt idx="5928">
                  <c:v>38513</c:v>
                </c:pt>
                <c:pt idx="5929">
                  <c:v>38514</c:v>
                </c:pt>
                <c:pt idx="5930">
                  <c:v>38515</c:v>
                </c:pt>
                <c:pt idx="5931">
                  <c:v>38516</c:v>
                </c:pt>
                <c:pt idx="5932">
                  <c:v>38517</c:v>
                </c:pt>
                <c:pt idx="5933">
                  <c:v>38518</c:v>
                </c:pt>
                <c:pt idx="5934">
                  <c:v>38519</c:v>
                </c:pt>
                <c:pt idx="5935">
                  <c:v>38520</c:v>
                </c:pt>
                <c:pt idx="5936">
                  <c:v>38521</c:v>
                </c:pt>
                <c:pt idx="5937">
                  <c:v>38522</c:v>
                </c:pt>
                <c:pt idx="5938">
                  <c:v>38523</c:v>
                </c:pt>
                <c:pt idx="5939">
                  <c:v>38524</c:v>
                </c:pt>
                <c:pt idx="5940">
                  <c:v>38525</c:v>
                </c:pt>
                <c:pt idx="5941">
                  <c:v>38526</c:v>
                </c:pt>
                <c:pt idx="5942">
                  <c:v>38527</c:v>
                </c:pt>
                <c:pt idx="5943">
                  <c:v>38528</c:v>
                </c:pt>
                <c:pt idx="5944">
                  <c:v>38529</c:v>
                </c:pt>
                <c:pt idx="5945">
                  <c:v>38530</c:v>
                </c:pt>
                <c:pt idx="5946">
                  <c:v>38531</c:v>
                </c:pt>
                <c:pt idx="5947">
                  <c:v>38532</c:v>
                </c:pt>
                <c:pt idx="5948">
                  <c:v>38533</c:v>
                </c:pt>
                <c:pt idx="5949">
                  <c:v>38534</c:v>
                </c:pt>
                <c:pt idx="5950">
                  <c:v>38535</c:v>
                </c:pt>
                <c:pt idx="5951">
                  <c:v>38536</c:v>
                </c:pt>
                <c:pt idx="5952">
                  <c:v>38537</c:v>
                </c:pt>
                <c:pt idx="5953">
                  <c:v>38538</c:v>
                </c:pt>
                <c:pt idx="5954">
                  <c:v>38539</c:v>
                </c:pt>
                <c:pt idx="5955">
                  <c:v>38540</c:v>
                </c:pt>
                <c:pt idx="5956">
                  <c:v>38541</c:v>
                </c:pt>
                <c:pt idx="5957">
                  <c:v>38542</c:v>
                </c:pt>
                <c:pt idx="5958">
                  <c:v>38543</c:v>
                </c:pt>
                <c:pt idx="5959">
                  <c:v>38544</c:v>
                </c:pt>
                <c:pt idx="5960">
                  <c:v>38545</c:v>
                </c:pt>
                <c:pt idx="5961">
                  <c:v>38546</c:v>
                </c:pt>
                <c:pt idx="5962">
                  <c:v>38547</c:v>
                </c:pt>
                <c:pt idx="5963">
                  <c:v>38548</c:v>
                </c:pt>
                <c:pt idx="5964">
                  <c:v>38549</c:v>
                </c:pt>
                <c:pt idx="5965">
                  <c:v>38550</c:v>
                </c:pt>
                <c:pt idx="5966">
                  <c:v>38551</c:v>
                </c:pt>
                <c:pt idx="5967">
                  <c:v>38552</c:v>
                </c:pt>
                <c:pt idx="5968">
                  <c:v>38553</c:v>
                </c:pt>
                <c:pt idx="5969">
                  <c:v>38554</c:v>
                </c:pt>
                <c:pt idx="5970">
                  <c:v>38555</c:v>
                </c:pt>
                <c:pt idx="5971">
                  <c:v>38556</c:v>
                </c:pt>
                <c:pt idx="5972">
                  <c:v>38557</c:v>
                </c:pt>
                <c:pt idx="5973">
                  <c:v>38558</c:v>
                </c:pt>
                <c:pt idx="5974">
                  <c:v>38559</c:v>
                </c:pt>
                <c:pt idx="5975">
                  <c:v>38560</c:v>
                </c:pt>
                <c:pt idx="5976">
                  <c:v>38561</c:v>
                </c:pt>
                <c:pt idx="5977">
                  <c:v>38562</c:v>
                </c:pt>
                <c:pt idx="5978">
                  <c:v>38563</c:v>
                </c:pt>
                <c:pt idx="5979">
                  <c:v>38564</c:v>
                </c:pt>
                <c:pt idx="5980">
                  <c:v>38565</c:v>
                </c:pt>
                <c:pt idx="5981">
                  <c:v>38566</c:v>
                </c:pt>
                <c:pt idx="5982">
                  <c:v>38567</c:v>
                </c:pt>
                <c:pt idx="5983">
                  <c:v>38568</c:v>
                </c:pt>
                <c:pt idx="5984">
                  <c:v>38569</c:v>
                </c:pt>
                <c:pt idx="5985">
                  <c:v>38570</c:v>
                </c:pt>
                <c:pt idx="5986">
                  <c:v>38571</c:v>
                </c:pt>
                <c:pt idx="5987">
                  <c:v>38572</c:v>
                </c:pt>
                <c:pt idx="5988">
                  <c:v>38573</c:v>
                </c:pt>
                <c:pt idx="5989">
                  <c:v>38574</c:v>
                </c:pt>
                <c:pt idx="5990">
                  <c:v>38575</c:v>
                </c:pt>
                <c:pt idx="5991">
                  <c:v>38576</c:v>
                </c:pt>
                <c:pt idx="5992">
                  <c:v>38577</c:v>
                </c:pt>
                <c:pt idx="5993">
                  <c:v>38578</c:v>
                </c:pt>
                <c:pt idx="5994">
                  <c:v>38579</c:v>
                </c:pt>
                <c:pt idx="5995">
                  <c:v>38580</c:v>
                </c:pt>
                <c:pt idx="5996">
                  <c:v>38581</c:v>
                </c:pt>
                <c:pt idx="5997">
                  <c:v>38582</c:v>
                </c:pt>
                <c:pt idx="5998">
                  <c:v>38583</c:v>
                </c:pt>
                <c:pt idx="5999">
                  <c:v>38584</c:v>
                </c:pt>
                <c:pt idx="6000">
                  <c:v>38585</c:v>
                </c:pt>
                <c:pt idx="6001">
                  <c:v>38586</c:v>
                </c:pt>
                <c:pt idx="6002">
                  <c:v>38587</c:v>
                </c:pt>
                <c:pt idx="6003">
                  <c:v>38588</c:v>
                </c:pt>
                <c:pt idx="6004">
                  <c:v>38589</c:v>
                </c:pt>
                <c:pt idx="6005">
                  <c:v>38590</c:v>
                </c:pt>
                <c:pt idx="6006">
                  <c:v>38591</c:v>
                </c:pt>
                <c:pt idx="6007">
                  <c:v>38592</c:v>
                </c:pt>
                <c:pt idx="6008">
                  <c:v>38593</c:v>
                </c:pt>
                <c:pt idx="6009">
                  <c:v>38594</c:v>
                </c:pt>
                <c:pt idx="6010">
                  <c:v>38595</c:v>
                </c:pt>
                <c:pt idx="6011">
                  <c:v>38596</c:v>
                </c:pt>
                <c:pt idx="6012">
                  <c:v>38597</c:v>
                </c:pt>
                <c:pt idx="6013">
                  <c:v>38598</c:v>
                </c:pt>
                <c:pt idx="6014">
                  <c:v>38599</c:v>
                </c:pt>
                <c:pt idx="6015">
                  <c:v>38600</c:v>
                </c:pt>
                <c:pt idx="6016">
                  <c:v>38601</c:v>
                </c:pt>
                <c:pt idx="6017">
                  <c:v>38602</c:v>
                </c:pt>
                <c:pt idx="6018">
                  <c:v>38603</c:v>
                </c:pt>
                <c:pt idx="6019">
                  <c:v>38604</c:v>
                </c:pt>
                <c:pt idx="6020">
                  <c:v>38605</c:v>
                </c:pt>
                <c:pt idx="6021">
                  <c:v>38606</c:v>
                </c:pt>
                <c:pt idx="6022">
                  <c:v>38607</c:v>
                </c:pt>
                <c:pt idx="6023">
                  <c:v>38608</c:v>
                </c:pt>
                <c:pt idx="6024">
                  <c:v>38609</c:v>
                </c:pt>
                <c:pt idx="6025">
                  <c:v>38610</c:v>
                </c:pt>
                <c:pt idx="6026">
                  <c:v>38611</c:v>
                </c:pt>
                <c:pt idx="6027">
                  <c:v>38612</c:v>
                </c:pt>
                <c:pt idx="6028">
                  <c:v>38613</c:v>
                </c:pt>
                <c:pt idx="6029">
                  <c:v>38614</c:v>
                </c:pt>
                <c:pt idx="6030">
                  <c:v>38615</c:v>
                </c:pt>
                <c:pt idx="6031">
                  <c:v>38616</c:v>
                </c:pt>
                <c:pt idx="6032">
                  <c:v>38617</c:v>
                </c:pt>
                <c:pt idx="6033">
                  <c:v>38618</c:v>
                </c:pt>
                <c:pt idx="6034">
                  <c:v>38619</c:v>
                </c:pt>
                <c:pt idx="6035">
                  <c:v>38620</c:v>
                </c:pt>
                <c:pt idx="6036">
                  <c:v>38621</c:v>
                </c:pt>
                <c:pt idx="6037">
                  <c:v>38622</c:v>
                </c:pt>
                <c:pt idx="6038">
                  <c:v>38623</c:v>
                </c:pt>
                <c:pt idx="6039">
                  <c:v>38624</c:v>
                </c:pt>
                <c:pt idx="6040">
                  <c:v>38625</c:v>
                </c:pt>
                <c:pt idx="6041">
                  <c:v>38626</c:v>
                </c:pt>
                <c:pt idx="6042">
                  <c:v>38627</c:v>
                </c:pt>
                <c:pt idx="6043">
                  <c:v>38628</c:v>
                </c:pt>
                <c:pt idx="6044">
                  <c:v>38629</c:v>
                </c:pt>
                <c:pt idx="6045">
                  <c:v>38630</c:v>
                </c:pt>
                <c:pt idx="6046">
                  <c:v>38631</c:v>
                </c:pt>
                <c:pt idx="6047">
                  <c:v>38632</c:v>
                </c:pt>
                <c:pt idx="6048">
                  <c:v>38633</c:v>
                </c:pt>
                <c:pt idx="6049">
                  <c:v>38634</c:v>
                </c:pt>
                <c:pt idx="6050">
                  <c:v>38635</c:v>
                </c:pt>
                <c:pt idx="6051">
                  <c:v>38636</c:v>
                </c:pt>
                <c:pt idx="6052">
                  <c:v>38637</c:v>
                </c:pt>
                <c:pt idx="6053">
                  <c:v>38638</c:v>
                </c:pt>
                <c:pt idx="6054">
                  <c:v>38639</c:v>
                </c:pt>
                <c:pt idx="6055">
                  <c:v>38640</c:v>
                </c:pt>
                <c:pt idx="6056">
                  <c:v>38641</c:v>
                </c:pt>
                <c:pt idx="6057">
                  <c:v>38642</c:v>
                </c:pt>
                <c:pt idx="6058">
                  <c:v>38643</c:v>
                </c:pt>
                <c:pt idx="6059">
                  <c:v>38644</c:v>
                </c:pt>
                <c:pt idx="6060">
                  <c:v>38645</c:v>
                </c:pt>
                <c:pt idx="6061">
                  <c:v>38646</c:v>
                </c:pt>
                <c:pt idx="6062">
                  <c:v>38647</c:v>
                </c:pt>
                <c:pt idx="6063">
                  <c:v>38648</c:v>
                </c:pt>
                <c:pt idx="6064">
                  <c:v>38649</c:v>
                </c:pt>
                <c:pt idx="6065">
                  <c:v>38650</c:v>
                </c:pt>
                <c:pt idx="6066">
                  <c:v>38651</c:v>
                </c:pt>
                <c:pt idx="6067">
                  <c:v>38652</c:v>
                </c:pt>
                <c:pt idx="6068">
                  <c:v>38653</c:v>
                </c:pt>
                <c:pt idx="6069">
                  <c:v>38654</c:v>
                </c:pt>
                <c:pt idx="6070">
                  <c:v>38655</c:v>
                </c:pt>
                <c:pt idx="6071">
                  <c:v>38656</c:v>
                </c:pt>
                <c:pt idx="6072">
                  <c:v>38657</c:v>
                </c:pt>
                <c:pt idx="6073">
                  <c:v>38658</c:v>
                </c:pt>
                <c:pt idx="6074">
                  <c:v>38659</c:v>
                </c:pt>
                <c:pt idx="6075">
                  <c:v>38660</c:v>
                </c:pt>
                <c:pt idx="6076">
                  <c:v>38661</c:v>
                </c:pt>
                <c:pt idx="6077">
                  <c:v>38662</c:v>
                </c:pt>
                <c:pt idx="6078">
                  <c:v>38663</c:v>
                </c:pt>
                <c:pt idx="6079">
                  <c:v>38664</c:v>
                </c:pt>
                <c:pt idx="6080">
                  <c:v>38665</c:v>
                </c:pt>
                <c:pt idx="6081">
                  <c:v>38666</c:v>
                </c:pt>
                <c:pt idx="6082">
                  <c:v>38667</c:v>
                </c:pt>
                <c:pt idx="6083">
                  <c:v>38668</c:v>
                </c:pt>
                <c:pt idx="6084">
                  <c:v>38669</c:v>
                </c:pt>
                <c:pt idx="6085">
                  <c:v>38670</c:v>
                </c:pt>
                <c:pt idx="6086">
                  <c:v>38671</c:v>
                </c:pt>
                <c:pt idx="6087">
                  <c:v>38672</c:v>
                </c:pt>
                <c:pt idx="6088">
                  <c:v>38673</c:v>
                </c:pt>
                <c:pt idx="6089">
                  <c:v>38674</c:v>
                </c:pt>
                <c:pt idx="6090">
                  <c:v>38675</c:v>
                </c:pt>
                <c:pt idx="6091">
                  <c:v>38676</c:v>
                </c:pt>
                <c:pt idx="6092">
                  <c:v>38677</c:v>
                </c:pt>
                <c:pt idx="6093">
                  <c:v>38678</c:v>
                </c:pt>
                <c:pt idx="6094">
                  <c:v>38679</c:v>
                </c:pt>
                <c:pt idx="6095">
                  <c:v>38680</c:v>
                </c:pt>
                <c:pt idx="6096">
                  <c:v>38681</c:v>
                </c:pt>
                <c:pt idx="6097">
                  <c:v>38682</c:v>
                </c:pt>
                <c:pt idx="6098">
                  <c:v>38683</c:v>
                </c:pt>
                <c:pt idx="6099">
                  <c:v>38684</c:v>
                </c:pt>
                <c:pt idx="6100">
                  <c:v>38685</c:v>
                </c:pt>
                <c:pt idx="6101">
                  <c:v>38686</c:v>
                </c:pt>
                <c:pt idx="6102">
                  <c:v>38687</c:v>
                </c:pt>
                <c:pt idx="6103">
                  <c:v>38688</c:v>
                </c:pt>
                <c:pt idx="6104">
                  <c:v>38689</c:v>
                </c:pt>
                <c:pt idx="6105">
                  <c:v>38690</c:v>
                </c:pt>
                <c:pt idx="6106">
                  <c:v>38691</c:v>
                </c:pt>
                <c:pt idx="6107">
                  <c:v>38692</c:v>
                </c:pt>
                <c:pt idx="6108">
                  <c:v>38693</c:v>
                </c:pt>
                <c:pt idx="6109">
                  <c:v>38694</c:v>
                </c:pt>
                <c:pt idx="6110">
                  <c:v>38695</c:v>
                </c:pt>
                <c:pt idx="6111">
                  <c:v>38696</c:v>
                </c:pt>
                <c:pt idx="6112">
                  <c:v>38697</c:v>
                </c:pt>
                <c:pt idx="6113">
                  <c:v>38698</c:v>
                </c:pt>
                <c:pt idx="6114">
                  <c:v>38699</c:v>
                </c:pt>
                <c:pt idx="6115">
                  <c:v>38700</c:v>
                </c:pt>
                <c:pt idx="6116">
                  <c:v>38701</c:v>
                </c:pt>
                <c:pt idx="6117">
                  <c:v>38702</c:v>
                </c:pt>
                <c:pt idx="6118">
                  <c:v>38703</c:v>
                </c:pt>
                <c:pt idx="6119">
                  <c:v>38704</c:v>
                </c:pt>
                <c:pt idx="6120">
                  <c:v>38705</c:v>
                </c:pt>
                <c:pt idx="6121">
                  <c:v>38706</c:v>
                </c:pt>
                <c:pt idx="6122">
                  <c:v>38707</c:v>
                </c:pt>
                <c:pt idx="6123">
                  <c:v>38708</c:v>
                </c:pt>
                <c:pt idx="6124">
                  <c:v>38709</c:v>
                </c:pt>
                <c:pt idx="6125">
                  <c:v>38710</c:v>
                </c:pt>
                <c:pt idx="6126">
                  <c:v>38711</c:v>
                </c:pt>
                <c:pt idx="6127">
                  <c:v>38712</c:v>
                </c:pt>
                <c:pt idx="6128">
                  <c:v>38713</c:v>
                </c:pt>
                <c:pt idx="6129">
                  <c:v>38714</c:v>
                </c:pt>
                <c:pt idx="6130">
                  <c:v>38715</c:v>
                </c:pt>
                <c:pt idx="6131">
                  <c:v>38716</c:v>
                </c:pt>
                <c:pt idx="6132">
                  <c:v>38717</c:v>
                </c:pt>
                <c:pt idx="6133">
                  <c:v>38718</c:v>
                </c:pt>
                <c:pt idx="6134">
                  <c:v>38719</c:v>
                </c:pt>
                <c:pt idx="6135">
                  <c:v>38720</c:v>
                </c:pt>
                <c:pt idx="6136">
                  <c:v>38721</c:v>
                </c:pt>
                <c:pt idx="6137">
                  <c:v>38722</c:v>
                </c:pt>
                <c:pt idx="6138">
                  <c:v>38723</c:v>
                </c:pt>
                <c:pt idx="6139">
                  <c:v>38724</c:v>
                </c:pt>
                <c:pt idx="6140">
                  <c:v>38725</c:v>
                </c:pt>
                <c:pt idx="6141">
                  <c:v>38726</c:v>
                </c:pt>
                <c:pt idx="6142">
                  <c:v>38727</c:v>
                </c:pt>
                <c:pt idx="6143">
                  <c:v>38728</c:v>
                </c:pt>
                <c:pt idx="6144">
                  <c:v>38729</c:v>
                </c:pt>
                <c:pt idx="6145">
                  <c:v>38730</c:v>
                </c:pt>
                <c:pt idx="6146">
                  <c:v>38731</c:v>
                </c:pt>
                <c:pt idx="6147">
                  <c:v>38732</c:v>
                </c:pt>
                <c:pt idx="6148">
                  <c:v>38733</c:v>
                </c:pt>
                <c:pt idx="6149">
                  <c:v>38734</c:v>
                </c:pt>
                <c:pt idx="6150">
                  <c:v>38735</c:v>
                </c:pt>
                <c:pt idx="6151">
                  <c:v>38736</c:v>
                </c:pt>
                <c:pt idx="6152">
                  <c:v>38737</c:v>
                </c:pt>
                <c:pt idx="6153">
                  <c:v>38738</c:v>
                </c:pt>
                <c:pt idx="6154">
                  <c:v>38739</c:v>
                </c:pt>
                <c:pt idx="6155">
                  <c:v>38740</c:v>
                </c:pt>
                <c:pt idx="6156">
                  <c:v>38741</c:v>
                </c:pt>
                <c:pt idx="6157">
                  <c:v>38742</c:v>
                </c:pt>
                <c:pt idx="6158">
                  <c:v>38743</c:v>
                </c:pt>
                <c:pt idx="6159">
                  <c:v>38744</c:v>
                </c:pt>
                <c:pt idx="6160">
                  <c:v>38745</c:v>
                </c:pt>
                <c:pt idx="6161">
                  <c:v>38746</c:v>
                </c:pt>
                <c:pt idx="6162">
                  <c:v>38747</c:v>
                </c:pt>
                <c:pt idx="6163">
                  <c:v>38748</c:v>
                </c:pt>
                <c:pt idx="6164">
                  <c:v>38749</c:v>
                </c:pt>
                <c:pt idx="6165">
                  <c:v>38750</c:v>
                </c:pt>
                <c:pt idx="6166">
                  <c:v>38751</c:v>
                </c:pt>
                <c:pt idx="6167">
                  <c:v>38752</c:v>
                </c:pt>
                <c:pt idx="6168">
                  <c:v>38753</c:v>
                </c:pt>
                <c:pt idx="6169">
                  <c:v>38754</c:v>
                </c:pt>
                <c:pt idx="6170">
                  <c:v>38755</c:v>
                </c:pt>
                <c:pt idx="6171">
                  <c:v>38756</c:v>
                </c:pt>
                <c:pt idx="6172">
                  <c:v>38757</c:v>
                </c:pt>
                <c:pt idx="6173">
                  <c:v>38758</c:v>
                </c:pt>
                <c:pt idx="6174">
                  <c:v>38759</c:v>
                </c:pt>
                <c:pt idx="6175">
                  <c:v>38760</c:v>
                </c:pt>
                <c:pt idx="6176">
                  <c:v>38761</c:v>
                </c:pt>
                <c:pt idx="6177">
                  <c:v>38762</c:v>
                </c:pt>
                <c:pt idx="6178">
                  <c:v>38763</c:v>
                </c:pt>
                <c:pt idx="6179">
                  <c:v>38764</c:v>
                </c:pt>
                <c:pt idx="6180">
                  <c:v>38765</c:v>
                </c:pt>
                <c:pt idx="6181">
                  <c:v>38766</c:v>
                </c:pt>
                <c:pt idx="6182">
                  <c:v>38767</c:v>
                </c:pt>
                <c:pt idx="6183">
                  <c:v>38768</c:v>
                </c:pt>
                <c:pt idx="6184">
                  <c:v>38769</c:v>
                </c:pt>
                <c:pt idx="6185">
                  <c:v>38770</c:v>
                </c:pt>
                <c:pt idx="6186">
                  <c:v>38771</c:v>
                </c:pt>
                <c:pt idx="6187">
                  <c:v>38772</c:v>
                </c:pt>
                <c:pt idx="6188">
                  <c:v>38773</c:v>
                </c:pt>
                <c:pt idx="6189">
                  <c:v>38774</c:v>
                </c:pt>
                <c:pt idx="6190">
                  <c:v>38775</c:v>
                </c:pt>
                <c:pt idx="6191">
                  <c:v>38776</c:v>
                </c:pt>
                <c:pt idx="6192">
                  <c:v>38777</c:v>
                </c:pt>
                <c:pt idx="6193">
                  <c:v>38778</c:v>
                </c:pt>
                <c:pt idx="6194">
                  <c:v>38779</c:v>
                </c:pt>
                <c:pt idx="6195">
                  <c:v>38780</c:v>
                </c:pt>
                <c:pt idx="6196">
                  <c:v>38781</c:v>
                </c:pt>
                <c:pt idx="6197">
                  <c:v>38782</c:v>
                </c:pt>
                <c:pt idx="6198">
                  <c:v>38783</c:v>
                </c:pt>
                <c:pt idx="6199">
                  <c:v>38784</c:v>
                </c:pt>
                <c:pt idx="6200">
                  <c:v>38785</c:v>
                </c:pt>
                <c:pt idx="6201">
                  <c:v>38786</c:v>
                </c:pt>
                <c:pt idx="6202">
                  <c:v>38787</c:v>
                </c:pt>
                <c:pt idx="6203">
                  <c:v>38788</c:v>
                </c:pt>
                <c:pt idx="6204">
                  <c:v>38789</c:v>
                </c:pt>
                <c:pt idx="6205">
                  <c:v>38790</c:v>
                </c:pt>
                <c:pt idx="6206">
                  <c:v>38791</c:v>
                </c:pt>
                <c:pt idx="6207">
                  <c:v>38792</c:v>
                </c:pt>
                <c:pt idx="6208">
                  <c:v>38793</c:v>
                </c:pt>
                <c:pt idx="6209">
                  <c:v>38794</c:v>
                </c:pt>
                <c:pt idx="6210">
                  <c:v>38795</c:v>
                </c:pt>
                <c:pt idx="6211">
                  <c:v>38796</c:v>
                </c:pt>
                <c:pt idx="6212">
                  <c:v>38797</c:v>
                </c:pt>
                <c:pt idx="6213">
                  <c:v>38798</c:v>
                </c:pt>
                <c:pt idx="6214">
                  <c:v>38799</c:v>
                </c:pt>
                <c:pt idx="6215">
                  <c:v>38800</c:v>
                </c:pt>
                <c:pt idx="6216">
                  <c:v>38801</c:v>
                </c:pt>
                <c:pt idx="6217">
                  <c:v>38802</c:v>
                </c:pt>
                <c:pt idx="6218">
                  <c:v>38803</c:v>
                </c:pt>
                <c:pt idx="6219">
                  <c:v>38804</c:v>
                </c:pt>
                <c:pt idx="6220">
                  <c:v>38805</c:v>
                </c:pt>
                <c:pt idx="6221">
                  <c:v>38806</c:v>
                </c:pt>
                <c:pt idx="6222">
                  <c:v>38807</c:v>
                </c:pt>
                <c:pt idx="6223">
                  <c:v>38808</c:v>
                </c:pt>
                <c:pt idx="6224">
                  <c:v>38809</c:v>
                </c:pt>
                <c:pt idx="6225">
                  <c:v>38810</c:v>
                </c:pt>
                <c:pt idx="6226">
                  <c:v>38811</c:v>
                </c:pt>
                <c:pt idx="6227">
                  <c:v>38812</c:v>
                </c:pt>
                <c:pt idx="6228">
                  <c:v>38813</c:v>
                </c:pt>
                <c:pt idx="6229">
                  <c:v>38814</c:v>
                </c:pt>
                <c:pt idx="6230">
                  <c:v>38815</c:v>
                </c:pt>
                <c:pt idx="6231">
                  <c:v>38816</c:v>
                </c:pt>
                <c:pt idx="6232">
                  <c:v>38817</c:v>
                </c:pt>
                <c:pt idx="6233">
                  <c:v>38818</c:v>
                </c:pt>
                <c:pt idx="6234">
                  <c:v>38819</c:v>
                </c:pt>
                <c:pt idx="6235">
                  <c:v>38820</c:v>
                </c:pt>
                <c:pt idx="6236">
                  <c:v>38821</c:v>
                </c:pt>
                <c:pt idx="6237">
                  <c:v>38822</c:v>
                </c:pt>
                <c:pt idx="6238">
                  <c:v>38823</c:v>
                </c:pt>
                <c:pt idx="6239">
                  <c:v>38824</c:v>
                </c:pt>
                <c:pt idx="6240">
                  <c:v>38825</c:v>
                </c:pt>
                <c:pt idx="6241">
                  <c:v>38826</c:v>
                </c:pt>
                <c:pt idx="6242">
                  <c:v>38827</c:v>
                </c:pt>
                <c:pt idx="6243">
                  <c:v>38828</c:v>
                </c:pt>
                <c:pt idx="6244">
                  <c:v>38829</c:v>
                </c:pt>
                <c:pt idx="6245">
                  <c:v>38830</c:v>
                </c:pt>
                <c:pt idx="6246">
                  <c:v>38831</c:v>
                </c:pt>
                <c:pt idx="6247">
                  <c:v>38832</c:v>
                </c:pt>
                <c:pt idx="6248">
                  <c:v>38833</c:v>
                </c:pt>
                <c:pt idx="6249">
                  <c:v>38834</c:v>
                </c:pt>
                <c:pt idx="6250">
                  <c:v>38835</c:v>
                </c:pt>
                <c:pt idx="6251">
                  <c:v>38836</c:v>
                </c:pt>
                <c:pt idx="6252">
                  <c:v>38837</c:v>
                </c:pt>
                <c:pt idx="6253">
                  <c:v>38838</c:v>
                </c:pt>
                <c:pt idx="6254">
                  <c:v>38839</c:v>
                </c:pt>
                <c:pt idx="6255">
                  <c:v>38840</c:v>
                </c:pt>
                <c:pt idx="6256">
                  <c:v>38841</c:v>
                </c:pt>
                <c:pt idx="6257">
                  <c:v>38842</c:v>
                </c:pt>
                <c:pt idx="6258">
                  <c:v>38843</c:v>
                </c:pt>
                <c:pt idx="6259">
                  <c:v>38844</c:v>
                </c:pt>
                <c:pt idx="6260">
                  <c:v>38845</c:v>
                </c:pt>
                <c:pt idx="6261">
                  <c:v>38846</c:v>
                </c:pt>
                <c:pt idx="6262">
                  <c:v>38847</c:v>
                </c:pt>
                <c:pt idx="6263">
                  <c:v>38848</c:v>
                </c:pt>
                <c:pt idx="6264">
                  <c:v>38849</c:v>
                </c:pt>
                <c:pt idx="6265">
                  <c:v>38850</c:v>
                </c:pt>
                <c:pt idx="6266">
                  <c:v>38851</c:v>
                </c:pt>
                <c:pt idx="6267">
                  <c:v>38852</c:v>
                </c:pt>
                <c:pt idx="6268">
                  <c:v>38853</c:v>
                </c:pt>
                <c:pt idx="6269">
                  <c:v>38854</c:v>
                </c:pt>
                <c:pt idx="6270">
                  <c:v>38855</c:v>
                </c:pt>
                <c:pt idx="6271">
                  <c:v>38856</c:v>
                </c:pt>
                <c:pt idx="6272">
                  <c:v>38857</c:v>
                </c:pt>
                <c:pt idx="6273">
                  <c:v>38858</c:v>
                </c:pt>
                <c:pt idx="6274">
                  <c:v>38859</c:v>
                </c:pt>
                <c:pt idx="6275">
                  <c:v>38860</c:v>
                </c:pt>
                <c:pt idx="6276">
                  <c:v>38861</c:v>
                </c:pt>
                <c:pt idx="6277">
                  <c:v>38862</c:v>
                </c:pt>
                <c:pt idx="6278">
                  <c:v>38863</c:v>
                </c:pt>
                <c:pt idx="6279">
                  <c:v>38864</c:v>
                </c:pt>
                <c:pt idx="6280">
                  <c:v>38865</c:v>
                </c:pt>
                <c:pt idx="6281">
                  <c:v>38866</c:v>
                </c:pt>
                <c:pt idx="6282">
                  <c:v>38867</c:v>
                </c:pt>
                <c:pt idx="6283">
                  <c:v>38868</c:v>
                </c:pt>
                <c:pt idx="6284">
                  <c:v>38869</c:v>
                </c:pt>
                <c:pt idx="6285">
                  <c:v>38870</c:v>
                </c:pt>
                <c:pt idx="6286">
                  <c:v>38871</c:v>
                </c:pt>
                <c:pt idx="6287">
                  <c:v>38872</c:v>
                </c:pt>
                <c:pt idx="6288">
                  <c:v>38873</c:v>
                </c:pt>
                <c:pt idx="6289">
                  <c:v>38874</c:v>
                </c:pt>
                <c:pt idx="6290">
                  <c:v>38875</c:v>
                </c:pt>
                <c:pt idx="6291">
                  <c:v>38876</c:v>
                </c:pt>
                <c:pt idx="6292">
                  <c:v>38877</c:v>
                </c:pt>
                <c:pt idx="6293">
                  <c:v>38878</c:v>
                </c:pt>
                <c:pt idx="6294">
                  <c:v>38879</c:v>
                </c:pt>
                <c:pt idx="6295">
                  <c:v>38880</c:v>
                </c:pt>
                <c:pt idx="6296">
                  <c:v>38881</c:v>
                </c:pt>
                <c:pt idx="6297">
                  <c:v>38882</c:v>
                </c:pt>
                <c:pt idx="6298">
                  <c:v>38883</c:v>
                </c:pt>
                <c:pt idx="6299">
                  <c:v>38884</c:v>
                </c:pt>
                <c:pt idx="6300">
                  <c:v>38885</c:v>
                </c:pt>
                <c:pt idx="6301">
                  <c:v>38886</c:v>
                </c:pt>
                <c:pt idx="6302">
                  <c:v>38887</c:v>
                </c:pt>
                <c:pt idx="6303">
                  <c:v>38888</c:v>
                </c:pt>
                <c:pt idx="6304">
                  <c:v>38889</c:v>
                </c:pt>
                <c:pt idx="6305">
                  <c:v>38890</c:v>
                </c:pt>
                <c:pt idx="6306">
                  <c:v>38891</c:v>
                </c:pt>
                <c:pt idx="6307">
                  <c:v>38892</c:v>
                </c:pt>
                <c:pt idx="6308">
                  <c:v>38893</c:v>
                </c:pt>
                <c:pt idx="6309">
                  <c:v>38894</c:v>
                </c:pt>
                <c:pt idx="6310">
                  <c:v>38895</c:v>
                </c:pt>
                <c:pt idx="6311">
                  <c:v>38896</c:v>
                </c:pt>
                <c:pt idx="6312">
                  <c:v>38897</c:v>
                </c:pt>
                <c:pt idx="6313">
                  <c:v>38898</c:v>
                </c:pt>
                <c:pt idx="6314">
                  <c:v>38899</c:v>
                </c:pt>
                <c:pt idx="6315">
                  <c:v>38900</c:v>
                </c:pt>
                <c:pt idx="6316">
                  <c:v>38901</c:v>
                </c:pt>
                <c:pt idx="6317">
                  <c:v>38902</c:v>
                </c:pt>
                <c:pt idx="6318">
                  <c:v>38903</c:v>
                </c:pt>
                <c:pt idx="6319">
                  <c:v>38904</c:v>
                </c:pt>
                <c:pt idx="6320">
                  <c:v>38905</c:v>
                </c:pt>
                <c:pt idx="6321">
                  <c:v>38906</c:v>
                </c:pt>
                <c:pt idx="6322">
                  <c:v>38907</c:v>
                </c:pt>
                <c:pt idx="6323">
                  <c:v>38908</c:v>
                </c:pt>
                <c:pt idx="6324">
                  <c:v>38909</c:v>
                </c:pt>
                <c:pt idx="6325">
                  <c:v>38910</c:v>
                </c:pt>
                <c:pt idx="6326">
                  <c:v>38911</c:v>
                </c:pt>
                <c:pt idx="6327">
                  <c:v>38912</c:v>
                </c:pt>
                <c:pt idx="6328">
                  <c:v>38913</c:v>
                </c:pt>
                <c:pt idx="6329">
                  <c:v>38914</c:v>
                </c:pt>
                <c:pt idx="6330">
                  <c:v>38915</c:v>
                </c:pt>
                <c:pt idx="6331">
                  <c:v>38916</c:v>
                </c:pt>
                <c:pt idx="6332">
                  <c:v>38917</c:v>
                </c:pt>
                <c:pt idx="6333">
                  <c:v>38918</c:v>
                </c:pt>
                <c:pt idx="6334">
                  <c:v>38919</c:v>
                </c:pt>
                <c:pt idx="6335">
                  <c:v>38920</c:v>
                </c:pt>
                <c:pt idx="6336">
                  <c:v>38921</c:v>
                </c:pt>
                <c:pt idx="6337">
                  <c:v>38922</c:v>
                </c:pt>
                <c:pt idx="6338">
                  <c:v>38923</c:v>
                </c:pt>
                <c:pt idx="6339">
                  <c:v>38924</c:v>
                </c:pt>
                <c:pt idx="6340">
                  <c:v>38925</c:v>
                </c:pt>
                <c:pt idx="6341">
                  <c:v>38926</c:v>
                </c:pt>
                <c:pt idx="6342">
                  <c:v>38927</c:v>
                </c:pt>
                <c:pt idx="6343">
                  <c:v>38928</c:v>
                </c:pt>
                <c:pt idx="6344">
                  <c:v>38929</c:v>
                </c:pt>
                <c:pt idx="6345">
                  <c:v>38930</c:v>
                </c:pt>
                <c:pt idx="6346">
                  <c:v>38931</c:v>
                </c:pt>
                <c:pt idx="6347">
                  <c:v>38932</c:v>
                </c:pt>
                <c:pt idx="6348">
                  <c:v>38933</c:v>
                </c:pt>
                <c:pt idx="6349">
                  <c:v>38934</c:v>
                </c:pt>
                <c:pt idx="6350">
                  <c:v>38935</c:v>
                </c:pt>
                <c:pt idx="6351">
                  <c:v>38936</c:v>
                </c:pt>
                <c:pt idx="6352">
                  <c:v>38937</c:v>
                </c:pt>
                <c:pt idx="6353">
                  <c:v>38938</c:v>
                </c:pt>
                <c:pt idx="6354">
                  <c:v>38939</c:v>
                </c:pt>
                <c:pt idx="6355">
                  <c:v>38940</c:v>
                </c:pt>
                <c:pt idx="6356">
                  <c:v>38941</c:v>
                </c:pt>
                <c:pt idx="6357">
                  <c:v>38942</c:v>
                </c:pt>
                <c:pt idx="6358">
                  <c:v>38943</c:v>
                </c:pt>
                <c:pt idx="6359">
                  <c:v>38944</c:v>
                </c:pt>
                <c:pt idx="6360">
                  <c:v>38945</c:v>
                </c:pt>
                <c:pt idx="6361">
                  <c:v>38946</c:v>
                </c:pt>
                <c:pt idx="6362">
                  <c:v>38947</c:v>
                </c:pt>
                <c:pt idx="6363">
                  <c:v>38948</c:v>
                </c:pt>
                <c:pt idx="6364">
                  <c:v>38949</c:v>
                </c:pt>
                <c:pt idx="6365">
                  <c:v>38950</c:v>
                </c:pt>
                <c:pt idx="6366">
                  <c:v>38951</c:v>
                </c:pt>
                <c:pt idx="6367">
                  <c:v>38952</c:v>
                </c:pt>
                <c:pt idx="6368">
                  <c:v>38953</c:v>
                </c:pt>
                <c:pt idx="6369">
                  <c:v>38954</c:v>
                </c:pt>
                <c:pt idx="6370">
                  <c:v>38955</c:v>
                </c:pt>
                <c:pt idx="6371">
                  <c:v>38956</c:v>
                </c:pt>
                <c:pt idx="6372">
                  <c:v>38957</c:v>
                </c:pt>
                <c:pt idx="6373">
                  <c:v>38958</c:v>
                </c:pt>
                <c:pt idx="6374">
                  <c:v>38959</c:v>
                </c:pt>
                <c:pt idx="6375">
                  <c:v>38960</c:v>
                </c:pt>
                <c:pt idx="6376">
                  <c:v>38961</c:v>
                </c:pt>
                <c:pt idx="6377">
                  <c:v>38962</c:v>
                </c:pt>
                <c:pt idx="6378">
                  <c:v>38963</c:v>
                </c:pt>
                <c:pt idx="6379">
                  <c:v>38964</c:v>
                </c:pt>
                <c:pt idx="6380">
                  <c:v>38965</c:v>
                </c:pt>
                <c:pt idx="6381">
                  <c:v>38966</c:v>
                </c:pt>
                <c:pt idx="6382">
                  <c:v>38967</c:v>
                </c:pt>
                <c:pt idx="6383">
                  <c:v>38968</c:v>
                </c:pt>
                <c:pt idx="6384">
                  <c:v>38969</c:v>
                </c:pt>
                <c:pt idx="6385">
                  <c:v>38970</c:v>
                </c:pt>
                <c:pt idx="6386">
                  <c:v>38971</c:v>
                </c:pt>
                <c:pt idx="6387">
                  <c:v>38972</c:v>
                </c:pt>
                <c:pt idx="6388">
                  <c:v>38973</c:v>
                </c:pt>
                <c:pt idx="6389">
                  <c:v>38974</c:v>
                </c:pt>
                <c:pt idx="6390">
                  <c:v>38975</c:v>
                </c:pt>
                <c:pt idx="6391">
                  <c:v>38976</c:v>
                </c:pt>
                <c:pt idx="6392">
                  <c:v>38977</c:v>
                </c:pt>
                <c:pt idx="6393">
                  <c:v>38978</c:v>
                </c:pt>
                <c:pt idx="6394">
                  <c:v>38979</c:v>
                </c:pt>
                <c:pt idx="6395">
                  <c:v>38980</c:v>
                </c:pt>
                <c:pt idx="6396">
                  <c:v>38981</c:v>
                </c:pt>
                <c:pt idx="6397">
                  <c:v>38982</c:v>
                </c:pt>
                <c:pt idx="6398">
                  <c:v>38983</c:v>
                </c:pt>
                <c:pt idx="6399">
                  <c:v>38984</c:v>
                </c:pt>
                <c:pt idx="6400">
                  <c:v>38985</c:v>
                </c:pt>
                <c:pt idx="6401">
                  <c:v>38986</c:v>
                </c:pt>
                <c:pt idx="6402">
                  <c:v>38987</c:v>
                </c:pt>
                <c:pt idx="6403">
                  <c:v>38988</c:v>
                </c:pt>
                <c:pt idx="6404">
                  <c:v>38989</c:v>
                </c:pt>
                <c:pt idx="6405">
                  <c:v>38990</c:v>
                </c:pt>
                <c:pt idx="6406">
                  <c:v>38991</c:v>
                </c:pt>
                <c:pt idx="6407">
                  <c:v>38992</c:v>
                </c:pt>
                <c:pt idx="6408">
                  <c:v>38993</c:v>
                </c:pt>
                <c:pt idx="6409">
                  <c:v>38994</c:v>
                </c:pt>
                <c:pt idx="6410">
                  <c:v>38995</c:v>
                </c:pt>
                <c:pt idx="6411">
                  <c:v>38996</c:v>
                </c:pt>
                <c:pt idx="6412">
                  <c:v>38997</c:v>
                </c:pt>
                <c:pt idx="6413">
                  <c:v>38998</c:v>
                </c:pt>
                <c:pt idx="6414">
                  <c:v>38999</c:v>
                </c:pt>
                <c:pt idx="6415">
                  <c:v>39000</c:v>
                </c:pt>
                <c:pt idx="6416">
                  <c:v>39001</c:v>
                </c:pt>
                <c:pt idx="6417">
                  <c:v>39002</c:v>
                </c:pt>
                <c:pt idx="6418">
                  <c:v>39003</c:v>
                </c:pt>
                <c:pt idx="6419">
                  <c:v>39004</c:v>
                </c:pt>
                <c:pt idx="6420">
                  <c:v>39005</c:v>
                </c:pt>
                <c:pt idx="6421">
                  <c:v>39006</c:v>
                </c:pt>
                <c:pt idx="6422">
                  <c:v>39007</c:v>
                </c:pt>
                <c:pt idx="6423">
                  <c:v>39008</c:v>
                </c:pt>
                <c:pt idx="6424">
                  <c:v>39009</c:v>
                </c:pt>
                <c:pt idx="6425">
                  <c:v>39010</c:v>
                </c:pt>
                <c:pt idx="6426">
                  <c:v>39011</c:v>
                </c:pt>
                <c:pt idx="6427">
                  <c:v>39012</c:v>
                </c:pt>
                <c:pt idx="6428">
                  <c:v>39013</c:v>
                </c:pt>
                <c:pt idx="6429">
                  <c:v>39014</c:v>
                </c:pt>
                <c:pt idx="6430">
                  <c:v>39015</c:v>
                </c:pt>
                <c:pt idx="6431">
                  <c:v>39016</c:v>
                </c:pt>
                <c:pt idx="6432">
                  <c:v>39017</c:v>
                </c:pt>
                <c:pt idx="6433">
                  <c:v>39018</c:v>
                </c:pt>
                <c:pt idx="6434">
                  <c:v>39019</c:v>
                </c:pt>
                <c:pt idx="6435">
                  <c:v>39020</c:v>
                </c:pt>
                <c:pt idx="6436">
                  <c:v>39021</c:v>
                </c:pt>
                <c:pt idx="6437">
                  <c:v>39022</c:v>
                </c:pt>
                <c:pt idx="6438">
                  <c:v>39023</c:v>
                </c:pt>
                <c:pt idx="6439">
                  <c:v>39024</c:v>
                </c:pt>
                <c:pt idx="6440">
                  <c:v>39025</c:v>
                </c:pt>
                <c:pt idx="6441">
                  <c:v>39026</c:v>
                </c:pt>
                <c:pt idx="6442">
                  <c:v>39027</c:v>
                </c:pt>
                <c:pt idx="6443">
                  <c:v>39028</c:v>
                </c:pt>
                <c:pt idx="6444">
                  <c:v>39029</c:v>
                </c:pt>
                <c:pt idx="6445">
                  <c:v>39030</c:v>
                </c:pt>
                <c:pt idx="6446">
                  <c:v>39031</c:v>
                </c:pt>
                <c:pt idx="6447">
                  <c:v>39032</c:v>
                </c:pt>
                <c:pt idx="6448">
                  <c:v>39033</c:v>
                </c:pt>
                <c:pt idx="6449">
                  <c:v>39034</c:v>
                </c:pt>
                <c:pt idx="6450">
                  <c:v>39035</c:v>
                </c:pt>
                <c:pt idx="6451">
                  <c:v>39036</c:v>
                </c:pt>
                <c:pt idx="6452">
                  <c:v>39037</c:v>
                </c:pt>
                <c:pt idx="6453">
                  <c:v>39038</c:v>
                </c:pt>
                <c:pt idx="6454">
                  <c:v>39039</c:v>
                </c:pt>
                <c:pt idx="6455">
                  <c:v>39040</c:v>
                </c:pt>
                <c:pt idx="6456">
                  <c:v>39041</c:v>
                </c:pt>
                <c:pt idx="6457">
                  <c:v>39042</c:v>
                </c:pt>
                <c:pt idx="6458">
                  <c:v>39043</c:v>
                </c:pt>
                <c:pt idx="6459">
                  <c:v>39044</c:v>
                </c:pt>
                <c:pt idx="6460">
                  <c:v>39045</c:v>
                </c:pt>
                <c:pt idx="6461">
                  <c:v>39046</c:v>
                </c:pt>
                <c:pt idx="6462">
                  <c:v>39047</c:v>
                </c:pt>
                <c:pt idx="6463">
                  <c:v>39048</c:v>
                </c:pt>
                <c:pt idx="6464">
                  <c:v>39049</c:v>
                </c:pt>
                <c:pt idx="6465">
                  <c:v>39050</c:v>
                </c:pt>
                <c:pt idx="6466">
                  <c:v>39051</c:v>
                </c:pt>
                <c:pt idx="6467">
                  <c:v>39052</c:v>
                </c:pt>
                <c:pt idx="6468">
                  <c:v>39053</c:v>
                </c:pt>
                <c:pt idx="6469">
                  <c:v>39054</c:v>
                </c:pt>
                <c:pt idx="6470">
                  <c:v>39055</c:v>
                </c:pt>
                <c:pt idx="6471">
                  <c:v>39056</c:v>
                </c:pt>
                <c:pt idx="6472">
                  <c:v>39057</c:v>
                </c:pt>
                <c:pt idx="6473">
                  <c:v>39058</c:v>
                </c:pt>
                <c:pt idx="6474">
                  <c:v>39059</c:v>
                </c:pt>
                <c:pt idx="6475">
                  <c:v>39060</c:v>
                </c:pt>
                <c:pt idx="6476">
                  <c:v>39061</c:v>
                </c:pt>
                <c:pt idx="6477">
                  <c:v>39062</c:v>
                </c:pt>
                <c:pt idx="6478">
                  <c:v>39063</c:v>
                </c:pt>
                <c:pt idx="6479">
                  <c:v>39064</c:v>
                </c:pt>
                <c:pt idx="6480">
                  <c:v>39065</c:v>
                </c:pt>
                <c:pt idx="6481">
                  <c:v>39066</c:v>
                </c:pt>
                <c:pt idx="6482">
                  <c:v>39067</c:v>
                </c:pt>
                <c:pt idx="6483">
                  <c:v>39068</c:v>
                </c:pt>
                <c:pt idx="6484">
                  <c:v>39069</c:v>
                </c:pt>
                <c:pt idx="6485">
                  <c:v>39070</c:v>
                </c:pt>
                <c:pt idx="6486">
                  <c:v>39071</c:v>
                </c:pt>
                <c:pt idx="6487">
                  <c:v>39072</c:v>
                </c:pt>
                <c:pt idx="6488">
                  <c:v>39073</c:v>
                </c:pt>
                <c:pt idx="6489">
                  <c:v>39074</c:v>
                </c:pt>
                <c:pt idx="6490">
                  <c:v>39075</c:v>
                </c:pt>
                <c:pt idx="6491">
                  <c:v>39076</c:v>
                </c:pt>
                <c:pt idx="6492">
                  <c:v>39077</c:v>
                </c:pt>
                <c:pt idx="6493">
                  <c:v>39078</c:v>
                </c:pt>
                <c:pt idx="6494">
                  <c:v>39079</c:v>
                </c:pt>
                <c:pt idx="6495">
                  <c:v>39080</c:v>
                </c:pt>
                <c:pt idx="6496">
                  <c:v>39081</c:v>
                </c:pt>
                <c:pt idx="6497">
                  <c:v>39082</c:v>
                </c:pt>
                <c:pt idx="6498">
                  <c:v>39083</c:v>
                </c:pt>
                <c:pt idx="6499">
                  <c:v>39084</c:v>
                </c:pt>
                <c:pt idx="6500">
                  <c:v>39085</c:v>
                </c:pt>
                <c:pt idx="6501">
                  <c:v>39086</c:v>
                </c:pt>
                <c:pt idx="6502">
                  <c:v>39087</c:v>
                </c:pt>
                <c:pt idx="6503">
                  <c:v>39088</c:v>
                </c:pt>
                <c:pt idx="6504">
                  <c:v>39089</c:v>
                </c:pt>
                <c:pt idx="6505">
                  <c:v>39090</c:v>
                </c:pt>
                <c:pt idx="6506">
                  <c:v>39091</c:v>
                </c:pt>
                <c:pt idx="6507">
                  <c:v>39092</c:v>
                </c:pt>
                <c:pt idx="6508">
                  <c:v>39093</c:v>
                </c:pt>
                <c:pt idx="6509">
                  <c:v>39094</c:v>
                </c:pt>
                <c:pt idx="6510">
                  <c:v>39095</c:v>
                </c:pt>
                <c:pt idx="6511">
                  <c:v>39096</c:v>
                </c:pt>
                <c:pt idx="6512">
                  <c:v>39097</c:v>
                </c:pt>
                <c:pt idx="6513">
                  <c:v>39098</c:v>
                </c:pt>
                <c:pt idx="6514">
                  <c:v>39099</c:v>
                </c:pt>
                <c:pt idx="6515">
                  <c:v>39100</c:v>
                </c:pt>
                <c:pt idx="6516">
                  <c:v>39101</c:v>
                </c:pt>
                <c:pt idx="6517">
                  <c:v>39102</c:v>
                </c:pt>
                <c:pt idx="6518">
                  <c:v>39103</c:v>
                </c:pt>
                <c:pt idx="6519">
                  <c:v>39104</c:v>
                </c:pt>
                <c:pt idx="6520">
                  <c:v>39105</c:v>
                </c:pt>
                <c:pt idx="6521">
                  <c:v>39106</c:v>
                </c:pt>
                <c:pt idx="6522">
                  <c:v>39107</c:v>
                </c:pt>
                <c:pt idx="6523">
                  <c:v>39108</c:v>
                </c:pt>
                <c:pt idx="6524">
                  <c:v>39109</c:v>
                </c:pt>
                <c:pt idx="6525">
                  <c:v>39110</c:v>
                </c:pt>
                <c:pt idx="6526">
                  <c:v>39111</c:v>
                </c:pt>
                <c:pt idx="6527">
                  <c:v>39112</c:v>
                </c:pt>
                <c:pt idx="6528">
                  <c:v>39113</c:v>
                </c:pt>
                <c:pt idx="6529">
                  <c:v>39114</c:v>
                </c:pt>
                <c:pt idx="6530">
                  <c:v>39115</c:v>
                </c:pt>
                <c:pt idx="6531">
                  <c:v>39116</c:v>
                </c:pt>
                <c:pt idx="6532">
                  <c:v>39117</c:v>
                </c:pt>
                <c:pt idx="6533">
                  <c:v>39118</c:v>
                </c:pt>
                <c:pt idx="6534">
                  <c:v>39119</c:v>
                </c:pt>
                <c:pt idx="6535">
                  <c:v>39120</c:v>
                </c:pt>
                <c:pt idx="6536">
                  <c:v>39121</c:v>
                </c:pt>
                <c:pt idx="6537">
                  <c:v>39122</c:v>
                </c:pt>
                <c:pt idx="6538">
                  <c:v>39123</c:v>
                </c:pt>
                <c:pt idx="6539">
                  <c:v>39124</c:v>
                </c:pt>
                <c:pt idx="6540">
                  <c:v>39125</c:v>
                </c:pt>
                <c:pt idx="6541">
                  <c:v>39126</c:v>
                </c:pt>
                <c:pt idx="6542">
                  <c:v>39127</c:v>
                </c:pt>
                <c:pt idx="6543">
                  <c:v>39128</c:v>
                </c:pt>
                <c:pt idx="6544">
                  <c:v>39129</c:v>
                </c:pt>
                <c:pt idx="6545">
                  <c:v>39130</c:v>
                </c:pt>
                <c:pt idx="6546">
                  <c:v>39131</c:v>
                </c:pt>
                <c:pt idx="6547">
                  <c:v>39132</c:v>
                </c:pt>
                <c:pt idx="6548">
                  <c:v>39133</c:v>
                </c:pt>
                <c:pt idx="6549">
                  <c:v>39134</c:v>
                </c:pt>
                <c:pt idx="6550">
                  <c:v>39135</c:v>
                </c:pt>
                <c:pt idx="6551">
                  <c:v>39136</c:v>
                </c:pt>
                <c:pt idx="6552">
                  <c:v>39137</c:v>
                </c:pt>
                <c:pt idx="6553">
                  <c:v>39138</c:v>
                </c:pt>
                <c:pt idx="6554">
                  <c:v>39139</c:v>
                </c:pt>
                <c:pt idx="6555">
                  <c:v>39140</c:v>
                </c:pt>
                <c:pt idx="6556">
                  <c:v>39141</c:v>
                </c:pt>
                <c:pt idx="6557">
                  <c:v>39142</c:v>
                </c:pt>
                <c:pt idx="6558">
                  <c:v>39143</c:v>
                </c:pt>
                <c:pt idx="6559">
                  <c:v>39144</c:v>
                </c:pt>
                <c:pt idx="6560">
                  <c:v>39145</c:v>
                </c:pt>
                <c:pt idx="6561">
                  <c:v>39146</c:v>
                </c:pt>
                <c:pt idx="6562">
                  <c:v>39147</c:v>
                </c:pt>
                <c:pt idx="6563">
                  <c:v>39148</c:v>
                </c:pt>
                <c:pt idx="6564">
                  <c:v>39149</c:v>
                </c:pt>
                <c:pt idx="6565">
                  <c:v>39150</c:v>
                </c:pt>
                <c:pt idx="6566">
                  <c:v>39151</c:v>
                </c:pt>
                <c:pt idx="6567">
                  <c:v>39152</c:v>
                </c:pt>
                <c:pt idx="6568">
                  <c:v>39153</c:v>
                </c:pt>
                <c:pt idx="6569">
                  <c:v>39154</c:v>
                </c:pt>
                <c:pt idx="6570">
                  <c:v>39155</c:v>
                </c:pt>
                <c:pt idx="6571">
                  <c:v>39156</c:v>
                </c:pt>
                <c:pt idx="6572">
                  <c:v>39157</c:v>
                </c:pt>
                <c:pt idx="6573">
                  <c:v>39158</c:v>
                </c:pt>
                <c:pt idx="6574">
                  <c:v>39159</c:v>
                </c:pt>
                <c:pt idx="6575">
                  <c:v>39160</c:v>
                </c:pt>
                <c:pt idx="6576">
                  <c:v>39161</c:v>
                </c:pt>
                <c:pt idx="6577">
                  <c:v>39162</c:v>
                </c:pt>
                <c:pt idx="6578">
                  <c:v>39163</c:v>
                </c:pt>
                <c:pt idx="6579">
                  <c:v>39164</c:v>
                </c:pt>
                <c:pt idx="6580">
                  <c:v>39165</c:v>
                </c:pt>
                <c:pt idx="6581">
                  <c:v>39166</c:v>
                </c:pt>
                <c:pt idx="6582">
                  <c:v>39167</c:v>
                </c:pt>
                <c:pt idx="6583">
                  <c:v>39168</c:v>
                </c:pt>
                <c:pt idx="6584">
                  <c:v>39169</c:v>
                </c:pt>
                <c:pt idx="6585">
                  <c:v>39170</c:v>
                </c:pt>
                <c:pt idx="6586">
                  <c:v>39171</c:v>
                </c:pt>
                <c:pt idx="6587">
                  <c:v>39172</c:v>
                </c:pt>
                <c:pt idx="6588">
                  <c:v>39173</c:v>
                </c:pt>
                <c:pt idx="6589">
                  <c:v>39174</c:v>
                </c:pt>
                <c:pt idx="6590">
                  <c:v>39175</c:v>
                </c:pt>
                <c:pt idx="6591">
                  <c:v>39176</c:v>
                </c:pt>
                <c:pt idx="6592">
                  <c:v>39177</c:v>
                </c:pt>
                <c:pt idx="6593">
                  <c:v>39178</c:v>
                </c:pt>
                <c:pt idx="6594">
                  <c:v>39179</c:v>
                </c:pt>
                <c:pt idx="6595">
                  <c:v>39180</c:v>
                </c:pt>
                <c:pt idx="6596">
                  <c:v>39181</c:v>
                </c:pt>
                <c:pt idx="6597">
                  <c:v>39182</c:v>
                </c:pt>
                <c:pt idx="6598">
                  <c:v>39183</c:v>
                </c:pt>
                <c:pt idx="6599">
                  <c:v>39184</c:v>
                </c:pt>
                <c:pt idx="6600">
                  <c:v>39185</c:v>
                </c:pt>
                <c:pt idx="6601">
                  <c:v>39186</c:v>
                </c:pt>
                <c:pt idx="6602">
                  <c:v>39187</c:v>
                </c:pt>
                <c:pt idx="6603">
                  <c:v>39188</c:v>
                </c:pt>
                <c:pt idx="6604">
                  <c:v>39189</c:v>
                </c:pt>
                <c:pt idx="6605">
                  <c:v>39190</c:v>
                </c:pt>
                <c:pt idx="6606">
                  <c:v>39191</c:v>
                </c:pt>
                <c:pt idx="6607">
                  <c:v>39192</c:v>
                </c:pt>
                <c:pt idx="6608">
                  <c:v>39193</c:v>
                </c:pt>
                <c:pt idx="6609">
                  <c:v>39194</c:v>
                </c:pt>
                <c:pt idx="6610">
                  <c:v>39195</c:v>
                </c:pt>
                <c:pt idx="6611">
                  <c:v>39196</c:v>
                </c:pt>
                <c:pt idx="6612">
                  <c:v>39197</c:v>
                </c:pt>
                <c:pt idx="6613">
                  <c:v>39198</c:v>
                </c:pt>
                <c:pt idx="6614">
                  <c:v>39199</c:v>
                </c:pt>
                <c:pt idx="6615">
                  <c:v>39200</c:v>
                </c:pt>
                <c:pt idx="6616">
                  <c:v>39201</c:v>
                </c:pt>
                <c:pt idx="6617">
                  <c:v>39202</c:v>
                </c:pt>
                <c:pt idx="6618">
                  <c:v>39203</c:v>
                </c:pt>
                <c:pt idx="6619">
                  <c:v>39204</c:v>
                </c:pt>
                <c:pt idx="6620">
                  <c:v>39205</c:v>
                </c:pt>
                <c:pt idx="6621">
                  <c:v>39206</c:v>
                </c:pt>
                <c:pt idx="6622">
                  <c:v>39207</c:v>
                </c:pt>
                <c:pt idx="6623">
                  <c:v>39208</c:v>
                </c:pt>
                <c:pt idx="6624">
                  <c:v>39209</c:v>
                </c:pt>
                <c:pt idx="6625">
                  <c:v>39210</c:v>
                </c:pt>
                <c:pt idx="6626">
                  <c:v>39211</c:v>
                </c:pt>
                <c:pt idx="6627">
                  <c:v>39212</c:v>
                </c:pt>
                <c:pt idx="6628">
                  <c:v>39213</c:v>
                </c:pt>
                <c:pt idx="6629">
                  <c:v>39214</c:v>
                </c:pt>
                <c:pt idx="6630">
                  <c:v>39215</c:v>
                </c:pt>
                <c:pt idx="6631">
                  <c:v>39216</c:v>
                </c:pt>
                <c:pt idx="6632">
                  <c:v>39217</c:v>
                </c:pt>
                <c:pt idx="6633">
                  <c:v>39218</c:v>
                </c:pt>
                <c:pt idx="6634">
                  <c:v>39219</c:v>
                </c:pt>
                <c:pt idx="6635">
                  <c:v>39220</c:v>
                </c:pt>
                <c:pt idx="6636">
                  <c:v>39221</c:v>
                </c:pt>
                <c:pt idx="6637">
                  <c:v>39222</c:v>
                </c:pt>
                <c:pt idx="6638">
                  <c:v>39223</c:v>
                </c:pt>
                <c:pt idx="6639">
                  <c:v>39224</c:v>
                </c:pt>
                <c:pt idx="6640">
                  <c:v>39225</c:v>
                </c:pt>
                <c:pt idx="6641">
                  <c:v>39226</c:v>
                </c:pt>
                <c:pt idx="6642">
                  <c:v>39227</c:v>
                </c:pt>
                <c:pt idx="6643">
                  <c:v>39228</c:v>
                </c:pt>
                <c:pt idx="6644">
                  <c:v>39229</c:v>
                </c:pt>
                <c:pt idx="6645">
                  <c:v>39230</c:v>
                </c:pt>
                <c:pt idx="6646">
                  <c:v>39231</c:v>
                </c:pt>
                <c:pt idx="6647">
                  <c:v>39232</c:v>
                </c:pt>
                <c:pt idx="6648">
                  <c:v>39233</c:v>
                </c:pt>
                <c:pt idx="6649">
                  <c:v>39234</c:v>
                </c:pt>
                <c:pt idx="6650">
                  <c:v>39235</c:v>
                </c:pt>
                <c:pt idx="6651">
                  <c:v>39236</c:v>
                </c:pt>
                <c:pt idx="6652">
                  <c:v>39237</c:v>
                </c:pt>
                <c:pt idx="6653">
                  <c:v>39238</c:v>
                </c:pt>
                <c:pt idx="6654">
                  <c:v>39239</c:v>
                </c:pt>
                <c:pt idx="6655">
                  <c:v>39240</c:v>
                </c:pt>
                <c:pt idx="6656">
                  <c:v>39241</c:v>
                </c:pt>
                <c:pt idx="6657">
                  <c:v>39242</c:v>
                </c:pt>
                <c:pt idx="6658">
                  <c:v>39243</c:v>
                </c:pt>
                <c:pt idx="6659">
                  <c:v>39244</c:v>
                </c:pt>
                <c:pt idx="6660">
                  <c:v>39245</c:v>
                </c:pt>
                <c:pt idx="6661">
                  <c:v>39246</c:v>
                </c:pt>
                <c:pt idx="6662">
                  <c:v>39247</c:v>
                </c:pt>
                <c:pt idx="6663">
                  <c:v>39248</c:v>
                </c:pt>
                <c:pt idx="6664">
                  <c:v>39249</c:v>
                </c:pt>
                <c:pt idx="6665">
                  <c:v>39250</c:v>
                </c:pt>
                <c:pt idx="6666">
                  <c:v>39251</c:v>
                </c:pt>
                <c:pt idx="6667">
                  <c:v>39252</c:v>
                </c:pt>
                <c:pt idx="6668">
                  <c:v>39253</c:v>
                </c:pt>
                <c:pt idx="6669">
                  <c:v>39254</c:v>
                </c:pt>
                <c:pt idx="6670">
                  <c:v>39255</c:v>
                </c:pt>
                <c:pt idx="6671">
                  <c:v>39256</c:v>
                </c:pt>
                <c:pt idx="6672">
                  <c:v>39257</c:v>
                </c:pt>
                <c:pt idx="6673">
                  <c:v>39258</c:v>
                </c:pt>
                <c:pt idx="6674">
                  <c:v>39259</c:v>
                </c:pt>
                <c:pt idx="6675">
                  <c:v>39260</c:v>
                </c:pt>
                <c:pt idx="6676">
                  <c:v>39261</c:v>
                </c:pt>
                <c:pt idx="6677">
                  <c:v>39262</c:v>
                </c:pt>
                <c:pt idx="6678">
                  <c:v>39263</c:v>
                </c:pt>
                <c:pt idx="6679">
                  <c:v>39264</c:v>
                </c:pt>
                <c:pt idx="6680">
                  <c:v>39265</c:v>
                </c:pt>
                <c:pt idx="6681">
                  <c:v>39266</c:v>
                </c:pt>
                <c:pt idx="6682">
                  <c:v>39267</c:v>
                </c:pt>
                <c:pt idx="6683">
                  <c:v>39268</c:v>
                </c:pt>
                <c:pt idx="6684">
                  <c:v>39269</c:v>
                </c:pt>
                <c:pt idx="6685">
                  <c:v>39270</c:v>
                </c:pt>
                <c:pt idx="6686">
                  <c:v>39271</c:v>
                </c:pt>
                <c:pt idx="6687">
                  <c:v>39272</c:v>
                </c:pt>
                <c:pt idx="6688">
                  <c:v>39273</c:v>
                </c:pt>
                <c:pt idx="6689">
                  <c:v>39274</c:v>
                </c:pt>
                <c:pt idx="6690">
                  <c:v>39275</c:v>
                </c:pt>
                <c:pt idx="6691">
                  <c:v>39276</c:v>
                </c:pt>
                <c:pt idx="6692">
                  <c:v>39277</c:v>
                </c:pt>
                <c:pt idx="6693">
                  <c:v>39278</c:v>
                </c:pt>
                <c:pt idx="6694">
                  <c:v>39279</c:v>
                </c:pt>
                <c:pt idx="6695">
                  <c:v>39280</c:v>
                </c:pt>
                <c:pt idx="6696">
                  <c:v>39281</c:v>
                </c:pt>
                <c:pt idx="6697">
                  <c:v>39282</c:v>
                </c:pt>
                <c:pt idx="6698">
                  <c:v>39283</c:v>
                </c:pt>
                <c:pt idx="6699">
                  <c:v>39284</c:v>
                </c:pt>
                <c:pt idx="6700">
                  <c:v>39285</c:v>
                </c:pt>
                <c:pt idx="6701">
                  <c:v>39286</c:v>
                </c:pt>
                <c:pt idx="6702">
                  <c:v>39287</c:v>
                </c:pt>
                <c:pt idx="6703">
                  <c:v>39288</c:v>
                </c:pt>
                <c:pt idx="6704">
                  <c:v>39289</c:v>
                </c:pt>
                <c:pt idx="6705">
                  <c:v>39290</c:v>
                </c:pt>
                <c:pt idx="6706">
                  <c:v>39291</c:v>
                </c:pt>
                <c:pt idx="6707">
                  <c:v>39292</c:v>
                </c:pt>
                <c:pt idx="6708">
                  <c:v>39293</c:v>
                </c:pt>
                <c:pt idx="6709">
                  <c:v>39294</c:v>
                </c:pt>
                <c:pt idx="6710">
                  <c:v>39295</c:v>
                </c:pt>
                <c:pt idx="6711">
                  <c:v>39296</c:v>
                </c:pt>
                <c:pt idx="6712">
                  <c:v>39297</c:v>
                </c:pt>
                <c:pt idx="6713">
                  <c:v>39298</c:v>
                </c:pt>
                <c:pt idx="6714">
                  <c:v>39299</c:v>
                </c:pt>
                <c:pt idx="6715">
                  <c:v>39300</c:v>
                </c:pt>
                <c:pt idx="6716">
                  <c:v>39301</c:v>
                </c:pt>
                <c:pt idx="6717">
                  <c:v>39302</c:v>
                </c:pt>
                <c:pt idx="6718">
                  <c:v>39303</c:v>
                </c:pt>
                <c:pt idx="6719">
                  <c:v>39304</c:v>
                </c:pt>
                <c:pt idx="6720">
                  <c:v>39305</c:v>
                </c:pt>
                <c:pt idx="6721">
                  <c:v>39306</c:v>
                </c:pt>
                <c:pt idx="6722">
                  <c:v>39307</c:v>
                </c:pt>
                <c:pt idx="6723">
                  <c:v>39308</c:v>
                </c:pt>
                <c:pt idx="6724">
                  <c:v>39309</c:v>
                </c:pt>
                <c:pt idx="6725">
                  <c:v>39310</c:v>
                </c:pt>
                <c:pt idx="6726">
                  <c:v>39311</c:v>
                </c:pt>
                <c:pt idx="6727">
                  <c:v>39312</c:v>
                </c:pt>
                <c:pt idx="6728">
                  <c:v>39313</c:v>
                </c:pt>
                <c:pt idx="6729">
                  <c:v>39314</c:v>
                </c:pt>
                <c:pt idx="6730">
                  <c:v>39315</c:v>
                </c:pt>
                <c:pt idx="6731">
                  <c:v>39316</c:v>
                </c:pt>
                <c:pt idx="6732">
                  <c:v>39317</c:v>
                </c:pt>
                <c:pt idx="6733">
                  <c:v>39318</c:v>
                </c:pt>
                <c:pt idx="6734">
                  <c:v>39319</c:v>
                </c:pt>
                <c:pt idx="6735">
                  <c:v>39320</c:v>
                </c:pt>
                <c:pt idx="6736">
                  <c:v>39321</c:v>
                </c:pt>
                <c:pt idx="6737">
                  <c:v>39322</c:v>
                </c:pt>
                <c:pt idx="6738">
                  <c:v>39323</c:v>
                </c:pt>
                <c:pt idx="6739">
                  <c:v>39324</c:v>
                </c:pt>
                <c:pt idx="6740">
                  <c:v>39325</c:v>
                </c:pt>
                <c:pt idx="6741">
                  <c:v>39326</c:v>
                </c:pt>
                <c:pt idx="6742">
                  <c:v>39327</c:v>
                </c:pt>
                <c:pt idx="6743">
                  <c:v>39328</c:v>
                </c:pt>
                <c:pt idx="6744">
                  <c:v>39329</c:v>
                </c:pt>
                <c:pt idx="6745">
                  <c:v>39330</c:v>
                </c:pt>
                <c:pt idx="6746">
                  <c:v>39331</c:v>
                </c:pt>
                <c:pt idx="6747">
                  <c:v>39332</c:v>
                </c:pt>
                <c:pt idx="6748">
                  <c:v>39333</c:v>
                </c:pt>
                <c:pt idx="6749">
                  <c:v>39334</c:v>
                </c:pt>
                <c:pt idx="6750">
                  <c:v>39335</c:v>
                </c:pt>
                <c:pt idx="6751">
                  <c:v>39336</c:v>
                </c:pt>
                <c:pt idx="6752">
                  <c:v>39337</c:v>
                </c:pt>
                <c:pt idx="6753">
                  <c:v>39338</c:v>
                </c:pt>
                <c:pt idx="6754">
                  <c:v>39339</c:v>
                </c:pt>
                <c:pt idx="6755">
                  <c:v>39340</c:v>
                </c:pt>
                <c:pt idx="6756">
                  <c:v>39341</c:v>
                </c:pt>
                <c:pt idx="6757">
                  <c:v>39342</c:v>
                </c:pt>
                <c:pt idx="6758">
                  <c:v>39343</c:v>
                </c:pt>
                <c:pt idx="6759">
                  <c:v>39344</c:v>
                </c:pt>
                <c:pt idx="6760">
                  <c:v>39345</c:v>
                </c:pt>
                <c:pt idx="6761">
                  <c:v>39346</c:v>
                </c:pt>
                <c:pt idx="6762">
                  <c:v>39347</c:v>
                </c:pt>
                <c:pt idx="6763">
                  <c:v>39348</c:v>
                </c:pt>
                <c:pt idx="6764">
                  <c:v>39349</c:v>
                </c:pt>
                <c:pt idx="6765">
                  <c:v>39350</c:v>
                </c:pt>
                <c:pt idx="6766">
                  <c:v>39351</c:v>
                </c:pt>
                <c:pt idx="6767">
                  <c:v>39352</c:v>
                </c:pt>
                <c:pt idx="6768">
                  <c:v>39353</c:v>
                </c:pt>
                <c:pt idx="6769">
                  <c:v>39354</c:v>
                </c:pt>
                <c:pt idx="6770">
                  <c:v>39355</c:v>
                </c:pt>
                <c:pt idx="6771">
                  <c:v>39356</c:v>
                </c:pt>
                <c:pt idx="6772">
                  <c:v>39357</c:v>
                </c:pt>
                <c:pt idx="6773">
                  <c:v>39358</c:v>
                </c:pt>
                <c:pt idx="6774">
                  <c:v>39359</c:v>
                </c:pt>
                <c:pt idx="6775">
                  <c:v>39360</c:v>
                </c:pt>
                <c:pt idx="6776">
                  <c:v>39361</c:v>
                </c:pt>
                <c:pt idx="6777">
                  <c:v>39362</c:v>
                </c:pt>
                <c:pt idx="6778">
                  <c:v>39363</c:v>
                </c:pt>
                <c:pt idx="6779">
                  <c:v>39364</c:v>
                </c:pt>
                <c:pt idx="6780">
                  <c:v>39365</c:v>
                </c:pt>
                <c:pt idx="6781">
                  <c:v>39366</c:v>
                </c:pt>
                <c:pt idx="6782">
                  <c:v>39367</c:v>
                </c:pt>
                <c:pt idx="6783">
                  <c:v>39368</c:v>
                </c:pt>
                <c:pt idx="6784">
                  <c:v>39369</c:v>
                </c:pt>
                <c:pt idx="6785">
                  <c:v>39370</c:v>
                </c:pt>
                <c:pt idx="6786">
                  <c:v>39371</c:v>
                </c:pt>
                <c:pt idx="6787">
                  <c:v>39372</c:v>
                </c:pt>
                <c:pt idx="6788">
                  <c:v>39373</c:v>
                </c:pt>
                <c:pt idx="6789">
                  <c:v>39374</c:v>
                </c:pt>
                <c:pt idx="6790">
                  <c:v>39375</c:v>
                </c:pt>
                <c:pt idx="6791">
                  <c:v>39376</c:v>
                </c:pt>
                <c:pt idx="6792">
                  <c:v>39377</c:v>
                </c:pt>
                <c:pt idx="6793">
                  <c:v>39378</c:v>
                </c:pt>
                <c:pt idx="6794">
                  <c:v>39379</c:v>
                </c:pt>
                <c:pt idx="6795">
                  <c:v>39380</c:v>
                </c:pt>
                <c:pt idx="6796">
                  <c:v>39381</c:v>
                </c:pt>
                <c:pt idx="6797">
                  <c:v>39382</c:v>
                </c:pt>
                <c:pt idx="6798">
                  <c:v>39383</c:v>
                </c:pt>
                <c:pt idx="6799">
                  <c:v>39384</c:v>
                </c:pt>
                <c:pt idx="6800">
                  <c:v>39385</c:v>
                </c:pt>
                <c:pt idx="6801">
                  <c:v>39386</c:v>
                </c:pt>
                <c:pt idx="6802">
                  <c:v>39387</c:v>
                </c:pt>
                <c:pt idx="6803">
                  <c:v>39388</c:v>
                </c:pt>
                <c:pt idx="6804">
                  <c:v>39389</c:v>
                </c:pt>
                <c:pt idx="6805">
                  <c:v>39390</c:v>
                </c:pt>
                <c:pt idx="6806">
                  <c:v>39391</c:v>
                </c:pt>
                <c:pt idx="6807">
                  <c:v>39392</c:v>
                </c:pt>
                <c:pt idx="6808">
                  <c:v>39393</c:v>
                </c:pt>
                <c:pt idx="6809">
                  <c:v>39394</c:v>
                </c:pt>
                <c:pt idx="6810">
                  <c:v>39395</c:v>
                </c:pt>
                <c:pt idx="6811">
                  <c:v>39396</c:v>
                </c:pt>
                <c:pt idx="6812">
                  <c:v>39397</c:v>
                </c:pt>
                <c:pt idx="6813">
                  <c:v>39398</c:v>
                </c:pt>
                <c:pt idx="6814">
                  <c:v>39399</c:v>
                </c:pt>
                <c:pt idx="6815">
                  <c:v>39400</c:v>
                </c:pt>
                <c:pt idx="6816">
                  <c:v>39401</c:v>
                </c:pt>
                <c:pt idx="6817">
                  <c:v>39402</c:v>
                </c:pt>
                <c:pt idx="6818">
                  <c:v>39403</c:v>
                </c:pt>
                <c:pt idx="6819">
                  <c:v>39404</c:v>
                </c:pt>
                <c:pt idx="6820">
                  <c:v>39405</c:v>
                </c:pt>
                <c:pt idx="6821">
                  <c:v>39406</c:v>
                </c:pt>
                <c:pt idx="6822">
                  <c:v>39407</c:v>
                </c:pt>
                <c:pt idx="6823">
                  <c:v>39408</c:v>
                </c:pt>
                <c:pt idx="6824">
                  <c:v>39409</c:v>
                </c:pt>
                <c:pt idx="6825">
                  <c:v>39410</c:v>
                </c:pt>
                <c:pt idx="6826">
                  <c:v>39411</c:v>
                </c:pt>
                <c:pt idx="6827">
                  <c:v>39412</c:v>
                </c:pt>
                <c:pt idx="6828">
                  <c:v>39413</c:v>
                </c:pt>
                <c:pt idx="6829">
                  <c:v>39414</c:v>
                </c:pt>
                <c:pt idx="6830">
                  <c:v>39415</c:v>
                </c:pt>
                <c:pt idx="6831">
                  <c:v>39416</c:v>
                </c:pt>
                <c:pt idx="6832">
                  <c:v>39417</c:v>
                </c:pt>
                <c:pt idx="6833">
                  <c:v>39418</c:v>
                </c:pt>
                <c:pt idx="6834">
                  <c:v>39419</c:v>
                </c:pt>
                <c:pt idx="6835">
                  <c:v>39420</c:v>
                </c:pt>
                <c:pt idx="6836">
                  <c:v>39421</c:v>
                </c:pt>
                <c:pt idx="6837">
                  <c:v>39422</c:v>
                </c:pt>
                <c:pt idx="6838">
                  <c:v>39423</c:v>
                </c:pt>
                <c:pt idx="6839">
                  <c:v>39424</c:v>
                </c:pt>
                <c:pt idx="6840">
                  <c:v>39425</c:v>
                </c:pt>
                <c:pt idx="6841">
                  <c:v>39426</c:v>
                </c:pt>
                <c:pt idx="6842">
                  <c:v>39427</c:v>
                </c:pt>
                <c:pt idx="6843">
                  <c:v>39428</c:v>
                </c:pt>
                <c:pt idx="6844">
                  <c:v>39429</c:v>
                </c:pt>
                <c:pt idx="6845">
                  <c:v>39430</c:v>
                </c:pt>
                <c:pt idx="6846">
                  <c:v>39431</c:v>
                </c:pt>
                <c:pt idx="6847">
                  <c:v>39432</c:v>
                </c:pt>
                <c:pt idx="6848">
                  <c:v>39433</c:v>
                </c:pt>
                <c:pt idx="6849">
                  <c:v>39434</c:v>
                </c:pt>
                <c:pt idx="6850">
                  <c:v>39435</c:v>
                </c:pt>
                <c:pt idx="6851">
                  <c:v>39436</c:v>
                </c:pt>
                <c:pt idx="6852">
                  <c:v>39437</c:v>
                </c:pt>
                <c:pt idx="6853">
                  <c:v>39438</c:v>
                </c:pt>
                <c:pt idx="6854">
                  <c:v>39439</c:v>
                </c:pt>
                <c:pt idx="6855">
                  <c:v>39440</c:v>
                </c:pt>
                <c:pt idx="6856">
                  <c:v>39441</c:v>
                </c:pt>
                <c:pt idx="6857">
                  <c:v>39442</c:v>
                </c:pt>
                <c:pt idx="6858">
                  <c:v>39443</c:v>
                </c:pt>
                <c:pt idx="6859">
                  <c:v>39444</c:v>
                </c:pt>
                <c:pt idx="6860">
                  <c:v>39445</c:v>
                </c:pt>
                <c:pt idx="6861">
                  <c:v>39446</c:v>
                </c:pt>
                <c:pt idx="6862">
                  <c:v>39447</c:v>
                </c:pt>
                <c:pt idx="6863">
                  <c:v>39448</c:v>
                </c:pt>
                <c:pt idx="6864">
                  <c:v>39449</c:v>
                </c:pt>
                <c:pt idx="6865">
                  <c:v>39450</c:v>
                </c:pt>
                <c:pt idx="6866">
                  <c:v>39451</c:v>
                </c:pt>
                <c:pt idx="6867">
                  <c:v>39452</c:v>
                </c:pt>
                <c:pt idx="6868">
                  <c:v>39453</c:v>
                </c:pt>
                <c:pt idx="6869">
                  <c:v>39454</c:v>
                </c:pt>
                <c:pt idx="6870">
                  <c:v>39455</c:v>
                </c:pt>
                <c:pt idx="6871">
                  <c:v>39456</c:v>
                </c:pt>
                <c:pt idx="6872">
                  <c:v>39457</c:v>
                </c:pt>
                <c:pt idx="6873">
                  <c:v>39458</c:v>
                </c:pt>
                <c:pt idx="6874">
                  <c:v>39459</c:v>
                </c:pt>
                <c:pt idx="6875">
                  <c:v>39460</c:v>
                </c:pt>
                <c:pt idx="6876">
                  <c:v>39461</c:v>
                </c:pt>
                <c:pt idx="6877">
                  <c:v>39462</c:v>
                </c:pt>
                <c:pt idx="6878">
                  <c:v>39463</c:v>
                </c:pt>
                <c:pt idx="6879">
                  <c:v>39464</c:v>
                </c:pt>
                <c:pt idx="6880">
                  <c:v>39465</c:v>
                </c:pt>
                <c:pt idx="6881">
                  <c:v>39466</c:v>
                </c:pt>
                <c:pt idx="6882">
                  <c:v>39467</c:v>
                </c:pt>
                <c:pt idx="6883">
                  <c:v>39468</c:v>
                </c:pt>
                <c:pt idx="6884">
                  <c:v>39469</c:v>
                </c:pt>
                <c:pt idx="6885">
                  <c:v>39470</c:v>
                </c:pt>
                <c:pt idx="6886">
                  <c:v>39471</c:v>
                </c:pt>
                <c:pt idx="6887">
                  <c:v>39472</c:v>
                </c:pt>
                <c:pt idx="6888">
                  <c:v>39473</c:v>
                </c:pt>
                <c:pt idx="6889">
                  <c:v>39474</c:v>
                </c:pt>
                <c:pt idx="6890">
                  <c:v>39475</c:v>
                </c:pt>
                <c:pt idx="6891">
                  <c:v>39476</c:v>
                </c:pt>
                <c:pt idx="6892">
                  <c:v>39477</c:v>
                </c:pt>
                <c:pt idx="6893">
                  <c:v>39478</c:v>
                </c:pt>
                <c:pt idx="6894">
                  <c:v>39479</c:v>
                </c:pt>
                <c:pt idx="6895">
                  <c:v>39480</c:v>
                </c:pt>
                <c:pt idx="6896">
                  <c:v>39481</c:v>
                </c:pt>
                <c:pt idx="6897">
                  <c:v>39482</c:v>
                </c:pt>
                <c:pt idx="6898">
                  <c:v>39483</c:v>
                </c:pt>
                <c:pt idx="6899">
                  <c:v>39484</c:v>
                </c:pt>
                <c:pt idx="6900">
                  <c:v>39485</c:v>
                </c:pt>
                <c:pt idx="6901">
                  <c:v>39486</c:v>
                </c:pt>
                <c:pt idx="6902">
                  <c:v>39487</c:v>
                </c:pt>
                <c:pt idx="6903">
                  <c:v>39488</c:v>
                </c:pt>
                <c:pt idx="6904">
                  <c:v>39489</c:v>
                </c:pt>
                <c:pt idx="6905">
                  <c:v>39490</c:v>
                </c:pt>
                <c:pt idx="6906">
                  <c:v>39491</c:v>
                </c:pt>
                <c:pt idx="6907">
                  <c:v>39492</c:v>
                </c:pt>
                <c:pt idx="6908">
                  <c:v>39493</c:v>
                </c:pt>
                <c:pt idx="6909">
                  <c:v>39494</c:v>
                </c:pt>
                <c:pt idx="6910">
                  <c:v>39495</c:v>
                </c:pt>
                <c:pt idx="6911">
                  <c:v>39496</c:v>
                </c:pt>
                <c:pt idx="6912">
                  <c:v>39497</c:v>
                </c:pt>
                <c:pt idx="6913">
                  <c:v>39498</c:v>
                </c:pt>
                <c:pt idx="6914">
                  <c:v>39499</c:v>
                </c:pt>
                <c:pt idx="6915">
                  <c:v>39500</c:v>
                </c:pt>
                <c:pt idx="6916">
                  <c:v>39501</c:v>
                </c:pt>
                <c:pt idx="6917">
                  <c:v>39502</c:v>
                </c:pt>
                <c:pt idx="6918">
                  <c:v>39503</c:v>
                </c:pt>
                <c:pt idx="6919">
                  <c:v>39504</c:v>
                </c:pt>
                <c:pt idx="6920">
                  <c:v>39505</c:v>
                </c:pt>
                <c:pt idx="6921">
                  <c:v>39506</c:v>
                </c:pt>
                <c:pt idx="6922">
                  <c:v>39507</c:v>
                </c:pt>
                <c:pt idx="6923">
                  <c:v>39508</c:v>
                </c:pt>
                <c:pt idx="6924">
                  <c:v>39509</c:v>
                </c:pt>
                <c:pt idx="6925">
                  <c:v>39510</c:v>
                </c:pt>
                <c:pt idx="6926">
                  <c:v>39511</c:v>
                </c:pt>
                <c:pt idx="6927">
                  <c:v>39512</c:v>
                </c:pt>
                <c:pt idx="6928">
                  <c:v>39513</c:v>
                </c:pt>
                <c:pt idx="6929">
                  <c:v>39514</c:v>
                </c:pt>
                <c:pt idx="6930">
                  <c:v>39515</c:v>
                </c:pt>
                <c:pt idx="6931">
                  <c:v>39516</c:v>
                </c:pt>
                <c:pt idx="6932">
                  <c:v>39517</c:v>
                </c:pt>
                <c:pt idx="6933">
                  <c:v>39518</c:v>
                </c:pt>
                <c:pt idx="6934">
                  <c:v>39519</c:v>
                </c:pt>
                <c:pt idx="6935">
                  <c:v>39520</c:v>
                </c:pt>
                <c:pt idx="6936">
                  <c:v>39521</c:v>
                </c:pt>
                <c:pt idx="6937">
                  <c:v>39522</c:v>
                </c:pt>
                <c:pt idx="6938">
                  <c:v>39523</c:v>
                </c:pt>
                <c:pt idx="6939">
                  <c:v>39524</c:v>
                </c:pt>
                <c:pt idx="6940">
                  <c:v>39525</c:v>
                </c:pt>
                <c:pt idx="6941">
                  <c:v>39526</c:v>
                </c:pt>
                <c:pt idx="6942">
                  <c:v>39527</c:v>
                </c:pt>
                <c:pt idx="6943">
                  <c:v>39528</c:v>
                </c:pt>
                <c:pt idx="6944">
                  <c:v>39529</c:v>
                </c:pt>
                <c:pt idx="6945">
                  <c:v>39530</c:v>
                </c:pt>
                <c:pt idx="6946">
                  <c:v>39531</c:v>
                </c:pt>
                <c:pt idx="6947">
                  <c:v>39532</c:v>
                </c:pt>
                <c:pt idx="6948">
                  <c:v>39533</c:v>
                </c:pt>
                <c:pt idx="6949">
                  <c:v>39534</c:v>
                </c:pt>
                <c:pt idx="6950">
                  <c:v>39535</c:v>
                </c:pt>
                <c:pt idx="6951">
                  <c:v>39536</c:v>
                </c:pt>
                <c:pt idx="6952">
                  <c:v>39537</c:v>
                </c:pt>
                <c:pt idx="6953">
                  <c:v>39538</c:v>
                </c:pt>
                <c:pt idx="6954">
                  <c:v>39539</c:v>
                </c:pt>
                <c:pt idx="6955">
                  <c:v>39540</c:v>
                </c:pt>
                <c:pt idx="6956">
                  <c:v>39541</c:v>
                </c:pt>
                <c:pt idx="6957">
                  <c:v>39542</c:v>
                </c:pt>
                <c:pt idx="6958">
                  <c:v>39543</c:v>
                </c:pt>
                <c:pt idx="6959">
                  <c:v>39544</c:v>
                </c:pt>
                <c:pt idx="6960">
                  <c:v>39545</c:v>
                </c:pt>
                <c:pt idx="6961">
                  <c:v>39546</c:v>
                </c:pt>
                <c:pt idx="6962">
                  <c:v>39547</c:v>
                </c:pt>
                <c:pt idx="6963">
                  <c:v>39548</c:v>
                </c:pt>
                <c:pt idx="6964">
                  <c:v>39549</c:v>
                </c:pt>
                <c:pt idx="6965">
                  <c:v>39550</c:v>
                </c:pt>
                <c:pt idx="6966">
                  <c:v>39551</c:v>
                </c:pt>
                <c:pt idx="6967">
                  <c:v>39552</c:v>
                </c:pt>
                <c:pt idx="6968">
                  <c:v>39553</c:v>
                </c:pt>
                <c:pt idx="6969">
                  <c:v>39554</c:v>
                </c:pt>
                <c:pt idx="6970">
                  <c:v>39555</c:v>
                </c:pt>
                <c:pt idx="6971">
                  <c:v>39556</c:v>
                </c:pt>
                <c:pt idx="6972">
                  <c:v>39557</c:v>
                </c:pt>
                <c:pt idx="6973">
                  <c:v>39558</c:v>
                </c:pt>
                <c:pt idx="6974">
                  <c:v>39559</c:v>
                </c:pt>
                <c:pt idx="6975">
                  <c:v>39560</c:v>
                </c:pt>
                <c:pt idx="6976">
                  <c:v>39561</c:v>
                </c:pt>
                <c:pt idx="6977">
                  <c:v>39562</c:v>
                </c:pt>
                <c:pt idx="6978">
                  <c:v>39563</c:v>
                </c:pt>
                <c:pt idx="6979">
                  <c:v>39564</c:v>
                </c:pt>
                <c:pt idx="6980">
                  <c:v>39565</c:v>
                </c:pt>
                <c:pt idx="6981">
                  <c:v>39566</c:v>
                </c:pt>
                <c:pt idx="6982">
                  <c:v>39567</c:v>
                </c:pt>
                <c:pt idx="6983">
                  <c:v>39568</c:v>
                </c:pt>
                <c:pt idx="6984">
                  <c:v>39569</c:v>
                </c:pt>
                <c:pt idx="6985">
                  <c:v>39570</c:v>
                </c:pt>
                <c:pt idx="6986">
                  <c:v>39571</c:v>
                </c:pt>
                <c:pt idx="6987">
                  <c:v>39572</c:v>
                </c:pt>
                <c:pt idx="6988">
                  <c:v>39573</c:v>
                </c:pt>
                <c:pt idx="6989">
                  <c:v>39574</c:v>
                </c:pt>
                <c:pt idx="6990">
                  <c:v>39575</c:v>
                </c:pt>
                <c:pt idx="6991">
                  <c:v>39576</c:v>
                </c:pt>
                <c:pt idx="6992">
                  <c:v>39577</c:v>
                </c:pt>
                <c:pt idx="6993">
                  <c:v>39578</c:v>
                </c:pt>
                <c:pt idx="6994">
                  <c:v>39579</c:v>
                </c:pt>
                <c:pt idx="6995">
                  <c:v>39580</c:v>
                </c:pt>
                <c:pt idx="6996">
                  <c:v>39581</c:v>
                </c:pt>
                <c:pt idx="6997">
                  <c:v>39582</c:v>
                </c:pt>
                <c:pt idx="6998">
                  <c:v>39583</c:v>
                </c:pt>
                <c:pt idx="6999">
                  <c:v>39584</c:v>
                </c:pt>
                <c:pt idx="7000">
                  <c:v>39585</c:v>
                </c:pt>
                <c:pt idx="7001">
                  <c:v>39586</c:v>
                </c:pt>
                <c:pt idx="7002">
                  <c:v>39587</c:v>
                </c:pt>
                <c:pt idx="7003">
                  <c:v>39588</c:v>
                </c:pt>
                <c:pt idx="7004">
                  <c:v>39589</c:v>
                </c:pt>
                <c:pt idx="7005">
                  <c:v>39590</c:v>
                </c:pt>
                <c:pt idx="7006">
                  <c:v>39591</c:v>
                </c:pt>
                <c:pt idx="7007">
                  <c:v>39592</c:v>
                </c:pt>
                <c:pt idx="7008">
                  <c:v>39593</c:v>
                </c:pt>
                <c:pt idx="7009">
                  <c:v>39594</c:v>
                </c:pt>
                <c:pt idx="7010">
                  <c:v>39595</c:v>
                </c:pt>
                <c:pt idx="7011">
                  <c:v>39596</c:v>
                </c:pt>
                <c:pt idx="7012">
                  <c:v>39597</c:v>
                </c:pt>
                <c:pt idx="7013">
                  <c:v>39598</c:v>
                </c:pt>
                <c:pt idx="7014">
                  <c:v>39599</c:v>
                </c:pt>
                <c:pt idx="7015">
                  <c:v>39600</c:v>
                </c:pt>
                <c:pt idx="7016">
                  <c:v>39601</c:v>
                </c:pt>
                <c:pt idx="7017">
                  <c:v>39602</c:v>
                </c:pt>
                <c:pt idx="7018">
                  <c:v>39603</c:v>
                </c:pt>
                <c:pt idx="7019">
                  <c:v>39604</c:v>
                </c:pt>
                <c:pt idx="7020">
                  <c:v>39605</c:v>
                </c:pt>
                <c:pt idx="7021">
                  <c:v>39606</c:v>
                </c:pt>
                <c:pt idx="7022">
                  <c:v>39607</c:v>
                </c:pt>
                <c:pt idx="7023">
                  <c:v>39608</c:v>
                </c:pt>
                <c:pt idx="7024">
                  <c:v>39609</c:v>
                </c:pt>
                <c:pt idx="7025">
                  <c:v>39610</c:v>
                </c:pt>
                <c:pt idx="7026">
                  <c:v>39611</c:v>
                </c:pt>
                <c:pt idx="7027">
                  <c:v>39612</c:v>
                </c:pt>
                <c:pt idx="7028">
                  <c:v>39613</c:v>
                </c:pt>
                <c:pt idx="7029">
                  <c:v>39614</c:v>
                </c:pt>
                <c:pt idx="7030">
                  <c:v>39615</c:v>
                </c:pt>
                <c:pt idx="7031">
                  <c:v>39616</c:v>
                </c:pt>
                <c:pt idx="7032">
                  <c:v>39617</c:v>
                </c:pt>
                <c:pt idx="7033">
                  <c:v>39618</c:v>
                </c:pt>
                <c:pt idx="7034">
                  <c:v>39619</c:v>
                </c:pt>
                <c:pt idx="7035">
                  <c:v>39620</c:v>
                </c:pt>
                <c:pt idx="7036">
                  <c:v>39621</c:v>
                </c:pt>
                <c:pt idx="7037">
                  <c:v>39622</c:v>
                </c:pt>
                <c:pt idx="7038">
                  <c:v>39623</c:v>
                </c:pt>
                <c:pt idx="7039">
                  <c:v>39624</c:v>
                </c:pt>
                <c:pt idx="7040">
                  <c:v>39625</c:v>
                </c:pt>
                <c:pt idx="7041">
                  <c:v>39626</c:v>
                </c:pt>
                <c:pt idx="7042">
                  <c:v>39627</c:v>
                </c:pt>
                <c:pt idx="7043">
                  <c:v>39628</c:v>
                </c:pt>
                <c:pt idx="7044">
                  <c:v>39629</c:v>
                </c:pt>
                <c:pt idx="7045">
                  <c:v>39630</c:v>
                </c:pt>
                <c:pt idx="7046">
                  <c:v>39631</c:v>
                </c:pt>
                <c:pt idx="7047">
                  <c:v>39632</c:v>
                </c:pt>
                <c:pt idx="7048">
                  <c:v>39633</c:v>
                </c:pt>
                <c:pt idx="7049">
                  <c:v>39634</c:v>
                </c:pt>
                <c:pt idx="7050">
                  <c:v>39635</c:v>
                </c:pt>
                <c:pt idx="7051">
                  <c:v>39636</c:v>
                </c:pt>
                <c:pt idx="7052">
                  <c:v>39637</c:v>
                </c:pt>
                <c:pt idx="7053">
                  <c:v>39638</c:v>
                </c:pt>
                <c:pt idx="7054">
                  <c:v>39639</c:v>
                </c:pt>
                <c:pt idx="7055">
                  <c:v>39640</c:v>
                </c:pt>
                <c:pt idx="7056">
                  <c:v>39641</c:v>
                </c:pt>
                <c:pt idx="7057">
                  <c:v>39642</c:v>
                </c:pt>
                <c:pt idx="7058">
                  <c:v>39643</c:v>
                </c:pt>
                <c:pt idx="7059">
                  <c:v>39644</c:v>
                </c:pt>
                <c:pt idx="7060">
                  <c:v>39645</c:v>
                </c:pt>
                <c:pt idx="7061">
                  <c:v>39646</c:v>
                </c:pt>
                <c:pt idx="7062">
                  <c:v>39647</c:v>
                </c:pt>
                <c:pt idx="7063">
                  <c:v>39648</c:v>
                </c:pt>
                <c:pt idx="7064">
                  <c:v>39649</c:v>
                </c:pt>
                <c:pt idx="7065">
                  <c:v>39650</c:v>
                </c:pt>
                <c:pt idx="7066">
                  <c:v>39651</c:v>
                </c:pt>
                <c:pt idx="7067">
                  <c:v>39652</c:v>
                </c:pt>
                <c:pt idx="7068">
                  <c:v>39653</c:v>
                </c:pt>
                <c:pt idx="7069">
                  <c:v>39654</c:v>
                </c:pt>
                <c:pt idx="7070">
                  <c:v>39655</c:v>
                </c:pt>
                <c:pt idx="7071">
                  <c:v>39656</c:v>
                </c:pt>
                <c:pt idx="7072">
                  <c:v>39657</c:v>
                </c:pt>
                <c:pt idx="7073">
                  <c:v>39658</c:v>
                </c:pt>
                <c:pt idx="7074">
                  <c:v>39659</c:v>
                </c:pt>
                <c:pt idx="7075">
                  <c:v>39660</c:v>
                </c:pt>
                <c:pt idx="7076">
                  <c:v>39661</c:v>
                </c:pt>
                <c:pt idx="7077">
                  <c:v>39662</c:v>
                </c:pt>
                <c:pt idx="7078">
                  <c:v>39663</c:v>
                </c:pt>
                <c:pt idx="7079">
                  <c:v>39664</c:v>
                </c:pt>
                <c:pt idx="7080">
                  <c:v>39665</c:v>
                </c:pt>
                <c:pt idx="7081">
                  <c:v>39666</c:v>
                </c:pt>
                <c:pt idx="7082">
                  <c:v>39667</c:v>
                </c:pt>
                <c:pt idx="7083">
                  <c:v>39668</c:v>
                </c:pt>
                <c:pt idx="7084">
                  <c:v>39669</c:v>
                </c:pt>
                <c:pt idx="7085">
                  <c:v>39670</c:v>
                </c:pt>
                <c:pt idx="7086">
                  <c:v>39671</c:v>
                </c:pt>
                <c:pt idx="7087">
                  <c:v>39672</c:v>
                </c:pt>
                <c:pt idx="7088">
                  <c:v>39673</c:v>
                </c:pt>
                <c:pt idx="7089">
                  <c:v>39674</c:v>
                </c:pt>
                <c:pt idx="7090">
                  <c:v>39675</c:v>
                </c:pt>
                <c:pt idx="7091">
                  <c:v>39676</c:v>
                </c:pt>
                <c:pt idx="7092">
                  <c:v>39677</c:v>
                </c:pt>
                <c:pt idx="7093">
                  <c:v>39678</c:v>
                </c:pt>
                <c:pt idx="7094">
                  <c:v>39679</c:v>
                </c:pt>
                <c:pt idx="7095">
                  <c:v>39680</c:v>
                </c:pt>
                <c:pt idx="7096">
                  <c:v>39681</c:v>
                </c:pt>
                <c:pt idx="7097">
                  <c:v>39682</c:v>
                </c:pt>
                <c:pt idx="7098">
                  <c:v>39683</c:v>
                </c:pt>
                <c:pt idx="7099">
                  <c:v>39684</c:v>
                </c:pt>
                <c:pt idx="7100">
                  <c:v>39685</c:v>
                </c:pt>
                <c:pt idx="7101">
                  <c:v>39686</c:v>
                </c:pt>
                <c:pt idx="7102">
                  <c:v>39687</c:v>
                </c:pt>
                <c:pt idx="7103">
                  <c:v>39688</c:v>
                </c:pt>
                <c:pt idx="7104">
                  <c:v>39689</c:v>
                </c:pt>
                <c:pt idx="7105">
                  <c:v>39690</c:v>
                </c:pt>
                <c:pt idx="7106">
                  <c:v>39691</c:v>
                </c:pt>
                <c:pt idx="7107">
                  <c:v>39692</c:v>
                </c:pt>
                <c:pt idx="7108">
                  <c:v>39693</c:v>
                </c:pt>
                <c:pt idx="7109">
                  <c:v>39694</c:v>
                </c:pt>
                <c:pt idx="7110">
                  <c:v>39695</c:v>
                </c:pt>
                <c:pt idx="7111">
                  <c:v>39696</c:v>
                </c:pt>
                <c:pt idx="7112">
                  <c:v>39697</c:v>
                </c:pt>
                <c:pt idx="7113">
                  <c:v>39698</c:v>
                </c:pt>
                <c:pt idx="7114">
                  <c:v>39699</c:v>
                </c:pt>
                <c:pt idx="7115">
                  <c:v>39700</c:v>
                </c:pt>
                <c:pt idx="7116">
                  <c:v>39701</c:v>
                </c:pt>
                <c:pt idx="7117">
                  <c:v>39702</c:v>
                </c:pt>
                <c:pt idx="7118">
                  <c:v>39703</c:v>
                </c:pt>
                <c:pt idx="7119">
                  <c:v>39704</c:v>
                </c:pt>
                <c:pt idx="7120">
                  <c:v>39705</c:v>
                </c:pt>
                <c:pt idx="7121">
                  <c:v>39706</c:v>
                </c:pt>
                <c:pt idx="7122">
                  <c:v>39707</c:v>
                </c:pt>
                <c:pt idx="7123">
                  <c:v>39708</c:v>
                </c:pt>
                <c:pt idx="7124">
                  <c:v>39709</c:v>
                </c:pt>
                <c:pt idx="7125">
                  <c:v>39710</c:v>
                </c:pt>
                <c:pt idx="7126">
                  <c:v>39711</c:v>
                </c:pt>
                <c:pt idx="7127">
                  <c:v>39712</c:v>
                </c:pt>
                <c:pt idx="7128">
                  <c:v>39713</c:v>
                </c:pt>
                <c:pt idx="7129">
                  <c:v>39714</c:v>
                </c:pt>
                <c:pt idx="7130">
                  <c:v>39715</c:v>
                </c:pt>
                <c:pt idx="7131">
                  <c:v>39716</c:v>
                </c:pt>
                <c:pt idx="7132">
                  <c:v>39717</c:v>
                </c:pt>
                <c:pt idx="7133">
                  <c:v>39718</c:v>
                </c:pt>
                <c:pt idx="7134">
                  <c:v>39719</c:v>
                </c:pt>
                <c:pt idx="7135">
                  <c:v>39720</c:v>
                </c:pt>
                <c:pt idx="7136">
                  <c:v>39721</c:v>
                </c:pt>
                <c:pt idx="7137">
                  <c:v>39722</c:v>
                </c:pt>
                <c:pt idx="7138">
                  <c:v>39723</c:v>
                </c:pt>
                <c:pt idx="7139">
                  <c:v>39724</c:v>
                </c:pt>
                <c:pt idx="7140">
                  <c:v>39725</c:v>
                </c:pt>
                <c:pt idx="7141">
                  <c:v>39726</c:v>
                </c:pt>
                <c:pt idx="7142">
                  <c:v>39727</c:v>
                </c:pt>
                <c:pt idx="7143">
                  <c:v>39728</c:v>
                </c:pt>
                <c:pt idx="7144">
                  <c:v>39729</c:v>
                </c:pt>
                <c:pt idx="7145">
                  <c:v>39730</c:v>
                </c:pt>
                <c:pt idx="7146">
                  <c:v>39731</c:v>
                </c:pt>
                <c:pt idx="7147">
                  <c:v>39732</c:v>
                </c:pt>
                <c:pt idx="7148">
                  <c:v>39733</c:v>
                </c:pt>
                <c:pt idx="7149">
                  <c:v>39734</c:v>
                </c:pt>
                <c:pt idx="7150">
                  <c:v>39735</c:v>
                </c:pt>
                <c:pt idx="7151">
                  <c:v>39736</c:v>
                </c:pt>
                <c:pt idx="7152">
                  <c:v>39737</c:v>
                </c:pt>
                <c:pt idx="7153">
                  <c:v>39738</c:v>
                </c:pt>
                <c:pt idx="7154">
                  <c:v>39739</c:v>
                </c:pt>
                <c:pt idx="7155">
                  <c:v>39740</c:v>
                </c:pt>
                <c:pt idx="7156">
                  <c:v>39741</c:v>
                </c:pt>
                <c:pt idx="7157">
                  <c:v>39742</c:v>
                </c:pt>
                <c:pt idx="7158">
                  <c:v>39743</c:v>
                </c:pt>
                <c:pt idx="7159">
                  <c:v>39744</c:v>
                </c:pt>
                <c:pt idx="7160">
                  <c:v>39745</c:v>
                </c:pt>
                <c:pt idx="7161">
                  <c:v>39746</c:v>
                </c:pt>
                <c:pt idx="7162">
                  <c:v>39747</c:v>
                </c:pt>
                <c:pt idx="7163">
                  <c:v>39748</c:v>
                </c:pt>
                <c:pt idx="7164">
                  <c:v>39749</c:v>
                </c:pt>
                <c:pt idx="7165">
                  <c:v>39750</c:v>
                </c:pt>
                <c:pt idx="7166">
                  <c:v>39751</c:v>
                </c:pt>
                <c:pt idx="7167">
                  <c:v>39752</c:v>
                </c:pt>
                <c:pt idx="7168">
                  <c:v>39753</c:v>
                </c:pt>
                <c:pt idx="7169">
                  <c:v>39754</c:v>
                </c:pt>
                <c:pt idx="7170">
                  <c:v>39755</c:v>
                </c:pt>
                <c:pt idx="7171">
                  <c:v>39756</c:v>
                </c:pt>
                <c:pt idx="7172">
                  <c:v>39757</c:v>
                </c:pt>
                <c:pt idx="7173">
                  <c:v>39758</c:v>
                </c:pt>
                <c:pt idx="7174">
                  <c:v>39759</c:v>
                </c:pt>
                <c:pt idx="7175">
                  <c:v>39760</c:v>
                </c:pt>
                <c:pt idx="7176">
                  <c:v>39761</c:v>
                </c:pt>
                <c:pt idx="7177">
                  <c:v>39762</c:v>
                </c:pt>
                <c:pt idx="7178">
                  <c:v>39763</c:v>
                </c:pt>
                <c:pt idx="7179">
                  <c:v>39764</c:v>
                </c:pt>
                <c:pt idx="7180">
                  <c:v>39765</c:v>
                </c:pt>
                <c:pt idx="7181">
                  <c:v>39766</c:v>
                </c:pt>
                <c:pt idx="7182">
                  <c:v>39767</c:v>
                </c:pt>
                <c:pt idx="7183">
                  <c:v>39768</c:v>
                </c:pt>
                <c:pt idx="7184">
                  <c:v>39769</c:v>
                </c:pt>
                <c:pt idx="7185">
                  <c:v>39770</c:v>
                </c:pt>
                <c:pt idx="7186">
                  <c:v>39771</c:v>
                </c:pt>
                <c:pt idx="7187">
                  <c:v>39772</c:v>
                </c:pt>
                <c:pt idx="7188">
                  <c:v>39773</c:v>
                </c:pt>
                <c:pt idx="7189">
                  <c:v>39774</c:v>
                </c:pt>
                <c:pt idx="7190">
                  <c:v>39775</c:v>
                </c:pt>
                <c:pt idx="7191">
                  <c:v>39776</c:v>
                </c:pt>
                <c:pt idx="7192">
                  <c:v>39777</c:v>
                </c:pt>
                <c:pt idx="7193">
                  <c:v>39778</c:v>
                </c:pt>
                <c:pt idx="7194">
                  <c:v>39779</c:v>
                </c:pt>
                <c:pt idx="7195">
                  <c:v>39780</c:v>
                </c:pt>
                <c:pt idx="7196">
                  <c:v>39781</c:v>
                </c:pt>
                <c:pt idx="7197">
                  <c:v>39782</c:v>
                </c:pt>
                <c:pt idx="7198">
                  <c:v>39783</c:v>
                </c:pt>
                <c:pt idx="7199">
                  <c:v>39784</c:v>
                </c:pt>
                <c:pt idx="7200">
                  <c:v>39785</c:v>
                </c:pt>
                <c:pt idx="7201">
                  <c:v>39786</c:v>
                </c:pt>
                <c:pt idx="7202">
                  <c:v>39787</c:v>
                </c:pt>
                <c:pt idx="7203">
                  <c:v>39788</c:v>
                </c:pt>
                <c:pt idx="7204">
                  <c:v>39789</c:v>
                </c:pt>
                <c:pt idx="7205">
                  <c:v>39790</c:v>
                </c:pt>
                <c:pt idx="7206">
                  <c:v>39791</c:v>
                </c:pt>
                <c:pt idx="7207">
                  <c:v>39792</c:v>
                </c:pt>
                <c:pt idx="7208">
                  <c:v>39793</c:v>
                </c:pt>
                <c:pt idx="7209">
                  <c:v>39794</c:v>
                </c:pt>
                <c:pt idx="7210">
                  <c:v>39795</c:v>
                </c:pt>
                <c:pt idx="7211">
                  <c:v>39796</c:v>
                </c:pt>
                <c:pt idx="7212">
                  <c:v>39797</c:v>
                </c:pt>
                <c:pt idx="7213">
                  <c:v>39798</c:v>
                </c:pt>
                <c:pt idx="7214">
                  <c:v>39799</c:v>
                </c:pt>
                <c:pt idx="7215">
                  <c:v>39800</c:v>
                </c:pt>
                <c:pt idx="7216">
                  <c:v>39801</c:v>
                </c:pt>
                <c:pt idx="7217">
                  <c:v>39802</c:v>
                </c:pt>
                <c:pt idx="7218">
                  <c:v>39803</c:v>
                </c:pt>
                <c:pt idx="7219">
                  <c:v>39804</c:v>
                </c:pt>
                <c:pt idx="7220">
                  <c:v>39805</c:v>
                </c:pt>
                <c:pt idx="7221">
                  <c:v>39806</c:v>
                </c:pt>
                <c:pt idx="7222">
                  <c:v>39807</c:v>
                </c:pt>
                <c:pt idx="7223">
                  <c:v>39808</c:v>
                </c:pt>
                <c:pt idx="7224">
                  <c:v>39809</c:v>
                </c:pt>
                <c:pt idx="7225">
                  <c:v>39810</c:v>
                </c:pt>
                <c:pt idx="7226">
                  <c:v>39811</c:v>
                </c:pt>
                <c:pt idx="7227">
                  <c:v>39812</c:v>
                </c:pt>
                <c:pt idx="7228">
                  <c:v>39813</c:v>
                </c:pt>
                <c:pt idx="7229">
                  <c:v>39814</c:v>
                </c:pt>
                <c:pt idx="7230">
                  <c:v>39815</c:v>
                </c:pt>
                <c:pt idx="7231">
                  <c:v>39816</c:v>
                </c:pt>
                <c:pt idx="7232">
                  <c:v>39817</c:v>
                </c:pt>
                <c:pt idx="7233">
                  <c:v>39818</c:v>
                </c:pt>
                <c:pt idx="7234">
                  <c:v>39819</c:v>
                </c:pt>
                <c:pt idx="7235">
                  <c:v>39820</c:v>
                </c:pt>
                <c:pt idx="7236">
                  <c:v>39821</c:v>
                </c:pt>
                <c:pt idx="7237">
                  <c:v>39822</c:v>
                </c:pt>
                <c:pt idx="7238">
                  <c:v>39823</c:v>
                </c:pt>
                <c:pt idx="7239">
                  <c:v>39824</c:v>
                </c:pt>
                <c:pt idx="7240">
                  <c:v>39825</c:v>
                </c:pt>
                <c:pt idx="7241">
                  <c:v>39826</c:v>
                </c:pt>
                <c:pt idx="7242">
                  <c:v>39827</c:v>
                </c:pt>
                <c:pt idx="7243">
                  <c:v>39828</c:v>
                </c:pt>
                <c:pt idx="7244">
                  <c:v>39829</c:v>
                </c:pt>
                <c:pt idx="7245">
                  <c:v>39830</c:v>
                </c:pt>
                <c:pt idx="7246">
                  <c:v>39831</c:v>
                </c:pt>
                <c:pt idx="7247">
                  <c:v>39832</c:v>
                </c:pt>
                <c:pt idx="7248">
                  <c:v>39833</c:v>
                </c:pt>
                <c:pt idx="7249">
                  <c:v>39834</c:v>
                </c:pt>
                <c:pt idx="7250">
                  <c:v>39835</c:v>
                </c:pt>
                <c:pt idx="7251">
                  <c:v>39836</c:v>
                </c:pt>
                <c:pt idx="7252">
                  <c:v>39837</c:v>
                </c:pt>
                <c:pt idx="7253">
                  <c:v>39838</c:v>
                </c:pt>
                <c:pt idx="7254">
                  <c:v>39839</c:v>
                </c:pt>
                <c:pt idx="7255">
                  <c:v>39840</c:v>
                </c:pt>
                <c:pt idx="7256">
                  <c:v>39841</c:v>
                </c:pt>
                <c:pt idx="7257">
                  <c:v>39842</c:v>
                </c:pt>
                <c:pt idx="7258">
                  <c:v>39843</c:v>
                </c:pt>
                <c:pt idx="7259">
                  <c:v>39844</c:v>
                </c:pt>
                <c:pt idx="7260">
                  <c:v>39845</c:v>
                </c:pt>
                <c:pt idx="7261">
                  <c:v>39846</c:v>
                </c:pt>
                <c:pt idx="7262">
                  <c:v>39847</c:v>
                </c:pt>
                <c:pt idx="7263">
                  <c:v>39848</c:v>
                </c:pt>
                <c:pt idx="7264">
                  <c:v>39849</c:v>
                </c:pt>
                <c:pt idx="7265">
                  <c:v>39850</c:v>
                </c:pt>
                <c:pt idx="7266">
                  <c:v>39851</c:v>
                </c:pt>
                <c:pt idx="7267">
                  <c:v>39852</c:v>
                </c:pt>
                <c:pt idx="7268">
                  <c:v>39853</c:v>
                </c:pt>
                <c:pt idx="7269">
                  <c:v>39854</c:v>
                </c:pt>
                <c:pt idx="7270">
                  <c:v>39855</c:v>
                </c:pt>
                <c:pt idx="7271">
                  <c:v>39856</c:v>
                </c:pt>
                <c:pt idx="7272">
                  <c:v>39857</c:v>
                </c:pt>
                <c:pt idx="7273">
                  <c:v>39858</c:v>
                </c:pt>
                <c:pt idx="7274">
                  <c:v>39859</c:v>
                </c:pt>
                <c:pt idx="7275">
                  <c:v>39860</c:v>
                </c:pt>
                <c:pt idx="7276">
                  <c:v>39861</c:v>
                </c:pt>
                <c:pt idx="7277">
                  <c:v>39862</c:v>
                </c:pt>
                <c:pt idx="7278">
                  <c:v>39863</c:v>
                </c:pt>
                <c:pt idx="7279">
                  <c:v>39864</c:v>
                </c:pt>
                <c:pt idx="7280">
                  <c:v>39865</c:v>
                </c:pt>
                <c:pt idx="7281">
                  <c:v>39866</c:v>
                </c:pt>
                <c:pt idx="7282">
                  <c:v>39867</c:v>
                </c:pt>
                <c:pt idx="7283">
                  <c:v>39868</c:v>
                </c:pt>
                <c:pt idx="7284">
                  <c:v>39869</c:v>
                </c:pt>
                <c:pt idx="7285">
                  <c:v>39870</c:v>
                </c:pt>
                <c:pt idx="7286">
                  <c:v>39871</c:v>
                </c:pt>
                <c:pt idx="7287">
                  <c:v>39872</c:v>
                </c:pt>
                <c:pt idx="7288">
                  <c:v>39873</c:v>
                </c:pt>
                <c:pt idx="7289">
                  <c:v>39874</c:v>
                </c:pt>
                <c:pt idx="7290">
                  <c:v>39875</c:v>
                </c:pt>
                <c:pt idx="7291">
                  <c:v>39876</c:v>
                </c:pt>
                <c:pt idx="7292">
                  <c:v>39877</c:v>
                </c:pt>
                <c:pt idx="7293">
                  <c:v>39878</c:v>
                </c:pt>
                <c:pt idx="7294">
                  <c:v>39879</c:v>
                </c:pt>
                <c:pt idx="7295">
                  <c:v>39880</c:v>
                </c:pt>
                <c:pt idx="7296">
                  <c:v>39881</c:v>
                </c:pt>
                <c:pt idx="7297">
                  <c:v>39882</c:v>
                </c:pt>
                <c:pt idx="7298">
                  <c:v>39883</c:v>
                </c:pt>
                <c:pt idx="7299">
                  <c:v>39884</c:v>
                </c:pt>
                <c:pt idx="7300">
                  <c:v>39885</c:v>
                </c:pt>
                <c:pt idx="7301">
                  <c:v>39886</c:v>
                </c:pt>
                <c:pt idx="7302">
                  <c:v>39887</c:v>
                </c:pt>
                <c:pt idx="7303">
                  <c:v>39888</c:v>
                </c:pt>
                <c:pt idx="7304">
                  <c:v>39889</c:v>
                </c:pt>
                <c:pt idx="7305">
                  <c:v>39890</c:v>
                </c:pt>
                <c:pt idx="7306">
                  <c:v>39891</c:v>
                </c:pt>
                <c:pt idx="7307">
                  <c:v>39892</c:v>
                </c:pt>
                <c:pt idx="7308">
                  <c:v>39893</c:v>
                </c:pt>
                <c:pt idx="7309">
                  <c:v>39894</c:v>
                </c:pt>
                <c:pt idx="7310">
                  <c:v>39895</c:v>
                </c:pt>
                <c:pt idx="7311">
                  <c:v>39896</c:v>
                </c:pt>
                <c:pt idx="7312">
                  <c:v>39897</c:v>
                </c:pt>
                <c:pt idx="7313">
                  <c:v>39898</c:v>
                </c:pt>
                <c:pt idx="7314">
                  <c:v>39899</c:v>
                </c:pt>
                <c:pt idx="7315">
                  <c:v>39900</c:v>
                </c:pt>
                <c:pt idx="7316">
                  <c:v>39901</c:v>
                </c:pt>
                <c:pt idx="7317">
                  <c:v>39902</c:v>
                </c:pt>
                <c:pt idx="7318">
                  <c:v>39903</c:v>
                </c:pt>
                <c:pt idx="7319">
                  <c:v>39904</c:v>
                </c:pt>
                <c:pt idx="7320">
                  <c:v>39905</c:v>
                </c:pt>
                <c:pt idx="7321">
                  <c:v>39906</c:v>
                </c:pt>
                <c:pt idx="7322">
                  <c:v>39907</c:v>
                </c:pt>
                <c:pt idx="7323">
                  <c:v>39908</c:v>
                </c:pt>
                <c:pt idx="7324">
                  <c:v>39909</c:v>
                </c:pt>
                <c:pt idx="7325">
                  <c:v>39910</c:v>
                </c:pt>
                <c:pt idx="7326">
                  <c:v>39911</c:v>
                </c:pt>
                <c:pt idx="7327">
                  <c:v>39912</c:v>
                </c:pt>
                <c:pt idx="7328">
                  <c:v>39913</c:v>
                </c:pt>
                <c:pt idx="7329">
                  <c:v>39914</c:v>
                </c:pt>
                <c:pt idx="7330">
                  <c:v>39915</c:v>
                </c:pt>
                <c:pt idx="7331">
                  <c:v>39916</c:v>
                </c:pt>
                <c:pt idx="7332">
                  <c:v>39917</c:v>
                </c:pt>
                <c:pt idx="7333">
                  <c:v>39918</c:v>
                </c:pt>
                <c:pt idx="7334">
                  <c:v>39919</c:v>
                </c:pt>
                <c:pt idx="7335">
                  <c:v>39920</c:v>
                </c:pt>
                <c:pt idx="7336">
                  <c:v>39921</c:v>
                </c:pt>
                <c:pt idx="7337">
                  <c:v>39922</c:v>
                </c:pt>
                <c:pt idx="7338">
                  <c:v>39923</c:v>
                </c:pt>
                <c:pt idx="7339">
                  <c:v>39924</c:v>
                </c:pt>
                <c:pt idx="7340">
                  <c:v>39925</c:v>
                </c:pt>
                <c:pt idx="7341">
                  <c:v>39926</c:v>
                </c:pt>
                <c:pt idx="7342">
                  <c:v>39927</c:v>
                </c:pt>
                <c:pt idx="7343">
                  <c:v>39928</c:v>
                </c:pt>
                <c:pt idx="7344">
                  <c:v>39929</c:v>
                </c:pt>
                <c:pt idx="7345">
                  <c:v>39930</c:v>
                </c:pt>
                <c:pt idx="7346">
                  <c:v>39931</c:v>
                </c:pt>
                <c:pt idx="7347">
                  <c:v>39932</c:v>
                </c:pt>
                <c:pt idx="7348">
                  <c:v>39933</c:v>
                </c:pt>
                <c:pt idx="7349">
                  <c:v>39934</c:v>
                </c:pt>
                <c:pt idx="7350">
                  <c:v>39935</c:v>
                </c:pt>
                <c:pt idx="7351">
                  <c:v>39936</c:v>
                </c:pt>
                <c:pt idx="7352">
                  <c:v>39937</c:v>
                </c:pt>
                <c:pt idx="7353">
                  <c:v>39938</c:v>
                </c:pt>
                <c:pt idx="7354">
                  <c:v>39939</c:v>
                </c:pt>
                <c:pt idx="7355">
                  <c:v>39940</c:v>
                </c:pt>
                <c:pt idx="7356">
                  <c:v>39941</c:v>
                </c:pt>
                <c:pt idx="7357">
                  <c:v>39942</c:v>
                </c:pt>
                <c:pt idx="7358">
                  <c:v>39943</c:v>
                </c:pt>
                <c:pt idx="7359">
                  <c:v>39944</c:v>
                </c:pt>
                <c:pt idx="7360">
                  <c:v>39945</c:v>
                </c:pt>
                <c:pt idx="7361">
                  <c:v>39946</c:v>
                </c:pt>
                <c:pt idx="7362">
                  <c:v>39947</c:v>
                </c:pt>
                <c:pt idx="7363">
                  <c:v>39948</c:v>
                </c:pt>
                <c:pt idx="7364">
                  <c:v>39949</c:v>
                </c:pt>
                <c:pt idx="7365">
                  <c:v>39950</c:v>
                </c:pt>
                <c:pt idx="7366">
                  <c:v>39951</c:v>
                </c:pt>
                <c:pt idx="7367">
                  <c:v>39952</c:v>
                </c:pt>
                <c:pt idx="7368">
                  <c:v>39953</c:v>
                </c:pt>
                <c:pt idx="7369">
                  <c:v>39954</c:v>
                </c:pt>
                <c:pt idx="7370">
                  <c:v>39955</c:v>
                </c:pt>
                <c:pt idx="7371">
                  <c:v>39956</c:v>
                </c:pt>
                <c:pt idx="7372">
                  <c:v>39957</c:v>
                </c:pt>
                <c:pt idx="7373">
                  <c:v>39958</c:v>
                </c:pt>
                <c:pt idx="7374">
                  <c:v>39959</c:v>
                </c:pt>
                <c:pt idx="7375">
                  <c:v>39960</c:v>
                </c:pt>
                <c:pt idx="7376">
                  <c:v>39961</c:v>
                </c:pt>
                <c:pt idx="7377">
                  <c:v>39962</c:v>
                </c:pt>
                <c:pt idx="7378">
                  <c:v>39963</c:v>
                </c:pt>
                <c:pt idx="7379">
                  <c:v>39964</c:v>
                </c:pt>
                <c:pt idx="7380">
                  <c:v>39965</c:v>
                </c:pt>
                <c:pt idx="7381">
                  <c:v>39966</c:v>
                </c:pt>
                <c:pt idx="7382">
                  <c:v>39967</c:v>
                </c:pt>
                <c:pt idx="7383">
                  <c:v>39968</c:v>
                </c:pt>
                <c:pt idx="7384">
                  <c:v>39969</c:v>
                </c:pt>
                <c:pt idx="7385">
                  <c:v>39970</c:v>
                </c:pt>
                <c:pt idx="7386">
                  <c:v>39971</c:v>
                </c:pt>
                <c:pt idx="7387">
                  <c:v>39972</c:v>
                </c:pt>
                <c:pt idx="7388">
                  <c:v>39973</c:v>
                </c:pt>
                <c:pt idx="7389">
                  <c:v>39974</c:v>
                </c:pt>
                <c:pt idx="7390">
                  <c:v>39975</c:v>
                </c:pt>
                <c:pt idx="7391">
                  <c:v>39976</c:v>
                </c:pt>
                <c:pt idx="7392">
                  <c:v>39977</c:v>
                </c:pt>
                <c:pt idx="7393">
                  <c:v>39978</c:v>
                </c:pt>
                <c:pt idx="7394">
                  <c:v>39979</c:v>
                </c:pt>
                <c:pt idx="7395">
                  <c:v>39980</c:v>
                </c:pt>
                <c:pt idx="7396">
                  <c:v>39981</c:v>
                </c:pt>
                <c:pt idx="7397">
                  <c:v>39982</c:v>
                </c:pt>
                <c:pt idx="7398">
                  <c:v>39983</c:v>
                </c:pt>
                <c:pt idx="7399">
                  <c:v>39984</c:v>
                </c:pt>
                <c:pt idx="7400">
                  <c:v>39985</c:v>
                </c:pt>
                <c:pt idx="7401">
                  <c:v>39986</c:v>
                </c:pt>
                <c:pt idx="7402">
                  <c:v>39987</c:v>
                </c:pt>
                <c:pt idx="7403">
                  <c:v>39988</c:v>
                </c:pt>
                <c:pt idx="7404">
                  <c:v>39989</c:v>
                </c:pt>
                <c:pt idx="7405">
                  <c:v>39990</c:v>
                </c:pt>
                <c:pt idx="7406">
                  <c:v>39991</c:v>
                </c:pt>
                <c:pt idx="7407">
                  <c:v>39992</c:v>
                </c:pt>
                <c:pt idx="7408">
                  <c:v>39993</c:v>
                </c:pt>
                <c:pt idx="7409">
                  <c:v>39994</c:v>
                </c:pt>
                <c:pt idx="7410">
                  <c:v>39995</c:v>
                </c:pt>
                <c:pt idx="7411">
                  <c:v>39996</c:v>
                </c:pt>
                <c:pt idx="7412">
                  <c:v>39997</c:v>
                </c:pt>
                <c:pt idx="7413">
                  <c:v>39998</c:v>
                </c:pt>
                <c:pt idx="7414">
                  <c:v>39999</c:v>
                </c:pt>
                <c:pt idx="7415">
                  <c:v>40000</c:v>
                </c:pt>
                <c:pt idx="7416">
                  <c:v>40001</c:v>
                </c:pt>
                <c:pt idx="7417">
                  <c:v>40002</c:v>
                </c:pt>
                <c:pt idx="7418">
                  <c:v>40003</c:v>
                </c:pt>
                <c:pt idx="7419">
                  <c:v>40004</c:v>
                </c:pt>
                <c:pt idx="7420">
                  <c:v>40005</c:v>
                </c:pt>
                <c:pt idx="7421">
                  <c:v>40006</c:v>
                </c:pt>
                <c:pt idx="7422">
                  <c:v>40007</c:v>
                </c:pt>
                <c:pt idx="7423">
                  <c:v>40008</c:v>
                </c:pt>
                <c:pt idx="7424">
                  <c:v>40009</c:v>
                </c:pt>
                <c:pt idx="7425">
                  <c:v>40010</c:v>
                </c:pt>
                <c:pt idx="7426">
                  <c:v>40011</c:v>
                </c:pt>
                <c:pt idx="7427">
                  <c:v>40012</c:v>
                </c:pt>
                <c:pt idx="7428">
                  <c:v>40013</c:v>
                </c:pt>
                <c:pt idx="7429">
                  <c:v>40014</c:v>
                </c:pt>
                <c:pt idx="7430">
                  <c:v>40015</c:v>
                </c:pt>
                <c:pt idx="7431">
                  <c:v>40016</c:v>
                </c:pt>
                <c:pt idx="7432">
                  <c:v>40017</c:v>
                </c:pt>
                <c:pt idx="7433">
                  <c:v>40018</c:v>
                </c:pt>
                <c:pt idx="7434">
                  <c:v>40019</c:v>
                </c:pt>
                <c:pt idx="7435">
                  <c:v>40020</c:v>
                </c:pt>
                <c:pt idx="7436">
                  <c:v>40021</c:v>
                </c:pt>
                <c:pt idx="7437">
                  <c:v>40022</c:v>
                </c:pt>
                <c:pt idx="7438">
                  <c:v>40023</c:v>
                </c:pt>
                <c:pt idx="7439">
                  <c:v>40024</c:v>
                </c:pt>
                <c:pt idx="7440">
                  <c:v>40025</c:v>
                </c:pt>
                <c:pt idx="7441">
                  <c:v>40026</c:v>
                </c:pt>
                <c:pt idx="7442">
                  <c:v>40027</c:v>
                </c:pt>
                <c:pt idx="7443">
                  <c:v>40028</c:v>
                </c:pt>
                <c:pt idx="7444">
                  <c:v>40029</c:v>
                </c:pt>
                <c:pt idx="7445">
                  <c:v>40030</c:v>
                </c:pt>
                <c:pt idx="7446">
                  <c:v>40031</c:v>
                </c:pt>
                <c:pt idx="7447">
                  <c:v>40032</c:v>
                </c:pt>
                <c:pt idx="7448">
                  <c:v>40033</c:v>
                </c:pt>
                <c:pt idx="7449">
                  <c:v>40034</c:v>
                </c:pt>
                <c:pt idx="7450">
                  <c:v>40035</c:v>
                </c:pt>
                <c:pt idx="7451">
                  <c:v>40036</c:v>
                </c:pt>
                <c:pt idx="7452">
                  <c:v>40037</c:v>
                </c:pt>
                <c:pt idx="7453">
                  <c:v>40038</c:v>
                </c:pt>
                <c:pt idx="7454">
                  <c:v>40039</c:v>
                </c:pt>
                <c:pt idx="7455">
                  <c:v>40040</c:v>
                </c:pt>
                <c:pt idx="7456">
                  <c:v>40041</c:v>
                </c:pt>
                <c:pt idx="7457">
                  <c:v>40042</c:v>
                </c:pt>
                <c:pt idx="7458">
                  <c:v>40043</c:v>
                </c:pt>
                <c:pt idx="7459">
                  <c:v>40044</c:v>
                </c:pt>
                <c:pt idx="7460">
                  <c:v>40045</c:v>
                </c:pt>
                <c:pt idx="7461">
                  <c:v>40046</c:v>
                </c:pt>
                <c:pt idx="7462">
                  <c:v>40047</c:v>
                </c:pt>
                <c:pt idx="7463">
                  <c:v>40048</c:v>
                </c:pt>
                <c:pt idx="7464">
                  <c:v>40049</c:v>
                </c:pt>
                <c:pt idx="7465">
                  <c:v>40050</c:v>
                </c:pt>
                <c:pt idx="7466">
                  <c:v>40051</c:v>
                </c:pt>
                <c:pt idx="7467">
                  <c:v>40052</c:v>
                </c:pt>
                <c:pt idx="7468">
                  <c:v>40053</c:v>
                </c:pt>
                <c:pt idx="7469">
                  <c:v>40054</c:v>
                </c:pt>
                <c:pt idx="7470">
                  <c:v>40055</c:v>
                </c:pt>
                <c:pt idx="7471">
                  <c:v>40056</c:v>
                </c:pt>
                <c:pt idx="7472">
                  <c:v>40057</c:v>
                </c:pt>
                <c:pt idx="7473">
                  <c:v>40058</c:v>
                </c:pt>
                <c:pt idx="7474">
                  <c:v>40059</c:v>
                </c:pt>
                <c:pt idx="7475">
                  <c:v>40060</c:v>
                </c:pt>
                <c:pt idx="7476">
                  <c:v>40061</c:v>
                </c:pt>
                <c:pt idx="7477">
                  <c:v>40062</c:v>
                </c:pt>
                <c:pt idx="7478">
                  <c:v>40063</c:v>
                </c:pt>
                <c:pt idx="7479">
                  <c:v>40064</c:v>
                </c:pt>
                <c:pt idx="7480">
                  <c:v>40065</c:v>
                </c:pt>
                <c:pt idx="7481">
                  <c:v>40066</c:v>
                </c:pt>
                <c:pt idx="7482">
                  <c:v>40067</c:v>
                </c:pt>
                <c:pt idx="7483">
                  <c:v>40068</c:v>
                </c:pt>
                <c:pt idx="7484">
                  <c:v>40069</c:v>
                </c:pt>
                <c:pt idx="7485">
                  <c:v>40070</c:v>
                </c:pt>
                <c:pt idx="7486">
                  <c:v>40071</c:v>
                </c:pt>
                <c:pt idx="7487">
                  <c:v>40072</c:v>
                </c:pt>
                <c:pt idx="7488">
                  <c:v>40073</c:v>
                </c:pt>
                <c:pt idx="7489">
                  <c:v>40074</c:v>
                </c:pt>
                <c:pt idx="7490">
                  <c:v>40075</c:v>
                </c:pt>
                <c:pt idx="7491">
                  <c:v>40076</c:v>
                </c:pt>
                <c:pt idx="7492">
                  <c:v>40077</c:v>
                </c:pt>
                <c:pt idx="7493">
                  <c:v>40078</c:v>
                </c:pt>
                <c:pt idx="7494">
                  <c:v>40079</c:v>
                </c:pt>
                <c:pt idx="7495">
                  <c:v>40080</c:v>
                </c:pt>
                <c:pt idx="7496">
                  <c:v>40081</c:v>
                </c:pt>
                <c:pt idx="7497">
                  <c:v>40082</c:v>
                </c:pt>
                <c:pt idx="7498">
                  <c:v>40083</c:v>
                </c:pt>
                <c:pt idx="7499">
                  <c:v>40084</c:v>
                </c:pt>
                <c:pt idx="7500">
                  <c:v>40085</c:v>
                </c:pt>
                <c:pt idx="7501">
                  <c:v>40086</c:v>
                </c:pt>
                <c:pt idx="7502">
                  <c:v>40087</c:v>
                </c:pt>
                <c:pt idx="7503">
                  <c:v>40088</c:v>
                </c:pt>
                <c:pt idx="7504">
                  <c:v>40089</c:v>
                </c:pt>
                <c:pt idx="7505">
                  <c:v>40090</c:v>
                </c:pt>
                <c:pt idx="7506">
                  <c:v>40091</c:v>
                </c:pt>
                <c:pt idx="7507">
                  <c:v>40092</c:v>
                </c:pt>
                <c:pt idx="7508">
                  <c:v>40093</c:v>
                </c:pt>
                <c:pt idx="7509">
                  <c:v>40094</c:v>
                </c:pt>
                <c:pt idx="7510">
                  <c:v>40095</c:v>
                </c:pt>
                <c:pt idx="7511">
                  <c:v>40096</c:v>
                </c:pt>
                <c:pt idx="7512">
                  <c:v>40097</c:v>
                </c:pt>
                <c:pt idx="7513">
                  <c:v>40098</c:v>
                </c:pt>
                <c:pt idx="7514">
                  <c:v>40099</c:v>
                </c:pt>
                <c:pt idx="7515">
                  <c:v>40100</c:v>
                </c:pt>
                <c:pt idx="7516">
                  <c:v>40101</c:v>
                </c:pt>
                <c:pt idx="7517">
                  <c:v>40102</c:v>
                </c:pt>
                <c:pt idx="7518">
                  <c:v>40103</c:v>
                </c:pt>
                <c:pt idx="7519">
                  <c:v>40104</c:v>
                </c:pt>
                <c:pt idx="7520">
                  <c:v>40105</c:v>
                </c:pt>
                <c:pt idx="7521">
                  <c:v>40106</c:v>
                </c:pt>
                <c:pt idx="7522">
                  <c:v>40107</c:v>
                </c:pt>
                <c:pt idx="7523">
                  <c:v>40108</c:v>
                </c:pt>
                <c:pt idx="7524">
                  <c:v>40109</c:v>
                </c:pt>
                <c:pt idx="7525">
                  <c:v>40110</c:v>
                </c:pt>
                <c:pt idx="7526">
                  <c:v>40111</c:v>
                </c:pt>
                <c:pt idx="7527">
                  <c:v>40112</c:v>
                </c:pt>
                <c:pt idx="7528">
                  <c:v>40113</c:v>
                </c:pt>
                <c:pt idx="7529">
                  <c:v>40114</c:v>
                </c:pt>
                <c:pt idx="7530">
                  <c:v>40115</c:v>
                </c:pt>
                <c:pt idx="7531">
                  <c:v>40116</c:v>
                </c:pt>
                <c:pt idx="7532">
                  <c:v>40117</c:v>
                </c:pt>
                <c:pt idx="7533">
                  <c:v>40118</c:v>
                </c:pt>
                <c:pt idx="7534">
                  <c:v>40119</c:v>
                </c:pt>
                <c:pt idx="7535">
                  <c:v>40120</c:v>
                </c:pt>
                <c:pt idx="7536">
                  <c:v>40121</c:v>
                </c:pt>
                <c:pt idx="7537">
                  <c:v>40122</c:v>
                </c:pt>
                <c:pt idx="7538">
                  <c:v>40123</c:v>
                </c:pt>
                <c:pt idx="7539">
                  <c:v>40124</c:v>
                </c:pt>
                <c:pt idx="7540">
                  <c:v>40125</c:v>
                </c:pt>
                <c:pt idx="7541">
                  <c:v>40126</c:v>
                </c:pt>
                <c:pt idx="7542">
                  <c:v>40127</c:v>
                </c:pt>
                <c:pt idx="7543">
                  <c:v>40128</c:v>
                </c:pt>
                <c:pt idx="7544">
                  <c:v>40129</c:v>
                </c:pt>
                <c:pt idx="7545">
                  <c:v>40130</c:v>
                </c:pt>
                <c:pt idx="7546">
                  <c:v>40131</c:v>
                </c:pt>
                <c:pt idx="7547">
                  <c:v>40132</c:v>
                </c:pt>
                <c:pt idx="7548">
                  <c:v>40133</c:v>
                </c:pt>
                <c:pt idx="7549">
                  <c:v>40134</c:v>
                </c:pt>
                <c:pt idx="7550">
                  <c:v>40135</c:v>
                </c:pt>
                <c:pt idx="7551">
                  <c:v>40136</c:v>
                </c:pt>
                <c:pt idx="7552">
                  <c:v>40137</c:v>
                </c:pt>
                <c:pt idx="7553">
                  <c:v>40138</c:v>
                </c:pt>
                <c:pt idx="7554">
                  <c:v>40139</c:v>
                </c:pt>
                <c:pt idx="7555">
                  <c:v>40140</c:v>
                </c:pt>
                <c:pt idx="7556">
                  <c:v>40141</c:v>
                </c:pt>
                <c:pt idx="7557">
                  <c:v>40142</c:v>
                </c:pt>
                <c:pt idx="7558">
                  <c:v>40143</c:v>
                </c:pt>
                <c:pt idx="7559">
                  <c:v>40144</c:v>
                </c:pt>
                <c:pt idx="7560">
                  <c:v>40145</c:v>
                </c:pt>
                <c:pt idx="7561">
                  <c:v>40146</c:v>
                </c:pt>
                <c:pt idx="7562">
                  <c:v>40147</c:v>
                </c:pt>
                <c:pt idx="7563">
                  <c:v>40148</c:v>
                </c:pt>
                <c:pt idx="7564">
                  <c:v>40149</c:v>
                </c:pt>
                <c:pt idx="7565">
                  <c:v>40150</c:v>
                </c:pt>
                <c:pt idx="7566">
                  <c:v>40151</c:v>
                </c:pt>
                <c:pt idx="7567">
                  <c:v>40152</c:v>
                </c:pt>
                <c:pt idx="7568">
                  <c:v>40153</c:v>
                </c:pt>
                <c:pt idx="7569">
                  <c:v>40154</c:v>
                </c:pt>
                <c:pt idx="7570">
                  <c:v>40155</c:v>
                </c:pt>
                <c:pt idx="7571">
                  <c:v>40156</c:v>
                </c:pt>
                <c:pt idx="7572">
                  <c:v>40157</c:v>
                </c:pt>
                <c:pt idx="7573">
                  <c:v>40158</c:v>
                </c:pt>
                <c:pt idx="7574">
                  <c:v>40159</c:v>
                </c:pt>
                <c:pt idx="7575">
                  <c:v>40160</c:v>
                </c:pt>
                <c:pt idx="7576">
                  <c:v>40161</c:v>
                </c:pt>
                <c:pt idx="7577">
                  <c:v>40162</c:v>
                </c:pt>
                <c:pt idx="7578">
                  <c:v>40163</c:v>
                </c:pt>
                <c:pt idx="7579">
                  <c:v>40164</c:v>
                </c:pt>
                <c:pt idx="7580">
                  <c:v>40165</c:v>
                </c:pt>
                <c:pt idx="7581">
                  <c:v>40166</c:v>
                </c:pt>
                <c:pt idx="7582">
                  <c:v>40167</c:v>
                </c:pt>
                <c:pt idx="7583">
                  <c:v>40168</c:v>
                </c:pt>
                <c:pt idx="7584">
                  <c:v>40169</c:v>
                </c:pt>
                <c:pt idx="7585">
                  <c:v>40170</c:v>
                </c:pt>
                <c:pt idx="7586">
                  <c:v>40171</c:v>
                </c:pt>
                <c:pt idx="7587">
                  <c:v>40172</c:v>
                </c:pt>
                <c:pt idx="7588">
                  <c:v>40173</c:v>
                </c:pt>
                <c:pt idx="7589">
                  <c:v>40174</c:v>
                </c:pt>
                <c:pt idx="7590">
                  <c:v>40175</c:v>
                </c:pt>
                <c:pt idx="7591">
                  <c:v>40176</c:v>
                </c:pt>
                <c:pt idx="7592">
                  <c:v>40177</c:v>
                </c:pt>
                <c:pt idx="7593">
                  <c:v>40178</c:v>
                </c:pt>
                <c:pt idx="7594">
                  <c:v>40179</c:v>
                </c:pt>
                <c:pt idx="7595">
                  <c:v>40180</c:v>
                </c:pt>
                <c:pt idx="7596">
                  <c:v>40181</c:v>
                </c:pt>
                <c:pt idx="7597">
                  <c:v>40182</c:v>
                </c:pt>
                <c:pt idx="7598">
                  <c:v>40183</c:v>
                </c:pt>
                <c:pt idx="7599">
                  <c:v>40184</c:v>
                </c:pt>
                <c:pt idx="7600">
                  <c:v>40185</c:v>
                </c:pt>
                <c:pt idx="7601">
                  <c:v>40186</c:v>
                </c:pt>
                <c:pt idx="7602">
                  <c:v>40187</c:v>
                </c:pt>
                <c:pt idx="7603">
                  <c:v>40188</c:v>
                </c:pt>
                <c:pt idx="7604">
                  <c:v>40189</c:v>
                </c:pt>
                <c:pt idx="7605">
                  <c:v>40190</c:v>
                </c:pt>
                <c:pt idx="7606">
                  <c:v>40191</c:v>
                </c:pt>
                <c:pt idx="7607">
                  <c:v>40192</c:v>
                </c:pt>
                <c:pt idx="7608">
                  <c:v>40193</c:v>
                </c:pt>
                <c:pt idx="7609">
                  <c:v>40194</c:v>
                </c:pt>
                <c:pt idx="7610">
                  <c:v>40195</c:v>
                </c:pt>
                <c:pt idx="7611">
                  <c:v>40196</c:v>
                </c:pt>
                <c:pt idx="7612">
                  <c:v>40197</c:v>
                </c:pt>
                <c:pt idx="7613">
                  <c:v>40198</c:v>
                </c:pt>
                <c:pt idx="7614">
                  <c:v>40199</c:v>
                </c:pt>
                <c:pt idx="7615">
                  <c:v>40200</c:v>
                </c:pt>
                <c:pt idx="7616">
                  <c:v>40201</c:v>
                </c:pt>
                <c:pt idx="7617">
                  <c:v>40202</c:v>
                </c:pt>
                <c:pt idx="7618">
                  <c:v>40203</c:v>
                </c:pt>
                <c:pt idx="7619">
                  <c:v>40204</c:v>
                </c:pt>
                <c:pt idx="7620">
                  <c:v>40205</c:v>
                </c:pt>
                <c:pt idx="7621">
                  <c:v>40206</c:v>
                </c:pt>
                <c:pt idx="7622">
                  <c:v>40207</c:v>
                </c:pt>
                <c:pt idx="7623">
                  <c:v>40208</c:v>
                </c:pt>
                <c:pt idx="7624">
                  <c:v>40209</c:v>
                </c:pt>
                <c:pt idx="7625">
                  <c:v>40210</c:v>
                </c:pt>
                <c:pt idx="7626">
                  <c:v>40211</c:v>
                </c:pt>
                <c:pt idx="7627">
                  <c:v>40212</c:v>
                </c:pt>
                <c:pt idx="7628">
                  <c:v>40213</c:v>
                </c:pt>
                <c:pt idx="7629">
                  <c:v>40214</c:v>
                </c:pt>
                <c:pt idx="7630">
                  <c:v>40215</c:v>
                </c:pt>
                <c:pt idx="7631">
                  <c:v>40216</c:v>
                </c:pt>
                <c:pt idx="7632">
                  <c:v>40217</c:v>
                </c:pt>
                <c:pt idx="7633">
                  <c:v>40218</c:v>
                </c:pt>
                <c:pt idx="7634">
                  <c:v>40219</c:v>
                </c:pt>
                <c:pt idx="7635">
                  <c:v>40220</c:v>
                </c:pt>
                <c:pt idx="7636">
                  <c:v>40221</c:v>
                </c:pt>
                <c:pt idx="7637">
                  <c:v>40222</c:v>
                </c:pt>
                <c:pt idx="7638">
                  <c:v>40223</c:v>
                </c:pt>
                <c:pt idx="7639">
                  <c:v>40224</c:v>
                </c:pt>
                <c:pt idx="7640">
                  <c:v>40225</c:v>
                </c:pt>
                <c:pt idx="7641">
                  <c:v>40226</c:v>
                </c:pt>
                <c:pt idx="7642">
                  <c:v>40227</c:v>
                </c:pt>
                <c:pt idx="7643">
                  <c:v>40228</c:v>
                </c:pt>
                <c:pt idx="7644">
                  <c:v>40229</c:v>
                </c:pt>
                <c:pt idx="7645">
                  <c:v>40230</c:v>
                </c:pt>
                <c:pt idx="7646">
                  <c:v>40231</c:v>
                </c:pt>
                <c:pt idx="7647">
                  <c:v>40232</c:v>
                </c:pt>
                <c:pt idx="7648">
                  <c:v>40233</c:v>
                </c:pt>
                <c:pt idx="7649">
                  <c:v>40234</c:v>
                </c:pt>
                <c:pt idx="7650">
                  <c:v>40235</c:v>
                </c:pt>
                <c:pt idx="7651">
                  <c:v>40236</c:v>
                </c:pt>
                <c:pt idx="7652">
                  <c:v>40237</c:v>
                </c:pt>
                <c:pt idx="7653">
                  <c:v>40238</c:v>
                </c:pt>
                <c:pt idx="7654">
                  <c:v>40239</c:v>
                </c:pt>
                <c:pt idx="7655">
                  <c:v>40240</c:v>
                </c:pt>
                <c:pt idx="7656">
                  <c:v>40241</c:v>
                </c:pt>
                <c:pt idx="7657">
                  <c:v>40242</c:v>
                </c:pt>
                <c:pt idx="7658">
                  <c:v>40243</c:v>
                </c:pt>
                <c:pt idx="7659">
                  <c:v>40244</c:v>
                </c:pt>
                <c:pt idx="7660">
                  <c:v>40245</c:v>
                </c:pt>
                <c:pt idx="7661">
                  <c:v>40246</c:v>
                </c:pt>
                <c:pt idx="7662">
                  <c:v>40247</c:v>
                </c:pt>
                <c:pt idx="7663">
                  <c:v>40248</c:v>
                </c:pt>
                <c:pt idx="7664">
                  <c:v>40249</c:v>
                </c:pt>
                <c:pt idx="7665">
                  <c:v>40250</c:v>
                </c:pt>
                <c:pt idx="7666">
                  <c:v>40251</c:v>
                </c:pt>
                <c:pt idx="7667">
                  <c:v>40252</c:v>
                </c:pt>
                <c:pt idx="7668">
                  <c:v>40253</c:v>
                </c:pt>
                <c:pt idx="7669">
                  <c:v>40254</c:v>
                </c:pt>
                <c:pt idx="7670">
                  <c:v>40255</c:v>
                </c:pt>
                <c:pt idx="7671">
                  <c:v>40256</c:v>
                </c:pt>
                <c:pt idx="7672">
                  <c:v>40257</c:v>
                </c:pt>
                <c:pt idx="7673">
                  <c:v>40258</c:v>
                </c:pt>
                <c:pt idx="7674">
                  <c:v>40259</c:v>
                </c:pt>
                <c:pt idx="7675">
                  <c:v>40260</c:v>
                </c:pt>
                <c:pt idx="7676">
                  <c:v>40261</c:v>
                </c:pt>
                <c:pt idx="7677">
                  <c:v>40262</c:v>
                </c:pt>
                <c:pt idx="7678">
                  <c:v>40263</c:v>
                </c:pt>
                <c:pt idx="7679">
                  <c:v>40264</c:v>
                </c:pt>
                <c:pt idx="7680">
                  <c:v>40265</c:v>
                </c:pt>
                <c:pt idx="7681">
                  <c:v>40266</c:v>
                </c:pt>
                <c:pt idx="7682">
                  <c:v>40267</c:v>
                </c:pt>
                <c:pt idx="7683">
                  <c:v>40268</c:v>
                </c:pt>
                <c:pt idx="7684">
                  <c:v>40269</c:v>
                </c:pt>
                <c:pt idx="7685">
                  <c:v>40270</c:v>
                </c:pt>
                <c:pt idx="7686">
                  <c:v>40271</c:v>
                </c:pt>
                <c:pt idx="7687">
                  <c:v>40272</c:v>
                </c:pt>
                <c:pt idx="7688">
                  <c:v>40273</c:v>
                </c:pt>
                <c:pt idx="7689">
                  <c:v>40274</c:v>
                </c:pt>
                <c:pt idx="7690">
                  <c:v>40275</c:v>
                </c:pt>
                <c:pt idx="7691">
                  <c:v>40276</c:v>
                </c:pt>
                <c:pt idx="7692">
                  <c:v>40277</c:v>
                </c:pt>
                <c:pt idx="7693">
                  <c:v>40278</c:v>
                </c:pt>
                <c:pt idx="7694">
                  <c:v>40279</c:v>
                </c:pt>
                <c:pt idx="7695">
                  <c:v>40280</c:v>
                </c:pt>
                <c:pt idx="7696">
                  <c:v>40281</c:v>
                </c:pt>
                <c:pt idx="7697">
                  <c:v>40282</c:v>
                </c:pt>
                <c:pt idx="7698">
                  <c:v>40283</c:v>
                </c:pt>
                <c:pt idx="7699">
                  <c:v>40284</c:v>
                </c:pt>
                <c:pt idx="7700">
                  <c:v>40285</c:v>
                </c:pt>
                <c:pt idx="7701">
                  <c:v>40286</c:v>
                </c:pt>
                <c:pt idx="7702">
                  <c:v>40287</c:v>
                </c:pt>
                <c:pt idx="7703">
                  <c:v>40288</c:v>
                </c:pt>
                <c:pt idx="7704">
                  <c:v>40289</c:v>
                </c:pt>
                <c:pt idx="7705">
                  <c:v>40290</c:v>
                </c:pt>
                <c:pt idx="7706">
                  <c:v>40291</c:v>
                </c:pt>
                <c:pt idx="7707">
                  <c:v>40292</c:v>
                </c:pt>
                <c:pt idx="7708">
                  <c:v>40293</c:v>
                </c:pt>
                <c:pt idx="7709">
                  <c:v>40294</c:v>
                </c:pt>
                <c:pt idx="7710">
                  <c:v>40295</c:v>
                </c:pt>
                <c:pt idx="7711">
                  <c:v>40296</c:v>
                </c:pt>
                <c:pt idx="7712">
                  <c:v>40297</c:v>
                </c:pt>
                <c:pt idx="7713">
                  <c:v>40298</c:v>
                </c:pt>
                <c:pt idx="7714">
                  <c:v>40299</c:v>
                </c:pt>
                <c:pt idx="7715">
                  <c:v>40300</c:v>
                </c:pt>
                <c:pt idx="7716">
                  <c:v>40301</c:v>
                </c:pt>
                <c:pt idx="7717">
                  <c:v>40302</c:v>
                </c:pt>
                <c:pt idx="7718">
                  <c:v>40303</c:v>
                </c:pt>
                <c:pt idx="7719">
                  <c:v>40304</c:v>
                </c:pt>
                <c:pt idx="7720">
                  <c:v>40305</c:v>
                </c:pt>
                <c:pt idx="7721">
                  <c:v>40306</c:v>
                </c:pt>
                <c:pt idx="7722">
                  <c:v>40307</c:v>
                </c:pt>
                <c:pt idx="7723">
                  <c:v>40308</c:v>
                </c:pt>
                <c:pt idx="7724">
                  <c:v>40309</c:v>
                </c:pt>
                <c:pt idx="7725">
                  <c:v>40310</c:v>
                </c:pt>
                <c:pt idx="7726">
                  <c:v>40311</c:v>
                </c:pt>
                <c:pt idx="7727">
                  <c:v>40312</c:v>
                </c:pt>
                <c:pt idx="7728">
                  <c:v>40313</c:v>
                </c:pt>
                <c:pt idx="7729">
                  <c:v>40314</c:v>
                </c:pt>
                <c:pt idx="7730">
                  <c:v>40315</c:v>
                </c:pt>
                <c:pt idx="7731">
                  <c:v>40316</c:v>
                </c:pt>
                <c:pt idx="7732">
                  <c:v>40317</c:v>
                </c:pt>
                <c:pt idx="7733">
                  <c:v>40318</c:v>
                </c:pt>
                <c:pt idx="7734">
                  <c:v>40319</c:v>
                </c:pt>
                <c:pt idx="7735">
                  <c:v>40320</c:v>
                </c:pt>
                <c:pt idx="7736">
                  <c:v>40321</c:v>
                </c:pt>
                <c:pt idx="7737">
                  <c:v>40322</c:v>
                </c:pt>
                <c:pt idx="7738">
                  <c:v>40323</c:v>
                </c:pt>
                <c:pt idx="7739">
                  <c:v>40324</c:v>
                </c:pt>
                <c:pt idx="7740">
                  <c:v>40325</c:v>
                </c:pt>
                <c:pt idx="7741">
                  <c:v>40326</c:v>
                </c:pt>
                <c:pt idx="7742">
                  <c:v>40327</c:v>
                </c:pt>
                <c:pt idx="7743">
                  <c:v>40328</c:v>
                </c:pt>
                <c:pt idx="7744">
                  <c:v>40329</c:v>
                </c:pt>
                <c:pt idx="7745">
                  <c:v>40330</c:v>
                </c:pt>
                <c:pt idx="7746">
                  <c:v>40331</c:v>
                </c:pt>
                <c:pt idx="7747">
                  <c:v>40332</c:v>
                </c:pt>
                <c:pt idx="7748">
                  <c:v>40333</c:v>
                </c:pt>
                <c:pt idx="7749">
                  <c:v>40334</c:v>
                </c:pt>
                <c:pt idx="7750">
                  <c:v>40335</c:v>
                </c:pt>
                <c:pt idx="7751">
                  <c:v>40336</c:v>
                </c:pt>
                <c:pt idx="7752">
                  <c:v>40337</c:v>
                </c:pt>
                <c:pt idx="7753">
                  <c:v>40338</c:v>
                </c:pt>
                <c:pt idx="7754">
                  <c:v>40339</c:v>
                </c:pt>
                <c:pt idx="7755">
                  <c:v>40340</c:v>
                </c:pt>
                <c:pt idx="7756">
                  <c:v>40341</c:v>
                </c:pt>
                <c:pt idx="7757">
                  <c:v>40342</c:v>
                </c:pt>
                <c:pt idx="7758">
                  <c:v>40343</c:v>
                </c:pt>
                <c:pt idx="7759">
                  <c:v>40344</c:v>
                </c:pt>
                <c:pt idx="7760">
                  <c:v>40345</c:v>
                </c:pt>
                <c:pt idx="7761">
                  <c:v>40346</c:v>
                </c:pt>
                <c:pt idx="7762">
                  <c:v>40347</c:v>
                </c:pt>
                <c:pt idx="7763">
                  <c:v>40348</c:v>
                </c:pt>
                <c:pt idx="7764">
                  <c:v>40349</c:v>
                </c:pt>
                <c:pt idx="7765">
                  <c:v>40350</c:v>
                </c:pt>
                <c:pt idx="7766">
                  <c:v>40351</c:v>
                </c:pt>
                <c:pt idx="7767">
                  <c:v>40352</c:v>
                </c:pt>
                <c:pt idx="7768">
                  <c:v>40353</c:v>
                </c:pt>
                <c:pt idx="7769">
                  <c:v>40354</c:v>
                </c:pt>
                <c:pt idx="7770">
                  <c:v>40355</c:v>
                </c:pt>
                <c:pt idx="7771">
                  <c:v>40356</c:v>
                </c:pt>
                <c:pt idx="7772">
                  <c:v>40357</c:v>
                </c:pt>
                <c:pt idx="7773">
                  <c:v>40358</c:v>
                </c:pt>
                <c:pt idx="7774">
                  <c:v>40359</c:v>
                </c:pt>
                <c:pt idx="7775">
                  <c:v>40360</c:v>
                </c:pt>
                <c:pt idx="7776">
                  <c:v>40361</c:v>
                </c:pt>
                <c:pt idx="7777">
                  <c:v>40362</c:v>
                </c:pt>
                <c:pt idx="7778">
                  <c:v>40363</c:v>
                </c:pt>
                <c:pt idx="7779">
                  <c:v>40364</c:v>
                </c:pt>
                <c:pt idx="7780">
                  <c:v>40365</c:v>
                </c:pt>
                <c:pt idx="7781">
                  <c:v>40366</c:v>
                </c:pt>
                <c:pt idx="7782">
                  <c:v>40367</c:v>
                </c:pt>
                <c:pt idx="7783">
                  <c:v>40368</c:v>
                </c:pt>
                <c:pt idx="7784">
                  <c:v>40369</c:v>
                </c:pt>
                <c:pt idx="7785">
                  <c:v>40370</c:v>
                </c:pt>
                <c:pt idx="7786">
                  <c:v>40371</c:v>
                </c:pt>
                <c:pt idx="7787">
                  <c:v>40372</c:v>
                </c:pt>
                <c:pt idx="7788">
                  <c:v>40373</c:v>
                </c:pt>
                <c:pt idx="7789">
                  <c:v>40374</c:v>
                </c:pt>
                <c:pt idx="7790">
                  <c:v>40375</c:v>
                </c:pt>
                <c:pt idx="7791">
                  <c:v>40376</c:v>
                </c:pt>
                <c:pt idx="7792">
                  <c:v>40377</c:v>
                </c:pt>
                <c:pt idx="7793">
                  <c:v>40378</c:v>
                </c:pt>
                <c:pt idx="7794">
                  <c:v>40379</c:v>
                </c:pt>
                <c:pt idx="7795">
                  <c:v>40380</c:v>
                </c:pt>
                <c:pt idx="7796">
                  <c:v>40381</c:v>
                </c:pt>
                <c:pt idx="7797">
                  <c:v>40382</c:v>
                </c:pt>
                <c:pt idx="7798">
                  <c:v>40383</c:v>
                </c:pt>
                <c:pt idx="7799">
                  <c:v>40384</c:v>
                </c:pt>
                <c:pt idx="7800">
                  <c:v>40385</c:v>
                </c:pt>
                <c:pt idx="7801">
                  <c:v>40386</c:v>
                </c:pt>
                <c:pt idx="7802">
                  <c:v>40387</c:v>
                </c:pt>
                <c:pt idx="7803">
                  <c:v>40388</c:v>
                </c:pt>
                <c:pt idx="7804">
                  <c:v>40389</c:v>
                </c:pt>
                <c:pt idx="7805">
                  <c:v>40390</c:v>
                </c:pt>
                <c:pt idx="7806">
                  <c:v>40391</c:v>
                </c:pt>
                <c:pt idx="7807">
                  <c:v>40392</c:v>
                </c:pt>
                <c:pt idx="7808">
                  <c:v>40393</c:v>
                </c:pt>
                <c:pt idx="7809">
                  <c:v>40394</c:v>
                </c:pt>
                <c:pt idx="7810">
                  <c:v>40395</c:v>
                </c:pt>
                <c:pt idx="7811">
                  <c:v>40396</c:v>
                </c:pt>
                <c:pt idx="7812">
                  <c:v>40397</c:v>
                </c:pt>
                <c:pt idx="7813">
                  <c:v>40398</c:v>
                </c:pt>
                <c:pt idx="7814">
                  <c:v>40399</c:v>
                </c:pt>
                <c:pt idx="7815">
                  <c:v>40400</c:v>
                </c:pt>
                <c:pt idx="7816">
                  <c:v>40401</c:v>
                </c:pt>
                <c:pt idx="7817">
                  <c:v>40402</c:v>
                </c:pt>
                <c:pt idx="7818">
                  <c:v>40403</c:v>
                </c:pt>
                <c:pt idx="7819">
                  <c:v>40404</c:v>
                </c:pt>
                <c:pt idx="7820">
                  <c:v>40405</c:v>
                </c:pt>
                <c:pt idx="7821">
                  <c:v>40406</c:v>
                </c:pt>
                <c:pt idx="7822">
                  <c:v>40407</c:v>
                </c:pt>
                <c:pt idx="7823">
                  <c:v>40408</c:v>
                </c:pt>
                <c:pt idx="7824">
                  <c:v>40409</c:v>
                </c:pt>
                <c:pt idx="7825">
                  <c:v>40410</c:v>
                </c:pt>
                <c:pt idx="7826">
                  <c:v>40411</c:v>
                </c:pt>
                <c:pt idx="7827">
                  <c:v>40412</c:v>
                </c:pt>
                <c:pt idx="7828">
                  <c:v>40413</c:v>
                </c:pt>
                <c:pt idx="7829">
                  <c:v>40414</c:v>
                </c:pt>
                <c:pt idx="7830">
                  <c:v>40415</c:v>
                </c:pt>
                <c:pt idx="7831">
                  <c:v>40416</c:v>
                </c:pt>
                <c:pt idx="7832">
                  <c:v>40417</c:v>
                </c:pt>
                <c:pt idx="7833">
                  <c:v>40418</c:v>
                </c:pt>
                <c:pt idx="7834">
                  <c:v>40419</c:v>
                </c:pt>
                <c:pt idx="7835">
                  <c:v>40420</c:v>
                </c:pt>
                <c:pt idx="7836">
                  <c:v>40421</c:v>
                </c:pt>
                <c:pt idx="7837">
                  <c:v>40422</c:v>
                </c:pt>
                <c:pt idx="7838">
                  <c:v>40423</c:v>
                </c:pt>
                <c:pt idx="7839">
                  <c:v>40424</c:v>
                </c:pt>
                <c:pt idx="7840">
                  <c:v>40425</c:v>
                </c:pt>
                <c:pt idx="7841">
                  <c:v>40426</c:v>
                </c:pt>
                <c:pt idx="7842">
                  <c:v>40427</c:v>
                </c:pt>
                <c:pt idx="7843">
                  <c:v>40428</c:v>
                </c:pt>
                <c:pt idx="7844">
                  <c:v>40429</c:v>
                </c:pt>
                <c:pt idx="7845">
                  <c:v>40430</c:v>
                </c:pt>
                <c:pt idx="7846">
                  <c:v>40431</c:v>
                </c:pt>
                <c:pt idx="7847">
                  <c:v>40432</c:v>
                </c:pt>
                <c:pt idx="7848">
                  <c:v>40433</c:v>
                </c:pt>
                <c:pt idx="7849">
                  <c:v>40434</c:v>
                </c:pt>
                <c:pt idx="7850">
                  <c:v>40435</c:v>
                </c:pt>
                <c:pt idx="7851">
                  <c:v>40436</c:v>
                </c:pt>
                <c:pt idx="7852">
                  <c:v>40437</c:v>
                </c:pt>
                <c:pt idx="7853">
                  <c:v>40438</c:v>
                </c:pt>
                <c:pt idx="7854">
                  <c:v>40439</c:v>
                </c:pt>
                <c:pt idx="7855">
                  <c:v>40440</c:v>
                </c:pt>
                <c:pt idx="7856">
                  <c:v>40441</c:v>
                </c:pt>
                <c:pt idx="7857">
                  <c:v>40442</c:v>
                </c:pt>
                <c:pt idx="7858">
                  <c:v>40443</c:v>
                </c:pt>
                <c:pt idx="7859">
                  <c:v>40444</c:v>
                </c:pt>
                <c:pt idx="7860">
                  <c:v>40445</c:v>
                </c:pt>
                <c:pt idx="7861">
                  <c:v>40446</c:v>
                </c:pt>
                <c:pt idx="7862">
                  <c:v>40447</c:v>
                </c:pt>
                <c:pt idx="7863">
                  <c:v>40448</c:v>
                </c:pt>
                <c:pt idx="7864">
                  <c:v>40449</c:v>
                </c:pt>
                <c:pt idx="7865">
                  <c:v>40450</c:v>
                </c:pt>
                <c:pt idx="7866">
                  <c:v>40451</c:v>
                </c:pt>
                <c:pt idx="7867">
                  <c:v>40452</c:v>
                </c:pt>
                <c:pt idx="7868">
                  <c:v>40453</c:v>
                </c:pt>
                <c:pt idx="7869">
                  <c:v>40454</c:v>
                </c:pt>
                <c:pt idx="7870">
                  <c:v>40455</c:v>
                </c:pt>
                <c:pt idx="7871">
                  <c:v>40456</c:v>
                </c:pt>
                <c:pt idx="7872">
                  <c:v>40457</c:v>
                </c:pt>
                <c:pt idx="7873">
                  <c:v>40458</c:v>
                </c:pt>
                <c:pt idx="7874">
                  <c:v>40459</c:v>
                </c:pt>
                <c:pt idx="7875">
                  <c:v>40460</c:v>
                </c:pt>
                <c:pt idx="7876">
                  <c:v>40461</c:v>
                </c:pt>
                <c:pt idx="7877">
                  <c:v>40462</c:v>
                </c:pt>
                <c:pt idx="7878">
                  <c:v>40463</c:v>
                </c:pt>
                <c:pt idx="7879">
                  <c:v>40464</c:v>
                </c:pt>
                <c:pt idx="7880">
                  <c:v>40465</c:v>
                </c:pt>
                <c:pt idx="7881">
                  <c:v>40466</c:v>
                </c:pt>
                <c:pt idx="7882">
                  <c:v>40467</c:v>
                </c:pt>
                <c:pt idx="7883">
                  <c:v>40468</c:v>
                </c:pt>
                <c:pt idx="7884">
                  <c:v>40469</c:v>
                </c:pt>
                <c:pt idx="7885">
                  <c:v>40470</c:v>
                </c:pt>
                <c:pt idx="7886">
                  <c:v>40471</c:v>
                </c:pt>
                <c:pt idx="7887">
                  <c:v>40472</c:v>
                </c:pt>
                <c:pt idx="7888">
                  <c:v>40473</c:v>
                </c:pt>
                <c:pt idx="7889">
                  <c:v>40474</c:v>
                </c:pt>
                <c:pt idx="7890">
                  <c:v>40475</c:v>
                </c:pt>
                <c:pt idx="7891">
                  <c:v>40476</c:v>
                </c:pt>
                <c:pt idx="7892">
                  <c:v>40477</c:v>
                </c:pt>
                <c:pt idx="7893">
                  <c:v>40478</c:v>
                </c:pt>
                <c:pt idx="7894">
                  <c:v>40479</c:v>
                </c:pt>
                <c:pt idx="7895">
                  <c:v>40480</c:v>
                </c:pt>
                <c:pt idx="7896">
                  <c:v>40481</c:v>
                </c:pt>
                <c:pt idx="7897">
                  <c:v>40482</c:v>
                </c:pt>
                <c:pt idx="7898">
                  <c:v>40483</c:v>
                </c:pt>
                <c:pt idx="7899">
                  <c:v>40484</c:v>
                </c:pt>
                <c:pt idx="7900">
                  <c:v>40485</c:v>
                </c:pt>
                <c:pt idx="7901">
                  <c:v>40486</c:v>
                </c:pt>
                <c:pt idx="7902">
                  <c:v>40487</c:v>
                </c:pt>
                <c:pt idx="7903">
                  <c:v>40488</c:v>
                </c:pt>
                <c:pt idx="7904">
                  <c:v>40489</c:v>
                </c:pt>
                <c:pt idx="7905">
                  <c:v>40490</c:v>
                </c:pt>
                <c:pt idx="7906">
                  <c:v>40491</c:v>
                </c:pt>
                <c:pt idx="7907">
                  <c:v>40492</c:v>
                </c:pt>
                <c:pt idx="7908">
                  <c:v>40493</c:v>
                </c:pt>
                <c:pt idx="7909">
                  <c:v>40494</c:v>
                </c:pt>
                <c:pt idx="7910">
                  <c:v>40495</c:v>
                </c:pt>
                <c:pt idx="7911">
                  <c:v>40496</c:v>
                </c:pt>
                <c:pt idx="7912">
                  <c:v>40497</c:v>
                </c:pt>
                <c:pt idx="7913">
                  <c:v>40498</c:v>
                </c:pt>
                <c:pt idx="7914">
                  <c:v>40499</c:v>
                </c:pt>
                <c:pt idx="7915">
                  <c:v>40500</c:v>
                </c:pt>
                <c:pt idx="7916">
                  <c:v>40501</c:v>
                </c:pt>
                <c:pt idx="7917">
                  <c:v>40502</c:v>
                </c:pt>
                <c:pt idx="7918">
                  <c:v>40503</c:v>
                </c:pt>
                <c:pt idx="7919">
                  <c:v>40504</c:v>
                </c:pt>
                <c:pt idx="7920">
                  <c:v>40505</c:v>
                </c:pt>
                <c:pt idx="7921">
                  <c:v>40506</c:v>
                </c:pt>
                <c:pt idx="7922">
                  <c:v>40507</c:v>
                </c:pt>
                <c:pt idx="7923">
                  <c:v>40508</c:v>
                </c:pt>
                <c:pt idx="7924">
                  <c:v>40509</c:v>
                </c:pt>
                <c:pt idx="7925">
                  <c:v>40510</c:v>
                </c:pt>
                <c:pt idx="7926">
                  <c:v>40511</c:v>
                </c:pt>
                <c:pt idx="7927">
                  <c:v>40512</c:v>
                </c:pt>
                <c:pt idx="7928">
                  <c:v>40513</c:v>
                </c:pt>
                <c:pt idx="7929">
                  <c:v>40514</c:v>
                </c:pt>
                <c:pt idx="7930">
                  <c:v>40515</c:v>
                </c:pt>
                <c:pt idx="7931">
                  <c:v>40516</c:v>
                </c:pt>
                <c:pt idx="7932">
                  <c:v>40517</c:v>
                </c:pt>
                <c:pt idx="7933">
                  <c:v>40518</c:v>
                </c:pt>
                <c:pt idx="7934">
                  <c:v>40519</c:v>
                </c:pt>
                <c:pt idx="7935">
                  <c:v>40520</c:v>
                </c:pt>
                <c:pt idx="7936">
                  <c:v>40521</c:v>
                </c:pt>
                <c:pt idx="7937">
                  <c:v>40522</c:v>
                </c:pt>
                <c:pt idx="7938">
                  <c:v>40523</c:v>
                </c:pt>
                <c:pt idx="7939">
                  <c:v>40524</c:v>
                </c:pt>
                <c:pt idx="7940">
                  <c:v>40525</c:v>
                </c:pt>
                <c:pt idx="7941">
                  <c:v>40526</c:v>
                </c:pt>
                <c:pt idx="7942">
                  <c:v>40527</c:v>
                </c:pt>
                <c:pt idx="7943">
                  <c:v>40528</c:v>
                </c:pt>
                <c:pt idx="7944">
                  <c:v>40529</c:v>
                </c:pt>
                <c:pt idx="7945">
                  <c:v>40530</c:v>
                </c:pt>
                <c:pt idx="7946">
                  <c:v>40531</c:v>
                </c:pt>
                <c:pt idx="7947">
                  <c:v>40532</c:v>
                </c:pt>
                <c:pt idx="7948">
                  <c:v>40533</c:v>
                </c:pt>
                <c:pt idx="7949">
                  <c:v>40534</c:v>
                </c:pt>
                <c:pt idx="7950">
                  <c:v>40535</c:v>
                </c:pt>
                <c:pt idx="7951">
                  <c:v>40536</c:v>
                </c:pt>
                <c:pt idx="7952">
                  <c:v>40537</c:v>
                </c:pt>
                <c:pt idx="7953">
                  <c:v>40538</c:v>
                </c:pt>
                <c:pt idx="7954">
                  <c:v>40539</c:v>
                </c:pt>
                <c:pt idx="7955">
                  <c:v>40540</c:v>
                </c:pt>
                <c:pt idx="7956">
                  <c:v>40541</c:v>
                </c:pt>
                <c:pt idx="7957">
                  <c:v>40542</c:v>
                </c:pt>
                <c:pt idx="7958">
                  <c:v>40543</c:v>
                </c:pt>
                <c:pt idx="7959">
                  <c:v>40544</c:v>
                </c:pt>
                <c:pt idx="7960">
                  <c:v>40545</c:v>
                </c:pt>
                <c:pt idx="7961">
                  <c:v>40546</c:v>
                </c:pt>
                <c:pt idx="7962">
                  <c:v>40547</c:v>
                </c:pt>
                <c:pt idx="7963">
                  <c:v>40548</c:v>
                </c:pt>
                <c:pt idx="7964">
                  <c:v>40549</c:v>
                </c:pt>
                <c:pt idx="7965">
                  <c:v>40550</c:v>
                </c:pt>
                <c:pt idx="7966">
                  <c:v>40551</c:v>
                </c:pt>
                <c:pt idx="7967">
                  <c:v>40552</c:v>
                </c:pt>
                <c:pt idx="7968">
                  <c:v>40553</c:v>
                </c:pt>
                <c:pt idx="7969">
                  <c:v>40554</c:v>
                </c:pt>
                <c:pt idx="7970">
                  <c:v>40555</c:v>
                </c:pt>
                <c:pt idx="7971">
                  <c:v>40556</c:v>
                </c:pt>
                <c:pt idx="7972">
                  <c:v>40557</c:v>
                </c:pt>
                <c:pt idx="7973">
                  <c:v>40558</c:v>
                </c:pt>
                <c:pt idx="7974">
                  <c:v>40559</c:v>
                </c:pt>
                <c:pt idx="7975">
                  <c:v>40560</c:v>
                </c:pt>
                <c:pt idx="7976">
                  <c:v>40561</c:v>
                </c:pt>
                <c:pt idx="7977">
                  <c:v>40562</c:v>
                </c:pt>
                <c:pt idx="7978">
                  <c:v>40563</c:v>
                </c:pt>
                <c:pt idx="7979">
                  <c:v>40564</c:v>
                </c:pt>
                <c:pt idx="7980">
                  <c:v>40565</c:v>
                </c:pt>
                <c:pt idx="7981">
                  <c:v>40566</c:v>
                </c:pt>
                <c:pt idx="7982">
                  <c:v>40567</c:v>
                </c:pt>
                <c:pt idx="7983">
                  <c:v>40568</c:v>
                </c:pt>
                <c:pt idx="7984">
                  <c:v>40569</c:v>
                </c:pt>
                <c:pt idx="7985">
                  <c:v>40570</c:v>
                </c:pt>
                <c:pt idx="7986">
                  <c:v>40571</c:v>
                </c:pt>
                <c:pt idx="7987">
                  <c:v>40572</c:v>
                </c:pt>
                <c:pt idx="7988">
                  <c:v>40573</c:v>
                </c:pt>
                <c:pt idx="7989">
                  <c:v>40574</c:v>
                </c:pt>
                <c:pt idx="7990">
                  <c:v>40575</c:v>
                </c:pt>
                <c:pt idx="7991">
                  <c:v>40576</c:v>
                </c:pt>
                <c:pt idx="7992">
                  <c:v>40577</c:v>
                </c:pt>
                <c:pt idx="7993">
                  <c:v>40578</c:v>
                </c:pt>
                <c:pt idx="7994">
                  <c:v>40579</c:v>
                </c:pt>
                <c:pt idx="7995">
                  <c:v>40580</c:v>
                </c:pt>
                <c:pt idx="7996">
                  <c:v>40581</c:v>
                </c:pt>
                <c:pt idx="7997">
                  <c:v>40582</c:v>
                </c:pt>
                <c:pt idx="7998">
                  <c:v>40583</c:v>
                </c:pt>
                <c:pt idx="7999">
                  <c:v>40584</c:v>
                </c:pt>
                <c:pt idx="8000">
                  <c:v>40585</c:v>
                </c:pt>
                <c:pt idx="8001">
                  <c:v>40586</c:v>
                </c:pt>
                <c:pt idx="8002">
                  <c:v>40587</c:v>
                </c:pt>
                <c:pt idx="8003">
                  <c:v>40588</c:v>
                </c:pt>
                <c:pt idx="8004">
                  <c:v>40589</c:v>
                </c:pt>
                <c:pt idx="8005">
                  <c:v>40590</c:v>
                </c:pt>
                <c:pt idx="8006">
                  <c:v>40591</c:v>
                </c:pt>
                <c:pt idx="8007">
                  <c:v>40592</c:v>
                </c:pt>
                <c:pt idx="8008">
                  <c:v>40593</c:v>
                </c:pt>
                <c:pt idx="8009">
                  <c:v>40594</c:v>
                </c:pt>
                <c:pt idx="8010">
                  <c:v>40595</c:v>
                </c:pt>
                <c:pt idx="8011">
                  <c:v>40596</c:v>
                </c:pt>
                <c:pt idx="8012">
                  <c:v>40597</c:v>
                </c:pt>
                <c:pt idx="8013">
                  <c:v>40598</c:v>
                </c:pt>
                <c:pt idx="8014">
                  <c:v>40599</c:v>
                </c:pt>
                <c:pt idx="8015">
                  <c:v>40600</c:v>
                </c:pt>
                <c:pt idx="8016">
                  <c:v>40601</c:v>
                </c:pt>
                <c:pt idx="8017">
                  <c:v>40602</c:v>
                </c:pt>
                <c:pt idx="8018">
                  <c:v>40603</c:v>
                </c:pt>
                <c:pt idx="8019">
                  <c:v>40604</c:v>
                </c:pt>
                <c:pt idx="8020">
                  <c:v>40605</c:v>
                </c:pt>
                <c:pt idx="8021">
                  <c:v>40606</c:v>
                </c:pt>
                <c:pt idx="8022">
                  <c:v>40607</c:v>
                </c:pt>
                <c:pt idx="8023">
                  <c:v>40608</c:v>
                </c:pt>
                <c:pt idx="8024">
                  <c:v>40609</c:v>
                </c:pt>
                <c:pt idx="8025">
                  <c:v>40610</c:v>
                </c:pt>
                <c:pt idx="8026">
                  <c:v>40611</c:v>
                </c:pt>
                <c:pt idx="8027">
                  <c:v>40612</c:v>
                </c:pt>
                <c:pt idx="8028">
                  <c:v>40613</c:v>
                </c:pt>
                <c:pt idx="8029">
                  <c:v>40614</c:v>
                </c:pt>
                <c:pt idx="8030">
                  <c:v>40615</c:v>
                </c:pt>
                <c:pt idx="8031">
                  <c:v>40616</c:v>
                </c:pt>
                <c:pt idx="8032">
                  <c:v>40617</c:v>
                </c:pt>
                <c:pt idx="8033">
                  <c:v>40618</c:v>
                </c:pt>
                <c:pt idx="8034">
                  <c:v>40619</c:v>
                </c:pt>
                <c:pt idx="8035">
                  <c:v>40620</c:v>
                </c:pt>
                <c:pt idx="8036">
                  <c:v>40621</c:v>
                </c:pt>
                <c:pt idx="8037">
                  <c:v>40622</c:v>
                </c:pt>
                <c:pt idx="8038">
                  <c:v>40623</c:v>
                </c:pt>
                <c:pt idx="8039">
                  <c:v>40624</c:v>
                </c:pt>
                <c:pt idx="8040">
                  <c:v>40625</c:v>
                </c:pt>
                <c:pt idx="8041">
                  <c:v>40626</c:v>
                </c:pt>
                <c:pt idx="8042">
                  <c:v>40627</c:v>
                </c:pt>
                <c:pt idx="8043">
                  <c:v>40628</c:v>
                </c:pt>
                <c:pt idx="8044">
                  <c:v>40629</c:v>
                </c:pt>
                <c:pt idx="8045">
                  <c:v>40630</c:v>
                </c:pt>
                <c:pt idx="8046">
                  <c:v>40631</c:v>
                </c:pt>
                <c:pt idx="8047">
                  <c:v>40632</c:v>
                </c:pt>
                <c:pt idx="8048">
                  <c:v>40633</c:v>
                </c:pt>
                <c:pt idx="8049">
                  <c:v>40634</c:v>
                </c:pt>
                <c:pt idx="8050">
                  <c:v>40635</c:v>
                </c:pt>
                <c:pt idx="8051">
                  <c:v>40636</c:v>
                </c:pt>
                <c:pt idx="8052">
                  <c:v>40637</c:v>
                </c:pt>
                <c:pt idx="8053">
                  <c:v>40638</c:v>
                </c:pt>
                <c:pt idx="8054">
                  <c:v>40639</c:v>
                </c:pt>
                <c:pt idx="8055">
                  <c:v>40640</c:v>
                </c:pt>
                <c:pt idx="8056">
                  <c:v>40641</c:v>
                </c:pt>
                <c:pt idx="8057">
                  <c:v>40642</c:v>
                </c:pt>
                <c:pt idx="8058">
                  <c:v>40643</c:v>
                </c:pt>
                <c:pt idx="8059">
                  <c:v>40644</c:v>
                </c:pt>
                <c:pt idx="8060">
                  <c:v>40645</c:v>
                </c:pt>
                <c:pt idx="8061">
                  <c:v>40646</c:v>
                </c:pt>
                <c:pt idx="8062">
                  <c:v>40647</c:v>
                </c:pt>
                <c:pt idx="8063">
                  <c:v>40648</c:v>
                </c:pt>
                <c:pt idx="8064">
                  <c:v>40649</c:v>
                </c:pt>
                <c:pt idx="8065">
                  <c:v>40650</c:v>
                </c:pt>
                <c:pt idx="8066">
                  <c:v>40651</c:v>
                </c:pt>
                <c:pt idx="8067">
                  <c:v>40652</c:v>
                </c:pt>
                <c:pt idx="8068">
                  <c:v>40653</c:v>
                </c:pt>
                <c:pt idx="8069">
                  <c:v>40654</c:v>
                </c:pt>
                <c:pt idx="8070">
                  <c:v>40655</c:v>
                </c:pt>
                <c:pt idx="8071">
                  <c:v>40656</c:v>
                </c:pt>
                <c:pt idx="8072">
                  <c:v>40657</c:v>
                </c:pt>
                <c:pt idx="8073">
                  <c:v>40658</c:v>
                </c:pt>
                <c:pt idx="8074">
                  <c:v>40659</c:v>
                </c:pt>
                <c:pt idx="8075">
                  <c:v>40660</c:v>
                </c:pt>
                <c:pt idx="8076">
                  <c:v>40661</c:v>
                </c:pt>
                <c:pt idx="8077">
                  <c:v>40662</c:v>
                </c:pt>
                <c:pt idx="8078">
                  <c:v>40663</c:v>
                </c:pt>
                <c:pt idx="8079">
                  <c:v>40664</c:v>
                </c:pt>
                <c:pt idx="8080">
                  <c:v>40665</c:v>
                </c:pt>
                <c:pt idx="8081">
                  <c:v>40666</c:v>
                </c:pt>
                <c:pt idx="8082">
                  <c:v>40667</c:v>
                </c:pt>
                <c:pt idx="8083">
                  <c:v>40668</c:v>
                </c:pt>
                <c:pt idx="8084">
                  <c:v>40669</c:v>
                </c:pt>
                <c:pt idx="8085">
                  <c:v>40670</c:v>
                </c:pt>
                <c:pt idx="8086">
                  <c:v>40671</c:v>
                </c:pt>
                <c:pt idx="8087">
                  <c:v>40672</c:v>
                </c:pt>
                <c:pt idx="8088">
                  <c:v>40673</c:v>
                </c:pt>
                <c:pt idx="8089">
                  <c:v>40674</c:v>
                </c:pt>
                <c:pt idx="8090">
                  <c:v>40675</c:v>
                </c:pt>
                <c:pt idx="8091">
                  <c:v>40676</c:v>
                </c:pt>
                <c:pt idx="8092">
                  <c:v>40677</c:v>
                </c:pt>
                <c:pt idx="8093">
                  <c:v>40678</c:v>
                </c:pt>
                <c:pt idx="8094">
                  <c:v>40679</c:v>
                </c:pt>
                <c:pt idx="8095">
                  <c:v>40680</c:v>
                </c:pt>
                <c:pt idx="8096">
                  <c:v>40681</c:v>
                </c:pt>
                <c:pt idx="8097">
                  <c:v>40682</c:v>
                </c:pt>
                <c:pt idx="8098">
                  <c:v>40683</c:v>
                </c:pt>
                <c:pt idx="8099">
                  <c:v>40684</c:v>
                </c:pt>
                <c:pt idx="8100">
                  <c:v>40685</c:v>
                </c:pt>
                <c:pt idx="8101">
                  <c:v>40686</c:v>
                </c:pt>
                <c:pt idx="8102">
                  <c:v>40687</c:v>
                </c:pt>
                <c:pt idx="8103">
                  <c:v>40688</c:v>
                </c:pt>
                <c:pt idx="8104">
                  <c:v>40689</c:v>
                </c:pt>
                <c:pt idx="8105">
                  <c:v>40690</c:v>
                </c:pt>
                <c:pt idx="8106">
                  <c:v>40691</c:v>
                </c:pt>
                <c:pt idx="8107">
                  <c:v>40692</c:v>
                </c:pt>
                <c:pt idx="8108">
                  <c:v>40693</c:v>
                </c:pt>
                <c:pt idx="8109">
                  <c:v>40694</c:v>
                </c:pt>
                <c:pt idx="8110">
                  <c:v>40695</c:v>
                </c:pt>
                <c:pt idx="8111">
                  <c:v>40696</c:v>
                </c:pt>
                <c:pt idx="8112">
                  <c:v>40697</c:v>
                </c:pt>
                <c:pt idx="8113">
                  <c:v>40698</c:v>
                </c:pt>
                <c:pt idx="8114">
                  <c:v>40699</c:v>
                </c:pt>
                <c:pt idx="8115">
                  <c:v>40700</c:v>
                </c:pt>
                <c:pt idx="8116">
                  <c:v>40701</c:v>
                </c:pt>
                <c:pt idx="8117">
                  <c:v>40702</c:v>
                </c:pt>
                <c:pt idx="8118">
                  <c:v>40703</c:v>
                </c:pt>
                <c:pt idx="8119">
                  <c:v>40704</c:v>
                </c:pt>
                <c:pt idx="8120">
                  <c:v>40705</c:v>
                </c:pt>
                <c:pt idx="8121">
                  <c:v>40706</c:v>
                </c:pt>
                <c:pt idx="8122">
                  <c:v>40707</c:v>
                </c:pt>
                <c:pt idx="8123">
                  <c:v>40708</c:v>
                </c:pt>
                <c:pt idx="8124">
                  <c:v>40709</c:v>
                </c:pt>
                <c:pt idx="8125">
                  <c:v>40710</c:v>
                </c:pt>
                <c:pt idx="8126">
                  <c:v>40711</c:v>
                </c:pt>
                <c:pt idx="8127">
                  <c:v>40712</c:v>
                </c:pt>
                <c:pt idx="8128">
                  <c:v>40713</c:v>
                </c:pt>
                <c:pt idx="8129">
                  <c:v>40714</c:v>
                </c:pt>
                <c:pt idx="8130">
                  <c:v>40715</c:v>
                </c:pt>
                <c:pt idx="8131">
                  <c:v>40716</c:v>
                </c:pt>
                <c:pt idx="8132">
                  <c:v>40717</c:v>
                </c:pt>
                <c:pt idx="8133">
                  <c:v>40718</c:v>
                </c:pt>
                <c:pt idx="8134">
                  <c:v>40719</c:v>
                </c:pt>
                <c:pt idx="8135">
                  <c:v>40720</c:v>
                </c:pt>
                <c:pt idx="8136">
                  <c:v>40721</c:v>
                </c:pt>
                <c:pt idx="8137">
                  <c:v>40722</c:v>
                </c:pt>
                <c:pt idx="8138">
                  <c:v>40723</c:v>
                </c:pt>
                <c:pt idx="8139">
                  <c:v>40724</c:v>
                </c:pt>
                <c:pt idx="8140">
                  <c:v>40725</c:v>
                </c:pt>
                <c:pt idx="8141">
                  <c:v>40726</c:v>
                </c:pt>
                <c:pt idx="8142">
                  <c:v>40727</c:v>
                </c:pt>
                <c:pt idx="8143">
                  <c:v>40728</c:v>
                </c:pt>
                <c:pt idx="8144">
                  <c:v>40729</c:v>
                </c:pt>
                <c:pt idx="8145">
                  <c:v>40730</c:v>
                </c:pt>
                <c:pt idx="8146">
                  <c:v>40731</c:v>
                </c:pt>
                <c:pt idx="8147">
                  <c:v>40732</c:v>
                </c:pt>
                <c:pt idx="8148">
                  <c:v>40733</c:v>
                </c:pt>
                <c:pt idx="8149">
                  <c:v>40734</c:v>
                </c:pt>
                <c:pt idx="8150">
                  <c:v>40735</c:v>
                </c:pt>
                <c:pt idx="8151">
                  <c:v>40736</c:v>
                </c:pt>
                <c:pt idx="8152">
                  <c:v>40737</c:v>
                </c:pt>
                <c:pt idx="8153">
                  <c:v>40738</c:v>
                </c:pt>
                <c:pt idx="8154">
                  <c:v>40739</c:v>
                </c:pt>
                <c:pt idx="8155">
                  <c:v>40740</c:v>
                </c:pt>
                <c:pt idx="8156">
                  <c:v>40741</c:v>
                </c:pt>
                <c:pt idx="8157">
                  <c:v>40742</c:v>
                </c:pt>
                <c:pt idx="8158">
                  <c:v>40743</c:v>
                </c:pt>
                <c:pt idx="8159">
                  <c:v>40744</c:v>
                </c:pt>
                <c:pt idx="8160">
                  <c:v>40745</c:v>
                </c:pt>
                <c:pt idx="8161">
                  <c:v>40746</c:v>
                </c:pt>
                <c:pt idx="8162">
                  <c:v>40747</c:v>
                </c:pt>
                <c:pt idx="8163">
                  <c:v>40748</c:v>
                </c:pt>
                <c:pt idx="8164">
                  <c:v>40749</c:v>
                </c:pt>
                <c:pt idx="8165">
                  <c:v>40750</c:v>
                </c:pt>
                <c:pt idx="8166">
                  <c:v>40751</c:v>
                </c:pt>
                <c:pt idx="8167">
                  <c:v>40752</c:v>
                </c:pt>
                <c:pt idx="8168">
                  <c:v>40753</c:v>
                </c:pt>
                <c:pt idx="8169">
                  <c:v>40754</c:v>
                </c:pt>
                <c:pt idx="8170">
                  <c:v>40755</c:v>
                </c:pt>
                <c:pt idx="8171">
                  <c:v>40756</c:v>
                </c:pt>
                <c:pt idx="8172">
                  <c:v>40757</c:v>
                </c:pt>
                <c:pt idx="8173">
                  <c:v>40758</c:v>
                </c:pt>
                <c:pt idx="8174">
                  <c:v>40759</c:v>
                </c:pt>
                <c:pt idx="8175">
                  <c:v>40760</c:v>
                </c:pt>
                <c:pt idx="8176">
                  <c:v>40761</c:v>
                </c:pt>
                <c:pt idx="8177">
                  <c:v>40762</c:v>
                </c:pt>
                <c:pt idx="8178">
                  <c:v>40763</c:v>
                </c:pt>
                <c:pt idx="8179">
                  <c:v>40764</c:v>
                </c:pt>
                <c:pt idx="8180">
                  <c:v>40765</c:v>
                </c:pt>
                <c:pt idx="8181">
                  <c:v>40766</c:v>
                </c:pt>
                <c:pt idx="8182">
                  <c:v>40767</c:v>
                </c:pt>
                <c:pt idx="8183">
                  <c:v>40768</c:v>
                </c:pt>
                <c:pt idx="8184">
                  <c:v>40769</c:v>
                </c:pt>
                <c:pt idx="8185">
                  <c:v>40770</c:v>
                </c:pt>
                <c:pt idx="8186">
                  <c:v>40771</c:v>
                </c:pt>
                <c:pt idx="8187">
                  <c:v>40772</c:v>
                </c:pt>
                <c:pt idx="8188">
                  <c:v>40773</c:v>
                </c:pt>
                <c:pt idx="8189">
                  <c:v>40774</c:v>
                </c:pt>
                <c:pt idx="8190">
                  <c:v>40775</c:v>
                </c:pt>
                <c:pt idx="8191">
                  <c:v>40776</c:v>
                </c:pt>
                <c:pt idx="8192">
                  <c:v>40777</c:v>
                </c:pt>
                <c:pt idx="8193">
                  <c:v>40778</c:v>
                </c:pt>
                <c:pt idx="8194">
                  <c:v>40779</c:v>
                </c:pt>
                <c:pt idx="8195">
                  <c:v>40780</c:v>
                </c:pt>
                <c:pt idx="8196">
                  <c:v>40781</c:v>
                </c:pt>
                <c:pt idx="8197">
                  <c:v>40782</c:v>
                </c:pt>
                <c:pt idx="8198">
                  <c:v>40783</c:v>
                </c:pt>
                <c:pt idx="8199">
                  <c:v>40784</c:v>
                </c:pt>
                <c:pt idx="8200">
                  <c:v>40785</c:v>
                </c:pt>
                <c:pt idx="8201">
                  <c:v>40786</c:v>
                </c:pt>
                <c:pt idx="8202">
                  <c:v>40787</c:v>
                </c:pt>
                <c:pt idx="8203">
                  <c:v>40788</c:v>
                </c:pt>
                <c:pt idx="8204">
                  <c:v>40789</c:v>
                </c:pt>
                <c:pt idx="8205">
                  <c:v>40790</c:v>
                </c:pt>
                <c:pt idx="8206">
                  <c:v>40791</c:v>
                </c:pt>
                <c:pt idx="8207">
                  <c:v>40792</c:v>
                </c:pt>
                <c:pt idx="8208">
                  <c:v>40793</c:v>
                </c:pt>
                <c:pt idx="8209">
                  <c:v>40794</c:v>
                </c:pt>
                <c:pt idx="8210">
                  <c:v>40795</c:v>
                </c:pt>
                <c:pt idx="8211">
                  <c:v>40796</c:v>
                </c:pt>
                <c:pt idx="8212">
                  <c:v>40797</c:v>
                </c:pt>
                <c:pt idx="8213">
                  <c:v>40798</c:v>
                </c:pt>
                <c:pt idx="8214">
                  <c:v>40799</c:v>
                </c:pt>
                <c:pt idx="8215">
                  <c:v>40800</c:v>
                </c:pt>
                <c:pt idx="8216">
                  <c:v>40801</c:v>
                </c:pt>
                <c:pt idx="8217">
                  <c:v>40802</c:v>
                </c:pt>
                <c:pt idx="8218">
                  <c:v>40803</c:v>
                </c:pt>
                <c:pt idx="8219">
                  <c:v>40804</c:v>
                </c:pt>
                <c:pt idx="8220">
                  <c:v>40805</c:v>
                </c:pt>
                <c:pt idx="8221">
                  <c:v>40806</c:v>
                </c:pt>
                <c:pt idx="8222">
                  <c:v>40807</c:v>
                </c:pt>
                <c:pt idx="8223">
                  <c:v>40808</c:v>
                </c:pt>
                <c:pt idx="8224">
                  <c:v>40809</c:v>
                </c:pt>
                <c:pt idx="8225">
                  <c:v>40810</c:v>
                </c:pt>
                <c:pt idx="8226">
                  <c:v>40811</c:v>
                </c:pt>
                <c:pt idx="8227">
                  <c:v>40812</c:v>
                </c:pt>
                <c:pt idx="8228">
                  <c:v>40813</c:v>
                </c:pt>
                <c:pt idx="8229">
                  <c:v>40814</c:v>
                </c:pt>
                <c:pt idx="8230">
                  <c:v>40815</c:v>
                </c:pt>
                <c:pt idx="8231">
                  <c:v>40816</c:v>
                </c:pt>
                <c:pt idx="8232">
                  <c:v>40817</c:v>
                </c:pt>
                <c:pt idx="8233">
                  <c:v>40818</c:v>
                </c:pt>
                <c:pt idx="8234">
                  <c:v>40819</c:v>
                </c:pt>
                <c:pt idx="8235">
                  <c:v>40820</c:v>
                </c:pt>
                <c:pt idx="8236">
                  <c:v>40821</c:v>
                </c:pt>
                <c:pt idx="8237">
                  <c:v>40822</c:v>
                </c:pt>
                <c:pt idx="8238">
                  <c:v>40823</c:v>
                </c:pt>
                <c:pt idx="8239">
                  <c:v>40824</c:v>
                </c:pt>
                <c:pt idx="8240">
                  <c:v>40825</c:v>
                </c:pt>
                <c:pt idx="8241">
                  <c:v>40826</c:v>
                </c:pt>
                <c:pt idx="8242">
                  <c:v>40827</c:v>
                </c:pt>
                <c:pt idx="8243">
                  <c:v>40828</c:v>
                </c:pt>
                <c:pt idx="8244">
                  <c:v>40829</c:v>
                </c:pt>
                <c:pt idx="8245">
                  <c:v>40830</c:v>
                </c:pt>
                <c:pt idx="8246">
                  <c:v>40831</c:v>
                </c:pt>
                <c:pt idx="8247">
                  <c:v>40832</c:v>
                </c:pt>
                <c:pt idx="8248">
                  <c:v>40833</c:v>
                </c:pt>
                <c:pt idx="8249">
                  <c:v>40834</c:v>
                </c:pt>
                <c:pt idx="8250">
                  <c:v>40835</c:v>
                </c:pt>
                <c:pt idx="8251">
                  <c:v>40836</c:v>
                </c:pt>
                <c:pt idx="8252">
                  <c:v>40837</c:v>
                </c:pt>
                <c:pt idx="8253">
                  <c:v>40838</c:v>
                </c:pt>
                <c:pt idx="8254">
                  <c:v>40839</c:v>
                </c:pt>
                <c:pt idx="8255">
                  <c:v>40840</c:v>
                </c:pt>
                <c:pt idx="8256">
                  <c:v>40841</c:v>
                </c:pt>
                <c:pt idx="8257">
                  <c:v>40842</c:v>
                </c:pt>
                <c:pt idx="8258">
                  <c:v>40843</c:v>
                </c:pt>
                <c:pt idx="8259">
                  <c:v>40844</c:v>
                </c:pt>
                <c:pt idx="8260">
                  <c:v>40845</c:v>
                </c:pt>
                <c:pt idx="8261">
                  <c:v>40846</c:v>
                </c:pt>
                <c:pt idx="8262">
                  <c:v>40847</c:v>
                </c:pt>
                <c:pt idx="8263">
                  <c:v>40848</c:v>
                </c:pt>
                <c:pt idx="8264">
                  <c:v>40849</c:v>
                </c:pt>
                <c:pt idx="8265">
                  <c:v>40850</c:v>
                </c:pt>
                <c:pt idx="8266">
                  <c:v>40851</c:v>
                </c:pt>
                <c:pt idx="8267">
                  <c:v>40852</c:v>
                </c:pt>
                <c:pt idx="8268">
                  <c:v>40853</c:v>
                </c:pt>
                <c:pt idx="8269">
                  <c:v>40854</c:v>
                </c:pt>
                <c:pt idx="8270">
                  <c:v>40855</c:v>
                </c:pt>
                <c:pt idx="8271">
                  <c:v>40856</c:v>
                </c:pt>
                <c:pt idx="8272">
                  <c:v>40857</c:v>
                </c:pt>
                <c:pt idx="8273">
                  <c:v>40858</c:v>
                </c:pt>
                <c:pt idx="8274">
                  <c:v>40859</c:v>
                </c:pt>
                <c:pt idx="8275">
                  <c:v>40860</c:v>
                </c:pt>
                <c:pt idx="8276">
                  <c:v>40861</c:v>
                </c:pt>
                <c:pt idx="8277">
                  <c:v>40862</c:v>
                </c:pt>
                <c:pt idx="8278">
                  <c:v>40863</c:v>
                </c:pt>
                <c:pt idx="8279">
                  <c:v>40864</c:v>
                </c:pt>
                <c:pt idx="8280">
                  <c:v>40865</c:v>
                </c:pt>
                <c:pt idx="8281">
                  <c:v>40866</c:v>
                </c:pt>
                <c:pt idx="8282">
                  <c:v>40867</c:v>
                </c:pt>
                <c:pt idx="8283">
                  <c:v>40868</c:v>
                </c:pt>
                <c:pt idx="8284">
                  <c:v>40869</c:v>
                </c:pt>
                <c:pt idx="8285">
                  <c:v>40870</c:v>
                </c:pt>
                <c:pt idx="8286">
                  <c:v>40871</c:v>
                </c:pt>
                <c:pt idx="8287">
                  <c:v>40872</c:v>
                </c:pt>
                <c:pt idx="8288">
                  <c:v>40873</c:v>
                </c:pt>
                <c:pt idx="8289">
                  <c:v>40874</c:v>
                </c:pt>
                <c:pt idx="8290">
                  <c:v>40875</c:v>
                </c:pt>
                <c:pt idx="8291">
                  <c:v>40876</c:v>
                </c:pt>
                <c:pt idx="8292">
                  <c:v>40877</c:v>
                </c:pt>
                <c:pt idx="8293">
                  <c:v>40878</c:v>
                </c:pt>
                <c:pt idx="8294">
                  <c:v>40879</c:v>
                </c:pt>
                <c:pt idx="8295">
                  <c:v>40880</c:v>
                </c:pt>
                <c:pt idx="8296">
                  <c:v>40881</c:v>
                </c:pt>
                <c:pt idx="8297">
                  <c:v>40882</c:v>
                </c:pt>
                <c:pt idx="8298">
                  <c:v>40883</c:v>
                </c:pt>
                <c:pt idx="8299">
                  <c:v>40884</c:v>
                </c:pt>
                <c:pt idx="8300">
                  <c:v>40885</c:v>
                </c:pt>
                <c:pt idx="8301">
                  <c:v>40886</c:v>
                </c:pt>
                <c:pt idx="8302">
                  <c:v>40887</c:v>
                </c:pt>
                <c:pt idx="8303">
                  <c:v>40888</c:v>
                </c:pt>
                <c:pt idx="8304">
                  <c:v>40889</c:v>
                </c:pt>
                <c:pt idx="8305">
                  <c:v>40890</c:v>
                </c:pt>
                <c:pt idx="8306">
                  <c:v>40891</c:v>
                </c:pt>
                <c:pt idx="8307">
                  <c:v>40892</c:v>
                </c:pt>
                <c:pt idx="8308">
                  <c:v>40893</c:v>
                </c:pt>
                <c:pt idx="8309">
                  <c:v>40894</c:v>
                </c:pt>
                <c:pt idx="8310">
                  <c:v>40895</c:v>
                </c:pt>
                <c:pt idx="8311">
                  <c:v>40896</c:v>
                </c:pt>
                <c:pt idx="8312">
                  <c:v>40897</c:v>
                </c:pt>
                <c:pt idx="8313">
                  <c:v>40898</c:v>
                </c:pt>
                <c:pt idx="8314">
                  <c:v>40899</c:v>
                </c:pt>
                <c:pt idx="8315">
                  <c:v>40900</c:v>
                </c:pt>
                <c:pt idx="8316">
                  <c:v>40901</c:v>
                </c:pt>
                <c:pt idx="8317">
                  <c:v>40902</c:v>
                </c:pt>
                <c:pt idx="8318">
                  <c:v>40903</c:v>
                </c:pt>
                <c:pt idx="8319">
                  <c:v>40904</c:v>
                </c:pt>
                <c:pt idx="8320">
                  <c:v>40905</c:v>
                </c:pt>
                <c:pt idx="8321">
                  <c:v>40906</c:v>
                </c:pt>
                <c:pt idx="8322">
                  <c:v>40907</c:v>
                </c:pt>
                <c:pt idx="8323">
                  <c:v>40908</c:v>
                </c:pt>
                <c:pt idx="8324">
                  <c:v>40909</c:v>
                </c:pt>
                <c:pt idx="8325">
                  <c:v>40910</c:v>
                </c:pt>
                <c:pt idx="8326">
                  <c:v>40911</c:v>
                </c:pt>
                <c:pt idx="8327">
                  <c:v>40912</c:v>
                </c:pt>
                <c:pt idx="8328">
                  <c:v>40913</c:v>
                </c:pt>
                <c:pt idx="8329">
                  <c:v>40914</c:v>
                </c:pt>
                <c:pt idx="8330">
                  <c:v>40915</c:v>
                </c:pt>
                <c:pt idx="8331">
                  <c:v>40916</c:v>
                </c:pt>
                <c:pt idx="8332">
                  <c:v>40917</c:v>
                </c:pt>
                <c:pt idx="8333">
                  <c:v>40918</c:v>
                </c:pt>
                <c:pt idx="8334">
                  <c:v>40919</c:v>
                </c:pt>
                <c:pt idx="8335">
                  <c:v>40920</c:v>
                </c:pt>
                <c:pt idx="8336">
                  <c:v>40921</c:v>
                </c:pt>
                <c:pt idx="8337">
                  <c:v>40922</c:v>
                </c:pt>
                <c:pt idx="8338">
                  <c:v>40923</c:v>
                </c:pt>
                <c:pt idx="8339">
                  <c:v>40924</c:v>
                </c:pt>
                <c:pt idx="8340">
                  <c:v>40925</c:v>
                </c:pt>
                <c:pt idx="8341">
                  <c:v>40926</c:v>
                </c:pt>
                <c:pt idx="8342">
                  <c:v>40927</c:v>
                </c:pt>
                <c:pt idx="8343">
                  <c:v>40928</c:v>
                </c:pt>
                <c:pt idx="8344">
                  <c:v>40929</c:v>
                </c:pt>
                <c:pt idx="8345">
                  <c:v>40930</c:v>
                </c:pt>
                <c:pt idx="8346">
                  <c:v>40931</c:v>
                </c:pt>
                <c:pt idx="8347">
                  <c:v>40932</c:v>
                </c:pt>
                <c:pt idx="8348">
                  <c:v>40933</c:v>
                </c:pt>
                <c:pt idx="8349">
                  <c:v>40934</c:v>
                </c:pt>
                <c:pt idx="8350">
                  <c:v>40935</c:v>
                </c:pt>
                <c:pt idx="8351">
                  <c:v>40936</c:v>
                </c:pt>
                <c:pt idx="8352">
                  <c:v>40937</c:v>
                </c:pt>
                <c:pt idx="8353">
                  <c:v>40938</c:v>
                </c:pt>
                <c:pt idx="8354">
                  <c:v>40939</c:v>
                </c:pt>
                <c:pt idx="8355">
                  <c:v>40940</c:v>
                </c:pt>
                <c:pt idx="8356">
                  <c:v>40941</c:v>
                </c:pt>
                <c:pt idx="8357">
                  <c:v>40942</c:v>
                </c:pt>
                <c:pt idx="8358">
                  <c:v>40943</c:v>
                </c:pt>
                <c:pt idx="8359">
                  <c:v>40944</c:v>
                </c:pt>
                <c:pt idx="8360">
                  <c:v>40945</c:v>
                </c:pt>
                <c:pt idx="8361">
                  <c:v>40946</c:v>
                </c:pt>
                <c:pt idx="8362">
                  <c:v>40947</c:v>
                </c:pt>
                <c:pt idx="8363">
                  <c:v>40948</c:v>
                </c:pt>
                <c:pt idx="8364">
                  <c:v>40949</c:v>
                </c:pt>
                <c:pt idx="8365">
                  <c:v>40950</c:v>
                </c:pt>
                <c:pt idx="8366">
                  <c:v>40951</c:v>
                </c:pt>
                <c:pt idx="8367">
                  <c:v>40952</c:v>
                </c:pt>
                <c:pt idx="8368">
                  <c:v>40953</c:v>
                </c:pt>
                <c:pt idx="8369">
                  <c:v>40954</c:v>
                </c:pt>
                <c:pt idx="8370">
                  <c:v>40955</c:v>
                </c:pt>
                <c:pt idx="8371">
                  <c:v>40956</c:v>
                </c:pt>
                <c:pt idx="8372">
                  <c:v>40957</c:v>
                </c:pt>
                <c:pt idx="8373">
                  <c:v>40958</c:v>
                </c:pt>
                <c:pt idx="8374">
                  <c:v>40959</c:v>
                </c:pt>
                <c:pt idx="8375">
                  <c:v>40960</c:v>
                </c:pt>
                <c:pt idx="8376">
                  <c:v>40961</c:v>
                </c:pt>
                <c:pt idx="8377">
                  <c:v>40962</c:v>
                </c:pt>
                <c:pt idx="8378">
                  <c:v>40963</c:v>
                </c:pt>
                <c:pt idx="8379">
                  <c:v>40964</c:v>
                </c:pt>
                <c:pt idx="8380">
                  <c:v>40965</c:v>
                </c:pt>
                <c:pt idx="8381">
                  <c:v>40966</c:v>
                </c:pt>
                <c:pt idx="8382">
                  <c:v>40967</c:v>
                </c:pt>
                <c:pt idx="8383">
                  <c:v>40968</c:v>
                </c:pt>
                <c:pt idx="8384">
                  <c:v>40969</c:v>
                </c:pt>
                <c:pt idx="8385">
                  <c:v>40970</c:v>
                </c:pt>
                <c:pt idx="8386">
                  <c:v>40971</c:v>
                </c:pt>
                <c:pt idx="8387">
                  <c:v>40972</c:v>
                </c:pt>
                <c:pt idx="8388">
                  <c:v>40973</c:v>
                </c:pt>
                <c:pt idx="8389">
                  <c:v>40974</c:v>
                </c:pt>
                <c:pt idx="8390">
                  <c:v>40975</c:v>
                </c:pt>
                <c:pt idx="8391">
                  <c:v>40976</c:v>
                </c:pt>
                <c:pt idx="8392">
                  <c:v>40977</c:v>
                </c:pt>
                <c:pt idx="8393">
                  <c:v>40978</c:v>
                </c:pt>
                <c:pt idx="8394">
                  <c:v>40979</c:v>
                </c:pt>
                <c:pt idx="8395">
                  <c:v>40980</c:v>
                </c:pt>
                <c:pt idx="8396">
                  <c:v>40981</c:v>
                </c:pt>
                <c:pt idx="8397">
                  <c:v>40982</c:v>
                </c:pt>
                <c:pt idx="8398">
                  <c:v>40983</c:v>
                </c:pt>
                <c:pt idx="8399">
                  <c:v>40984</c:v>
                </c:pt>
                <c:pt idx="8400">
                  <c:v>40985</c:v>
                </c:pt>
                <c:pt idx="8401">
                  <c:v>40986</c:v>
                </c:pt>
                <c:pt idx="8402">
                  <c:v>40987</c:v>
                </c:pt>
                <c:pt idx="8403">
                  <c:v>40988</c:v>
                </c:pt>
                <c:pt idx="8404">
                  <c:v>40989</c:v>
                </c:pt>
                <c:pt idx="8405">
                  <c:v>40990</c:v>
                </c:pt>
                <c:pt idx="8406">
                  <c:v>40991</c:v>
                </c:pt>
                <c:pt idx="8407">
                  <c:v>40992</c:v>
                </c:pt>
                <c:pt idx="8408">
                  <c:v>40993</c:v>
                </c:pt>
                <c:pt idx="8409">
                  <c:v>40994</c:v>
                </c:pt>
                <c:pt idx="8410">
                  <c:v>40995</c:v>
                </c:pt>
                <c:pt idx="8411">
                  <c:v>40996</c:v>
                </c:pt>
                <c:pt idx="8412">
                  <c:v>40997</c:v>
                </c:pt>
                <c:pt idx="8413">
                  <c:v>40998</c:v>
                </c:pt>
                <c:pt idx="8414">
                  <c:v>40999</c:v>
                </c:pt>
                <c:pt idx="8415">
                  <c:v>41000</c:v>
                </c:pt>
                <c:pt idx="8416">
                  <c:v>41001</c:v>
                </c:pt>
                <c:pt idx="8417">
                  <c:v>41002</c:v>
                </c:pt>
                <c:pt idx="8418">
                  <c:v>41003</c:v>
                </c:pt>
                <c:pt idx="8419">
                  <c:v>41004</c:v>
                </c:pt>
                <c:pt idx="8420">
                  <c:v>41005</c:v>
                </c:pt>
                <c:pt idx="8421">
                  <c:v>41006</c:v>
                </c:pt>
                <c:pt idx="8422">
                  <c:v>41007</c:v>
                </c:pt>
                <c:pt idx="8423">
                  <c:v>41008</c:v>
                </c:pt>
                <c:pt idx="8424">
                  <c:v>41009</c:v>
                </c:pt>
                <c:pt idx="8425">
                  <c:v>41010</c:v>
                </c:pt>
                <c:pt idx="8426">
                  <c:v>41011</c:v>
                </c:pt>
                <c:pt idx="8427">
                  <c:v>41012</c:v>
                </c:pt>
                <c:pt idx="8428">
                  <c:v>41013</c:v>
                </c:pt>
                <c:pt idx="8429">
                  <c:v>41014</c:v>
                </c:pt>
                <c:pt idx="8430">
                  <c:v>41015</c:v>
                </c:pt>
                <c:pt idx="8431">
                  <c:v>41016</c:v>
                </c:pt>
                <c:pt idx="8432">
                  <c:v>41017</c:v>
                </c:pt>
                <c:pt idx="8433">
                  <c:v>41018</c:v>
                </c:pt>
                <c:pt idx="8434">
                  <c:v>41019</c:v>
                </c:pt>
                <c:pt idx="8435">
                  <c:v>41020</c:v>
                </c:pt>
                <c:pt idx="8436">
                  <c:v>41021</c:v>
                </c:pt>
                <c:pt idx="8437">
                  <c:v>41022</c:v>
                </c:pt>
                <c:pt idx="8438">
                  <c:v>41023</c:v>
                </c:pt>
                <c:pt idx="8439">
                  <c:v>41024</c:v>
                </c:pt>
                <c:pt idx="8440">
                  <c:v>41025</c:v>
                </c:pt>
                <c:pt idx="8441">
                  <c:v>41026</c:v>
                </c:pt>
                <c:pt idx="8442">
                  <c:v>41027</c:v>
                </c:pt>
                <c:pt idx="8443">
                  <c:v>41028</c:v>
                </c:pt>
                <c:pt idx="8444">
                  <c:v>41029</c:v>
                </c:pt>
                <c:pt idx="8445">
                  <c:v>41030</c:v>
                </c:pt>
                <c:pt idx="8446">
                  <c:v>41031</c:v>
                </c:pt>
                <c:pt idx="8447">
                  <c:v>41032</c:v>
                </c:pt>
                <c:pt idx="8448">
                  <c:v>41033</c:v>
                </c:pt>
                <c:pt idx="8449">
                  <c:v>41034</c:v>
                </c:pt>
                <c:pt idx="8450">
                  <c:v>41035</c:v>
                </c:pt>
                <c:pt idx="8451">
                  <c:v>41036</c:v>
                </c:pt>
                <c:pt idx="8452">
                  <c:v>41037</c:v>
                </c:pt>
                <c:pt idx="8453">
                  <c:v>41038</c:v>
                </c:pt>
                <c:pt idx="8454">
                  <c:v>41039</c:v>
                </c:pt>
                <c:pt idx="8455">
                  <c:v>41040</c:v>
                </c:pt>
                <c:pt idx="8456">
                  <c:v>41041</c:v>
                </c:pt>
                <c:pt idx="8457">
                  <c:v>41042</c:v>
                </c:pt>
                <c:pt idx="8458">
                  <c:v>41043</c:v>
                </c:pt>
                <c:pt idx="8459">
                  <c:v>41044</c:v>
                </c:pt>
                <c:pt idx="8460">
                  <c:v>41045</c:v>
                </c:pt>
                <c:pt idx="8461">
                  <c:v>41046</c:v>
                </c:pt>
                <c:pt idx="8462">
                  <c:v>41047</c:v>
                </c:pt>
                <c:pt idx="8463">
                  <c:v>41048</c:v>
                </c:pt>
                <c:pt idx="8464">
                  <c:v>41049</c:v>
                </c:pt>
                <c:pt idx="8465">
                  <c:v>41050</c:v>
                </c:pt>
                <c:pt idx="8466">
                  <c:v>41051</c:v>
                </c:pt>
                <c:pt idx="8467">
                  <c:v>41052</c:v>
                </c:pt>
                <c:pt idx="8468">
                  <c:v>41053</c:v>
                </c:pt>
                <c:pt idx="8469">
                  <c:v>41054</c:v>
                </c:pt>
                <c:pt idx="8470">
                  <c:v>41055</c:v>
                </c:pt>
                <c:pt idx="8471">
                  <c:v>41056</c:v>
                </c:pt>
                <c:pt idx="8472">
                  <c:v>41057</c:v>
                </c:pt>
                <c:pt idx="8473">
                  <c:v>41058</c:v>
                </c:pt>
                <c:pt idx="8474">
                  <c:v>41059</c:v>
                </c:pt>
                <c:pt idx="8475">
                  <c:v>41060</c:v>
                </c:pt>
                <c:pt idx="8476">
                  <c:v>41061</c:v>
                </c:pt>
                <c:pt idx="8477">
                  <c:v>41062</c:v>
                </c:pt>
                <c:pt idx="8478">
                  <c:v>41063</c:v>
                </c:pt>
                <c:pt idx="8479">
                  <c:v>41064</c:v>
                </c:pt>
                <c:pt idx="8480">
                  <c:v>41065</c:v>
                </c:pt>
                <c:pt idx="8481">
                  <c:v>41066</c:v>
                </c:pt>
                <c:pt idx="8482">
                  <c:v>41067</c:v>
                </c:pt>
                <c:pt idx="8483">
                  <c:v>41068</c:v>
                </c:pt>
                <c:pt idx="8484">
                  <c:v>41069</c:v>
                </c:pt>
                <c:pt idx="8485">
                  <c:v>41070</c:v>
                </c:pt>
                <c:pt idx="8486">
                  <c:v>41071</c:v>
                </c:pt>
                <c:pt idx="8487">
                  <c:v>41072</c:v>
                </c:pt>
                <c:pt idx="8488">
                  <c:v>41073</c:v>
                </c:pt>
                <c:pt idx="8489">
                  <c:v>41074</c:v>
                </c:pt>
                <c:pt idx="8490">
                  <c:v>41075</c:v>
                </c:pt>
                <c:pt idx="8491">
                  <c:v>41076</c:v>
                </c:pt>
                <c:pt idx="8492">
                  <c:v>41077</c:v>
                </c:pt>
                <c:pt idx="8493">
                  <c:v>41078</c:v>
                </c:pt>
                <c:pt idx="8494">
                  <c:v>41079</c:v>
                </c:pt>
                <c:pt idx="8495">
                  <c:v>41080</c:v>
                </c:pt>
                <c:pt idx="8496">
                  <c:v>41081</c:v>
                </c:pt>
                <c:pt idx="8497">
                  <c:v>41082</c:v>
                </c:pt>
                <c:pt idx="8498">
                  <c:v>41083</c:v>
                </c:pt>
                <c:pt idx="8499">
                  <c:v>41084</c:v>
                </c:pt>
                <c:pt idx="8500">
                  <c:v>41085</c:v>
                </c:pt>
                <c:pt idx="8501">
                  <c:v>41086</c:v>
                </c:pt>
                <c:pt idx="8502">
                  <c:v>41087</c:v>
                </c:pt>
                <c:pt idx="8503">
                  <c:v>41088</c:v>
                </c:pt>
                <c:pt idx="8504">
                  <c:v>41089</c:v>
                </c:pt>
                <c:pt idx="8505">
                  <c:v>41090</c:v>
                </c:pt>
                <c:pt idx="8506">
                  <c:v>41091</c:v>
                </c:pt>
                <c:pt idx="8507">
                  <c:v>41092</c:v>
                </c:pt>
                <c:pt idx="8508">
                  <c:v>41093</c:v>
                </c:pt>
                <c:pt idx="8509">
                  <c:v>41094</c:v>
                </c:pt>
                <c:pt idx="8510">
                  <c:v>41095</c:v>
                </c:pt>
                <c:pt idx="8511">
                  <c:v>41096</c:v>
                </c:pt>
                <c:pt idx="8512">
                  <c:v>41097</c:v>
                </c:pt>
                <c:pt idx="8513">
                  <c:v>41098</c:v>
                </c:pt>
                <c:pt idx="8514">
                  <c:v>41099</c:v>
                </c:pt>
                <c:pt idx="8515">
                  <c:v>41100</c:v>
                </c:pt>
                <c:pt idx="8516">
                  <c:v>41101</c:v>
                </c:pt>
                <c:pt idx="8517">
                  <c:v>41102</c:v>
                </c:pt>
                <c:pt idx="8518">
                  <c:v>41103</c:v>
                </c:pt>
                <c:pt idx="8519">
                  <c:v>41104</c:v>
                </c:pt>
                <c:pt idx="8520">
                  <c:v>41105</c:v>
                </c:pt>
                <c:pt idx="8521">
                  <c:v>41106</c:v>
                </c:pt>
                <c:pt idx="8522">
                  <c:v>41107</c:v>
                </c:pt>
                <c:pt idx="8523">
                  <c:v>41108</c:v>
                </c:pt>
                <c:pt idx="8524">
                  <c:v>41109</c:v>
                </c:pt>
                <c:pt idx="8525">
                  <c:v>41110</c:v>
                </c:pt>
                <c:pt idx="8526">
                  <c:v>41111</c:v>
                </c:pt>
                <c:pt idx="8527">
                  <c:v>41112</c:v>
                </c:pt>
                <c:pt idx="8528">
                  <c:v>41113</c:v>
                </c:pt>
                <c:pt idx="8529">
                  <c:v>41114</c:v>
                </c:pt>
                <c:pt idx="8530">
                  <c:v>41115</c:v>
                </c:pt>
                <c:pt idx="8531">
                  <c:v>41116</c:v>
                </c:pt>
                <c:pt idx="8532">
                  <c:v>41117</c:v>
                </c:pt>
                <c:pt idx="8533">
                  <c:v>41118</c:v>
                </c:pt>
                <c:pt idx="8534">
                  <c:v>41119</c:v>
                </c:pt>
                <c:pt idx="8535">
                  <c:v>41120</c:v>
                </c:pt>
                <c:pt idx="8536">
                  <c:v>41121</c:v>
                </c:pt>
                <c:pt idx="8537">
                  <c:v>41122</c:v>
                </c:pt>
                <c:pt idx="8538">
                  <c:v>41123</c:v>
                </c:pt>
                <c:pt idx="8539">
                  <c:v>41124</c:v>
                </c:pt>
                <c:pt idx="8540">
                  <c:v>41125</c:v>
                </c:pt>
                <c:pt idx="8541">
                  <c:v>41126</c:v>
                </c:pt>
                <c:pt idx="8542">
                  <c:v>41127</c:v>
                </c:pt>
                <c:pt idx="8543">
                  <c:v>41128</c:v>
                </c:pt>
                <c:pt idx="8544">
                  <c:v>41129</c:v>
                </c:pt>
                <c:pt idx="8545">
                  <c:v>41130</c:v>
                </c:pt>
                <c:pt idx="8546">
                  <c:v>41131</c:v>
                </c:pt>
                <c:pt idx="8547">
                  <c:v>41132</c:v>
                </c:pt>
                <c:pt idx="8548">
                  <c:v>41133</c:v>
                </c:pt>
                <c:pt idx="8549">
                  <c:v>41134</c:v>
                </c:pt>
                <c:pt idx="8550">
                  <c:v>41135</c:v>
                </c:pt>
                <c:pt idx="8551">
                  <c:v>41136</c:v>
                </c:pt>
                <c:pt idx="8552">
                  <c:v>41137</c:v>
                </c:pt>
                <c:pt idx="8553">
                  <c:v>41138</c:v>
                </c:pt>
                <c:pt idx="8554">
                  <c:v>41139</c:v>
                </c:pt>
                <c:pt idx="8555">
                  <c:v>41140</c:v>
                </c:pt>
                <c:pt idx="8556">
                  <c:v>41141</c:v>
                </c:pt>
                <c:pt idx="8557">
                  <c:v>41142</c:v>
                </c:pt>
                <c:pt idx="8558">
                  <c:v>41143</c:v>
                </c:pt>
                <c:pt idx="8559">
                  <c:v>41144</c:v>
                </c:pt>
                <c:pt idx="8560">
                  <c:v>41145</c:v>
                </c:pt>
                <c:pt idx="8561">
                  <c:v>41146</c:v>
                </c:pt>
                <c:pt idx="8562">
                  <c:v>41147</c:v>
                </c:pt>
                <c:pt idx="8563">
                  <c:v>41148</c:v>
                </c:pt>
                <c:pt idx="8564">
                  <c:v>41149</c:v>
                </c:pt>
                <c:pt idx="8565">
                  <c:v>41150</c:v>
                </c:pt>
                <c:pt idx="8566">
                  <c:v>41151</c:v>
                </c:pt>
                <c:pt idx="8567">
                  <c:v>41152</c:v>
                </c:pt>
                <c:pt idx="8568">
                  <c:v>41153</c:v>
                </c:pt>
                <c:pt idx="8569">
                  <c:v>41154</c:v>
                </c:pt>
                <c:pt idx="8570">
                  <c:v>41155</c:v>
                </c:pt>
                <c:pt idx="8571">
                  <c:v>41156</c:v>
                </c:pt>
                <c:pt idx="8572">
                  <c:v>41157</c:v>
                </c:pt>
                <c:pt idx="8573">
                  <c:v>41158</c:v>
                </c:pt>
                <c:pt idx="8574">
                  <c:v>41159</c:v>
                </c:pt>
                <c:pt idx="8575">
                  <c:v>41160</c:v>
                </c:pt>
                <c:pt idx="8576">
                  <c:v>41161</c:v>
                </c:pt>
                <c:pt idx="8577">
                  <c:v>41162</c:v>
                </c:pt>
                <c:pt idx="8578">
                  <c:v>41163</c:v>
                </c:pt>
                <c:pt idx="8579">
                  <c:v>41164</c:v>
                </c:pt>
                <c:pt idx="8580">
                  <c:v>41165</c:v>
                </c:pt>
                <c:pt idx="8581">
                  <c:v>41166</c:v>
                </c:pt>
                <c:pt idx="8582">
                  <c:v>41167</c:v>
                </c:pt>
                <c:pt idx="8583">
                  <c:v>41168</c:v>
                </c:pt>
                <c:pt idx="8584">
                  <c:v>41169</c:v>
                </c:pt>
                <c:pt idx="8585">
                  <c:v>41170</c:v>
                </c:pt>
                <c:pt idx="8586">
                  <c:v>41171</c:v>
                </c:pt>
                <c:pt idx="8587">
                  <c:v>41172</c:v>
                </c:pt>
                <c:pt idx="8588">
                  <c:v>41173</c:v>
                </c:pt>
                <c:pt idx="8589">
                  <c:v>41174</c:v>
                </c:pt>
                <c:pt idx="8590">
                  <c:v>41175</c:v>
                </c:pt>
                <c:pt idx="8591">
                  <c:v>41176</c:v>
                </c:pt>
                <c:pt idx="8592">
                  <c:v>41177</c:v>
                </c:pt>
                <c:pt idx="8593">
                  <c:v>41178</c:v>
                </c:pt>
                <c:pt idx="8594">
                  <c:v>41179</c:v>
                </c:pt>
                <c:pt idx="8595">
                  <c:v>41180</c:v>
                </c:pt>
                <c:pt idx="8596">
                  <c:v>41181</c:v>
                </c:pt>
                <c:pt idx="8597">
                  <c:v>41182</c:v>
                </c:pt>
                <c:pt idx="8598">
                  <c:v>41183</c:v>
                </c:pt>
                <c:pt idx="8599">
                  <c:v>41184</c:v>
                </c:pt>
                <c:pt idx="8600">
                  <c:v>41185</c:v>
                </c:pt>
                <c:pt idx="8601">
                  <c:v>41186</c:v>
                </c:pt>
                <c:pt idx="8602">
                  <c:v>41187</c:v>
                </c:pt>
                <c:pt idx="8603">
                  <c:v>41188</c:v>
                </c:pt>
                <c:pt idx="8604">
                  <c:v>41189</c:v>
                </c:pt>
                <c:pt idx="8605">
                  <c:v>41190</c:v>
                </c:pt>
                <c:pt idx="8606">
                  <c:v>41191</c:v>
                </c:pt>
                <c:pt idx="8607">
                  <c:v>41192</c:v>
                </c:pt>
                <c:pt idx="8608">
                  <c:v>41193</c:v>
                </c:pt>
                <c:pt idx="8609">
                  <c:v>41194</c:v>
                </c:pt>
                <c:pt idx="8610">
                  <c:v>41195</c:v>
                </c:pt>
                <c:pt idx="8611">
                  <c:v>41196</c:v>
                </c:pt>
                <c:pt idx="8612">
                  <c:v>41197</c:v>
                </c:pt>
                <c:pt idx="8613">
                  <c:v>41198</c:v>
                </c:pt>
                <c:pt idx="8614">
                  <c:v>41199</c:v>
                </c:pt>
                <c:pt idx="8615">
                  <c:v>41200</c:v>
                </c:pt>
                <c:pt idx="8616">
                  <c:v>41201</c:v>
                </c:pt>
                <c:pt idx="8617">
                  <c:v>41202</c:v>
                </c:pt>
                <c:pt idx="8618">
                  <c:v>41203</c:v>
                </c:pt>
                <c:pt idx="8619">
                  <c:v>41204</c:v>
                </c:pt>
                <c:pt idx="8620">
                  <c:v>41205</c:v>
                </c:pt>
                <c:pt idx="8621">
                  <c:v>41206</c:v>
                </c:pt>
                <c:pt idx="8622">
                  <c:v>41207</c:v>
                </c:pt>
                <c:pt idx="8623">
                  <c:v>41208</c:v>
                </c:pt>
                <c:pt idx="8624">
                  <c:v>41209</c:v>
                </c:pt>
                <c:pt idx="8625">
                  <c:v>41210</c:v>
                </c:pt>
                <c:pt idx="8626">
                  <c:v>41211</c:v>
                </c:pt>
                <c:pt idx="8627">
                  <c:v>41212</c:v>
                </c:pt>
                <c:pt idx="8628">
                  <c:v>41213</c:v>
                </c:pt>
                <c:pt idx="8629">
                  <c:v>41214</c:v>
                </c:pt>
                <c:pt idx="8630">
                  <c:v>41215</c:v>
                </c:pt>
                <c:pt idx="8631">
                  <c:v>41216</c:v>
                </c:pt>
                <c:pt idx="8632">
                  <c:v>41217</c:v>
                </c:pt>
                <c:pt idx="8633">
                  <c:v>41218</c:v>
                </c:pt>
                <c:pt idx="8634">
                  <c:v>41219</c:v>
                </c:pt>
                <c:pt idx="8635">
                  <c:v>41220</c:v>
                </c:pt>
                <c:pt idx="8636">
                  <c:v>41221</c:v>
                </c:pt>
                <c:pt idx="8637">
                  <c:v>41222</c:v>
                </c:pt>
                <c:pt idx="8638">
                  <c:v>41223</c:v>
                </c:pt>
                <c:pt idx="8639">
                  <c:v>41224</c:v>
                </c:pt>
                <c:pt idx="8640">
                  <c:v>41225</c:v>
                </c:pt>
                <c:pt idx="8641">
                  <c:v>41226</c:v>
                </c:pt>
                <c:pt idx="8642">
                  <c:v>41227</c:v>
                </c:pt>
                <c:pt idx="8643">
                  <c:v>41228</c:v>
                </c:pt>
                <c:pt idx="8644">
                  <c:v>41229</c:v>
                </c:pt>
                <c:pt idx="8645">
                  <c:v>41230</c:v>
                </c:pt>
                <c:pt idx="8646">
                  <c:v>41231</c:v>
                </c:pt>
                <c:pt idx="8647">
                  <c:v>41232</c:v>
                </c:pt>
                <c:pt idx="8648">
                  <c:v>41233</c:v>
                </c:pt>
                <c:pt idx="8649">
                  <c:v>41234</c:v>
                </c:pt>
                <c:pt idx="8650">
                  <c:v>41235</c:v>
                </c:pt>
                <c:pt idx="8651">
                  <c:v>41236</c:v>
                </c:pt>
                <c:pt idx="8652">
                  <c:v>41237</c:v>
                </c:pt>
                <c:pt idx="8653">
                  <c:v>41238</c:v>
                </c:pt>
                <c:pt idx="8654">
                  <c:v>41239</c:v>
                </c:pt>
                <c:pt idx="8655">
                  <c:v>41240</c:v>
                </c:pt>
                <c:pt idx="8656">
                  <c:v>41241</c:v>
                </c:pt>
                <c:pt idx="8657">
                  <c:v>41242</c:v>
                </c:pt>
                <c:pt idx="8658">
                  <c:v>41243</c:v>
                </c:pt>
                <c:pt idx="8659">
                  <c:v>41244</c:v>
                </c:pt>
                <c:pt idx="8660">
                  <c:v>41245</c:v>
                </c:pt>
                <c:pt idx="8661">
                  <c:v>41246</c:v>
                </c:pt>
                <c:pt idx="8662">
                  <c:v>41247</c:v>
                </c:pt>
                <c:pt idx="8663">
                  <c:v>41248</c:v>
                </c:pt>
                <c:pt idx="8664">
                  <c:v>41249</c:v>
                </c:pt>
                <c:pt idx="8665">
                  <c:v>41250</c:v>
                </c:pt>
                <c:pt idx="8666">
                  <c:v>41251</c:v>
                </c:pt>
                <c:pt idx="8667">
                  <c:v>41252</c:v>
                </c:pt>
                <c:pt idx="8668">
                  <c:v>41253</c:v>
                </c:pt>
                <c:pt idx="8669">
                  <c:v>41254</c:v>
                </c:pt>
                <c:pt idx="8670">
                  <c:v>41255</c:v>
                </c:pt>
                <c:pt idx="8671">
                  <c:v>41256</c:v>
                </c:pt>
                <c:pt idx="8672">
                  <c:v>41257</c:v>
                </c:pt>
                <c:pt idx="8673">
                  <c:v>41258</c:v>
                </c:pt>
                <c:pt idx="8674">
                  <c:v>41259</c:v>
                </c:pt>
                <c:pt idx="8675">
                  <c:v>41260</c:v>
                </c:pt>
                <c:pt idx="8676">
                  <c:v>41261</c:v>
                </c:pt>
                <c:pt idx="8677">
                  <c:v>41262</c:v>
                </c:pt>
                <c:pt idx="8678">
                  <c:v>41263</c:v>
                </c:pt>
                <c:pt idx="8679">
                  <c:v>41264</c:v>
                </c:pt>
                <c:pt idx="8680">
                  <c:v>41265</c:v>
                </c:pt>
                <c:pt idx="8681">
                  <c:v>41266</c:v>
                </c:pt>
                <c:pt idx="8682">
                  <c:v>41267</c:v>
                </c:pt>
                <c:pt idx="8683">
                  <c:v>41268</c:v>
                </c:pt>
                <c:pt idx="8684">
                  <c:v>41269</c:v>
                </c:pt>
                <c:pt idx="8685">
                  <c:v>41270</c:v>
                </c:pt>
                <c:pt idx="8686">
                  <c:v>41271</c:v>
                </c:pt>
                <c:pt idx="8687">
                  <c:v>41272</c:v>
                </c:pt>
                <c:pt idx="8688">
                  <c:v>41273</c:v>
                </c:pt>
                <c:pt idx="8689">
                  <c:v>41274</c:v>
                </c:pt>
                <c:pt idx="8690">
                  <c:v>41275</c:v>
                </c:pt>
                <c:pt idx="8691">
                  <c:v>41276</c:v>
                </c:pt>
                <c:pt idx="8692">
                  <c:v>41277</c:v>
                </c:pt>
                <c:pt idx="8693">
                  <c:v>41278</c:v>
                </c:pt>
                <c:pt idx="8694">
                  <c:v>41279</c:v>
                </c:pt>
                <c:pt idx="8695">
                  <c:v>41280</c:v>
                </c:pt>
                <c:pt idx="8696">
                  <c:v>41281</c:v>
                </c:pt>
                <c:pt idx="8697">
                  <c:v>41282</c:v>
                </c:pt>
                <c:pt idx="8698">
                  <c:v>41283</c:v>
                </c:pt>
                <c:pt idx="8699">
                  <c:v>41284</c:v>
                </c:pt>
                <c:pt idx="8700">
                  <c:v>41285</c:v>
                </c:pt>
                <c:pt idx="8701">
                  <c:v>41286</c:v>
                </c:pt>
                <c:pt idx="8702">
                  <c:v>41287</c:v>
                </c:pt>
                <c:pt idx="8703">
                  <c:v>41288</c:v>
                </c:pt>
                <c:pt idx="8704">
                  <c:v>41289</c:v>
                </c:pt>
                <c:pt idx="8705">
                  <c:v>41290</c:v>
                </c:pt>
                <c:pt idx="8706">
                  <c:v>41291</c:v>
                </c:pt>
                <c:pt idx="8707">
                  <c:v>41292</c:v>
                </c:pt>
                <c:pt idx="8708">
                  <c:v>41293</c:v>
                </c:pt>
                <c:pt idx="8709">
                  <c:v>41294</c:v>
                </c:pt>
                <c:pt idx="8710">
                  <c:v>41295</c:v>
                </c:pt>
                <c:pt idx="8711">
                  <c:v>41296</c:v>
                </c:pt>
                <c:pt idx="8712">
                  <c:v>41297</c:v>
                </c:pt>
                <c:pt idx="8713">
                  <c:v>41298</c:v>
                </c:pt>
                <c:pt idx="8714">
                  <c:v>41299</c:v>
                </c:pt>
                <c:pt idx="8715">
                  <c:v>41300</c:v>
                </c:pt>
                <c:pt idx="8716">
                  <c:v>41301</c:v>
                </c:pt>
                <c:pt idx="8717">
                  <c:v>41302</c:v>
                </c:pt>
                <c:pt idx="8718">
                  <c:v>41303</c:v>
                </c:pt>
                <c:pt idx="8719">
                  <c:v>41304</c:v>
                </c:pt>
                <c:pt idx="8720">
                  <c:v>41305</c:v>
                </c:pt>
                <c:pt idx="8721">
                  <c:v>41306</c:v>
                </c:pt>
                <c:pt idx="8722">
                  <c:v>41307</c:v>
                </c:pt>
                <c:pt idx="8723">
                  <c:v>41308</c:v>
                </c:pt>
                <c:pt idx="8724">
                  <c:v>41309</c:v>
                </c:pt>
                <c:pt idx="8725">
                  <c:v>41310</c:v>
                </c:pt>
                <c:pt idx="8726">
                  <c:v>41311</c:v>
                </c:pt>
                <c:pt idx="8727">
                  <c:v>41312</c:v>
                </c:pt>
                <c:pt idx="8728">
                  <c:v>41313</c:v>
                </c:pt>
                <c:pt idx="8729">
                  <c:v>41314</c:v>
                </c:pt>
                <c:pt idx="8730">
                  <c:v>41315</c:v>
                </c:pt>
                <c:pt idx="8731">
                  <c:v>41316</c:v>
                </c:pt>
                <c:pt idx="8732">
                  <c:v>41317</c:v>
                </c:pt>
                <c:pt idx="8733">
                  <c:v>41318</c:v>
                </c:pt>
                <c:pt idx="8734">
                  <c:v>41319</c:v>
                </c:pt>
                <c:pt idx="8735">
                  <c:v>41320</c:v>
                </c:pt>
                <c:pt idx="8736">
                  <c:v>41321</c:v>
                </c:pt>
                <c:pt idx="8737">
                  <c:v>41322</c:v>
                </c:pt>
                <c:pt idx="8738">
                  <c:v>41323</c:v>
                </c:pt>
                <c:pt idx="8739">
                  <c:v>41324</c:v>
                </c:pt>
                <c:pt idx="8740">
                  <c:v>41325</c:v>
                </c:pt>
                <c:pt idx="8741">
                  <c:v>41326</c:v>
                </c:pt>
                <c:pt idx="8742">
                  <c:v>41327</c:v>
                </c:pt>
                <c:pt idx="8743">
                  <c:v>41328</c:v>
                </c:pt>
                <c:pt idx="8744">
                  <c:v>41329</c:v>
                </c:pt>
                <c:pt idx="8745">
                  <c:v>41330</c:v>
                </c:pt>
                <c:pt idx="8746">
                  <c:v>41331</c:v>
                </c:pt>
                <c:pt idx="8747">
                  <c:v>41332</c:v>
                </c:pt>
                <c:pt idx="8748">
                  <c:v>41333</c:v>
                </c:pt>
                <c:pt idx="8749">
                  <c:v>41334</c:v>
                </c:pt>
                <c:pt idx="8750">
                  <c:v>41335</c:v>
                </c:pt>
                <c:pt idx="8751">
                  <c:v>41336</c:v>
                </c:pt>
                <c:pt idx="8752">
                  <c:v>41337</c:v>
                </c:pt>
                <c:pt idx="8753">
                  <c:v>41338</c:v>
                </c:pt>
                <c:pt idx="8754">
                  <c:v>41339</c:v>
                </c:pt>
                <c:pt idx="8755">
                  <c:v>41340</c:v>
                </c:pt>
                <c:pt idx="8756">
                  <c:v>41341</c:v>
                </c:pt>
                <c:pt idx="8757">
                  <c:v>41342</c:v>
                </c:pt>
                <c:pt idx="8758">
                  <c:v>41343</c:v>
                </c:pt>
                <c:pt idx="8759">
                  <c:v>41344</c:v>
                </c:pt>
                <c:pt idx="8760">
                  <c:v>41345</c:v>
                </c:pt>
                <c:pt idx="8761">
                  <c:v>41346</c:v>
                </c:pt>
                <c:pt idx="8762">
                  <c:v>41347</c:v>
                </c:pt>
                <c:pt idx="8763">
                  <c:v>41348</c:v>
                </c:pt>
                <c:pt idx="8764">
                  <c:v>41349</c:v>
                </c:pt>
                <c:pt idx="8765">
                  <c:v>41350</c:v>
                </c:pt>
                <c:pt idx="8766">
                  <c:v>41351</c:v>
                </c:pt>
                <c:pt idx="8767">
                  <c:v>41352</c:v>
                </c:pt>
                <c:pt idx="8768">
                  <c:v>41353</c:v>
                </c:pt>
                <c:pt idx="8769">
                  <c:v>41354</c:v>
                </c:pt>
                <c:pt idx="8770">
                  <c:v>41355</c:v>
                </c:pt>
                <c:pt idx="8771">
                  <c:v>41356</c:v>
                </c:pt>
                <c:pt idx="8772">
                  <c:v>41357</c:v>
                </c:pt>
                <c:pt idx="8773">
                  <c:v>41358</c:v>
                </c:pt>
                <c:pt idx="8774">
                  <c:v>41359</c:v>
                </c:pt>
                <c:pt idx="8775">
                  <c:v>41360</c:v>
                </c:pt>
                <c:pt idx="8776">
                  <c:v>41361</c:v>
                </c:pt>
                <c:pt idx="8777">
                  <c:v>41362</c:v>
                </c:pt>
                <c:pt idx="8778">
                  <c:v>41363</c:v>
                </c:pt>
                <c:pt idx="8779">
                  <c:v>41364</c:v>
                </c:pt>
                <c:pt idx="8780">
                  <c:v>41365</c:v>
                </c:pt>
                <c:pt idx="8781">
                  <c:v>41366</c:v>
                </c:pt>
                <c:pt idx="8782">
                  <c:v>41367</c:v>
                </c:pt>
                <c:pt idx="8783">
                  <c:v>41368</c:v>
                </c:pt>
                <c:pt idx="8784">
                  <c:v>41369</c:v>
                </c:pt>
                <c:pt idx="8785">
                  <c:v>41370</c:v>
                </c:pt>
                <c:pt idx="8786">
                  <c:v>41371</c:v>
                </c:pt>
                <c:pt idx="8787">
                  <c:v>41372</c:v>
                </c:pt>
                <c:pt idx="8788">
                  <c:v>41373</c:v>
                </c:pt>
                <c:pt idx="8789">
                  <c:v>41374</c:v>
                </c:pt>
                <c:pt idx="8790">
                  <c:v>41375</c:v>
                </c:pt>
                <c:pt idx="8791">
                  <c:v>41376</c:v>
                </c:pt>
                <c:pt idx="8792">
                  <c:v>41377</c:v>
                </c:pt>
                <c:pt idx="8793">
                  <c:v>41378</c:v>
                </c:pt>
                <c:pt idx="8794">
                  <c:v>41379</c:v>
                </c:pt>
                <c:pt idx="8795">
                  <c:v>41380</c:v>
                </c:pt>
                <c:pt idx="8796">
                  <c:v>41381</c:v>
                </c:pt>
                <c:pt idx="8797">
                  <c:v>41382</c:v>
                </c:pt>
                <c:pt idx="8798">
                  <c:v>41383</c:v>
                </c:pt>
                <c:pt idx="8799">
                  <c:v>41384</c:v>
                </c:pt>
                <c:pt idx="8800">
                  <c:v>41385</c:v>
                </c:pt>
                <c:pt idx="8801">
                  <c:v>41386</c:v>
                </c:pt>
                <c:pt idx="8802">
                  <c:v>41387</c:v>
                </c:pt>
                <c:pt idx="8803">
                  <c:v>41388</c:v>
                </c:pt>
                <c:pt idx="8804">
                  <c:v>41389</c:v>
                </c:pt>
                <c:pt idx="8805">
                  <c:v>41390</c:v>
                </c:pt>
                <c:pt idx="8806">
                  <c:v>41391</c:v>
                </c:pt>
                <c:pt idx="8807">
                  <c:v>41392</c:v>
                </c:pt>
                <c:pt idx="8808">
                  <c:v>41393</c:v>
                </c:pt>
                <c:pt idx="8809">
                  <c:v>41394</c:v>
                </c:pt>
                <c:pt idx="8810">
                  <c:v>41395</c:v>
                </c:pt>
                <c:pt idx="8811">
                  <c:v>41396</c:v>
                </c:pt>
                <c:pt idx="8812">
                  <c:v>41397</c:v>
                </c:pt>
                <c:pt idx="8813">
                  <c:v>41398</c:v>
                </c:pt>
                <c:pt idx="8814">
                  <c:v>41399</c:v>
                </c:pt>
                <c:pt idx="8815">
                  <c:v>41400</c:v>
                </c:pt>
                <c:pt idx="8816">
                  <c:v>41401</c:v>
                </c:pt>
                <c:pt idx="8817">
                  <c:v>41402</c:v>
                </c:pt>
                <c:pt idx="8818">
                  <c:v>41403</c:v>
                </c:pt>
                <c:pt idx="8819">
                  <c:v>41404</c:v>
                </c:pt>
                <c:pt idx="8820">
                  <c:v>41405</c:v>
                </c:pt>
                <c:pt idx="8821">
                  <c:v>41406</c:v>
                </c:pt>
                <c:pt idx="8822">
                  <c:v>41407</c:v>
                </c:pt>
                <c:pt idx="8823">
                  <c:v>41408</c:v>
                </c:pt>
                <c:pt idx="8824">
                  <c:v>41409</c:v>
                </c:pt>
                <c:pt idx="8825">
                  <c:v>41410</c:v>
                </c:pt>
                <c:pt idx="8826">
                  <c:v>41411</c:v>
                </c:pt>
                <c:pt idx="8827">
                  <c:v>41412</c:v>
                </c:pt>
                <c:pt idx="8828">
                  <c:v>41413</c:v>
                </c:pt>
                <c:pt idx="8829">
                  <c:v>41414</c:v>
                </c:pt>
                <c:pt idx="8830">
                  <c:v>41415</c:v>
                </c:pt>
                <c:pt idx="8831">
                  <c:v>41416</c:v>
                </c:pt>
                <c:pt idx="8832">
                  <c:v>41417</c:v>
                </c:pt>
                <c:pt idx="8833">
                  <c:v>41418</c:v>
                </c:pt>
                <c:pt idx="8834">
                  <c:v>41419</c:v>
                </c:pt>
                <c:pt idx="8835">
                  <c:v>41420</c:v>
                </c:pt>
                <c:pt idx="8836">
                  <c:v>41421</c:v>
                </c:pt>
                <c:pt idx="8837">
                  <c:v>41422</c:v>
                </c:pt>
                <c:pt idx="8838">
                  <c:v>41423</c:v>
                </c:pt>
                <c:pt idx="8839">
                  <c:v>41424</c:v>
                </c:pt>
                <c:pt idx="8840">
                  <c:v>41425</c:v>
                </c:pt>
                <c:pt idx="8841">
                  <c:v>41426</c:v>
                </c:pt>
                <c:pt idx="8842">
                  <c:v>41427</c:v>
                </c:pt>
                <c:pt idx="8843">
                  <c:v>41428</c:v>
                </c:pt>
                <c:pt idx="8844">
                  <c:v>41429</c:v>
                </c:pt>
                <c:pt idx="8845">
                  <c:v>41430</c:v>
                </c:pt>
                <c:pt idx="8846">
                  <c:v>41431</c:v>
                </c:pt>
                <c:pt idx="8847">
                  <c:v>41432</c:v>
                </c:pt>
                <c:pt idx="8848">
                  <c:v>41433</c:v>
                </c:pt>
                <c:pt idx="8849">
                  <c:v>41434</c:v>
                </c:pt>
                <c:pt idx="8850">
                  <c:v>41435</c:v>
                </c:pt>
                <c:pt idx="8851">
                  <c:v>41436</c:v>
                </c:pt>
                <c:pt idx="8852">
                  <c:v>41437</c:v>
                </c:pt>
                <c:pt idx="8853">
                  <c:v>41438</c:v>
                </c:pt>
                <c:pt idx="8854">
                  <c:v>41439</c:v>
                </c:pt>
                <c:pt idx="8855">
                  <c:v>41440</c:v>
                </c:pt>
                <c:pt idx="8856">
                  <c:v>41441</c:v>
                </c:pt>
                <c:pt idx="8857">
                  <c:v>41442</c:v>
                </c:pt>
                <c:pt idx="8858">
                  <c:v>41443</c:v>
                </c:pt>
                <c:pt idx="8859">
                  <c:v>41444</c:v>
                </c:pt>
                <c:pt idx="8860">
                  <c:v>41445</c:v>
                </c:pt>
                <c:pt idx="8861">
                  <c:v>41446</c:v>
                </c:pt>
                <c:pt idx="8862">
                  <c:v>41447</c:v>
                </c:pt>
                <c:pt idx="8863">
                  <c:v>41448</c:v>
                </c:pt>
                <c:pt idx="8864">
                  <c:v>41449</c:v>
                </c:pt>
                <c:pt idx="8865">
                  <c:v>41450</c:v>
                </c:pt>
                <c:pt idx="8866">
                  <c:v>41451</c:v>
                </c:pt>
                <c:pt idx="8867">
                  <c:v>41452</c:v>
                </c:pt>
                <c:pt idx="8868">
                  <c:v>41453</c:v>
                </c:pt>
                <c:pt idx="8869">
                  <c:v>41454</c:v>
                </c:pt>
                <c:pt idx="8870">
                  <c:v>41455</c:v>
                </c:pt>
                <c:pt idx="8871">
                  <c:v>41456</c:v>
                </c:pt>
                <c:pt idx="8872">
                  <c:v>41457</c:v>
                </c:pt>
                <c:pt idx="8873">
                  <c:v>41458</c:v>
                </c:pt>
                <c:pt idx="8874">
                  <c:v>41459</c:v>
                </c:pt>
                <c:pt idx="8875">
                  <c:v>41460</c:v>
                </c:pt>
                <c:pt idx="8876">
                  <c:v>41461</c:v>
                </c:pt>
                <c:pt idx="8877">
                  <c:v>41462</c:v>
                </c:pt>
                <c:pt idx="8878">
                  <c:v>41463</c:v>
                </c:pt>
                <c:pt idx="8879">
                  <c:v>41464</c:v>
                </c:pt>
                <c:pt idx="8880">
                  <c:v>41465</c:v>
                </c:pt>
                <c:pt idx="8881">
                  <c:v>41466</c:v>
                </c:pt>
                <c:pt idx="8882">
                  <c:v>41467</c:v>
                </c:pt>
                <c:pt idx="8883">
                  <c:v>41468</c:v>
                </c:pt>
                <c:pt idx="8884">
                  <c:v>41469</c:v>
                </c:pt>
                <c:pt idx="8885">
                  <c:v>41470</c:v>
                </c:pt>
                <c:pt idx="8886">
                  <c:v>41471</c:v>
                </c:pt>
                <c:pt idx="8887">
                  <c:v>41472</c:v>
                </c:pt>
                <c:pt idx="8888">
                  <c:v>41473</c:v>
                </c:pt>
                <c:pt idx="8889">
                  <c:v>41474</c:v>
                </c:pt>
                <c:pt idx="8890">
                  <c:v>41475</c:v>
                </c:pt>
                <c:pt idx="8891">
                  <c:v>41476</c:v>
                </c:pt>
                <c:pt idx="8892">
                  <c:v>41477</c:v>
                </c:pt>
                <c:pt idx="8893">
                  <c:v>41478</c:v>
                </c:pt>
                <c:pt idx="8894">
                  <c:v>41479</c:v>
                </c:pt>
                <c:pt idx="8895">
                  <c:v>41480</c:v>
                </c:pt>
                <c:pt idx="8896">
                  <c:v>41481</c:v>
                </c:pt>
                <c:pt idx="8897">
                  <c:v>41482</c:v>
                </c:pt>
                <c:pt idx="8898">
                  <c:v>41483</c:v>
                </c:pt>
                <c:pt idx="8899">
                  <c:v>41484</c:v>
                </c:pt>
                <c:pt idx="8900">
                  <c:v>41485</c:v>
                </c:pt>
                <c:pt idx="8901">
                  <c:v>41486</c:v>
                </c:pt>
                <c:pt idx="8902">
                  <c:v>41487</c:v>
                </c:pt>
                <c:pt idx="8903">
                  <c:v>41488</c:v>
                </c:pt>
                <c:pt idx="8904">
                  <c:v>41489</c:v>
                </c:pt>
                <c:pt idx="8905">
                  <c:v>41490</c:v>
                </c:pt>
                <c:pt idx="8906">
                  <c:v>41491</c:v>
                </c:pt>
                <c:pt idx="8907">
                  <c:v>41492</c:v>
                </c:pt>
                <c:pt idx="8908">
                  <c:v>41493</c:v>
                </c:pt>
                <c:pt idx="8909">
                  <c:v>41494</c:v>
                </c:pt>
                <c:pt idx="8910">
                  <c:v>41495</c:v>
                </c:pt>
                <c:pt idx="8911">
                  <c:v>41496</c:v>
                </c:pt>
                <c:pt idx="8912">
                  <c:v>41497</c:v>
                </c:pt>
                <c:pt idx="8913">
                  <c:v>41498</c:v>
                </c:pt>
                <c:pt idx="8914">
                  <c:v>41499</c:v>
                </c:pt>
                <c:pt idx="8915">
                  <c:v>41500</c:v>
                </c:pt>
                <c:pt idx="8916">
                  <c:v>41501</c:v>
                </c:pt>
                <c:pt idx="8917">
                  <c:v>41502</c:v>
                </c:pt>
                <c:pt idx="8918">
                  <c:v>41503</c:v>
                </c:pt>
                <c:pt idx="8919">
                  <c:v>41504</c:v>
                </c:pt>
                <c:pt idx="8920">
                  <c:v>41505</c:v>
                </c:pt>
                <c:pt idx="8921">
                  <c:v>41506</c:v>
                </c:pt>
                <c:pt idx="8922">
                  <c:v>41507</c:v>
                </c:pt>
                <c:pt idx="8923">
                  <c:v>41508</c:v>
                </c:pt>
                <c:pt idx="8924">
                  <c:v>41509</c:v>
                </c:pt>
                <c:pt idx="8925">
                  <c:v>41510</c:v>
                </c:pt>
                <c:pt idx="8926">
                  <c:v>41511</c:v>
                </c:pt>
                <c:pt idx="8927">
                  <c:v>41512</c:v>
                </c:pt>
                <c:pt idx="8928">
                  <c:v>41513</c:v>
                </c:pt>
                <c:pt idx="8929">
                  <c:v>41514</c:v>
                </c:pt>
                <c:pt idx="8930">
                  <c:v>41515</c:v>
                </c:pt>
                <c:pt idx="8931">
                  <c:v>41516</c:v>
                </c:pt>
                <c:pt idx="8932">
                  <c:v>41517</c:v>
                </c:pt>
                <c:pt idx="8933">
                  <c:v>41518</c:v>
                </c:pt>
                <c:pt idx="8934">
                  <c:v>41519</c:v>
                </c:pt>
                <c:pt idx="8935">
                  <c:v>41520</c:v>
                </c:pt>
                <c:pt idx="8936">
                  <c:v>41521</c:v>
                </c:pt>
                <c:pt idx="8937">
                  <c:v>41522</c:v>
                </c:pt>
                <c:pt idx="8938">
                  <c:v>41523</c:v>
                </c:pt>
                <c:pt idx="8939">
                  <c:v>41524</c:v>
                </c:pt>
                <c:pt idx="8940">
                  <c:v>41525</c:v>
                </c:pt>
                <c:pt idx="8941">
                  <c:v>41526</c:v>
                </c:pt>
                <c:pt idx="8942">
                  <c:v>41527</c:v>
                </c:pt>
                <c:pt idx="8943">
                  <c:v>41528</c:v>
                </c:pt>
                <c:pt idx="8944">
                  <c:v>41529</c:v>
                </c:pt>
                <c:pt idx="8945">
                  <c:v>41530</c:v>
                </c:pt>
                <c:pt idx="8946">
                  <c:v>41531</c:v>
                </c:pt>
                <c:pt idx="8947">
                  <c:v>41532</c:v>
                </c:pt>
                <c:pt idx="8948">
                  <c:v>41533</c:v>
                </c:pt>
                <c:pt idx="8949">
                  <c:v>41534</c:v>
                </c:pt>
                <c:pt idx="8950">
                  <c:v>41535</c:v>
                </c:pt>
                <c:pt idx="8951">
                  <c:v>41536</c:v>
                </c:pt>
                <c:pt idx="8952">
                  <c:v>41537</c:v>
                </c:pt>
                <c:pt idx="8953">
                  <c:v>41538</c:v>
                </c:pt>
                <c:pt idx="8954">
                  <c:v>41539</c:v>
                </c:pt>
                <c:pt idx="8955">
                  <c:v>41540</c:v>
                </c:pt>
                <c:pt idx="8956">
                  <c:v>41541</c:v>
                </c:pt>
                <c:pt idx="8957">
                  <c:v>41542</c:v>
                </c:pt>
                <c:pt idx="8958">
                  <c:v>41543</c:v>
                </c:pt>
                <c:pt idx="8959">
                  <c:v>41544</c:v>
                </c:pt>
                <c:pt idx="8960">
                  <c:v>41545</c:v>
                </c:pt>
                <c:pt idx="8961">
                  <c:v>41546</c:v>
                </c:pt>
                <c:pt idx="8962">
                  <c:v>41547</c:v>
                </c:pt>
                <c:pt idx="8963">
                  <c:v>41548</c:v>
                </c:pt>
                <c:pt idx="8964">
                  <c:v>41549</c:v>
                </c:pt>
                <c:pt idx="8965">
                  <c:v>41550</c:v>
                </c:pt>
                <c:pt idx="8966">
                  <c:v>41551</c:v>
                </c:pt>
                <c:pt idx="8967">
                  <c:v>41552</c:v>
                </c:pt>
                <c:pt idx="8968">
                  <c:v>41553</c:v>
                </c:pt>
                <c:pt idx="8969">
                  <c:v>41554</c:v>
                </c:pt>
                <c:pt idx="8970">
                  <c:v>41555</c:v>
                </c:pt>
                <c:pt idx="8971">
                  <c:v>41556</c:v>
                </c:pt>
                <c:pt idx="8972">
                  <c:v>41557</c:v>
                </c:pt>
                <c:pt idx="8973">
                  <c:v>41558</c:v>
                </c:pt>
                <c:pt idx="8974">
                  <c:v>41559</c:v>
                </c:pt>
                <c:pt idx="8975">
                  <c:v>41560</c:v>
                </c:pt>
                <c:pt idx="8976">
                  <c:v>41561</c:v>
                </c:pt>
                <c:pt idx="8977">
                  <c:v>41562</c:v>
                </c:pt>
                <c:pt idx="8978">
                  <c:v>41563</c:v>
                </c:pt>
                <c:pt idx="8979">
                  <c:v>41564</c:v>
                </c:pt>
                <c:pt idx="8980">
                  <c:v>41565</c:v>
                </c:pt>
                <c:pt idx="8981">
                  <c:v>41566</c:v>
                </c:pt>
                <c:pt idx="8982">
                  <c:v>41567</c:v>
                </c:pt>
                <c:pt idx="8983">
                  <c:v>41568</c:v>
                </c:pt>
                <c:pt idx="8984">
                  <c:v>41569</c:v>
                </c:pt>
                <c:pt idx="8985">
                  <c:v>41570</c:v>
                </c:pt>
                <c:pt idx="8986">
                  <c:v>41571</c:v>
                </c:pt>
                <c:pt idx="8987">
                  <c:v>41572</c:v>
                </c:pt>
                <c:pt idx="8988">
                  <c:v>41573</c:v>
                </c:pt>
                <c:pt idx="8989">
                  <c:v>41574</c:v>
                </c:pt>
                <c:pt idx="8990">
                  <c:v>41575</c:v>
                </c:pt>
                <c:pt idx="8991">
                  <c:v>41576</c:v>
                </c:pt>
                <c:pt idx="8992">
                  <c:v>41577</c:v>
                </c:pt>
                <c:pt idx="8993">
                  <c:v>41578</c:v>
                </c:pt>
                <c:pt idx="8994">
                  <c:v>41579</c:v>
                </c:pt>
                <c:pt idx="8995">
                  <c:v>41580</c:v>
                </c:pt>
                <c:pt idx="8996">
                  <c:v>41581</c:v>
                </c:pt>
                <c:pt idx="8997">
                  <c:v>41582</c:v>
                </c:pt>
                <c:pt idx="8998">
                  <c:v>41583</c:v>
                </c:pt>
                <c:pt idx="8999">
                  <c:v>41584</c:v>
                </c:pt>
                <c:pt idx="9000">
                  <c:v>41585</c:v>
                </c:pt>
                <c:pt idx="9001">
                  <c:v>41586</c:v>
                </c:pt>
                <c:pt idx="9002">
                  <c:v>41587</c:v>
                </c:pt>
                <c:pt idx="9003">
                  <c:v>41588</c:v>
                </c:pt>
                <c:pt idx="9004">
                  <c:v>41589</c:v>
                </c:pt>
                <c:pt idx="9005">
                  <c:v>41590</c:v>
                </c:pt>
                <c:pt idx="9006">
                  <c:v>41591</c:v>
                </c:pt>
                <c:pt idx="9007">
                  <c:v>41592</c:v>
                </c:pt>
                <c:pt idx="9008">
                  <c:v>41593</c:v>
                </c:pt>
                <c:pt idx="9009">
                  <c:v>41594</c:v>
                </c:pt>
                <c:pt idx="9010">
                  <c:v>41595</c:v>
                </c:pt>
                <c:pt idx="9011">
                  <c:v>41596</c:v>
                </c:pt>
                <c:pt idx="9012">
                  <c:v>41597</c:v>
                </c:pt>
                <c:pt idx="9013">
                  <c:v>41598</c:v>
                </c:pt>
                <c:pt idx="9014">
                  <c:v>41599</c:v>
                </c:pt>
                <c:pt idx="9015">
                  <c:v>41600</c:v>
                </c:pt>
                <c:pt idx="9016">
                  <c:v>41601</c:v>
                </c:pt>
                <c:pt idx="9017">
                  <c:v>41602</c:v>
                </c:pt>
                <c:pt idx="9018">
                  <c:v>41603</c:v>
                </c:pt>
                <c:pt idx="9019">
                  <c:v>41604</c:v>
                </c:pt>
                <c:pt idx="9020">
                  <c:v>41605</c:v>
                </c:pt>
                <c:pt idx="9021">
                  <c:v>41606</c:v>
                </c:pt>
                <c:pt idx="9022">
                  <c:v>41607</c:v>
                </c:pt>
                <c:pt idx="9023">
                  <c:v>41608</c:v>
                </c:pt>
                <c:pt idx="9024">
                  <c:v>41609</c:v>
                </c:pt>
                <c:pt idx="9025">
                  <c:v>41610</c:v>
                </c:pt>
                <c:pt idx="9026">
                  <c:v>41611</c:v>
                </c:pt>
                <c:pt idx="9027">
                  <c:v>41612</c:v>
                </c:pt>
                <c:pt idx="9028">
                  <c:v>41613</c:v>
                </c:pt>
                <c:pt idx="9029">
                  <c:v>41614</c:v>
                </c:pt>
                <c:pt idx="9030">
                  <c:v>41615</c:v>
                </c:pt>
                <c:pt idx="9031">
                  <c:v>41616</c:v>
                </c:pt>
                <c:pt idx="9032">
                  <c:v>41617</c:v>
                </c:pt>
                <c:pt idx="9033">
                  <c:v>41618</c:v>
                </c:pt>
                <c:pt idx="9034">
                  <c:v>41619</c:v>
                </c:pt>
                <c:pt idx="9035">
                  <c:v>41620</c:v>
                </c:pt>
                <c:pt idx="9036">
                  <c:v>41621</c:v>
                </c:pt>
                <c:pt idx="9037">
                  <c:v>41622</c:v>
                </c:pt>
                <c:pt idx="9038">
                  <c:v>41623</c:v>
                </c:pt>
                <c:pt idx="9039">
                  <c:v>41624</c:v>
                </c:pt>
                <c:pt idx="9040">
                  <c:v>41625</c:v>
                </c:pt>
                <c:pt idx="9041">
                  <c:v>41626</c:v>
                </c:pt>
                <c:pt idx="9042">
                  <c:v>41627</c:v>
                </c:pt>
                <c:pt idx="9043">
                  <c:v>41628</c:v>
                </c:pt>
                <c:pt idx="9044">
                  <c:v>41629</c:v>
                </c:pt>
                <c:pt idx="9045">
                  <c:v>41630</c:v>
                </c:pt>
                <c:pt idx="9046">
                  <c:v>41631</c:v>
                </c:pt>
                <c:pt idx="9047">
                  <c:v>41632</c:v>
                </c:pt>
                <c:pt idx="9048">
                  <c:v>41633</c:v>
                </c:pt>
                <c:pt idx="9049">
                  <c:v>41634</c:v>
                </c:pt>
                <c:pt idx="9050">
                  <c:v>41635</c:v>
                </c:pt>
                <c:pt idx="9051">
                  <c:v>41636</c:v>
                </c:pt>
                <c:pt idx="9052">
                  <c:v>41637</c:v>
                </c:pt>
                <c:pt idx="9053">
                  <c:v>41638</c:v>
                </c:pt>
                <c:pt idx="9054">
                  <c:v>41639</c:v>
                </c:pt>
                <c:pt idx="9055">
                  <c:v>41640</c:v>
                </c:pt>
                <c:pt idx="9056">
                  <c:v>41641</c:v>
                </c:pt>
                <c:pt idx="9057">
                  <c:v>41642</c:v>
                </c:pt>
                <c:pt idx="9058">
                  <c:v>41643</c:v>
                </c:pt>
                <c:pt idx="9059">
                  <c:v>41644</c:v>
                </c:pt>
                <c:pt idx="9060">
                  <c:v>41645</c:v>
                </c:pt>
                <c:pt idx="9061">
                  <c:v>41646</c:v>
                </c:pt>
                <c:pt idx="9062">
                  <c:v>41647</c:v>
                </c:pt>
                <c:pt idx="9063">
                  <c:v>41648</c:v>
                </c:pt>
                <c:pt idx="9064">
                  <c:v>41649</c:v>
                </c:pt>
                <c:pt idx="9065">
                  <c:v>41650</c:v>
                </c:pt>
                <c:pt idx="9066">
                  <c:v>41651</c:v>
                </c:pt>
                <c:pt idx="9067">
                  <c:v>41652</c:v>
                </c:pt>
                <c:pt idx="9068">
                  <c:v>41653</c:v>
                </c:pt>
                <c:pt idx="9069">
                  <c:v>41654</c:v>
                </c:pt>
                <c:pt idx="9070">
                  <c:v>41655</c:v>
                </c:pt>
                <c:pt idx="9071">
                  <c:v>41656</c:v>
                </c:pt>
                <c:pt idx="9072">
                  <c:v>41657</c:v>
                </c:pt>
                <c:pt idx="9073">
                  <c:v>41658</c:v>
                </c:pt>
                <c:pt idx="9074">
                  <c:v>41659</c:v>
                </c:pt>
                <c:pt idx="9075">
                  <c:v>41660</c:v>
                </c:pt>
                <c:pt idx="9076">
                  <c:v>41661</c:v>
                </c:pt>
                <c:pt idx="9077">
                  <c:v>41662</c:v>
                </c:pt>
                <c:pt idx="9078">
                  <c:v>41663</c:v>
                </c:pt>
                <c:pt idx="9079">
                  <c:v>41664</c:v>
                </c:pt>
                <c:pt idx="9080">
                  <c:v>41665</c:v>
                </c:pt>
                <c:pt idx="9081">
                  <c:v>41666</c:v>
                </c:pt>
                <c:pt idx="9082">
                  <c:v>41667</c:v>
                </c:pt>
                <c:pt idx="9083">
                  <c:v>41668</c:v>
                </c:pt>
                <c:pt idx="9084">
                  <c:v>41669</c:v>
                </c:pt>
                <c:pt idx="9085">
                  <c:v>41670</c:v>
                </c:pt>
                <c:pt idx="9086">
                  <c:v>41671</c:v>
                </c:pt>
                <c:pt idx="9087">
                  <c:v>41672</c:v>
                </c:pt>
                <c:pt idx="9088">
                  <c:v>41673</c:v>
                </c:pt>
                <c:pt idx="9089">
                  <c:v>41674</c:v>
                </c:pt>
                <c:pt idx="9090">
                  <c:v>41675</c:v>
                </c:pt>
                <c:pt idx="9091">
                  <c:v>41676</c:v>
                </c:pt>
                <c:pt idx="9092">
                  <c:v>41677</c:v>
                </c:pt>
                <c:pt idx="9093">
                  <c:v>41678</c:v>
                </c:pt>
                <c:pt idx="9094">
                  <c:v>41679</c:v>
                </c:pt>
                <c:pt idx="9095">
                  <c:v>41680</c:v>
                </c:pt>
                <c:pt idx="9096">
                  <c:v>41681</c:v>
                </c:pt>
                <c:pt idx="9097">
                  <c:v>41682</c:v>
                </c:pt>
                <c:pt idx="9098">
                  <c:v>41683</c:v>
                </c:pt>
                <c:pt idx="9099">
                  <c:v>41684</c:v>
                </c:pt>
                <c:pt idx="9100">
                  <c:v>41685</c:v>
                </c:pt>
                <c:pt idx="9101">
                  <c:v>41686</c:v>
                </c:pt>
                <c:pt idx="9102">
                  <c:v>41687</c:v>
                </c:pt>
                <c:pt idx="9103">
                  <c:v>41688</c:v>
                </c:pt>
                <c:pt idx="9104">
                  <c:v>41689</c:v>
                </c:pt>
                <c:pt idx="9105">
                  <c:v>41690</c:v>
                </c:pt>
                <c:pt idx="9106">
                  <c:v>41691</c:v>
                </c:pt>
                <c:pt idx="9107">
                  <c:v>41692</c:v>
                </c:pt>
                <c:pt idx="9108">
                  <c:v>41693</c:v>
                </c:pt>
                <c:pt idx="9109">
                  <c:v>41694</c:v>
                </c:pt>
                <c:pt idx="9110">
                  <c:v>41695</c:v>
                </c:pt>
                <c:pt idx="9111">
                  <c:v>41696</c:v>
                </c:pt>
                <c:pt idx="9112">
                  <c:v>41697</c:v>
                </c:pt>
                <c:pt idx="9113">
                  <c:v>41698</c:v>
                </c:pt>
                <c:pt idx="9114">
                  <c:v>41699</c:v>
                </c:pt>
                <c:pt idx="9115">
                  <c:v>41700</c:v>
                </c:pt>
                <c:pt idx="9116">
                  <c:v>41701</c:v>
                </c:pt>
                <c:pt idx="9117">
                  <c:v>41702</c:v>
                </c:pt>
                <c:pt idx="9118">
                  <c:v>41703</c:v>
                </c:pt>
                <c:pt idx="9119">
                  <c:v>41704</c:v>
                </c:pt>
                <c:pt idx="9120">
                  <c:v>41705</c:v>
                </c:pt>
                <c:pt idx="9121">
                  <c:v>41706</c:v>
                </c:pt>
                <c:pt idx="9122">
                  <c:v>41707</c:v>
                </c:pt>
                <c:pt idx="9123">
                  <c:v>41708</c:v>
                </c:pt>
                <c:pt idx="9124">
                  <c:v>41709</c:v>
                </c:pt>
                <c:pt idx="9125">
                  <c:v>41710</c:v>
                </c:pt>
                <c:pt idx="9126">
                  <c:v>41711</c:v>
                </c:pt>
                <c:pt idx="9127">
                  <c:v>41712</c:v>
                </c:pt>
                <c:pt idx="9128">
                  <c:v>41713</c:v>
                </c:pt>
                <c:pt idx="9129">
                  <c:v>41714</c:v>
                </c:pt>
                <c:pt idx="9130">
                  <c:v>41715</c:v>
                </c:pt>
                <c:pt idx="9131">
                  <c:v>41716</c:v>
                </c:pt>
                <c:pt idx="9132">
                  <c:v>41717</c:v>
                </c:pt>
                <c:pt idx="9133">
                  <c:v>41718</c:v>
                </c:pt>
                <c:pt idx="9134">
                  <c:v>41719</c:v>
                </c:pt>
                <c:pt idx="9135">
                  <c:v>41720</c:v>
                </c:pt>
                <c:pt idx="9136">
                  <c:v>41721</c:v>
                </c:pt>
                <c:pt idx="9137">
                  <c:v>41722</c:v>
                </c:pt>
                <c:pt idx="9138">
                  <c:v>41723</c:v>
                </c:pt>
                <c:pt idx="9139">
                  <c:v>41724</c:v>
                </c:pt>
                <c:pt idx="9140">
                  <c:v>41725</c:v>
                </c:pt>
                <c:pt idx="9141">
                  <c:v>41726</c:v>
                </c:pt>
                <c:pt idx="9142">
                  <c:v>41727</c:v>
                </c:pt>
                <c:pt idx="9143">
                  <c:v>41728</c:v>
                </c:pt>
                <c:pt idx="9144">
                  <c:v>41729</c:v>
                </c:pt>
                <c:pt idx="9145">
                  <c:v>41730</c:v>
                </c:pt>
                <c:pt idx="9146">
                  <c:v>41731</c:v>
                </c:pt>
                <c:pt idx="9147">
                  <c:v>41732</c:v>
                </c:pt>
                <c:pt idx="9148">
                  <c:v>41733</c:v>
                </c:pt>
                <c:pt idx="9149">
                  <c:v>41734</c:v>
                </c:pt>
                <c:pt idx="9150">
                  <c:v>41735</c:v>
                </c:pt>
                <c:pt idx="9151">
                  <c:v>41736</c:v>
                </c:pt>
                <c:pt idx="9152">
                  <c:v>41737</c:v>
                </c:pt>
                <c:pt idx="9153">
                  <c:v>41738</c:v>
                </c:pt>
                <c:pt idx="9154">
                  <c:v>41739</c:v>
                </c:pt>
                <c:pt idx="9155">
                  <c:v>41740</c:v>
                </c:pt>
                <c:pt idx="9156">
                  <c:v>41741</c:v>
                </c:pt>
                <c:pt idx="9157">
                  <c:v>41742</c:v>
                </c:pt>
                <c:pt idx="9158">
                  <c:v>41743</c:v>
                </c:pt>
                <c:pt idx="9159">
                  <c:v>41744</c:v>
                </c:pt>
                <c:pt idx="9160">
                  <c:v>41745</c:v>
                </c:pt>
                <c:pt idx="9161">
                  <c:v>41746</c:v>
                </c:pt>
                <c:pt idx="9162">
                  <c:v>41747</c:v>
                </c:pt>
                <c:pt idx="9163">
                  <c:v>41748</c:v>
                </c:pt>
                <c:pt idx="9164">
                  <c:v>41749</c:v>
                </c:pt>
                <c:pt idx="9165">
                  <c:v>41750</c:v>
                </c:pt>
                <c:pt idx="9166">
                  <c:v>41751</c:v>
                </c:pt>
                <c:pt idx="9167">
                  <c:v>41752</c:v>
                </c:pt>
                <c:pt idx="9168">
                  <c:v>41753</c:v>
                </c:pt>
                <c:pt idx="9169">
                  <c:v>41754</c:v>
                </c:pt>
                <c:pt idx="9170">
                  <c:v>41755</c:v>
                </c:pt>
                <c:pt idx="9171">
                  <c:v>41756</c:v>
                </c:pt>
                <c:pt idx="9172">
                  <c:v>41757</c:v>
                </c:pt>
                <c:pt idx="9173">
                  <c:v>41758</c:v>
                </c:pt>
                <c:pt idx="9174">
                  <c:v>41759</c:v>
                </c:pt>
                <c:pt idx="9175">
                  <c:v>41760</c:v>
                </c:pt>
                <c:pt idx="9176">
                  <c:v>41761</c:v>
                </c:pt>
                <c:pt idx="9177">
                  <c:v>41762</c:v>
                </c:pt>
                <c:pt idx="9178">
                  <c:v>41763</c:v>
                </c:pt>
                <c:pt idx="9179">
                  <c:v>41764</c:v>
                </c:pt>
                <c:pt idx="9180">
                  <c:v>41765</c:v>
                </c:pt>
                <c:pt idx="9181">
                  <c:v>41766</c:v>
                </c:pt>
                <c:pt idx="9182">
                  <c:v>41767</c:v>
                </c:pt>
                <c:pt idx="9183">
                  <c:v>41768</c:v>
                </c:pt>
                <c:pt idx="9184">
                  <c:v>41769</c:v>
                </c:pt>
                <c:pt idx="9185">
                  <c:v>41770</c:v>
                </c:pt>
                <c:pt idx="9186">
                  <c:v>41771</c:v>
                </c:pt>
                <c:pt idx="9187">
                  <c:v>41772</c:v>
                </c:pt>
                <c:pt idx="9188">
                  <c:v>41773</c:v>
                </c:pt>
                <c:pt idx="9189">
                  <c:v>41774</c:v>
                </c:pt>
                <c:pt idx="9190">
                  <c:v>41775</c:v>
                </c:pt>
                <c:pt idx="9191">
                  <c:v>41776</c:v>
                </c:pt>
                <c:pt idx="9192">
                  <c:v>41777</c:v>
                </c:pt>
                <c:pt idx="9193">
                  <c:v>41778</c:v>
                </c:pt>
                <c:pt idx="9194">
                  <c:v>41779</c:v>
                </c:pt>
                <c:pt idx="9195">
                  <c:v>41780</c:v>
                </c:pt>
                <c:pt idx="9196">
                  <c:v>41781</c:v>
                </c:pt>
                <c:pt idx="9197">
                  <c:v>41782</c:v>
                </c:pt>
                <c:pt idx="9198">
                  <c:v>41783</c:v>
                </c:pt>
                <c:pt idx="9199">
                  <c:v>41784</c:v>
                </c:pt>
                <c:pt idx="9200">
                  <c:v>41785</c:v>
                </c:pt>
                <c:pt idx="9201">
                  <c:v>41786</c:v>
                </c:pt>
                <c:pt idx="9202">
                  <c:v>41787</c:v>
                </c:pt>
                <c:pt idx="9203">
                  <c:v>41788</c:v>
                </c:pt>
                <c:pt idx="9204">
                  <c:v>41789</c:v>
                </c:pt>
                <c:pt idx="9205">
                  <c:v>41790</c:v>
                </c:pt>
                <c:pt idx="9206">
                  <c:v>41791</c:v>
                </c:pt>
                <c:pt idx="9207">
                  <c:v>41792</c:v>
                </c:pt>
                <c:pt idx="9208">
                  <c:v>41793</c:v>
                </c:pt>
                <c:pt idx="9209">
                  <c:v>41794</c:v>
                </c:pt>
                <c:pt idx="9210">
                  <c:v>41795</c:v>
                </c:pt>
                <c:pt idx="9211">
                  <c:v>41796</c:v>
                </c:pt>
                <c:pt idx="9212">
                  <c:v>41797</c:v>
                </c:pt>
                <c:pt idx="9213">
                  <c:v>41798</c:v>
                </c:pt>
                <c:pt idx="9214">
                  <c:v>41799</c:v>
                </c:pt>
                <c:pt idx="9215">
                  <c:v>41800</c:v>
                </c:pt>
                <c:pt idx="9216">
                  <c:v>41801</c:v>
                </c:pt>
                <c:pt idx="9217">
                  <c:v>41802</c:v>
                </c:pt>
                <c:pt idx="9218">
                  <c:v>41803</c:v>
                </c:pt>
                <c:pt idx="9219">
                  <c:v>41804</c:v>
                </c:pt>
                <c:pt idx="9220">
                  <c:v>41805</c:v>
                </c:pt>
                <c:pt idx="9221">
                  <c:v>41806</c:v>
                </c:pt>
                <c:pt idx="9222">
                  <c:v>41807</c:v>
                </c:pt>
                <c:pt idx="9223">
                  <c:v>41808</c:v>
                </c:pt>
                <c:pt idx="9224">
                  <c:v>41809</c:v>
                </c:pt>
                <c:pt idx="9225">
                  <c:v>41810</c:v>
                </c:pt>
                <c:pt idx="9226">
                  <c:v>41811</c:v>
                </c:pt>
                <c:pt idx="9227">
                  <c:v>41812</c:v>
                </c:pt>
                <c:pt idx="9228">
                  <c:v>41813</c:v>
                </c:pt>
                <c:pt idx="9229">
                  <c:v>41814</c:v>
                </c:pt>
                <c:pt idx="9230">
                  <c:v>41815</c:v>
                </c:pt>
                <c:pt idx="9231">
                  <c:v>41816</c:v>
                </c:pt>
                <c:pt idx="9232">
                  <c:v>41817</c:v>
                </c:pt>
                <c:pt idx="9233">
                  <c:v>41818</c:v>
                </c:pt>
                <c:pt idx="9234">
                  <c:v>41819</c:v>
                </c:pt>
                <c:pt idx="9235">
                  <c:v>41820</c:v>
                </c:pt>
                <c:pt idx="9236">
                  <c:v>41821</c:v>
                </c:pt>
                <c:pt idx="9237">
                  <c:v>41822</c:v>
                </c:pt>
                <c:pt idx="9238">
                  <c:v>41823</c:v>
                </c:pt>
                <c:pt idx="9239">
                  <c:v>41824</c:v>
                </c:pt>
                <c:pt idx="9240">
                  <c:v>41825</c:v>
                </c:pt>
                <c:pt idx="9241">
                  <c:v>41826</c:v>
                </c:pt>
                <c:pt idx="9242">
                  <c:v>41827</c:v>
                </c:pt>
                <c:pt idx="9243">
                  <c:v>41828</c:v>
                </c:pt>
                <c:pt idx="9244">
                  <c:v>41829</c:v>
                </c:pt>
                <c:pt idx="9245">
                  <c:v>41830</c:v>
                </c:pt>
                <c:pt idx="9246">
                  <c:v>41831</c:v>
                </c:pt>
                <c:pt idx="9247">
                  <c:v>41832</c:v>
                </c:pt>
                <c:pt idx="9248">
                  <c:v>41833</c:v>
                </c:pt>
                <c:pt idx="9249">
                  <c:v>41834</c:v>
                </c:pt>
                <c:pt idx="9250">
                  <c:v>41835</c:v>
                </c:pt>
                <c:pt idx="9251">
                  <c:v>41836</c:v>
                </c:pt>
                <c:pt idx="9252">
                  <c:v>41837</c:v>
                </c:pt>
                <c:pt idx="9253">
                  <c:v>41838</c:v>
                </c:pt>
                <c:pt idx="9254">
                  <c:v>41839</c:v>
                </c:pt>
                <c:pt idx="9255">
                  <c:v>41840</c:v>
                </c:pt>
                <c:pt idx="9256">
                  <c:v>41841</c:v>
                </c:pt>
                <c:pt idx="9257">
                  <c:v>41842</c:v>
                </c:pt>
                <c:pt idx="9258">
                  <c:v>41843</c:v>
                </c:pt>
                <c:pt idx="9259">
                  <c:v>41844</c:v>
                </c:pt>
                <c:pt idx="9260">
                  <c:v>41845</c:v>
                </c:pt>
                <c:pt idx="9261">
                  <c:v>41846</c:v>
                </c:pt>
                <c:pt idx="9262">
                  <c:v>41847</c:v>
                </c:pt>
                <c:pt idx="9263">
                  <c:v>41848</c:v>
                </c:pt>
                <c:pt idx="9264">
                  <c:v>41849</c:v>
                </c:pt>
                <c:pt idx="9265">
                  <c:v>41850</c:v>
                </c:pt>
                <c:pt idx="9266">
                  <c:v>41851</c:v>
                </c:pt>
                <c:pt idx="9267">
                  <c:v>41852</c:v>
                </c:pt>
                <c:pt idx="9268">
                  <c:v>41853</c:v>
                </c:pt>
                <c:pt idx="9269">
                  <c:v>41854</c:v>
                </c:pt>
                <c:pt idx="9270">
                  <c:v>41855</c:v>
                </c:pt>
                <c:pt idx="9271">
                  <c:v>41856</c:v>
                </c:pt>
                <c:pt idx="9272">
                  <c:v>41857</c:v>
                </c:pt>
                <c:pt idx="9273">
                  <c:v>41858</c:v>
                </c:pt>
                <c:pt idx="9274">
                  <c:v>41859</c:v>
                </c:pt>
                <c:pt idx="9275">
                  <c:v>41860</c:v>
                </c:pt>
                <c:pt idx="9276">
                  <c:v>41861</c:v>
                </c:pt>
                <c:pt idx="9277">
                  <c:v>41862</c:v>
                </c:pt>
                <c:pt idx="9278">
                  <c:v>41863</c:v>
                </c:pt>
                <c:pt idx="9279">
                  <c:v>41864</c:v>
                </c:pt>
                <c:pt idx="9280">
                  <c:v>41865</c:v>
                </c:pt>
                <c:pt idx="9281">
                  <c:v>41866</c:v>
                </c:pt>
                <c:pt idx="9282">
                  <c:v>41867</c:v>
                </c:pt>
                <c:pt idx="9283">
                  <c:v>41868</c:v>
                </c:pt>
                <c:pt idx="9284">
                  <c:v>41869</c:v>
                </c:pt>
                <c:pt idx="9285">
                  <c:v>41870</c:v>
                </c:pt>
                <c:pt idx="9286">
                  <c:v>41871</c:v>
                </c:pt>
                <c:pt idx="9287">
                  <c:v>41872</c:v>
                </c:pt>
                <c:pt idx="9288">
                  <c:v>41873</c:v>
                </c:pt>
                <c:pt idx="9289">
                  <c:v>41874</c:v>
                </c:pt>
                <c:pt idx="9290">
                  <c:v>41875</c:v>
                </c:pt>
                <c:pt idx="9291">
                  <c:v>41876</c:v>
                </c:pt>
                <c:pt idx="9292">
                  <c:v>41877</c:v>
                </c:pt>
                <c:pt idx="9293">
                  <c:v>41878</c:v>
                </c:pt>
                <c:pt idx="9294">
                  <c:v>41879</c:v>
                </c:pt>
                <c:pt idx="9295">
                  <c:v>41880</c:v>
                </c:pt>
                <c:pt idx="9296">
                  <c:v>41881</c:v>
                </c:pt>
                <c:pt idx="9297">
                  <c:v>41882</c:v>
                </c:pt>
                <c:pt idx="9298">
                  <c:v>41883</c:v>
                </c:pt>
                <c:pt idx="9299">
                  <c:v>41884</c:v>
                </c:pt>
                <c:pt idx="9300">
                  <c:v>41885</c:v>
                </c:pt>
                <c:pt idx="9301">
                  <c:v>41886</c:v>
                </c:pt>
                <c:pt idx="9302">
                  <c:v>41887</c:v>
                </c:pt>
                <c:pt idx="9303">
                  <c:v>41888</c:v>
                </c:pt>
                <c:pt idx="9304">
                  <c:v>41889</c:v>
                </c:pt>
                <c:pt idx="9305">
                  <c:v>41890</c:v>
                </c:pt>
                <c:pt idx="9306">
                  <c:v>41891</c:v>
                </c:pt>
                <c:pt idx="9307">
                  <c:v>41892</c:v>
                </c:pt>
                <c:pt idx="9308">
                  <c:v>41893</c:v>
                </c:pt>
                <c:pt idx="9309">
                  <c:v>41894</c:v>
                </c:pt>
                <c:pt idx="9310">
                  <c:v>41895</c:v>
                </c:pt>
                <c:pt idx="9311">
                  <c:v>41896</c:v>
                </c:pt>
                <c:pt idx="9312">
                  <c:v>41897</c:v>
                </c:pt>
                <c:pt idx="9313">
                  <c:v>41898</c:v>
                </c:pt>
                <c:pt idx="9314">
                  <c:v>41899</c:v>
                </c:pt>
                <c:pt idx="9315">
                  <c:v>41900</c:v>
                </c:pt>
                <c:pt idx="9316">
                  <c:v>41901</c:v>
                </c:pt>
                <c:pt idx="9317">
                  <c:v>41902</c:v>
                </c:pt>
                <c:pt idx="9318">
                  <c:v>41903</c:v>
                </c:pt>
                <c:pt idx="9319">
                  <c:v>41904</c:v>
                </c:pt>
                <c:pt idx="9320">
                  <c:v>41905</c:v>
                </c:pt>
                <c:pt idx="9321">
                  <c:v>41906</c:v>
                </c:pt>
                <c:pt idx="9322">
                  <c:v>41907</c:v>
                </c:pt>
                <c:pt idx="9323">
                  <c:v>41908</c:v>
                </c:pt>
                <c:pt idx="9324">
                  <c:v>41909</c:v>
                </c:pt>
                <c:pt idx="9325">
                  <c:v>41910</c:v>
                </c:pt>
                <c:pt idx="9326">
                  <c:v>41911</c:v>
                </c:pt>
                <c:pt idx="9327">
                  <c:v>41912</c:v>
                </c:pt>
                <c:pt idx="9328">
                  <c:v>41913</c:v>
                </c:pt>
                <c:pt idx="9329">
                  <c:v>41914</c:v>
                </c:pt>
                <c:pt idx="9330">
                  <c:v>41915</c:v>
                </c:pt>
                <c:pt idx="9331">
                  <c:v>41916</c:v>
                </c:pt>
                <c:pt idx="9332">
                  <c:v>41917</c:v>
                </c:pt>
                <c:pt idx="9333">
                  <c:v>41918</c:v>
                </c:pt>
                <c:pt idx="9334">
                  <c:v>41919</c:v>
                </c:pt>
                <c:pt idx="9335">
                  <c:v>41920</c:v>
                </c:pt>
                <c:pt idx="9336">
                  <c:v>41921</c:v>
                </c:pt>
                <c:pt idx="9337">
                  <c:v>41922</c:v>
                </c:pt>
                <c:pt idx="9338">
                  <c:v>41923</c:v>
                </c:pt>
                <c:pt idx="9339">
                  <c:v>41924</c:v>
                </c:pt>
                <c:pt idx="9340">
                  <c:v>41925</c:v>
                </c:pt>
                <c:pt idx="9341">
                  <c:v>41926</c:v>
                </c:pt>
                <c:pt idx="9342">
                  <c:v>41927</c:v>
                </c:pt>
                <c:pt idx="9343">
                  <c:v>41928</c:v>
                </c:pt>
                <c:pt idx="9344">
                  <c:v>41929</c:v>
                </c:pt>
                <c:pt idx="9345">
                  <c:v>41930</c:v>
                </c:pt>
                <c:pt idx="9346">
                  <c:v>41931</c:v>
                </c:pt>
                <c:pt idx="9347">
                  <c:v>41932</c:v>
                </c:pt>
                <c:pt idx="9348">
                  <c:v>41933</c:v>
                </c:pt>
                <c:pt idx="9349">
                  <c:v>41934</c:v>
                </c:pt>
                <c:pt idx="9350">
                  <c:v>41935</c:v>
                </c:pt>
                <c:pt idx="9351">
                  <c:v>41936</c:v>
                </c:pt>
                <c:pt idx="9352">
                  <c:v>41937</c:v>
                </c:pt>
                <c:pt idx="9353">
                  <c:v>41938</c:v>
                </c:pt>
                <c:pt idx="9354">
                  <c:v>41939</c:v>
                </c:pt>
                <c:pt idx="9355">
                  <c:v>41940</c:v>
                </c:pt>
                <c:pt idx="9356">
                  <c:v>41941</c:v>
                </c:pt>
                <c:pt idx="9357">
                  <c:v>41942</c:v>
                </c:pt>
                <c:pt idx="9358">
                  <c:v>41943</c:v>
                </c:pt>
                <c:pt idx="9359">
                  <c:v>41944</c:v>
                </c:pt>
                <c:pt idx="9360">
                  <c:v>41945</c:v>
                </c:pt>
                <c:pt idx="9361">
                  <c:v>41946</c:v>
                </c:pt>
                <c:pt idx="9362">
                  <c:v>41947</c:v>
                </c:pt>
                <c:pt idx="9363">
                  <c:v>41948</c:v>
                </c:pt>
                <c:pt idx="9364">
                  <c:v>41949</c:v>
                </c:pt>
                <c:pt idx="9365">
                  <c:v>41950</c:v>
                </c:pt>
                <c:pt idx="9366">
                  <c:v>41951</c:v>
                </c:pt>
                <c:pt idx="9367">
                  <c:v>41952</c:v>
                </c:pt>
                <c:pt idx="9368">
                  <c:v>41953</c:v>
                </c:pt>
                <c:pt idx="9369">
                  <c:v>41954</c:v>
                </c:pt>
                <c:pt idx="9370">
                  <c:v>41955</c:v>
                </c:pt>
                <c:pt idx="9371">
                  <c:v>41956</c:v>
                </c:pt>
                <c:pt idx="9372">
                  <c:v>41957</c:v>
                </c:pt>
                <c:pt idx="9373">
                  <c:v>41958</c:v>
                </c:pt>
                <c:pt idx="9374">
                  <c:v>41959</c:v>
                </c:pt>
                <c:pt idx="9375">
                  <c:v>41960</c:v>
                </c:pt>
                <c:pt idx="9376">
                  <c:v>41961</c:v>
                </c:pt>
                <c:pt idx="9377">
                  <c:v>41962</c:v>
                </c:pt>
                <c:pt idx="9378">
                  <c:v>41963</c:v>
                </c:pt>
                <c:pt idx="9379">
                  <c:v>41964</c:v>
                </c:pt>
                <c:pt idx="9380">
                  <c:v>41965</c:v>
                </c:pt>
                <c:pt idx="9381">
                  <c:v>41966</c:v>
                </c:pt>
                <c:pt idx="9382">
                  <c:v>41967</c:v>
                </c:pt>
                <c:pt idx="9383">
                  <c:v>41968</c:v>
                </c:pt>
                <c:pt idx="9384">
                  <c:v>41969</c:v>
                </c:pt>
                <c:pt idx="9385">
                  <c:v>41970</c:v>
                </c:pt>
                <c:pt idx="9386">
                  <c:v>41971</c:v>
                </c:pt>
                <c:pt idx="9387">
                  <c:v>41972</c:v>
                </c:pt>
                <c:pt idx="9388">
                  <c:v>41973</c:v>
                </c:pt>
                <c:pt idx="9389">
                  <c:v>41974</c:v>
                </c:pt>
                <c:pt idx="9390">
                  <c:v>41975</c:v>
                </c:pt>
                <c:pt idx="9391">
                  <c:v>41976</c:v>
                </c:pt>
                <c:pt idx="9392">
                  <c:v>41977</c:v>
                </c:pt>
                <c:pt idx="9393">
                  <c:v>41978</c:v>
                </c:pt>
                <c:pt idx="9394">
                  <c:v>41979</c:v>
                </c:pt>
                <c:pt idx="9395">
                  <c:v>41980</c:v>
                </c:pt>
                <c:pt idx="9396">
                  <c:v>41981</c:v>
                </c:pt>
                <c:pt idx="9397">
                  <c:v>41982</c:v>
                </c:pt>
                <c:pt idx="9398">
                  <c:v>41983</c:v>
                </c:pt>
                <c:pt idx="9399">
                  <c:v>41984</c:v>
                </c:pt>
                <c:pt idx="9400">
                  <c:v>41985</c:v>
                </c:pt>
                <c:pt idx="9401">
                  <c:v>41986</c:v>
                </c:pt>
                <c:pt idx="9402">
                  <c:v>41987</c:v>
                </c:pt>
                <c:pt idx="9403">
                  <c:v>41988</c:v>
                </c:pt>
                <c:pt idx="9404">
                  <c:v>41989</c:v>
                </c:pt>
                <c:pt idx="9405">
                  <c:v>41990</c:v>
                </c:pt>
                <c:pt idx="9406">
                  <c:v>41991</c:v>
                </c:pt>
                <c:pt idx="9407">
                  <c:v>41992</c:v>
                </c:pt>
                <c:pt idx="9408">
                  <c:v>41993</c:v>
                </c:pt>
                <c:pt idx="9409">
                  <c:v>41994</c:v>
                </c:pt>
                <c:pt idx="9410">
                  <c:v>41995</c:v>
                </c:pt>
                <c:pt idx="9411">
                  <c:v>41996</c:v>
                </c:pt>
                <c:pt idx="9412">
                  <c:v>41997</c:v>
                </c:pt>
                <c:pt idx="9413">
                  <c:v>41998</c:v>
                </c:pt>
                <c:pt idx="9414">
                  <c:v>41999</c:v>
                </c:pt>
                <c:pt idx="9415">
                  <c:v>42000</c:v>
                </c:pt>
                <c:pt idx="9416">
                  <c:v>42001</c:v>
                </c:pt>
                <c:pt idx="9417">
                  <c:v>42002</c:v>
                </c:pt>
                <c:pt idx="9418">
                  <c:v>42003</c:v>
                </c:pt>
                <c:pt idx="9419">
                  <c:v>42004</c:v>
                </c:pt>
                <c:pt idx="9420">
                  <c:v>42005</c:v>
                </c:pt>
                <c:pt idx="9421">
                  <c:v>42006</c:v>
                </c:pt>
                <c:pt idx="9422">
                  <c:v>42007</c:v>
                </c:pt>
                <c:pt idx="9423">
                  <c:v>42008</c:v>
                </c:pt>
                <c:pt idx="9424">
                  <c:v>42009</c:v>
                </c:pt>
                <c:pt idx="9425">
                  <c:v>42010</c:v>
                </c:pt>
                <c:pt idx="9426">
                  <c:v>42011</c:v>
                </c:pt>
                <c:pt idx="9427">
                  <c:v>42012</c:v>
                </c:pt>
                <c:pt idx="9428">
                  <c:v>42013</c:v>
                </c:pt>
                <c:pt idx="9429">
                  <c:v>42014</c:v>
                </c:pt>
                <c:pt idx="9430">
                  <c:v>42015</c:v>
                </c:pt>
                <c:pt idx="9431">
                  <c:v>42016</c:v>
                </c:pt>
                <c:pt idx="9432">
                  <c:v>42017</c:v>
                </c:pt>
                <c:pt idx="9433">
                  <c:v>42018</c:v>
                </c:pt>
                <c:pt idx="9434">
                  <c:v>42019</c:v>
                </c:pt>
                <c:pt idx="9435">
                  <c:v>42020</c:v>
                </c:pt>
                <c:pt idx="9436">
                  <c:v>42021</c:v>
                </c:pt>
                <c:pt idx="9437">
                  <c:v>42022</c:v>
                </c:pt>
                <c:pt idx="9438">
                  <c:v>42023</c:v>
                </c:pt>
                <c:pt idx="9439">
                  <c:v>42024</c:v>
                </c:pt>
                <c:pt idx="9440">
                  <c:v>42025</c:v>
                </c:pt>
                <c:pt idx="9441">
                  <c:v>42026</c:v>
                </c:pt>
                <c:pt idx="9442">
                  <c:v>42027</c:v>
                </c:pt>
                <c:pt idx="9443">
                  <c:v>42028</c:v>
                </c:pt>
                <c:pt idx="9444">
                  <c:v>42029</c:v>
                </c:pt>
                <c:pt idx="9445">
                  <c:v>42030</c:v>
                </c:pt>
                <c:pt idx="9446">
                  <c:v>42031</c:v>
                </c:pt>
                <c:pt idx="9447">
                  <c:v>42032</c:v>
                </c:pt>
                <c:pt idx="9448">
                  <c:v>42033</c:v>
                </c:pt>
                <c:pt idx="9449">
                  <c:v>42034</c:v>
                </c:pt>
                <c:pt idx="9450">
                  <c:v>42035</c:v>
                </c:pt>
                <c:pt idx="9451">
                  <c:v>42036</c:v>
                </c:pt>
                <c:pt idx="9452">
                  <c:v>42037</c:v>
                </c:pt>
                <c:pt idx="9453">
                  <c:v>42038</c:v>
                </c:pt>
                <c:pt idx="9454">
                  <c:v>42039</c:v>
                </c:pt>
                <c:pt idx="9455">
                  <c:v>42040</c:v>
                </c:pt>
                <c:pt idx="9456">
                  <c:v>42041</c:v>
                </c:pt>
                <c:pt idx="9457">
                  <c:v>42042</c:v>
                </c:pt>
                <c:pt idx="9458">
                  <c:v>42043</c:v>
                </c:pt>
                <c:pt idx="9459">
                  <c:v>42044</c:v>
                </c:pt>
                <c:pt idx="9460">
                  <c:v>42045</c:v>
                </c:pt>
                <c:pt idx="9461">
                  <c:v>42046</c:v>
                </c:pt>
                <c:pt idx="9462">
                  <c:v>42047</c:v>
                </c:pt>
                <c:pt idx="9463">
                  <c:v>42048</c:v>
                </c:pt>
                <c:pt idx="9464">
                  <c:v>42049</c:v>
                </c:pt>
                <c:pt idx="9465">
                  <c:v>42050</c:v>
                </c:pt>
                <c:pt idx="9466">
                  <c:v>42051</c:v>
                </c:pt>
                <c:pt idx="9467">
                  <c:v>42052</c:v>
                </c:pt>
                <c:pt idx="9468">
                  <c:v>42053</c:v>
                </c:pt>
                <c:pt idx="9469">
                  <c:v>42054</c:v>
                </c:pt>
                <c:pt idx="9470">
                  <c:v>42055</c:v>
                </c:pt>
                <c:pt idx="9471">
                  <c:v>42056</c:v>
                </c:pt>
                <c:pt idx="9472">
                  <c:v>42057</c:v>
                </c:pt>
                <c:pt idx="9473">
                  <c:v>42058</c:v>
                </c:pt>
                <c:pt idx="9474">
                  <c:v>42059</c:v>
                </c:pt>
                <c:pt idx="9475">
                  <c:v>42060</c:v>
                </c:pt>
                <c:pt idx="9476">
                  <c:v>42061</c:v>
                </c:pt>
                <c:pt idx="9477">
                  <c:v>42062</c:v>
                </c:pt>
                <c:pt idx="9478">
                  <c:v>42063</c:v>
                </c:pt>
                <c:pt idx="9479">
                  <c:v>42064</c:v>
                </c:pt>
                <c:pt idx="9480">
                  <c:v>42065</c:v>
                </c:pt>
                <c:pt idx="9481">
                  <c:v>42066</c:v>
                </c:pt>
                <c:pt idx="9482">
                  <c:v>42067</c:v>
                </c:pt>
                <c:pt idx="9483">
                  <c:v>42068</c:v>
                </c:pt>
                <c:pt idx="9484">
                  <c:v>42069</c:v>
                </c:pt>
                <c:pt idx="9485">
                  <c:v>42070</c:v>
                </c:pt>
                <c:pt idx="9486">
                  <c:v>42071</c:v>
                </c:pt>
                <c:pt idx="9487">
                  <c:v>42072</c:v>
                </c:pt>
                <c:pt idx="9488">
                  <c:v>42073</c:v>
                </c:pt>
                <c:pt idx="9489">
                  <c:v>42074</c:v>
                </c:pt>
                <c:pt idx="9490">
                  <c:v>42075</c:v>
                </c:pt>
                <c:pt idx="9491">
                  <c:v>42076</c:v>
                </c:pt>
                <c:pt idx="9492">
                  <c:v>42077</c:v>
                </c:pt>
                <c:pt idx="9493">
                  <c:v>42078</c:v>
                </c:pt>
                <c:pt idx="9494">
                  <c:v>42079</c:v>
                </c:pt>
                <c:pt idx="9495">
                  <c:v>42080</c:v>
                </c:pt>
                <c:pt idx="9496">
                  <c:v>42081</c:v>
                </c:pt>
                <c:pt idx="9497">
                  <c:v>42082</c:v>
                </c:pt>
                <c:pt idx="9498">
                  <c:v>42083</c:v>
                </c:pt>
                <c:pt idx="9499">
                  <c:v>42084</c:v>
                </c:pt>
                <c:pt idx="9500">
                  <c:v>42085</c:v>
                </c:pt>
                <c:pt idx="9501">
                  <c:v>42086</c:v>
                </c:pt>
                <c:pt idx="9502">
                  <c:v>42087</c:v>
                </c:pt>
                <c:pt idx="9503">
                  <c:v>42088</c:v>
                </c:pt>
                <c:pt idx="9504">
                  <c:v>42089</c:v>
                </c:pt>
                <c:pt idx="9505">
                  <c:v>42090</c:v>
                </c:pt>
                <c:pt idx="9506">
                  <c:v>42091</c:v>
                </c:pt>
                <c:pt idx="9507">
                  <c:v>42092</c:v>
                </c:pt>
                <c:pt idx="9508">
                  <c:v>42093</c:v>
                </c:pt>
                <c:pt idx="9509">
                  <c:v>42094</c:v>
                </c:pt>
                <c:pt idx="9510">
                  <c:v>42095</c:v>
                </c:pt>
                <c:pt idx="9511">
                  <c:v>42096</c:v>
                </c:pt>
                <c:pt idx="9512">
                  <c:v>42097</c:v>
                </c:pt>
                <c:pt idx="9513">
                  <c:v>42098</c:v>
                </c:pt>
                <c:pt idx="9514">
                  <c:v>42099</c:v>
                </c:pt>
                <c:pt idx="9515">
                  <c:v>42100</c:v>
                </c:pt>
                <c:pt idx="9516">
                  <c:v>42101</c:v>
                </c:pt>
                <c:pt idx="9517">
                  <c:v>42102</c:v>
                </c:pt>
                <c:pt idx="9518">
                  <c:v>42103</c:v>
                </c:pt>
                <c:pt idx="9519">
                  <c:v>42104</c:v>
                </c:pt>
                <c:pt idx="9520">
                  <c:v>42105</c:v>
                </c:pt>
                <c:pt idx="9521">
                  <c:v>42106</c:v>
                </c:pt>
                <c:pt idx="9522">
                  <c:v>42107</c:v>
                </c:pt>
                <c:pt idx="9523">
                  <c:v>42108</c:v>
                </c:pt>
                <c:pt idx="9524">
                  <c:v>42109</c:v>
                </c:pt>
                <c:pt idx="9525">
                  <c:v>42110</c:v>
                </c:pt>
                <c:pt idx="9526">
                  <c:v>42111</c:v>
                </c:pt>
                <c:pt idx="9527">
                  <c:v>42112</c:v>
                </c:pt>
                <c:pt idx="9528">
                  <c:v>42113</c:v>
                </c:pt>
                <c:pt idx="9529">
                  <c:v>42114</c:v>
                </c:pt>
                <c:pt idx="9530">
                  <c:v>42115</c:v>
                </c:pt>
                <c:pt idx="9531">
                  <c:v>42116</c:v>
                </c:pt>
                <c:pt idx="9532">
                  <c:v>42117</c:v>
                </c:pt>
                <c:pt idx="9533">
                  <c:v>42118</c:v>
                </c:pt>
                <c:pt idx="9534">
                  <c:v>42119</c:v>
                </c:pt>
                <c:pt idx="9535">
                  <c:v>42120</c:v>
                </c:pt>
                <c:pt idx="9536">
                  <c:v>42121</c:v>
                </c:pt>
                <c:pt idx="9537">
                  <c:v>42122</c:v>
                </c:pt>
                <c:pt idx="9538">
                  <c:v>42123</c:v>
                </c:pt>
                <c:pt idx="9539">
                  <c:v>42124</c:v>
                </c:pt>
                <c:pt idx="9540">
                  <c:v>42125</c:v>
                </c:pt>
                <c:pt idx="9541">
                  <c:v>42126</c:v>
                </c:pt>
                <c:pt idx="9542">
                  <c:v>42127</c:v>
                </c:pt>
                <c:pt idx="9543">
                  <c:v>42128</c:v>
                </c:pt>
                <c:pt idx="9544">
                  <c:v>42129</c:v>
                </c:pt>
                <c:pt idx="9545">
                  <c:v>42130</c:v>
                </c:pt>
                <c:pt idx="9546">
                  <c:v>42131</c:v>
                </c:pt>
                <c:pt idx="9547">
                  <c:v>42132</c:v>
                </c:pt>
                <c:pt idx="9548">
                  <c:v>42133</c:v>
                </c:pt>
                <c:pt idx="9549">
                  <c:v>42134</c:v>
                </c:pt>
                <c:pt idx="9550">
                  <c:v>42135</c:v>
                </c:pt>
                <c:pt idx="9551">
                  <c:v>42136</c:v>
                </c:pt>
                <c:pt idx="9552">
                  <c:v>42137</c:v>
                </c:pt>
                <c:pt idx="9553">
                  <c:v>42138</c:v>
                </c:pt>
                <c:pt idx="9554">
                  <c:v>42139</c:v>
                </c:pt>
                <c:pt idx="9555">
                  <c:v>42140</c:v>
                </c:pt>
                <c:pt idx="9556">
                  <c:v>42141</c:v>
                </c:pt>
                <c:pt idx="9557">
                  <c:v>42142</c:v>
                </c:pt>
                <c:pt idx="9558">
                  <c:v>42143</c:v>
                </c:pt>
                <c:pt idx="9559">
                  <c:v>42144</c:v>
                </c:pt>
                <c:pt idx="9560">
                  <c:v>42145</c:v>
                </c:pt>
                <c:pt idx="9561">
                  <c:v>42146</c:v>
                </c:pt>
                <c:pt idx="9562">
                  <c:v>42147</c:v>
                </c:pt>
                <c:pt idx="9563">
                  <c:v>42148</c:v>
                </c:pt>
                <c:pt idx="9564">
                  <c:v>42149</c:v>
                </c:pt>
                <c:pt idx="9565">
                  <c:v>42150</c:v>
                </c:pt>
                <c:pt idx="9566">
                  <c:v>42151</c:v>
                </c:pt>
                <c:pt idx="9567">
                  <c:v>42152</c:v>
                </c:pt>
                <c:pt idx="9568">
                  <c:v>42153</c:v>
                </c:pt>
                <c:pt idx="9569">
                  <c:v>42154</c:v>
                </c:pt>
                <c:pt idx="9570">
                  <c:v>42155</c:v>
                </c:pt>
                <c:pt idx="9571">
                  <c:v>42156</c:v>
                </c:pt>
                <c:pt idx="9572">
                  <c:v>42157</c:v>
                </c:pt>
                <c:pt idx="9573">
                  <c:v>42158</c:v>
                </c:pt>
                <c:pt idx="9574">
                  <c:v>42159</c:v>
                </c:pt>
                <c:pt idx="9575">
                  <c:v>42160</c:v>
                </c:pt>
                <c:pt idx="9576">
                  <c:v>42161</c:v>
                </c:pt>
                <c:pt idx="9577">
                  <c:v>42162</c:v>
                </c:pt>
                <c:pt idx="9578">
                  <c:v>42163</c:v>
                </c:pt>
                <c:pt idx="9579">
                  <c:v>42164</c:v>
                </c:pt>
                <c:pt idx="9580">
                  <c:v>42165</c:v>
                </c:pt>
                <c:pt idx="9581">
                  <c:v>42166</c:v>
                </c:pt>
                <c:pt idx="9582">
                  <c:v>42167</c:v>
                </c:pt>
                <c:pt idx="9583">
                  <c:v>42168</c:v>
                </c:pt>
                <c:pt idx="9584">
                  <c:v>42169</c:v>
                </c:pt>
                <c:pt idx="9585">
                  <c:v>42170</c:v>
                </c:pt>
                <c:pt idx="9586">
                  <c:v>42171</c:v>
                </c:pt>
                <c:pt idx="9587">
                  <c:v>42172</c:v>
                </c:pt>
                <c:pt idx="9588">
                  <c:v>42173</c:v>
                </c:pt>
                <c:pt idx="9589">
                  <c:v>42174</c:v>
                </c:pt>
                <c:pt idx="9590">
                  <c:v>42175</c:v>
                </c:pt>
                <c:pt idx="9591">
                  <c:v>42176</c:v>
                </c:pt>
                <c:pt idx="9592">
                  <c:v>42177</c:v>
                </c:pt>
                <c:pt idx="9593">
                  <c:v>42178</c:v>
                </c:pt>
                <c:pt idx="9594">
                  <c:v>42179</c:v>
                </c:pt>
                <c:pt idx="9595">
                  <c:v>42180</c:v>
                </c:pt>
                <c:pt idx="9596">
                  <c:v>42181</c:v>
                </c:pt>
                <c:pt idx="9597">
                  <c:v>42182</c:v>
                </c:pt>
                <c:pt idx="9598">
                  <c:v>42183</c:v>
                </c:pt>
                <c:pt idx="9599">
                  <c:v>42184</c:v>
                </c:pt>
                <c:pt idx="9600">
                  <c:v>42185</c:v>
                </c:pt>
                <c:pt idx="9601">
                  <c:v>42186</c:v>
                </c:pt>
                <c:pt idx="9602">
                  <c:v>42187</c:v>
                </c:pt>
                <c:pt idx="9603">
                  <c:v>42188</c:v>
                </c:pt>
                <c:pt idx="9604">
                  <c:v>42189</c:v>
                </c:pt>
                <c:pt idx="9605">
                  <c:v>42190</c:v>
                </c:pt>
                <c:pt idx="9606">
                  <c:v>42191</c:v>
                </c:pt>
                <c:pt idx="9607">
                  <c:v>42192</c:v>
                </c:pt>
                <c:pt idx="9608">
                  <c:v>42193</c:v>
                </c:pt>
                <c:pt idx="9609">
                  <c:v>42194</c:v>
                </c:pt>
                <c:pt idx="9610">
                  <c:v>42195</c:v>
                </c:pt>
                <c:pt idx="9611">
                  <c:v>42196</c:v>
                </c:pt>
                <c:pt idx="9612">
                  <c:v>42197</c:v>
                </c:pt>
                <c:pt idx="9613">
                  <c:v>42198</c:v>
                </c:pt>
                <c:pt idx="9614">
                  <c:v>42199</c:v>
                </c:pt>
                <c:pt idx="9615">
                  <c:v>42200</c:v>
                </c:pt>
                <c:pt idx="9616">
                  <c:v>42201</c:v>
                </c:pt>
                <c:pt idx="9617">
                  <c:v>42202</c:v>
                </c:pt>
                <c:pt idx="9618">
                  <c:v>42203</c:v>
                </c:pt>
                <c:pt idx="9619">
                  <c:v>42204</c:v>
                </c:pt>
                <c:pt idx="9620">
                  <c:v>42205</c:v>
                </c:pt>
                <c:pt idx="9621">
                  <c:v>42206</c:v>
                </c:pt>
                <c:pt idx="9622">
                  <c:v>42207</c:v>
                </c:pt>
                <c:pt idx="9623">
                  <c:v>42208</c:v>
                </c:pt>
                <c:pt idx="9624">
                  <c:v>42209</c:v>
                </c:pt>
                <c:pt idx="9625">
                  <c:v>42210</c:v>
                </c:pt>
                <c:pt idx="9626">
                  <c:v>42211</c:v>
                </c:pt>
                <c:pt idx="9627">
                  <c:v>42212</c:v>
                </c:pt>
                <c:pt idx="9628">
                  <c:v>42213</c:v>
                </c:pt>
                <c:pt idx="9629">
                  <c:v>42214</c:v>
                </c:pt>
                <c:pt idx="9630">
                  <c:v>42215</c:v>
                </c:pt>
                <c:pt idx="9631">
                  <c:v>42216</c:v>
                </c:pt>
                <c:pt idx="9632">
                  <c:v>42217</c:v>
                </c:pt>
                <c:pt idx="9633">
                  <c:v>42218</c:v>
                </c:pt>
                <c:pt idx="9634">
                  <c:v>42219</c:v>
                </c:pt>
                <c:pt idx="9635">
                  <c:v>42220</c:v>
                </c:pt>
                <c:pt idx="9636">
                  <c:v>42221</c:v>
                </c:pt>
                <c:pt idx="9637">
                  <c:v>42222</c:v>
                </c:pt>
                <c:pt idx="9638">
                  <c:v>42223</c:v>
                </c:pt>
                <c:pt idx="9639">
                  <c:v>42224</c:v>
                </c:pt>
                <c:pt idx="9640">
                  <c:v>42225</c:v>
                </c:pt>
                <c:pt idx="9641">
                  <c:v>42226</c:v>
                </c:pt>
                <c:pt idx="9642">
                  <c:v>42227</c:v>
                </c:pt>
                <c:pt idx="9643">
                  <c:v>42228</c:v>
                </c:pt>
                <c:pt idx="9644">
                  <c:v>42229</c:v>
                </c:pt>
                <c:pt idx="9645">
                  <c:v>42230</c:v>
                </c:pt>
                <c:pt idx="9646">
                  <c:v>42231</c:v>
                </c:pt>
                <c:pt idx="9647">
                  <c:v>42232</c:v>
                </c:pt>
                <c:pt idx="9648">
                  <c:v>42233</c:v>
                </c:pt>
                <c:pt idx="9649">
                  <c:v>42234</c:v>
                </c:pt>
                <c:pt idx="9650">
                  <c:v>42235</c:v>
                </c:pt>
                <c:pt idx="9651">
                  <c:v>42236</c:v>
                </c:pt>
                <c:pt idx="9652">
                  <c:v>42237</c:v>
                </c:pt>
                <c:pt idx="9653">
                  <c:v>42238</c:v>
                </c:pt>
                <c:pt idx="9654">
                  <c:v>42239</c:v>
                </c:pt>
                <c:pt idx="9655">
                  <c:v>42240</c:v>
                </c:pt>
                <c:pt idx="9656">
                  <c:v>42241</c:v>
                </c:pt>
                <c:pt idx="9657">
                  <c:v>42242</c:v>
                </c:pt>
                <c:pt idx="9658">
                  <c:v>42243</c:v>
                </c:pt>
                <c:pt idx="9659">
                  <c:v>42244</c:v>
                </c:pt>
                <c:pt idx="9660">
                  <c:v>42245</c:v>
                </c:pt>
                <c:pt idx="9661">
                  <c:v>42246</c:v>
                </c:pt>
                <c:pt idx="9662">
                  <c:v>42247</c:v>
                </c:pt>
                <c:pt idx="9663">
                  <c:v>42248</c:v>
                </c:pt>
                <c:pt idx="9664">
                  <c:v>42249</c:v>
                </c:pt>
                <c:pt idx="9665">
                  <c:v>42250</c:v>
                </c:pt>
                <c:pt idx="9666">
                  <c:v>42251</c:v>
                </c:pt>
                <c:pt idx="9667">
                  <c:v>42252</c:v>
                </c:pt>
                <c:pt idx="9668">
                  <c:v>42253</c:v>
                </c:pt>
                <c:pt idx="9669">
                  <c:v>42254</c:v>
                </c:pt>
                <c:pt idx="9670">
                  <c:v>42255</c:v>
                </c:pt>
                <c:pt idx="9671">
                  <c:v>42256</c:v>
                </c:pt>
                <c:pt idx="9672">
                  <c:v>42257</c:v>
                </c:pt>
                <c:pt idx="9673">
                  <c:v>42258</c:v>
                </c:pt>
                <c:pt idx="9674">
                  <c:v>42259</c:v>
                </c:pt>
                <c:pt idx="9675">
                  <c:v>42260</c:v>
                </c:pt>
                <c:pt idx="9676">
                  <c:v>42261</c:v>
                </c:pt>
                <c:pt idx="9677">
                  <c:v>42262</c:v>
                </c:pt>
                <c:pt idx="9678">
                  <c:v>42263</c:v>
                </c:pt>
                <c:pt idx="9679">
                  <c:v>42264</c:v>
                </c:pt>
                <c:pt idx="9680">
                  <c:v>42265</c:v>
                </c:pt>
                <c:pt idx="9681">
                  <c:v>42266</c:v>
                </c:pt>
                <c:pt idx="9682">
                  <c:v>42267</c:v>
                </c:pt>
                <c:pt idx="9683">
                  <c:v>42268</c:v>
                </c:pt>
                <c:pt idx="9684">
                  <c:v>42269</c:v>
                </c:pt>
                <c:pt idx="9685">
                  <c:v>42270</c:v>
                </c:pt>
                <c:pt idx="9686">
                  <c:v>42271</c:v>
                </c:pt>
                <c:pt idx="9687">
                  <c:v>42272</c:v>
                </c:pt>
                <c:pt idx="9688">
                  <c:v>42273</c:v>
                </c:pt>
                <c:pt idx="9689">
                  <c:v>42274</c:v>
                </c:pt>
                <c:pt idx="9690">
                  <c:v>42275</c:v>
                </c:pt>
                <c:pt idx="9691">
                  <c:v>42276</c:v>
                </c:pt>
                <c:pt idx="9692">
                  <c:v>42277</c:v>
                </c:pt>
                <c:pt idx="9693">
                  <c:v>42278</c:v>
                </c:pt>
                <c:pt idx="9694">
                  <c:v>42279</c:v>
                </c:pt>
                <c:pt idx="9695">
                  <c:v>42280</c:v>
                </c:pt>
                <c:pt idx="9696">
                  <c:v>42281</c:v>
                </c:pt>
                <c:pt idx="9697">
                  <c:v>42282</c:v>
                </c:pt>
                <c:pt idx="9698">
                  <c:v>42283</c:v>
                </c:pt>
                <c:pt idx="9699">
                  <c:v>42284</c:v>
                </c:pt>
                <c:pt idx="9700">
                  <c:v>42285</c:v>
                </c:pt>
                <c:pt idx="9701">
                  <c:v>42286</c:v>
                </c:pt>
                <c:pt idx="9702">
                  <c:v>42287</c:v>
                </c:pt>
                <c:pt idx="9703">
                  <c:v>42288</c:v>
                </c:pt>
                <c:pt idx="9704">
                  <c:v>42289</c:v>
                </c:pt>
                <c:pt idx="9705">
                  <c:v>42290</c:v>
                </c:pt>
                <c:pt idx="9706">
                  <c:v>42291</c:v>
                </c:pt>
                <c:pt idx="9707">
                  <c:v>42292</c:v>
                </c:pt>
                <c:pt idx="9708">
                  <c:v>42293</c:v>
                </c:pt>
                <c:pt idx="9709">
                  <c:v>42294</c:v>
                </c:pt>
                <c:pt idx="9710">
                  <c:v>42295</c:v>
                </c:pt>
                <c:pt idx="9711">
                  <c:v>42296</c:v>
                </c:pt>
                <c:pt idx="9712">
                  <c:v>42297</c:v>
                </c:pt>
                <c:pt idx="9713">
                  <c:v>42298</c:v>
                </c:pt>
                <c:pt idx="9714">
                  <c:v>42299</c:v>
                </c:pt>
                <c:pt idx="9715">
                  <c:v>42300</c:v>
                </c:pt>
                <c:pt idx="9716">
                  <c:v>42301</c:v>
                </c:pt>
                <c:pt idx="9717">
                  <c:v>42302</c:v>
                </c:pt>
                <c:pt idx="9718">
                  <c:v>42303</c:v>
                </c:pt>
                <c:pt idx="9719">
                  <c:v>42304</c:v>
                </c:pt>
                <c:pt idx="9720">
                  <c:v>42305</c:v>
                </c:pt>
                <c:pt idx="9721">
                  <c:v>42306</c:v>
                </c:pt>
                <c:pt idx="9722">
                  <c:v>42307</c:v>
                </c:pt>
                <c:pt idx="9723">
                  <c:v>42308</c:v>
                </c:pt>
                <c:pt idx="9724">
                  <c:v>42309</c:v>
                </c:pt>
                <c:pt idx="9725">
                  <c:v>42310</c:v>
                </c:pt>
                <c:pt idx="9726">
                  <c:v>42311</c:v>
                </c:pt>
                <c:pt idx="9727">
                  <c:v>42312</c:v>
                </c:pt>
                <c:pt idx="9728">
                  <c:v>42313</c:v>
                </c:pt>
                <c:pt idx="9729">
                  <c:v>42314</c:v>
                </c:pt>
                <c:pt idx="9730">
                  <c:v>42315</c:v>
                </c:pt>
                <c:pt idx="9731">
                  <c:v>42316</c:v>
                </c:pt>
                <c:pt idx="9732">
                  <c:v>42317</c:v>
                </c:pt>
                <c:pt idx="9733">
                  <c:v>42318</c:v>
                </c:pt>
                <c:pt idx="9734">
                  <c:v>42319</c:v>
                </c:pt>
                <c:pt idx="9735">
                  <c:v>42320</c:v>
                </c:pt>
                <c:pt idx="9736">
                  <c:v>42321</c:v>
                </c:pt>
                <c:pt idx="9737">
                  <c:v>42322</c:v>
                </c:pt>
                <c:pt idx="9738">
                  <c:v>42323</c:v>
                </c:pt>
                <c:pt idx="9739">
                  <c:v>42324</c:v>
                </c:pt>
                <c:pt idx="9740">
                  <c:v>42325</c:v>
                </c:pt>
                <c:pt idx="9741">
                  <c:v>42326</c:v>
                </c:pt>
                <c:pt idx="9742">
                  <c:v>42327</c:v>
                </c:pt>
                <c:pt idx="9743">
                  <c:v>42328</c:v>
                </c:pt>
                <c:pt idx="9744">
                  <c:v>42329</c:v>
                </c:pt>
                <c:pt idx="9745">
                  <c:v>42330</c:v>
                </c:pt>
                <c:pt idx="9746">
                  <c:v>42331</c:v>
                </c:pt>
                <c:pt idx="9747">
                  <c:v>42332</c:v>
                </c:pt>
                <c:pt idx="9748">
                  <c:v>42333</c:v>
                </c:pt>
                <c:pt idx="9749">
                  <c:v>42334</c:v>
                </c:pt>
                <c:pt idx="9750">
                  <c:v>42335</c:v>
                </c:pt>
                <c:pt idx="9751">
                  <c:v>42336</c:v>
                </c:pt>
                <c:pt idx="9752">
                  <c:v>42337</c:v>
                </c:pt>
                <c:pt idx="9753">
                  <c:v>42338</c:v>
                </c:pt>
                <c:pt idx="9754">
                  <c:v>42339</c:v>
                </c:pt>
                <c:pt idx="9755">
                  <c:v>42340</c:v>
                </c:pt>
                <c:pt idx="9756">
                  <c:v>42341</c:v>
                </c:pt>
                <c:pt idx="9757">
                  <c:v>42342</c:v>
                </c:pt>
                <c:pt idx="9758">
                  <c:v>42343</c:v>
                </c:pt>
                <c:pt idx="9759">
                  <c:v>42344</c:v>
                </c:pt>
                <c:pt idx="9760">
                  <c:v>42345</c:v>
                </c:pt>
                <c:pt idx="9761">
                  <c:v>42346</c:v>
                </c:pt>
                <c:pt idx="9762">
                  <c:v>42347</c:v>
                </c:pt>
                <c:pt idx="9763">
                  <c:v>42348</c:v>
                </c:pt>
                <c:pt idx="9764">
                  <c:v>42349</c:v>
                </c:pt>
                <c:pt idx="9765">
                  <c:v>42350</c:v>
                </c:pt>
                <c:pt idx="9766">
                  <c:v>42351</c:v>
                </c:pt>
                <c:pt idx="9767">
                  <c:v>42352</c:v>
                </c:pt>
                <c:pt idx="9768">
                  <c:v>42353</c:v>
                </c:pt>
                <c:pt idx="9769">
                  <c:v>42354</c:v>
                </c:pt>
                <c:pt idx="9770">
                  <c:v>42355</c:v>
                </c:pt>
                <c:pt idx="9771">
                  <c:v>42356</c:v>
                </c:pt>
                <c:pt idx="9772">
                  <c:v>42357</c:v>
                </c:pt>
                <c:pt idx="9773">
                  <c:v>42358</c:v>
                </c:pt>
                <c:pt idx="9774">
                  <c:v>42359</c:v>
                </c:pt>
                <c:pt idx="9775">
                  <c:v>42360</c:v>
                </c:pt>
                <c:pt idx="9776">
                  <c:v>42361</c:v>
                </c:pt>
                <c:pt idx="9777">
                  <c:v>42362</c:v>
                </c:pt>
                <c:pt idx="9778">
                  <c:v>42363</c:v>
                </c:pt>
                <c:pt idx="9779">
                  <c:v>42364</c:v>
                </c:pt>
                <c:pt idx="9780">
                  <c:v>42365</c:v>
                </c:pt>
                <c:pt idx="9781">
                  <c:v>42366</c:v>
                </c:pt>
                <c:pt idx="9782">
                  <c:v>42367</c:v>
                </c:pt>
                <c:pt idx="9783">
                  <c:v>42368</c:v>
                </c:pt>
                <c:pt idx="9784">
                  <c:v>42369</c:v>
                </c:pt>
                <c:pt idx="9785">
                  <c:v>42370</c:v>
                </c:pt>
                <c:pt idx="9786">
                  <c:v>42371</c:v>
                </c:pt>
                <c:pt idx="9787">
                  <c:v>42372</c:v>
                </c:pt>
                <c:pt idx="9788">
                  <c:v>42373</c:v>
                </c:pt>
                <c:pt idx="9789">
                  <c:v>42374</c:v>
                </c:pt>
                <c:pt idx="9790">
                  <c:v>42375</c:v>
                </c:pt>
                <c:pt idx="9791">
                  <c:v>42376</c:v>
                </c:pt>
                <c:pt idx="9792">
                  <c:v>42377</c:v>
                </c:pt>
                <c:pt idx="9793">
                  <c:v>42378</c:v>
                </c:pt>
                <c:pt idx="9794">
                  <c:v>42379</c:v>
                </c:pt>
                <c:pt idx="9795">
                  <c:v>42380</c:v>
                </c:pt>
                <c:pt idx="9796">
                  <c:v>42381</c:v>
                </c:pt>
                <c:pt idx="9797">
                  <c:v>42382</c:v>
                </c:pt>
                <c:pt idx="9798">
                  <c:v>42383</c:v>
                </c:pt>
                <c:pt idx="9799">
                  <c:v>42384</c:v>
                </c:pt>
                <c:pt idx="9800">
                  <c:v>42385</c:v>
                </c:pt>
                <c:pt idx="9801">
                  <c:v>42386</c:v>
                </c:pt>
                <c:pt idx="9802">
                  <c:v>42387</c:v>
                </c:pt>
                <c:pt idx="9803">
                  <c:v>42388</c:v>
                </c:pt>
                <c:pt idx="9804">
                  <c:v>42389</c:v>
                </c:pt>
                <c:pt idx="9805">
                  <c:v>42390</c:v>
                </c:pt>
                <c:pt idx="9806">
                  <c:v>42391</c:v>
                </c:pt>
                <c:pt idx="9807">
                  <c:v>42392</c:v>
                </c:pt>
                <c:pt idx="9808">
                  <c:v>42393</c:v>
                </c:pt>
                <c:pt idx="9809">
                  <c:v>42394</c:v>
                </c:pt>
                <c:pt idx="9810">
                  <c:v>42395</c:v>
                </c:pt>
                <c:pt idx="9811">
                  <c:v>42396</c:v>
                </c:pt>
                <c:pt idx="9812">
                  <c:v>42397</c:v>
                </c:pt>
                <c:pt idx="9813">
                  <c:v>42398</c:v>
                </c:pt>
                <c:pt idx="9814">
                  <c:v>42399</c:v>
                </c:pt>
                <c:pt idx="9815">
                  <c:v>42400</c:v>
                </c:pt>
                <c:pt idx="9816">
                  <c:v>42401</c:v>
                </c:pt>
                <c:pt idx="9817">
                  <c:v>42402</c:v>
                </c:pt>
                <c:pt idx="9818">
                  <c:v>42403</c:v>
                </c:pt>
                <c:pt idx="9819">
                  <c:v>42404</c:v>
                </c:pt>
                <c:pt idx="9820">
                  <c:v>42405</c:v>
                </c:pt>
                <c:pt idx="9821">
                  <c:v>42406</c:v>
                </c:pt>
                <c:pt idx="9822">
                  <c:v>42407</c:v>
                </c:pt>
                <c:pt idx="9823">
                  <c:v>42408</c:v>
                </c:pt>
                <c:pt idx="9824">
                  <c:v>42409</c:v>
                </c:pt>
                <c:pt idx="9825">
                  <c:v>42410</c:v>
                </c:pt>
                <c:pt idx="9826">
                  <c:v>42411</c:v>
                </c:pt>
                <c:pt idx="9827">
                  <c:v>42412</c:v>
                </c:pt>
                <c:pt idx="9828">
                  <c:v>42413</c:v>
                </c:pt>
                <c:pt idx="9829">
                  <c:v>42414</c:v>
                </c:pt>
                <c:pt idx="9830">
                  <c:v>42415</c:v>
                </c:pt>
                <c:pt idx="9831">
                  <c:v>42416</c:v>
                </c:pt>
                <c:pt idx="9832">
                  <c:v>42417</c:v>
                </c:pt>
                <c:pt idx="9833">
                  <c:v>42418</c:v>
                </c:pt>
                <c:pt idx="9834">
                  <c:v>42419</c:v>
                </c:pt>
                <c:pt idx="9835">
                  <c:v>42420</c:v>
                </c:pt>
                <c:pt idx="9836">
                  <c:v>42421</c:v>
                </c:pt>
                <c:pt idx="9837">
                  <c:v>42422</c:v>
                </c:pt>
                <c:pt idx="9838">
                  <c:v>42423</c:v>
                </c:pt>
                <c:pt idx="9839">
                  <c:v>42424</c:v>
                </c:pt>
                <c:pt idx="9840">
                  <c:v>42425</c:v>
                </c:pt>
                <c:pt idx="9841">
                  <c:v>42426</c:v>
                </c:pt>
                <c:pt idx="9842">
                  <c:v>42427</c:v>
                </c:pt>
                <c:pt idx="9843">
                  <c:v>42428</c:v>
                </c:pt>
                <c:pt idx="9844">
                  <c:v>42429</c:v>
                </c:pt>
                <c:pt idx="9845">
                  <c:v>42430</c:v>
                </c:pt>
                <c:pt idx="9846">
                  <c:v>42431</c:v>
                </c:pt>
                <c:pt idx="9847">
                  <c:v>42432</c:v>
                </c:pt>
                <c:pt idx="9848">
                  <c:v>42433</c:v>
                </c:pt>
                <c:pt idx="9849">
                  <c:v>42434</c:v>
                </c:pt>
                <c:pt idx="9850">
                  <c:v>42435</c:v>
                </c:pt>
                <c:pt idx="9851">
                  <c:v>42436</c:v>
                </c:pt>
                <c:pt idx="9852">
                  <c:v>42437</c:v>
                </c:pt>
                <c:pt idx="9853">
                  <c:v>42438</c:v>
                </c:pt>
                <c:pt idx="9854">
                  <c:v>42439</c:v>
                </c:pt>
                <c:pt idx="9855">
                  <c:v>42440</c:v>
                </c:pt>
                <c:pt idx="9856">
                  <c:v>42441</c:v>
                </c:pt>
                <c:pt idx="9857">
                  <c:v>42442</c:v>
                </c:pt>
                <c:pt idx="9858">
                  <c:v>42443</c:v>
                </c:pt>
                <c:pt idx="9859">
                  <c:v>42444</c:v>
                </c:pt>
                <c:pt idx="9860">
                  <c:v>42445</c:v>
                </c:pt>
                <c:pt idx="9861">
                  <c:v>42446</c:v>
                </c:pt>
                <c:pt idx="9862">
                  <c:v>42447</c:v>
                </c:pt>
                <c:pt idx="9863">
                  <c:v>42448</c:v>
                </c:pt>
                <c:pt idx="9864">
                  <c:v>42449</c:v>
                </c:pt>
                <c:pt idx="9865">
                  <c:v>42450</c:v>
                </c:pt>
                <c:pt idx="9866">
                  <c:v>42451</c:v>
                </c:pt>
                <c:pt idx="9867">
                  <c:v>42452</c:v>
                </c:pt>
                <c:pt idx="9868">
                  <c:v>42453</c:v>
                </c:pt>
                <c:pt idx="9869">
                  <c:v>42454</c:v>
                </c:pt>
                <c:pt idx="9870">
                  <c:v>42455</c:v>
                </c:pt>
                <c:pt idx="9871">
                  <c:v>42456</c:v>
                </c:pt>
                <c:pt idx="9872">
                  <c:v>42457</c:v>
                </c:pt>
                <c:pt idx="9873">
                  <c:v>42458</c:v>
                </c:pt>
                <c:pt idx="9874">
                  <c:v>42459</c:v>
                </c:pt>
                <c:pt idx="9875">
                  <c:v>42460</c:v>
                </c:pt>
                <c:pt idx="9876">
                  <c:v>42461</c:v>
                </c:pt>
                <c:pt idx="9877">
                  <c:v>42462</c:v>
                </c:pt>
                <c:pt idx="9878">
                  <c:v>42463</c:v>
                </c:pt>
                <c:pt idx="9879">
                  <c:v>42464</c:v>
                </c:pt>
                <c:pt idx="9880">
                  <c:v>42465</c:v>
                </c:pt>
                <c:pt idx="9881">
                  <c:v>42466</c:v>
                </c:pt>
                <c:pt idx="9882">
                  <c:v>42467</c:v>
                </c:pt>
                <c:pt idx="9883">
                  <c:v>42468</c:v>
                </c:pt>
                <c:pt idx="9884">
                  <c:v>42469</c:v>
                </c:pt>
                <c:pt idx="9885">
                  <c:v>42470</c:v>
                </c:pt>
                <c:pt idx="9886">
                  <c:v>42471</c:v>
                </c:pt>
                <c:pt idx="9887">
                  <c:v>42472</c:v>
                </c:pt>
                <c:pt idx="9888">
                  <c:v>42473</c:v>
                </c:pt>
                <c:pt idx="9889">
                  <c:v>42474</c:v>
                </c:pt>
                <c:pt idx="9890">
                  <c:v>42475</c:v>
                </c:pt>
                <c:pt idx="9891">
                  <c:v>42476</c:v>
                </c:pt>
                <c:pt idx="9892">
                  <c:v>42477</c:v>
                </c:pt>
                <c:pt idx="9893">
                  <c:v>42478</c:v>
                </c:pt>
                <c:pt idx="9894">
                  <c:v>42479</c:v>
                </c:pt>
                <c:pt idx="9895">
                  <c:v>42480</c:v>
                </c:pt>
                <c:pt idx="9896">
                  <c:v>42481</c:v>
                </c:pt>
                <c:pt idx="9897">
                  <c:v>42482</c:v>
                </c:pt>
                <c:pt idx="9898">
                  <c:v>42483</c:v>
                </c:pt>
                <c:pt idx="9899">
                  <c:v>42484</c:v>
                </c:pt>
                <c:pt idx="9900">
                  <c:v>42485</c:v>
                </c:pt>
                <c:pt idx="9901">
                  <c:v>42486</c:v>
                </c:pt>
                <c:pt idx="9902">
                  <c:v>42487</c:v>
                </c:pt>
                <c:pt idx="9903">
                  <c:v>42488</c:v>
                </c:pt>
                <c:pt idx="9904">
                  <c:v>42489</c:v>
                </c:pt>
                <c:pt idx="9905">
                  <c:v>42490</c:v>
                </c:pt>
                <c:pt idx="9906">
                  <c:v>42491</c:v>
                </c:pt>
                <c:pt idx="9907">
                  <c:v>42492</c:v>
                </c:pt>
                <c:pt idx="9908">
                  <c:v>42493</c:v>
                </c:pt>
                <c:pt idx="9909">
                  <c:v>42494</c:v>
                </c:pt>
                <c:pt idx="9910">
                  <c:v>42495</c:v>
                </c:pt>
                <c:pt idx="9911">
                  <c:v>42496</c:v>
                </c:pt>
                <c:pt idx="9912">
                  <c:v>42497</c:v>
                </c:pt>
                <c:pt idx="9913">
                  <c:v>42498</c:v>
                </c:pt>
                <c:pt idx="9914">
                  <c:v>42499</c:v>
                </c:pt>
                <c:pt idx="9915">
                  <c:v>42500</c:v>
                </c:pt>
                <c:pt idx="9916">
                  <c:v>42501</c:v>
                </c:pt>
                <c:pt idx="9917">
                  <c:v>42502</c:v>
                </c:pt>
                <c:pt idx="9918">
                  <c:v>42503</c:v>
                </c:pt>
                <c:pt idx="9919">
                  <c:v>42504</c:v>
                </c:pt>
                <c:pt idx="9920">
                  <c:v>42505</c:v>
                </c:pt>
                <c:pt idx="9921">
                  <c:v>42506</c:v>
                </c:pt>
                <c:pt idx="9922">
                  <c:v>42507</c:v>
                </c:pt>
                <c:pt idx="9923">
                  <c:v>42508</c:v>
                </c:pt>
                <c:pt idx="9924">
                  <c:v>42509</c:v>
                </c:pt>
                <c:pt idx="9925">
                  <c:v>42510</c:v>
                </c:pt>
                <c:pt idx="9926">
                  <c:v>42511</c:v>
                </c:pt>
                <c:pt idx="9927">
                  <c:v>42512</c:v>
                </c:pt>
                <c:pt idx="9928">
                  <c:v>42513</c:v>
                </c:pt>
                <c:pt idx="9929">
                  <c:v>42514</c:v>
                </c:pt>
                <c:pt idx="9930">
                  <c:v>42515</c:v>
                </c:pt>
                <c:pt idx="9931">
                  <c:v>42516</c:v>
                </c:pt>
                <c:pt idx="9932">
                  <c:v>42517</c:v>
                </c:pt>
                <c:pt idx="9933">
                  <c:v>42518</c:v>
                </c:pt>
                <c:pt idx="9934">
                  <c:v>42519</c:v>
                </c:pt>
                <c:pt idx="9935">
                  <c:v>42520</c:v>
                </c:pt>
                <c:pt idx="9936">
                  <c:v>42521</c:v>
                </c:pt>
                <c:pt idx="9937">
                  <c:v>42522</c:v>
                </c:pt>
                <c:pt idx="9938">
                  <c:v>42523</c:v>
                </c:pt>
                <c:pt idx="9939">
                  <c:v>42524</c:v>
                </c:pt>
                <c:pt idx="9940">
                  <c:v>42525</c:v>
                </c:pt>
                <c:pt idx="9941">
                  <c:v>42526</c:v>
                </c:pt>
                <c:pt idx="9942">
                  <c:v>42527</c:v>
                </c:pt>
                <c:pt idx="9943">
                  <c:v>42528</c:v>
                </c:pt>
                <c:pt idx="9944">
                  <c:v>42529</c:v>
                </c:pt>
                <c:pt idx="9945">
                  <c:v>42530</c:v>
                </c:pt>
                <c:pt idx="9946">
                  <c:v>42531</c:v>
                </c:pt>
                <c:pt idx="9947">
                  <c:v>42532</c:v>
                </c:pt>
                <c:pt idx="9948">
                  <c:v>42533</c:v>
                </c:pt>
                <c:pt idx="9949">
                  <c:v>42534</c:v>
                </c:pt>
                <c:pt idx="9950">
                  <c:v>42535</c:v>
                </c:pt>
                <c:pt idx="9951">
                  <c:v>42536</c:v>
                </c:pt>
                <c:pt idx="9952">
                  <c:v>42537</c:v>
                </c:pt>
                <c:pt idx="9953">
                  <c:v>42538</c:v>
                </c:pt>
                <c:pt idx="9954">
                  <c:v>42539</c:v>
                </c:pt>
                <c:pt idx="9955">
                  <c:v>42540</c:v>
                </c:pt>
                <c:pt idx="9956">
                  <c:v>42541</c:v>
                </c:pt>
                <c:pt idx="9957">
                  <c:v>42542</c:v>
                </c:pt>
                <c:pt idx="9958">
                  <c:v>42543</c:v>
                </c:pt>
                <c:pt idx="9959">
                  <c:v>42544</c:v>
                </c:pt>
                <c:pt idx="9960">
                  <c:v>42545</c:v>
                </c:pt>
                <c:pt idx="9961">
                  <c:v>42546</c:v>
                </c:pt>
                <c:pt idx="9962">
                  <c:v>42547</c:v>
                </c:pt>
                <c:pt idx="9963">
                  <c:v>42548</c:v>
                </c:pt>
                <c:pt idx="9964">
                  <c:v>42549</c:v>
                </c:pt>
                <c:pt idx="9965">
                  <c:v>42550</c:v>
                </c:pt>
                <c:pt idx="9966">
                  <c:v>42551</c:v>
                </c:pt>
                <c:pt idx="9967">
                  <c:v>42552</c:v>
                </c:pt>
                <c:pt idx="9968">
                  <c:v>42553</c:v>
                </c:pt>
                <c:pt idx="9969">
                  <c:v>42554</c:v>
                </c:pt>
                <c:pt idx="9970">
                  <c:v>42555</c:v>
                </c:pt>
                <c:pt idx="9971">
                  <c:v>42556</c:v>
                </c:pt>
                <c:pt idx="9972">
                  <c:v>42557</c:v>
                </c:pt>
                <c:pt idx="9973">
                  <c:v>42558</c:v>
                </c:pt>
                <c:pt idx="9974">
                  <c:v>42559</c:v>
                </c:pt>
                <c:pt idx="9975">
                  <c:v>42560</c:v>
                </c:pt>
                <c:pt idx="9976">
                  <c:v>42561</c:v>
                </c:pt>
                <c:pt idx="9977">
                  <c:v>42562</c:v>
                </c:pt>
                <c:pt idx="9978">
                  <c:v>42563</c:v>
                </c:pt>
                <c:pt idx="9979">
                  <c:v>42564</c:v>
                </c:pt>
                <c:pt idx="9980">
                  <c:v>42565</c:v>
                </c:pt>
                <c:pt idx="9981">
                  <c:v>42566</c:v>
                </c:pt>
                <c:pt idx="9982">
                  <c:v>42567</c:v>
                </c:pt>
                <c:pt idx="9983">
                  <c:v>42568</c:v>
                </c:pt>
                <c:pt idx="9984">
                  <c:v>42569</c:v>
                </c:pt>
                <c:pt idx="9985">
                  <c:v>42570</c:v>
                </c:pt>
                <c:pt idx="9986">
                  <c:v>42571</c:v>
                </c:pt>
                <c:pt idx="9987">
                  <c:v>42572</c:v>
                </c:pt>
                <c:pt idx="9988">
                  <c:v>42573</c:v>
                </c:pt>
                <c:pt idx="9989">
                  <c:v>42574</c:v>
                </c:pt>
                <c:pt idx="9990">
                  <c:v>42575</c:v>
                </c:pt>
                <c:pt idx="9991">
                  <c:v>42576</c:v>
                </c:pt>
                <c:pt idx="9992">
                  <c:v>42577</c:v>
                </c:pt>
                <c:pt idx="9993">
                  <c:v>42578</c:v>
                </c:pt>
                <c:pt idx="9994">
                  <c:v>42579</c:v>
                </c:pt>
                <c:pt idx="9995">
                  <c:v>42580</c:v>
                </c:pt>
                <c:pt idx="9996">
                  <c:v>42581</c:v>
                </c:pt>
                <c:pt idx="9997">
                  <c:v>42582</c:v>
                </c:pt>
                <c:pt idx="9998">
                  <c:v>42583</c:v>
                </c:pt>
                <c:pt idx="9999">
                  <c:v>42584</c:v>
                </c:pt>
                <c:pt idx="10000">
                  <c:v>42585</c:v>
                </c:pt>
                <c:pt idx="10001">
                  <c:v>42586</c:v>
                </c:pt>
                <c:pt idx="10002">
                  <c:v>42587</c:v>
                </c:pt>
                <c:pt idx="10003">
                  <c:v>42588</c:v>
                </c:pt>
                <c:pt idx="10004">
                  <c:v>42589</c:v>
                </c:pt>
                <c:pt idx="10005">
                  <c:v>42590</c:v>
                </c:pt>
                <c:pt idx="10006">
                  <c:v>42591</c:v>
                </c:pt>
                <c:pt idx="10007">
                  <c:v>42592</c:v>
                </c:pt>
                <c:pt idx="10008">
                  <c:v>42593</c:v>
                </c:pt>
                <c:pt idx="10009">
                  <c:v>42594</c:v>
                </c:pt>
                <c:pt idx="10010">
                  <c:v>42595</c:v>
                </c:pt>
                <c:pt idx="10011">
                  <c:v>42596</c:v>
                </c:pt>
                <c:pt idx="10012">
                  <c:v>42597</c:v>
                </c:pt>
                <c:pt idx="10013">
                  <c:v>42598</c:v>
                </c:pt>
                <c:pt idx="10014">
                  <c:v>42599</c:v>
                </c:pt>
                <c:pt idx="10015">
                  <c:v>42600</c:v>
                </c:pt>
                <c:pt idx="10016">
                  <c:v>42601</c:v>
                </c:pt>
                <c:pt idx="10017">
                  <c:v>42602</c:v>
                </c:pt>
                <c:pt idx="10018">
                  <c:v>42603</c:v>
                </c:pt>
                <c:pt idx="10019">
                  <c:v>42604</c:v>
                </c:pt>
                <c:pt idx="10020">
                  <c:v>42605</c:v>
                </c:pt>
                <c:pt idx="10021">
                  <c:v>42606</c:v>
                </c:pt>
                <c:pt idx="10022">
                  <c:v>42607</c:v>
                </c:pt>
                <c:pt idx="10023">
                  <c:v>42608</c:v>
                </c:pt>
                <c:pt idx="10024">
                  <c:v>42609</c:v>
                </c:pt>
                <c:pt idx="10025">
                  <c:v>42610</c:v>
                </c:pt>
                <c:pt idx="10026">
                  <c:v>42611</c:v>
                </c:pt>
                <c:pt idx="10027">
                  <c:v>42612</c:v>
                </c:pt>
                <c:pt idx="10028">
                  <c:v>42613</c:v>
                </c:pt>
                <c:pt idx="10029">
                  <c:v>42614</c:v>
                </c:pt>
                <c:pt idx="10030">
                  <c:v>42615</c:v>
                </c:pt>
                <c:pt idx="10031">
                  <c:v>42616</c:v>
                </c:pt>
                <c:pt idx="10032">
                  <c:v>42617</c:v>
                </c:pt>
                <c:pt idx="10033">
                  <c:v>42618</c:v>
                </c:pt>
                <c:pt idx="10034">
                  <c:v>42619</c:v>
                </c:pt>
                <c:pt idx="10035">
                  <c:v>42620</c:v>
                </c:pt>
                <c:pt idx="10036">
                  <c:v>42621</c:v>
                </c:pt>
                <c:pt idx="10037">
                  <c:v>42622</c:v>
                </c:pt>
                <c:pt idx="10038">
                  <c:v>42623</c:v>
                </c:pt>
                <c:pt idx="10039">
                  <c:v>42624</c:v>
                </c:pt>
                <c:pt idx="10040">
                  <c:v>42625</c:v>
                </c:pt>
                <c:pt idx="10041">
                  <c:v>42626</c:v>
                </c:pt>
                <c:pt idx="10042">
                  <c:v>42627</c:v>
                </c:pt>
                <c:pt idx="10043">
                  <c:v>42628</c:v>
                </c:pt>
                <c:pt idx="10044">
                  <c:v>42629</c:v>
                </c:pt>
                <c:pt idx="10045">
                  <c:v>42630</c:v>
                </c:pt>
                <c:pt idx="10046">
                  <c:v>42631</c:v>
                </c:pt>
                <c:pt idx="10047">
                  <c:v>42632</c:v>
                </c:pt>
                <c:pt idx="10048">
                  <c:v>42633</c:v>
                </c:pt>
                <c:pt idx="10049">
                  <c:v>42634</c:v>
                </c:pt>
                <c:pt idx="10050">
                  <c:v>42635</c:v>
                </c:pt>
                <c:pt idx="10051">
                  <c:v>42636</c:v>
                </c:pt>
                <c:pt idx="10052">
                  <c:v>42637</c:v>
                </c:pt>
                <c:pt idx="10053">
                  <c:v>42638</c:v>
                </c:pt>
                <c:pt idx="10054">
                  <c:v>42639</c:v>
                </c:pt>
                <c:pt idx="10055">
                  <c:v>42640</c:v>
                </c:pt>
                <c:pt idx="10056">
                  <c:v>42641</c:v>
                </c:pt>
                <c:pt idx="10057">
                  <c:v>42642</c:v>
                </c:pt>
                <c:pt idx="10058">
                  <c:v>42643</c:v>
                </c:pt>
                <c:pt idx="10059">
                  <c:v>42644</c:v>
                </c:pt>
                <c:pt idx="10060">
                  <c:v>42645</c:v>
                </c:pt>
                <c:pt idx="10061">
                  <c:v>42646</c:v>
                </c:pt>
                <c:pt idx="10062">
                  <c:v>42647</c:v>
                </c:pt>
                <c:pt idx="10063">
                  <c:v>42648</c:v>
                </c:pt>
                <c:pt idx="10064">
                  <c:v>42649</c:v>
                </c:pt>
                <c:pt idx="10065">
                  <c:v>42650</c:v>
                </c:pt>
                <c:pt idx="10066">
                  <c:v>42651</c:v>
                </c:pt>
                <c:pt idx="10067">
                  <c:v>42652</c:v>
                </c:pt>
                <c:pt idx="10068">
                  <c:v>42653</c:v>
                </c:pt>
                <c:pt idx="10069">
                  <c:v>42654</c:v>
                </c:pt>
                <c:pt idx="10070">
                  <c:v>42655</c:v>
                </c:pt>
                <c:pt idx="10071">
                  <c:v>42656</c:v>
                </c:pt>
                <c:pt idx="10072">
                  <c:v>42657</c:v>
                </c:pt>
                <c:pt idx="10073">
                  <c:v>42658</c:v>
                </c:pt>
                <c:pt idx="10074">
                  <c:v>42659</c:v>
                </c:pt>
                <c:pt idx="10075">
                  <c:v>42660</c:v>
                </c:pt>
                <c:pt idx="10076">
                  <c:v>42661</c:v>
                </c:pt>
                <c:pt idx="10077">
                  <c:v>42662</c:v>
                </c:pt>
                <c:pt idx="10078">
                  <c:v>42663</c:v>
                </c:pt>
                <c:pt idx="10079">
                  <c:v>42664</c:v>
                </c:pt>
                <c:pt idx="10080">
                  <c:v>42665</c:v>
                </c:pt>
                <c:pt idx="10081">
                  <c:v>42666</c:v>
                </c:pt>
                <c:pt idx="10082">
                  <c:v>42667</c:v>
                </c:pt>
                <c:pt idx="10083">
                  <c:v>42668</c:v>
                </c:pt>
                <c:pt idx="10084">
                  <c:v>42669</c:v>
                </c:pt>
                <c:pt idx="10085">
                  <c:v>42670</c:v>
                </c:pt>
                <c:pt idx="10086">
                  <c:v>42671</c:v>
                </c:pt>
                <c:pt idx="10087">
                  <c:v>42672</c:v>
                </c:pt>
                <c:pt idx="10088">
                  <c:v>42673</c:v>
                </c:pt>
                <c:pt idx="10089">
                  <c:v>42674</c:v>
                </c:pt>
                <c:pt idx="10090">
                  <c:v>42675</c:v>
                </c:pt>
                <c:pt idx="10091">
                  <c:v>42676</c:v>
                </c:pt>
                <c:pt idx="10092">
                  <c:v>42677</c:v>
                </c:pt>
                <c:pt idx="10093">
                  <c:v>42678</c:v>
                </c:pt>
                <c:pt idx="10094">
                  <c:v>42679</c:v>
                </c:pt>
                <c:pt idx="10095">
                  <c:v>42680</c:v>
                </c:pt>
                <c:pt idx="10096">
                  <c:v>42681</c:v>
                </c:pt>
                <c:pt idx="10097">
                  <c:v>42682</c:v>
                </c:pt>
                <c:pt idx="10098">
                  <c:v>42683</c:v>
                </c:pt>
                <c:pt idx="10099">
                  <c:v>42684</c:v>
                </c:pt>
                <c:pt idx="10100">
                  <c:v>42685</c:v>
                </c:pt>
                <c:pt idx="10101">
                  <c:v>42686</c:v>
                </c:pt>
                <c:pt idx="10102">
                  <c:v>42687</c:v>
                </c:pt>
                <c:pt idx="10103">
                  <c:v>42688</c:v>
                </c:pt>
                <c:pt idx="10104">
                  <c:v>42689</c:v>
                </c:pt>
                <c:pt idx="10105">
                  <c:v>42690</c:v>
                </c:pt>
                <c:pt idx="10106">
                  <c:v>42691</c:v>
                </c:pt>
                <c:pt idx="10107">
                  <c:v>42692</c:v>
                </c:pt>
                <c:pt idx="10108">
                  <c:v>42693</c:v>
                </c:pt>
                <c:pt idx="10109">
                  <c:v>42694</c:v>
                </c:pt>
                <c:pt idx="10110">
                  <c:v>42695</c:v>
                </c:pt>
                <c:pt idx="10111">
                  <c:v>42696</c:v>
                </c:pt>
                <c:pt idx="10112">
                  <c:v>42697</c:v>
                </c:pt>
                <c:pt idx="10113">
                  <c:v>42698</c:v>
                </c:pt>
                <c:pt idx="10114">
                  <c:v>42699</c:v>
                </c:pt>
                <c:pt idx="10115">
                  <c:v>42700</c:v>
                </c:pt>
                <c:pt idx="10116">
                  <c:v>42701</c:v>
                </c:pt>
                <c:pt idx="10117">
                  <c:v>42702</c:v>
                </c:pt>
                <c:pt idx="10118">
                  <c:v>42703</c:v>
                </c:pt>
                <c:pt idx="10119">
                  <c:v>42704</c:v>
                </c:pt>
                <c:pt idx="10120">
                  <c:v>42705</c:v>
                </c:pt>
                <c:pt idx="10121">
                  <c:v>42706</c:v>
                </c:pt>
                <c:pt idx="10122">
                  <c:v>42707</c:v>
                </c:pt>
                <c:pt idx="10123">
                  <c:v>42708</c:v>
                </c:pt>
                <c:pt idx="10124">
                  <c:v>42709</c:v>
                </c:pt>
                <c:pt idx="10125">
                  <c:v>42710</c:v>
                </c:pt>
                <c:pt idx="10126">
                  <c:v>42711</c:v>
                </c:pt>
                <c:pt idx="10127">
                  <c:v>42712</c:v>
                </c:pt>
                <c:pt idx="10128">
                  <c:v>42713</c:v>
                </c:pt>
                <c:pt idx="10129">
                  <c:v>42714</c:v>
                </c:pt>
                <c:pt idx="10130">
                  <c:v>42715</c:v>
                </c:pt>
                <c:pt idx="10131">
                  <c:v>42716</c:v>
                </c:pt>
                <c:pt idx="10132">
                  <c:v>42717</c:v>
                </c:pt>
                <c:pt idx="10133">
                  <c:v>42718</c:v>
                </c:pt>
                <c:pt idx="10134">
                  <c:v>42719</c:v>
                </c:pt>
                <c:pt idx="10135">
                  <c:v>42720</c:v>
                </c:pt>
                <c:pt idx="10136">
                  <c:v>42721</c:v>
                </c:pt>
                <c:pt idx="10137">
                  <c:v>42722</c:v>
                </c:pt>
                <c:pt idx="10138">
                  <c:v>42723</c:v>
                </c:pt>
                <c:pt idx="10139">
                  <c:v>42724</c:v>
                </c:pt>
                <c:pt idx="10140">
                  <c:v>42725</c:v>
                </c:pt>
                <c:pt idx="10141">
                  <c:v>42726</c:v>
                </c:pt>
                <c:pt idx="10142">
                  <c:v>42727</c:v>
                </c:pt>
                <c:pt idx="10143">
                  <c:v>42728</c:v>
                </c:pt>
                <c:pt idx="10144">
                  <c:v>42729</c:v>
                </c:pt>
                <c:pt idx="10145">
                  <c:v>42730</c:v>
                </c:pt>
                <c:pt idx="10146">
                  <c:v>42731</c:v>
                </c:pt>
                <c:pt idx="10147">
                  <c:v>42732</c:v>
                </c:pt>
                <c:pt idx="10148">
                  <c:v>42733</c:v>
                </c:pt>
                <c:pt idx="10149">
                  <c:v>42734</c:v>
                </c:pt>
                <c:pt idx="10150">
                  <c:v>42735</c:v>
                </c:pt>
                <c:pt idx="10151">
                  <c:v>42736</c:v>
                </c:pt>
                <c:pt idx="10152">
                  <c:v>42737</c:v>
                </c:pt>
                <c:pt idx="10153">
                  <c:v>42738</c:v>
                </c:pt>
                <c:pt idx="10154">
                  <c:v>42739</c:v>
                </c:pt>
                <c:pt idx="10155">
                  <c:v>42740</c:v>
                </c:pt>
                <c:pt idx="10156">
                  <c:v>42741</c:v>
                </c:pt>
                <c:pt idx="10157">
                  <c:v>42742</c:v>
                </c:pt>
                <c:pt idx="10158">
                  <c:v>42743</c:v>
                </c:pt>
                <c:pt idx="10159">
                  <c:v>42744</c:v>
                </c:pt>
                <c:pt idx="10160">
                  <c:v>42745</c:v>
                </c:pt>
                <c:pt idx="10161">
                  <c:v>42746</c:v>
                </c:pt>
                <c:pt idx="10162">
                  <c:v>42747</c:v>
                </c:pt>
                <c:pt idx="10163">
                  <c:v>42748</c:v>
                </c:pt>
                <c:pt idx="10164">
                  <c:v>42749</c:v>
                </c:pt>
                <c:pt idx="10165">
                  <c:v>42750</c:v>
                </c:pt>
                <c:pt idx="10166">
                  <c:v>42751</c:v>
                </c:pt>
                <c:pt idx="10167">
                  <c:v>42752</c:v>
                </c:pt>
                <c:pt idx="10168">
                  <c:v>42753</c:v>
                </c:pt>
                <c:pt idx="10169">
                  <c:v>42754</c:v>
                </c:pt>
                <c:pt idx="10170">
                  <c:v>42755</c:v>
                </c:pt>
                <c:pt idx="10171">
                  <c:v>42756</c:v>
                </c:pt>
                <c:pt idx="10172">
                  <c:v>42757</c:v>
                </c:pt>
                <c:pt idx="10173">
                  <c:v>42758</c:v>
                </c:pt>
                <c:pt idx="10174">
                  <c:v>42759</c:v>
                </c:pt>
                <c:pt idx="10175">
                  <c:v>42760</c:v>
                </c:pt>
                <c:pt idx="10176">
                  <c:v>42761</c:v>
                </c:pt>
                <c:pt idx="10177">
                  <c:v>42762</c:v>
                </c:pt>
                <c:pt idx="10178">
                  <c:v>42763</c:v>
                </c:pt>
                <c:pt idx="10179">
                  <c:v>42764</c:v>
                </c:pt>
                <c:pt idx="10180">
                  <c:v>42765</c:v>
                </c:pt>
                <c:pt idx="10181">
                  <c:v>42766</c:v>
                </c:pt>
                <c:pt idx="10182">
                  <c:v>42767</c:v>
                </c:pt>
                <c:pt idx="10183">
                  <c:v>42768</c:v>
                </c:pt>
                <c:pt idx="10184">
                  <c:v>42769</c:v>
                </c:pt>
                <c:pt idx="10185">
                  <c:v>42770</c:v>
                </c:pt>
                <c:pt idx="10186">
                  <c:v>42771</c:v>
                </c:pt>
                <c:pt idx="10187">
                  <c:v>42772</c:v>
                </c:pt>
                <c:pt idx="10188">
                  <c:v>42773</c:v>
                </c:pt>
                <c:pt idx="10189">
                  <c:v>42774</c:v>
                </c:pt>
                <c:pt idx="10190">
                  <c:v>42775</c:v>
                </c:pt>
                <c:pt idx="10191">
                  <c:v>42776</c:v>
                </c:pt>
                <c:pt idx="10192">
                  <c:v>42777</c:v>
                </c:pt>
                <c:pt idx="10193">
                  <c:v>42778</c:v>
                </c:pt>
                <c:pt idx="10194">
                  <c:v>42779</c:v>
                </c:pt>
                <c:pt idx="10195">
                  <c:v>42780</c:v>
                </c:pt>
                <c:pt idx="10196">
                  <c:v>42781</c:v>
                </c:pt>
                <c:pt idx="10197">
                  <c:v>42782</c:v>
                </c:pt>
                <c:pt idx="10198">
                  <c:v>42783</c:v>
                </c:pt>
                <c:pt idx="10199">
                  <c:v>42784</c:v>
                </c:pt>
                <c:pt idx="10200">
                  <c:v>42785</c:v>
                </c:pt>
                <c:pt idx="10201">
                  <c:v>42786</c:v>
                </c:pt>
                <c:pt idx="10202">
                  <c:v>42787</c:v>
                </c:pt>
                <c:pt idx="10203">
                  <c:v>42788</c:v>
                </c:pt>
                <c:pt idx="10204">
                  <c:v>42789</c:v>
                </c:pt>
                <c:pt idx="10205">
                  <c:v>42790</c:v>
                </c:pt>
                <c:pt idx="10206">
                  <c:v>42791</c:v>
                </c:pt>
                <c:pt idx="10207">
                  <c:v>42792</c:v>
                </c:pt>
                <c:pt idx="10208">
                  <c:v>42793</c:v>
                </c:pt>
                <c:pt idx="10209">
                  <c:v>42794</c:v>
                </c:pt>
                <c:pt idx="10210">
                  <c:v>42795</c:v>
                </c:pt>
                <c:pt idx="10211">
                  <c:v>42796</c:v>
                </c:pt>
                <c:pt idx="10212">
                  <c:v>42797</c:v>
                </c:pt>
                <c:pt idx="10213">
                  <c:v>42798</c:v>
                </c:pt>
                <c:pt idx="10214">
                  <c:v>42799</c:v>
                </c:pt>
                <c:pt idx="10215">
                  <c:v>42800</c:v>
                </c:pt>
                <c:pt idx="10216">
                  <c:v>42801</c:v>
                </c:pt>
                <c:pt idx="10217">
                  <c:v>42802</c:v>
                </c:pt>
                <c:pt idx="10218">
                  <c:v>42803</c:v>
                </c:pt>
                <c:pt idx="10219">
                  <c:v>42804</c:v>
                </c:pt>
                <c:pt idx="10220">
                  <c:v>42805</c:v>
                </c:pt>
                <c:pt idx="10221">
                  <c:v>42806</c:v>
                </c:pt>
                <c:pt idx="10222">
                  <c:v>42807</c:v>
                </c:pt>
                <c:pt idx="10223">
                  <c:v>42808</c:v>
                </c:pt>
                <c:pt idx="10224">
                  <c:v>42809</c:v>
                </c:pt>
                <c:pt idx="10225">
                  <c:v>42810</c:v>
                </c:pt>
                <c:pt idx="10226">
                  <c:v>42811</c:v>
                </c:pt>
                <c:pt idx="10227">
                  <c:v>42812</c:v>
                </c:pt>
                <c:pt idx="10228">
                  <c:v>42813</c:v>
                </c:pt>
                <c:pt idx="10229">
                  <c:v>42814</c:v>
                </c:pt>
                <c:pt idx="10230">
                  <c:v>42815</c:v>
                </c:pt>
                <c:pt idx="10231">
                  <c:v>42816</c:v>
                </c:pt>
                <c:pt idx="10232">
                  <c:v>42817</c:v>
                </c:pt>
                <c:pt idx="10233">
                  <c:v>42818</c:v>
                </c:pt>
                <c:pt idx="10234">
                  <c:v>42819</c:v>
                </c:pt>
                <c:pt idx="10235">
                  <c:v>42820</c:v>
                </c:pt>
                <c:pt idx="10236">
                  <c:v>42821</c:v>
                </c:pt>
                <c:pt idx="10237">
                  <c:v>42822</c:v>
                </c:pt>
                <c:pt idx="10238">
                  <c:v>42823</c:v>
                </c:pt>
                <c:pt idx="10239">
                  <c:v>42824</c:v>
                </c:pt>
                <c:pt idx="10240">
                  <c:v>42825</c:v>
                </c:pt>
                <c:pt idx="10241">
                  <c:v>42826</c:v>
                </c:pt>
                <c:pt idx="10242">
                  <c:v>42827</c:v>
                </c:pt>
                <c:pt idx="10243">
                  <c:v>42828</c:v>
                </c:pt>
                <c:pt idx="10244">
                  <c:v>42829</c:v>
                </c:pt>
                <c:pt idx="10245">
                  <c:v>42830</c:v>
                </c:pt>
                <c:pt idx="10246">
                  <c:v>42831</c:v>
                </c:pt>
                <c:pt idx="10247">
                  <c:v>42832</c:v>
                </c:pt>
                <c:pt idx="10248">
                  <c:v>42833</c:v>
                </c:pt>
                <c:pt idx="10249">
                  <c:v>42834</c:v>
                </c:pt>
                <c:pt idx="10250">
                  <c:v>42835</c:v>
                </c:pt>
                <c:pt idx="10251">
                  <c:v>42836</c:v>
                </c:pt>
                <c:pt idx="10252">
                  <c:v>42837</c:v>
                </c:pt>
                <c:pt idx="10253">
                  <c:v>42838</c:v>
                </c:pt>
                <c:pt idx="10254">
                  <c:v>42839</c:v>
                </c:pt>
                <c:pt idx="10255">
                  <c:v>42840</c:v>
                </c:pt>
                <c:pt idx="10256">
                  <c:v>42841</c:v>
                </c:pt>
                <c:pt idx="10257">
                  <c:v>42842</c:v>
                </c:pt>
                <c:pt idx="10258">
                  <c:v>42843</c:v>
                </c:pt>
                <c:pt idx="10259">
                  <c:v>42844</c:v>
                </c:pt>
                <c:pt idx="10260">
                  <c:v>42845</c:v>
                </c:pt>
                <c:pt idx="10261">
                  <c:v>42846</c:v>
                </c:pt>
                <c:pt idx="10262">
                  <c:v>42847</c:v>
                </c:pt>
                <c:pt idx="10263">
                  <c:v>42848</c:v>
                </c:pt>
                <c:pt idx="10264">
                  <c:v>42849</c:v>
                </c:pt>
                <c:pt idx="10265">
                  <c:v>42850</c:v>
                </c:pt>
                <c:pt idx="10266">
                  <c:v>42851</c:v>
                </c:pt>
                <c:pt idx="10267">
                  <c:v>42852</c:v>
                </c:pt>
                <c:pt idx="10268">
                  <c:v>42853</c:v>
                </c:pt>
                <c:pt idx="10269">
                  <c:v>42854</c:v>
                </c:pt>
                <c:pt idx="10270">
                  <c:v>42855</c:v>
                </c:pt>
                <c:pt idx="10271">
                  <c:v>42856</c:v>
                </c:pt>
                <c:pt idx="10272">
                  <c:v>42857</c:v>
                </c:pt>
                <c:pt idx="10273">
                  <c:v>42858</c:v>
                </c:pt>
                <c:pt idx="10274">
                  <c:v>42859</c:v>
                </c:pt>
                <c:pt idx="10275">
                  <c:v>42860</c:v>
                </c:pt>
                <c:pt idx="10276">
                  <c:v>42861</c:v>
                </c:pt>
                <c:pt idx="10277">
                  <c:v>42862</c:v>
                </c:pt>
                <c:pt idx="10278">
                  <c:v>42863</c:v>
                </c:pt>
                <c:pt idx="10279">
                  <c:v>42864</c:v>
                </c:pt>
                <c:pt idx="10280">
                  <c:v>42865</c:v>
                </c:pt>
                <c:pt idx="10281">
                  <c:v>42866</c:v>
                </c:pt>
                <c:pt idx="10282">
                  <c:v>42867</c:v>
                </c:pt>
                <c:pt idx="10283">
                  <c:v>42868</c:v>
                </c:pt>
                <c:pt idx="10284">
                  <c:v>42869</c:v>
                </c:pt>
                <c:pt idx="10285">
                  <c:v>42870</c:v>
                </c:pt>
                <c:pt idx="10286">
                  <c:v>42871</c:v>
                </c:pt>
                <c:pt idx="10287">
                  <c:v>42872</c:v>
                </c:pt>
                <c:pt idx="10288">
                  <c:v>42873</c:v>
                </c:pt>
                <c:pt idx="10289">
                  <c:v>42874</c:v>
                </c:pt>
                <c:pt idx="10290">
                  <c:v>42875</c:v>
                </c:pt>
                <c:pt idx="10291">
                  <c:v>42876</c:v>
                </c:pt>
                <c:pt idx="10292">
                  <c:v>42877</c:v>
                </c:pt>
                <c:pt idx="10293">
                  <c:v>42878</c:v>
                </c:pt>
                <c:pt idx="10294">
                  <c:v>42879</c:v>
                </c:pt>
                <c:pt idx="10295">
                  <c:v>42880</c:v>
                </c:pt>
                <c:pt idx="10296">
                  <c:v>42881</c:v>
                </c:pt>
                <c:pt idx="10297">
                  <c:v>42882</c:v>
                </c:pt>
                <c:pt idx="10298">
                  <c:v>42883</c:v>
                </c:pt>
                <c:pt idx="10299">
                  <c:v>42884</c:v>
                </c:pt>
                <c:pt idx="10300">
                  <c:v>42885</c:v>
                </c:pt>
                <c:pt idx="10301">
                  <c:v>42886</c:v>
                </c:pt>
                <c:pt idx="10302">
                  <c:v>42887</c:v>
                </c:pt>
                <c:pt idx="10303">
                  <c:v>42888</c:v>
                </c:pt>
                <c:pt idx="10304">
                  <c:v>42889</c:v>
                </c:pt>
                <c:pt idx="10305">
                  <c:v>42890</c:v>
                </c:pt>
                <c:pt idx="10306">
                  <c:v>42891</c:v>
                </c:pt>
                <c:pt idx="10307">
                  <c:v>42892</c:v>
                </c:pt>
                <c:pt idx="10308">
                  <c:v>42893</c:v>
                </c:pt>
                <c:pt idx="10309">
                  <c:v>42894</c:v>
                </c:pt>
                <c:pt idx="10310">
                  <c:v>42895</c:v>
                </c:pt>
                <c:pt idx="10311">
                  <c:v>42896</c:v>
                </c:pt>
                <c:pt idx="10312">
                  <c:v>42897</c:v>
                </c:pt>
                <c:pt idx="10313">
                  <c:v>42898</c:v>
                </c:pt>
                <c:pt idx="10314">
                  <c:v>42899</c:v>
                </c:pt>
                <c:pt idx="10315">
                  <c:v>42900</c:v>
                </c:pt>
                <c:pt idx="10316">
                  <c:v>42901</c:v>
                </c:pt>
                <c:pt idx="10317">
                  <c:v>42902</c:v>
                </c:pt>
                <c:pt idx="10318">
                  <c:v>42903</c:v>
                </c:pt>
                <c:pt idx="10319">
                  <c:v>42904</c:v>
                </c:pt>
                <c:pt idx="10320">
                  <c:v>42905</c:v>
                </c:pt>
                <c:pt idx="10321">
                  <c:v>42906</c:v>
                </c:pt>
                <c:pt idx="10322">
                  <c:v>42907</c:v>
                </c:pt>
                <c:pt idx="10323">
                  <c:v>42908</c:v>
                </c:pt>
                <c:pt idx="10324">
                  <c:v>42909</c:v>
                </c:pt>
                <c:pt idx="10325">
                  <c:v>42910</c:v>
                </c:pt>
                <c:pt idx="10326">
                  <c:v>42911</c:v>
                </c:pt>
                <c:pt idx="10327">
                  <c:v>42912</c:v>
                </c:pt>
                <c:pt idx="10328">
                  <c:v>42913</c:v>
                </c:pt>
                <c:pt idx="10329">
                  <c:v>42914</c:v>
                </c:pt>
                <c:pt idx="10330">
                  <c:v>42915</c:v>
                </c:pt>
                <c:pt idx="10331">
                  <c:v>42916</c:v>
                </c:pt>
                <c:pt idx="10332">
                  <c:v>42917</c:v>
                </c:pt>
                <c:pt idx="10333">
                  <c:v>42918</c:v>
                </c:pt>
                <c:pt idx="10334">
                  <c:v>42919</c:v>
                </c:pt>
                <c:pt idx="10335">
                  <c:v>42920</c:v>
                </c:pt>
                <c:pt idx="10336">
                  <c:v>42921</c:v>
                </c:pt>
                <c:pt idx="10337">
                  <c:v>42922</c:v>
                </c:pt>
                <c:pt idx="10338">
                  <c:v>42923</c:v>
                </c:pt>
                <c:pt idx="10339">
                  <c:v>42924</c:v>
                </c:pt>
                <c:pt idx="10340">
                  <c:v>42925</c:v>
                </c:pt>
                <c:pt idx="10341">
                  <c:v>42926</c:v>
                </c:pt>
                <c:pt idx="10342">
                  <c:v>42927</c:v>
                </c:pt>
                <c:pt idx="10343">
                  <c:v>42928</c:v>
                </c:pt>
                <c:pt idx="10344">
                  <c:v>42929</c:v>
                </c:pt>
                <c:pt idx="10345">
                  <c:v>42930</c:v>
                </c:pt>
                <c:pt idx="10346">
                  <c:v>42931</c:v>
                </c:pt>
                <c:pt idx="10347">
                  <c:v>42932</c:v>
                </c:pt>
                <c:pt idx="10348">
                  <c:v>42933</c:v>
                </c:pt>
                <c:pt idx="10349">
                  <c:v>42934</c:v>
                </c:pt>
                <c:pt idx="10350">
                  <c:v>42935</c:v>
                </c:pt>
                <c:pt idx="10351">
                  <c:v>42936</c:v>
                </c:pt>
                <c:pt idx="10352">
                  <c:v>42937</c:v>
                </c:pt>
                <c:pt idx="10353">
                  <c:v>42938</c:v>
                </c:pt>
                <c:pt idx="10354">
                  <c:v>42939</c:v>
                </c:pt>
                <c:pt idx="10355">
                  <c:v>42940</c:v>
                </c:pt>
                <c:pt idx="10356">
                  <c:v>42941</c:v>
                </c:pt>
                <c:pt idx="10357">
                  <c:v>42942</c:v>
                </c:pt>
                <c:pt idx="10358">
                  <c:v>42943</c:v>
                </c:pt>
                <c:pt idx="10359">
                  <c:v>42944</c:v>
                </c:pt>
                <c:pt idx="10360">
                  <c:v>42945</c:v>
                </c:pt>
                <c:pt idx="10361">
                  <c:v>42946</c:v>
                </c:pt>
                <c:pt idx="10362">
                  <c:v>42947</c:v>
                </c:pt>
                <c:pt idx="10363">
                  <c:v>42948</c:v>
                </c:pt>
                <c:pt idx="10364">
                  <c:v>42949</c:v>
                </c:pt>
                <c:pt idx="10365">
                  <c:v>42950</c:v>
                </c:pt>
                <c:pt idx="10366">
                  <c:v>42951</c:v>
                </c:pt>
                <c:pt idx="10367">
                  <c:v>42952</c:v>
                </c:pt>
                <c:pt idx="10368">
                  <c:v>42953</c:v>
                </c:pt>
                <c:pt idx="10369">
                  <c:v>42954</c:v>
                </c:pt>
                <c:pt idx="10370">
                  <c:v>42955</c:v>
                </c:pt>
                <c:pt idx="10371">
                  <c:v>42956</c:v>
                </c:pt>
                <c:pt idx="10372">
                  <c:v>42957</c:v>
                </c:pt>
                <c:pt idx="10373">
                  <c:v>42958</c:v>
                </c:pt>
                <c:pt idx="10374">
                  <c:v>42959</c:v>
                </c:pt>
                <c:pt idx="10375">
                  <c:v>42960</c:v>
                </c:pt>
                <c:pt idx="10376">
                  <c:v>42961</c:v>
                </c:pt>
                <c:pt idx="10377">
                  <c:v>42962</c:v>
                </c:pt>
                <c:pt idx="10378">
                  <c:v>42963</c:v>
                </c:pt>
                <c:pt idx="10379">
                  <c:v>42964</c:v>
                </c:pt>
                <c:pt idx="10380">
                  <c:v>42965</c:v>
                </c:pt>
                <c:pt idx="10381">
                  <c:v>42966</c:v>
                </c:pt>
                <c:pt idx="10382">
                  <c:v>42967</c:v>
                </c:pt>
                <c:pt idx="10383">
                  <c:v>42968</c:v>
                </c:pt>
                <c:pt idx="10384">
                  <c:v>42969</c:v>
                </c:pt>
                <c:pt idx="10385">
                  <c:v>42970</c:v>
                </c:pt>
                <c:pt idx="10386">
                  <c:v>42971</c:v>
                </c:pt>
                <c:pt idx="10387">
                  <c:v>42972</c:v>
                </c:pt>
                <c:pt idx="10388">
                  <c:v>42973</c:v>
                </c:pt>
                <c:pt idx="10389">
                  <c:v>42974</c:v>
                </c:pt>
                <c:pt idx="10390">
                  <c:v>42975</c:v>
                </c:pt>
                <c:pt idx="10391">
                  <c:v>42976</c:v>
                </c:pt>
                <c:pt idx="10392">
                  <c:v>42977</c:v>
                </c:pt>
                <c:pt idx="10393">
                  <c:v>42978</c:v>
                </c:pt>
                <c:pt idx="10394">
                  <c:v>42979</c:v>
                </c:pt>
                <c:pt idx="10395">
                  <c:v>42980</c:v>
                </c:pt>
                <c:pt idx="10396">
                  <c:v>42981</c:v>
                </c:pt>
                <c:pt idx="10397">
                  <c:v>42982</c:v>
                </c:pt>
                <c:pt idx="10398">
                  <c:v>42983</c:v>
                </c:pt>
                <c:pt idx="10399">
                  <c:v>42984</c:v>
                </c:pt>
                <c:pt idx="10400">
                  <c:v>42985</c:v>
                </c:pt>
                <c:pt idx="10401">
                  <c:v>42986</c:v>
                </c:pt>
                <c:pt idx="10402">
                  <c:v>42987</c:v>
                </c:pt>
                <c:pt idx="10403">
                  <c:v>42988</c:v>
                </c:pt>
                <c:pt idx="10404">
                  <c:v>42989</c:v>
                </c:pt>
                <c:pt idx="10405">
                  <c:v>42990</c:v>
                </c:pt>
                <c:pt idx="10406">
                  <c:v>42991</c:v>
                </c:pt>
                <c:pt idx="10407">
                  <c:v>42992</c:v>
                </c:pt>
                <c:pt idx="10408">
                  <c:v>42993</c:v>
                </c:pt>
                <c:pt idx="10409">
                  <c:v>42994</c:v>
                </c:pt>
                <c:pt idx="10410">
                  <c:v>42995</c:v>
                </c:pt>
                <c:pt idx="10411">
                  <c:v>42996</c:v>
                </c:pt>
                <c:pt idx="10412">
                  <c:v>42997</c:v>
                </c:pt>
                <c:pt idx="10413">
                  <c:v>42998</c:v>
                </c:pt>
                <c:pt idx="10414">
                  <c:v>42999</c:v>
                </c:pt>
                <c:pt idx="10415">
                  <c:v>43000</c:v>
                </c:pt>
                <c:pt idx="10416">
                  <c:v>43001</c:v>
                </c:pt>
                <c:pt idx="10417">
                  <c:v>43002</c:v>
                </c:pt>
                <c:pt idx="10418">
                  <c:v>43003</c:v>
                </c:pt>
                <c:pt idx="10419">
                  <c:v>43004</c:v>
                </c:pt>
                <c:pt idx="10420">
                  <c:v>43005</c:v>
                </c:pt>
                <c:pt idx="10421">
                  <c:v>43006</c:v>
                </c:pt>
                <c:pt idx="10422">
                  <c:v>43007</c:v>
                </c:pt>
                <c:pt idx="10423">
                  <c:v>43008</c:v>
                </c:pt>
                <c:pt idx="10424">
                  <c:v>43009</c:v>
                </c:pt>
                <c:pt idx="10425">
                  <c:v>43010</c:v>
                </c:pt>
                <c:pt idx="10426">
                  <c:v>43011</c:v>
                </c:pt>
                <c:pt idx="10427">
                  <c:v>43012</c:v>
                </c:pt>
                <c:pt idx="10428">
                  <c:v>43013</c:v>
                </c:pt>
                <c:pt idx="10429">
                  <c:v>43014</c:v>
                </c:pt>
                <c:pt idx="10430">
                  <c:v>43015</c:v>
                </c:pt>
                <c:pt idx="10431">
                  <c:v>43016</c:v>
                </c:pt>
                <c:pt idx="10432">
                  <c:v>43017</c:v>
                </c:pt>
                <c:pt idx="10433">
                  <c:v>43018</c:v>
                </c:pt>
                <c:pt idx="10434">
                  <c:v>43019</c:v>
                </c:pt>
                <c:pt idx="10435">
                  <c:v>43020</c:v>
                </c:pt>
                <c:pt idx="10436">
                  <c:v>43021</c:v>
                </c:pt>
                <c:pt idx="10437">
                  <c:v>43022</c:v>
                </c:pt>
                <c:pt idx="10438">
                  <c:v>43023</c:v>
                </c:pt>
                <c:pt idx="10439">
                  <c:v>43024</c:v>
                </c:pt>
                <c:pt idx="10440">
                  <c:v>43025</c:v>
                </c:pt>
                <c:pt idx="10441">
                  <c:v>43026</c:v>
                </c:pt>
                <c:pt idx="10442">
                  <c:v>43027</c:v>
                </c:pt>
                <c:pt idx="10443">
                  <c:v>43028</c:v>
                </c:pt>
                <c:pt idx="10444">
                  <c:v>43029</c:v>
                </c:pt>
                <c:pt idx="10445">
                  <c:v>43030</c:v>
                </c:pt>
                <c:pt idx="10446">
                  <c:v>43031</c:v>
                </c:pt>
                <c:pt idx="10447">
                  <c:v>43032</c:v>
                </c:pt>
                <c:pt idx="10448">
                  <c:v>43033</c:v>
                </c:pt>
                <c:pt idx="10449">
                  <c:v>43034</c:v>
                </c:pt>
                <c:pt idx="10450">
                  <c:v>43035</c:v>
                </c:pt>
                <c:pt idx="10451">
                  <c:v>43036</c:v>
                </c:pt>
                <c:pt idx="10452">
                  <c:v>43037</c:v>
                </c:pt>
                <c:pt idx="10453">
                  <c:v>43038</c:v>
                </c:pt>
                <c:pt idx="10454">
                  <c:v>43039</c:v>
                </c:pt>
                <c:pt idx="10455">
                  <c:v>43040</c:v>
                </c:pt>
                <c:pt idx="10456">
                  <c:v>43041</c:v>
                </c:pt>
                <c:pt idx="10457">
                  <c:v>43042</c:v>
                </c:pt>
                <c:pt idx="10458">
                  <c:v>43043</c:v>
                </c:pt>
                <c:pt idx="10459">
                  <c:v>43044</c:v>
                </c:pt>
                <c:pt idx="10460">
                  <c:v>43045</c:v>
                </c:pt>
                <c:pt idx="10461">
                  <c:v>43046</c:v>
                </c:pt>
                <c:pt idx="10462">
                  <c:v>43047</c:v>
                </c:pt>
                <c:pt idx="10463">
                  <c:v>43048</c:v>
                </c:pt>
                <c:pt idx="10464">
                  <c:v>43049</c:v>
                </c:pt>
                <c:pt idx="10465">
                  <c:v>43050</c:v>
                </c:pt>
                <c:pt idx="10466">
                  <c:v>43051</c:v>
                </c:pt>
                <c:pt idx="10467">
                  <c:v>43052</c:v>
                </c:pt>
                <c:pt idx="10468">
                  <c:v>43053</c:v>
                </c:pt>
                <c:pt idx="10469">
                  <c:v>43054</c:v>
                </c:pt>
                <c:pt idx="10470">
                  <c:v>43055</c:v>
                </c:pt>
                <c:pt idx="10471">
                  <c:v>43056</c:v>
                </c:pt>
                <c:pt idx="10472">
                  <c:v>43057</c:v>
                </c:pt>
                <c:pt idx="10473">
                  <c:v>43058</c:v>
                </c:pt>
                <c:pt idx="10474">
                  <c:v>43059</c:v>
                </c:pt>
                <c:pt idx="10475">
                  <c:v>43060</c:v>
                </c:pt>
                <c:pt idx="10476">
                  <c:v>43061</c:v>
                </c:pt>
                <c:pt idx="10477">
                  <c:v>43062</c:v>
                </c:pt>
                <c:pt idx="10478">
                  <c:v>43063</c:v>
                </c:pt>
                <c:pt idx="10479">
                  <c:v>43064</c:v>
                </c:pt>
                <c:pt idx="10480">
                  <c:v>43065</c:v>
                </c:pt>
                <c:pt idx="10481">
                  <c:v>43066</c:v>
                </c:pt>
                <c:pt idx="10482">
                  <c:v>43067</c:v>
                </c:pt>
                <c:pt idx="10483">
                  <c:v>43068</c:v>
                </c:pt>
                <c:pt idx="10484">
                  <c:v>43069</c:v>
                </c:pt>
                <c:pt idx="10485">
                  <c:v>43070</c:v>
                </c:pt>
                <c:pt idx="10486">
                  <c:v>43071</c:v>
                </c:pt>
                <c:pt idx="10487">
                  <c:v>43072</c:v>
                </c:pt>
                <c:pt idx="10488">
                  <c:v>43073</c:v>
                </c:pt>
                <c:pt idx="10489">
                  <c:v>43074</c:v>
                </c:pt>
                <c:pt idx="10490">
                  <c:v>43075</c:v>
                </c:pt>
                <c:pt idx="10491">
                  <c:v>43076</c:v>
                </c:pt>
                <c:pt idx="10492">
                  <c:v>43077</c:v>
                </c:pt>
                <c:pt idx="10493">
                  <c:v>43078</c:v>
                </c:pt>
                <c:pt idx="10494">
                  <c:v>43079</c:v>
                </c:pt>
                <c:pt idx="10495">
                  <c:v>43080</c:v>
                </c:pt>
                <c:pt idx="10496">
                  <c:v>43081</c:v>
                </c:pt>
                <c:pt idx="10497">
                  <c:v>43082</c:v>
                </c:pt>
                <c:pt idx="10498">
                  <c:v>43083</c:v>
                </c:pt>
                <c:pt idx="10499">
                  <c:v>43084</c:v>
                </c:pt>
                <c:pt idx="10500">
                  <c:v>43085</c:v>
                </c:pt>
                <c:pt idx="10501">
                  <c:v>43086</c:v>
                </c:pt>
                <c:pt idx="10502">
                  <c:v>43087</c:v>
                </c:pt>
                <c:pt idx="10503">
                  <c:v>43088</c:v>
                </c:pt>
                <c:pt idx="10504">
                  <c:v>43089</c:v>
                </c:pt>
                <c:pt idx="10505">
                  <c:v>43090</c:v>
                </c:pt>
                <c:pt idx="10506">
                  <c:v>43091</c:v>
                </c:pt>
                <c:pt idx="10507">
                  <c:v>43092</c:v>
                </c:pt>
                <c:pt idx="10508">
                  <c:v>43093</c:v>
                </c:pt>
                <c:pt idx="10509">
                  <c:v>43094</c:v>
                </c:pt>
                <c:pt idx="10510">
                  <c:v>43095</c:v>
                </c:pt>
                <c:pt idx="10511">
                  <c:v>43096</c:v>
                </c:pt>
                <c:pt idx="10512">
                  <c:v>43097</c:v>
                </c:pt>
                <c:pt idx="10513">
                  <c:v>43098</c:v>
                </c:pt>
                <c:pt idx="10514">
                  <c:v>43099</c:v>
                </c:pt>
                <c:pt idx="10515">
                  <c:v>43100</c:v>
                </c:pt>
                <c:pt idx="10516">
                  <c:v>43101</c:v>
                </c:pt>
                <c:pt idx="10517">
                  <c:v>43102</c:v>
                </c:pt>
                <c:pt idx="10518">
                  <c:v>43103</c:v>
                </c:pt>
                <c:pt idx="10519">
                  <c:v>43104</c:v>
                </c:pt>
                <c:pt idx="10520">
                  <c:v>43105</c:v>
                </c:pt>
                <c:pt idx="10521">
                  <c:v>43106</c:v>
                </c:pt>
                <c:pt idx="10522">
                  <c:v>43107</c:v>
                </c:pt>
                <c:pt idx="10523">
                  <c:v>43108</c:v>
                </c:pt>
                <c:pt idx="10524">
                  <c:v>43109</c:v>
                </c:pt>
                <c:pt idx="10525">
                  <c:v>43110</c:v>
                </c:pt>
                <c:pt idx="10526">
                  <c:v>43111</c:v>
                </c:pt>
                <c:pt idx="10527">
                  <c:v>43112</c:v>
                </c:pt>
                <c:pt idx="10528">
                  <c:v>43113</c:v>
                </c:pt>
                <c:pt idx="10529">
                  <c:v>43114</c:v>
                </c:pt>
                <c:pt idx="10530">
                  <c:v>43115</c:v>
                </c:pt>
                <c:pt idx="10531">
                  <c:v>43116</c:v>
                </c:pt>
                <c:pt idx="10532">
                  <c:v>43117</c:v>
                </c:pt>
                <c:pt idx="10533">
                  <c:v>43118</c:v>
                </c:pt>
                <c:pt idx="10534">
                  <c:v>43119</c:v>
                </c:pt>
                <c:pt idx="10535">
                  <c:v>43120</c:v>
                </c:pt>
                <c:pt idx="10536">
                  <c:v>43121</c:v>
                </c:pt>
                <c:pt idx="10537">
                  <c:v>43122</c:v>
                </c:pt>
                <c:pt idx="10538">
                  <c:v>43123</c:v>
                </c:pt>
                <c:pt idx="10539">
                  <c:v>43124</c:v>
                </c:pt>
                <c:pt idx="10540">
                  <c:v>43125</c:v>
                </c:pt>
                <c:pt idx="10541">
                  <c:v>43126</c:v>
                </c:pt>
                <c:pt idx="10542">
                  <c:v>43127</c:v>
                </c:pt>
                <c:pt idx="10543">
                  <c:v>43128</c:v>
                </c:pt>
                <c:pt idx="10544">
                  <c:v>43129</c:v>
                </c:pt>
                <c:pt idx="10545">
                  <c:v>43130</c:v>
                </c:pt>
                <c:pt idx="10546">
                  <c:v>43131</c:v>
                </c:pt>
                <c:pt idx="10547">
                  <c:v>43132</c:v>
                </c:pt>
                <c:pt idx="10548">
                  <c:v>43133</c:v>
                </c:pt>
                <c:pt idx="10549">
                  <c:v>43134</c:v>
                </c:pt>
                <c:pt idx="10550">
                  <c:v>43135</c:v>
                </c:pt>
                <c:pt idx="10551">
                  <c:v>43136</c:v>
                </c:pt>
                <c:pt idx="10552">
                  <c:v>43137</c:v>
                </c:pt>
                <c:pt idx="10553">
                  <c:v>43138</c:v>
                </c:pt>
                <c:pt idx="10554">
                  <c:v>43139</c:v>
                </c:pt>
                <c:pt idx="10555">
                  <c:v>43140</c:v>
                </c:pt>
                <c:pt idx="10556">
                  <c:v>43141</c:v>
                </c:pt>
                <c:pt idx="10557">
                  <c:v>43142</c:v>
                </c:pt>
                <c:pt idx="10558">
                  <c:v>43143</c:v>
                </c:pt>
                <c:pt idx="10559">
                  <c:v>43144</c:v>
                </c:pt>
                <c:pt idx="10560">
                  <c:v>43145</c:v>
                </c:pt>
                <c:pt idx="10561">
                  <c:v>43146</c:v>
                </c:pt>
                <c:pt idx="10562">
                  <c:v>43147</c:v>
                </c:pt>
                <c:pt idx="10563">
                  <c:v>43148</c:v>
                </c:pt>
                <c:pt idx="10564">
                  <c:v>43149</c:v>
                </c:pt>
                <c:pt idx="10565">
                  <c:v>43150</c:v>
                </c:pt>
                <c:pt idx="10566">
                  <c:v>43151</c:v>
                </c:pt>
                <c:pt idx="10567">
                  <c:v>43152</c:v>
                </c:pt>
                <c:pt idx="10568">
                  <c:v>43153</c:v>
                </c:pt>
                <c:pt idx="10569">
                  <c:v>43154</c:v>
                </c:pt>
                <c:pt idx="10570">
                  <c:v>43155</c:v>
                </c:pt>
                <c:pt idx="10571">
                  <c:v>43156</c:v>
                </c:pt>
                <c:pt idx="10572">
                  <c:v>43157</c:v>
                </c:pt>
                <c:pt idx="10573">
                  <c:v>43158</c:v>
                </c:pt>
                <c:pt idx="10574">
                  <c:v>43159</c:v>
                </c:pt>
                <c:pt idx="10575">
                  <c:v>43160</c:v>
                </c:pt>
                <c:pt idx="10576">
                  <c:v>43161</c:v>
                </c:pt>
                <c:pt idx="10577">
                  <c:v>43162</c:v>
                </c:pt>
                <c:pt idx="10578">
                  <c:v>43163</c:v>
                </c:pt>
                <c:pt idx="10579">
                  <c:v>43164</c:v>
                </c:pt>
                <c:pt idx="10580">
                  <c:v>43165</c:v>
                </c:pt>
                <c:pt idx="10581">
                  <c:v>43166</c:v>
                </c:pt>
                <c:pt idx="10582">
                  <c:v>43167</c:v>
                </c:pt>
                <c:pt idx="10583">
                  <c:v>43168</c:v>
                </c:pt>
                <c:pt idx="10584">
                  <c:v>43169</c:v>
                </c:pt>
                <c:pt idx="10585">
                  <c:v>43170</c:v>
                </c:pt>
                <c:pt idx="10586">
                  <c:v>43171</c:v>
                </c:pt>
                <c:pt idx="10587">
                  <c:v>43172</c:v>
                </c:pt>
                <c:pt idx="10588">
                  <c:v>43173</c:v>
                </c:pt>
                <c:pt idx="10589">
                  <c:v>43174</c:v>
                </c:pt>
                <c:pt idx="10590">
                  <c:v>43175</c:v>
                </c:pt>
                <c:pt idx="10591">
                  <c:v>43176</c:v>
                </c:pt>
                <c:pt idx="10592">
                  <c:v>43177</c:v>
                </c:pt>
                <c:pt idx="10593">
                  <c:v>43178</c:v>
                </c:pt>
                <c:pt idx="10594">
                  <c:v>43179</c:v>
                </c:pt>
                <c:pt idx="10595">
                  <c:v>43180</c:v>
                </c:pt>
                <c:pt idx="10596">
                  <c:v>43181</c:v>
                </c:pt>
                <c:pt idx="10597">
                  <c:v>43182</c:v>
                </c:pt>
                <c:pt idx="10598">
                  <c:v>43183</c:v>
                </c:pt>
                <c:pt idx="10599">
                  <c:v>43184</c:v>
                </c:pt>
                <c:pt idx="10600">
                  <c:v>43185</c:v>
                </c:pt>
                <c:pt idx="10601">
                  <c:v>43186</c:v>
                </c:pt>
                <c:pt idx="10602">
                  <c:v>43187</c:v>
                </c:pt>
                <c:pt idx="10603">
                  <c:v>43188</c:v>
                </c:pt>
                <c:pt idx="10604">
                  <c:v>43189</c:v>
                </c:pt>
                <c:pt idx="10605">
                  <c:v>43190</c:v>
                </c:pt>
                <c:pt idx="10606">
                  <c:v>43191</c:v>
                </c:pt>
                <c:pt idx="10607">
                  <c:v>43192</c:v>
                </c:pt>
                <c:pt idx="10608">
                  <c:v>43193</c:v>
                </c:pt>
                <c:pt idx="10609">
                  <c:v>43194</c:v>
                </c:pt>
                <c:pt idx="10610">
                  <c:v>43195</c:v>
                </c:pt>
                <c:pt idx="10611">
                  <c:v>43196</c:v>
                </c:pt>
                <c:pt idx="10612">
                  <c:v>43197</c:v>
                </c:pt>
                <c:pt idx="10613">
                  <c:v>43198</c:v>
                </c:pt>
                <c:pt idx="10614">
                  <c:v>43199</c:v>
                </c:pt>
                <c:pt idx="10615">
                  <c:v>43200</c:v>
                </c:pt>
                <c:pt idx="10616">
                  <c:v>43201</c:v>
                </c:pt>
                <c:pt idx="10617">
                  <c:v>43202</c:v>
                </c:pt>
                <c:pt idx="10618">
                  <c:v>43203</c:v>
                </c:pt>
                <c:pt idx="10619">
                  <c:v>43204</c:v>
                </c:pt>
                <c:pt idx="10620">
                  <c:v>43205</c:v>
                </c:pt>
                <c:pt idx="10621">
                  <c:v>43206</c:v>
                </c:pt>
                <c:pt idx="10622">
                  <c:v>43207</c:v>
                </c:pt>
                <c:pt idx="10623">
                  <c:v>43208</c:v>
                </c:pt>
                <c:pt idx="10624">
                  <c:v>43209</c:v>
                </c:pt>
                <c:pt idx="10625">
                  <c:v>43210</c:v>
                </c:pt>
                <c:pt idx="10626">
                  <c:v>43211</c:v>
                </c:pt>
                <c:pt idx="10627">
                  <c:v>43212</c:v>
                </c:pt>
                <c:pt idx="10628">
                  <c:v>43213</c:v>
                </c:pt>
                <c:pt idx="10629">
                  <c:v>43214</c:v>
                </c:pt>
                <c:pt idx="10630">
                  <c:v>43215</c:v>
                </c:pt>
                <c:pt idx="10631">
                  <c:v>43216</c:v>
                </c:pt>
                <c:pt idx="10632">
                  <c:v>43217</c:v>
                </c:pt>
                <c:pt idx="10633">
                  <c:v>43218</c:v>
                </c:pt>
                <c:pt idx="10634">
                  <c:v>43219</c:v>
                </c:pt>
                <c:pt idx="10635">
                  <c:v>43220</c:v>
                </c:pt>
                <c:pt idx="10636">
                  <c:v>43221</c:v>
                </c:pt>
                <c:pt idx="10637">
                  <c:v>43222</c:v>
                </c:pt>
                <c:pt idx="10638">
                  <c:v>43223</c:v>
                </c:pt>
                <c:pt idx="10639">
                  <c:v>43224</c:v>
                </c:pt>
                <c:pt idx="10640">
                  <c:v>43225</c:v>
                </c:pt>
                <c:pt idx="10641">
                  <c:v>43226</c:v>
                </c:pt>
                <c:pt idx="10642">
                  <c:v>43227</c:v>
                </c:pt>
                <c:pt idx="10643">
                  <c:v>43228</c:v>
                </c:pt>
                <c:pt idx="10644">
                  <c:v>43229</c:v>
                </c:pt>
                <c:pt idx="10645">
                  <c:v>43230</c:v>
                </c:pt>
                <c:pt idx="10646">
                  <c:v>43231</c:v>
                </c:pt>
                <c:pt idx="10647">
                  <c:v>43232</c:v>
                </c:pt>
                <c:pt idx="10648">
                  <c:v>43233</c:v>
                </c:pt>
                <c:pt idx="10649">
                  <c:v>43234</c:v>
                </c:pt>
                <c:pt idx="10650">
                  <c:v>43235</c:v>
                </c:pt>
                <c:pt idx="10651">
                  <c:v>43236</c:v>
                </c:pt>
                <c:pt idx="10652">
                  <c:v>43237</c:v>
                </c:pt>
                <c:pt idx="10653">
                  <c:v>43238</c:v>
                </c:pt>
                <c:pt idx="10654">
                  <c:v>43239</c:v>
                </c:pt>
                <c:pt idx="10655">
                  <c:v>43240</c:v>
                </c:pt>
                <c:pt idx="10656">
                  <c:v>43241</c:v>
                </c:pt>
                <c:pt idx="10657">
                  <c:v>43242</c:v>
                </c:pt>
                <c:pt idx="10658">
                  <c:v>43243</c:v>
                </c:pt>
                <c:pt idx="10659">
                  <c:v>43244</c:v>
                </c:pt>
                <c:pt idx="10660">
                  <c:v>43245</c:v>
                </c:pt>
                <c:pt idx="10661">
                  <c:v>43246</c:v>
                </c:pt>
                <c:pt idx="10662">
                  <c:v>43247</c:v>
                </c:pt>
                <c:pt idx="10663">
                  <c:v>43248</c:v>
                </c:pt>
                <c:pt idx="10664">
                  <c:v>43249</c:v>
                </c:pt>
                <c:pt idx="10665">
                  <c:v>43250</c:v>
                </c:pt>
                <c:pt idx="10666">
                  <c:v>43251</c:v>
                </c:pt>
                <c:pt idx="10667">
                  <c:v>43252</c:v>
                </c:pt>
                <c:pt idx="10668">
                  <c:v>43253</c:v>
                </c:pt>
                <c:pt idx="10669">
                  <c:v>43254</c:v>
                </c:pt>
                <c:pt idx="10670">
                  <c:v>43255</c:v>
                </c:pt>
                <c:pt idx="10671">
                  <c:v>43256</c:v>
                </c:pt>
                <c:pt idx="10672">
                  <c:v>43257</c:v>
                </c:pt>
                <c:pt idx="10673">
                  <c:v>43258</c:v>
                </c:pt>
                <c:pt idx="10674">
                  <c:v>43259</c:v>
                </c:pt>
                <c:pt idx="10675">
                  <c:v>43260</c:v>
                </c:pt>
                <c:pt idx="10676">
                  <c:v>43261</c:v>
                </c:pt>
                <c:pt idx="10677">
                  <c:v>43262</c:v>
                </c:pt>
                <c:pt idx="10678">
                  <c:v>43263</c:v>
                </c:pt>
                <c:pt idx="10679">
                  <c:v>43264</c:v>
                </c:pt>
                <c:pt idx="10680">
                  <c:v>43265</c:v>
                </c:pt>
                <c:pt idx="10681">
                  <c:v>43266</c:v>
                </c:pt>
                <c:pt idx="10682">
                  <c:v>43267</c:v>
                </c:pt>
                <c:pt idx="10683">
                  <c:v>43268</c:v>
                </c:pt>
                <c:pt idx="10684">
                  <c:v>43269</c:v>
                </c:pt>
                <c:pt idx="10685">
                  <c:v>43270</c:v>
                </c:pt>
                <c:pt idx="10686">
                  <c:v>43271</c:v>
                </c:pt>
                <c:pt idx="10687">
                  <c:v>43272</c:v>
                </c:pt>
                <c:pt idx="10688">
                  <c:v>43273</c:v>
                </c:pt>
                <c:pt idx="10689">
                  <c:v>43274</c:v>
                </c:pt>
                <c:pt idx="10690">
                  <c:v>43275</c:v>
                </c:pt>
                <c:pt idx="10691">
                  <c:v>43276</c:v>
                </c:pt>
                <c:pt idx="10692">
                  <c:v>43277</c:v>
                </c:pt>
                <c:pt idx="10693">
                  <c:v>43278</c:v>
                </c:pt>
                <c:pt idx="10694">
                  <c:v>43279</c:v>
                </c:pt>
                <c:pt idx="10695">
                  <c:v>43280</c:v>
                </c:pt>
                <c:pt idx="10696">
                  <c:v>43281</c:v>
                </c:pt>
                <c:pt idx="10697">
                  <c:v>43282</c:v>
                </c:pt>
                <c:pt idx="10698">
                  <c:v>43283</c:v>
                </c:pt>
                <c:pt idx="10699">
                  <c:v>43284</c:v>
                </c:pt>
                <c:pt idx="10700">
                  <c:v>43285</c:v>
                </c:pt>
                <c:pt idx="10701">
                  <c:v>43286</c:v>
                </c:pt>
                <c:pt idx="10702">
                  <c:v>43287</c:v>
                </c:pt>
                <c:pt idx="10703">
                  <c:v>43288</c:v>
                </c:pt>
                <c:pt idx="10704">
                  <c:v>43289</c:v>
                </c:pt>
                <c:pt idx="10705">
                  <c:v>43290</c:v>
                </c:pt>
                <c:pt idx="10706">
                  <c:v>43291</c:v>
                </c:pt>
                <c:pt idx="10707">
                  <c:v>43292</c:v>
                </c:pt>
                <c:pt idx="10708">
                  <c:v>43293</c:v>
                </c:pt>
                <c:pt idx="10709">
                  <c:v>43294</c:v>
                </c:pt>
                <c:pt idx="10710">
                  <c:v>43295</c:v>
                </c:pt>
                <c:pt idx="10711">
                  <c:v>43296</c:v>
                </c:pt>
                <c:pt idx="10712">
                  <c:v>43297</c:v>
                </c:pt>
                <c:pt idx="10713">
                  <c:v>43298</c:v>
                </c:pt>
                <c:pt idx="10714">
                  <c:v>43299</c:v>
                </c:pt>
                <c:pt idx="10715">
                  <c:v>43300</c:v>
                </c:pt>
                <c:pt idx="10716">
                  <c:v>43301</c:v>
                </c:pt>
                <c:pt idx="10717">
                  <c:v>43302</c:v>
                </c:pt>
                <c:pt idx="10718">
                  <c:v>43303</c:v>
                </c:pt>
                <c:pt idx="10719">
                  <c:v>43304</c:v>
                </c:pt>
                <c:pt idx="10720">
                  <c:v>43305</c:v>
                </c:pt>
                <c:pt idx="10721">
                  <c:v>43306</c:v>
                </c:pt>
                <c:pt idx="10722">
                  <c:v>43307</c:v>
                </c:pt>
                <c:pt idx="10723">
                  <c:v>43308</c:v>
                </c:pt>
                <c:pt idx="10724">
                  <c:v>43309</c:v>
                </c:pt>
                <c:pt idx="10725">
                  <c:v>43310</c:v>
                </c:pt>
                <c:pt idx="10726">
                  <c:v>43311</c:v>
                </c:pt>
                <c:pt idx="10727">
                  <c:v>43312</c:v>
                </c:pt>
                <c:pt idx="10728">
                  <c:v>43313</c:v>
                </c:pt>
                <c:pt idx="10729">
                  <c:v>43314</c:v>
                </c:pt>
                <c:pt idx="10730">
                  <c:v>43315</c:v>
                </c:pt>
                <c:pt idx="10731">
                  <c:v>43316</c:v>
                </c:pt>
                <c:pt idx="10732">
                  <c:v>43317</c:v>
                </c:pt>
                <c:pt idx="10733">
                  <c:v>43318</c:v>
                </c:pt>
                <c:pt idx="10734">
                  <c:v>43319</c:v>
                </c:pt>
                <c:pt idx="10735">
                  <c:v>43320</c:v>
                </c:pt>
                <c:pt idx="10736">
                  <c:v>43321</c:v>
                </c:pt>
                <c:pt idx="10737">
                  <c:v>43322</c:v>
                </c:pt>
                <c:pt idx="10738">
                  <c:v>43323</c:v>
                </c:pt>
                <c:pt idx="10739">
                  <c:v>43324</c:v>
                </c:pt>
                <c:pt idx="10740">
                  <c:v>43325</c:v>
                </c:pt>
                <c:pt idx="10741">
                  <c:v>43326</c:v>
                </c:pt>
                <c:pt idx="10742">
                  <c:v>43327</c:v>
                </c:pt>
                <c:pt idx="10743">
                  <c:v>43328</c:v>
                </c:pt>
                <c:pt idx="10744">
                  <c:v>43329</c:v>
                </c:pt>
                <c:pt idx="10745">
                  <c:v>43330</c:v>
                </c:pt>
                <c:pt idx="10746">
                  <c:v>43331</c:v>
                </c:pt>
                <c:pt idx="10747">
                  <c:v>43332</c:v>
                </c:pt>
                <c:pt idx="10748">
                  <c:v>43333</c:v>
                </c:pt>
                <c:pt idx="10749">
                  <c:v>43334</c:v>
                </c:pt>
                <c:pt idx="10750">
                  <c:v>43335</c:v>
                </c:pt>
                <c:pt idx="10751">
                  <c:v>43336</c:v>
                </c:pt>
                <c:pt idx="10752">
                  <c:v>43337</c:v>
                </c:pt>
                <c:pt idx="10753">
                  <c:v>43338</c:v>
                </c:pt>
                <c:pt idx="10754">
                  <c:v>43339</c:v>
                </c:pt>
                <c:pt idx="10755">
                  <c:v>43340</c:v>
                </c:pt>
                <c:pt idx="10756">
                  <c:v>43341</c:v>
                </c:pt>
                <c:pt idx="10757">
                  <c:v>43342</c:v>
                </c:pt>
                <c:pt idx="10758">
                  <c:v>43343</c:v>
                </c:pt>
                <c:pt idx="10759">
                  <c:v>43344</c:v>
                </c:pt>
                <c:pt idx="10760">
                  <c:v>43345</c:v>
                </c:pt>
                <c:pt idx="10761">
                  <c:v>43346</c:v>
                </c:pt>
                <c:pt idx="10762">
                  <c:v>43347</c:v>
                </c:pt>
                <c:pt idx="10763">
                  <c:v>43348</c:v>
                </c:pt>
                <c:pt idx="10764">
                  <c:v>43349</c:v>
                </c:pt>
                <c:pt idx="10765">
                  <c:v>43350</c:v>
                </c:pt>
                <c:pt idx="10766">
                  <c:v>43351</c:v>
                </c:pt>
                <c:pt idx="10767">
                  <c:v>43352</c:v>
                </c:pt>
                <c:pt idx="10768">
                  <c:v>43353</c:v>
                </c:pt>
                <c:pt idx="10769">
                  <c:v>43354</c:v>
                </c:pt>
                <c:pt idx="10770">
                  <c:v>43355</c:v>
                </c:pt>
                <c:pt idx="10771">
                  <c:v>43356</c:v>
                </c:pt>
                <c:pt idx="10772">
                  <c:v>43357</c:v>
                </c:pt>
                <c:pt idx="10773">
                  <c:v>43358</c:v>
                </c:pt>
                <c:pt idx="10774">
                  <c:v>43359</c:v>
                </c:pt>
                <c:pt idx="10775">
                  <c:v>43360</c:v>
                </c:pt>
                <c:pt idx="10776">
                  <c:v>43361</c:v>
                </c:pt>
                <c:pt idx="10777">
                  <c:v>43362</c:v>
                </c:pt>
                <c:pt idx="10778">
                  <c:v>43363</c:v>
                </c:pt>
                <c:pt idx="10779">
                  <c:v>43364</c:v>
                </c:pt>
                <c:pt idx="10780">
                  <c:v>43365</c:v>
                </c:pt>
                <c:pt idx="10781">
                  <c:v>43366</c:v>
                </c:pt>
                <c:pt idx="10782">
                  <c:v>43367</c:v>
                </c:pt>
                <c:pt idx="10783">
                  <c:v>43368</c:v>
                </c:pt>
                <c:pt idx="10784">
                  <c:v>43369</c:v>
                </c:pt>
                <c:pt idx="10785">
                  <c:v>43370</c:v>
                </c:pt>
                <c:pt idx="10786">
                  <c:v>43371</c:v>
                </c:pt>
                <c:pt idx="10787">
                  <c:v>43372</c:v>
                </c:pt>
                <c:pt idx="10788">
                  <c:v>43373</c:v>
                </c:pt>
                <c:pt idx="10789">
                  <c:v>43374</c:v>
                </c:pt>
                <c:pt idx="10790">
                  <c:v>43375</c:v>
                </c:pt>
                <c:pt idx="10791">
                  <c:v>43376</c:v>
                </c:pt>
                <c:pt idx="10792">
                  <c:v>43377</c:v>
                </c:pt>
                <c:pt idx="10793">
                  <c:v>43378</c:v>
                </c:pt>
                <c:pt idx="10794">
                  <c:v>43379</c:v>
                </c:pt>
                <c:pt idx="10795">
                  <c:v>43380</c:v>
                </c:pt>
                <c:pt idx="10796">
                  <c:v>43381</c:v>
                </c:pt>
                <c:pt idx="10797">
                  <c:v>43382</c:v>
                </c:pt>
                <c:pt idx="10798">
                  <c:v>43383</c:v>
                </c:pt>
                <c:pt idx="10799">
                  <c:v>43384</c:v>
                </c:pt>
                <c:pt idx="10800">
                  <c:v>43385</c:v>
                </c:pt>
                <c:pt idx="10801">
                  <c:v>43386</c:v>
                </c:pt>
                <c:pt idx="10802">
                  <c:v>43387</c:v>
                </c:pt>
                <c:pt idx="10803">
                  <c:v>43388</c:v>
                </c:pt>
                <c:pt idx="10804">
                  <c:v>43389</c:v>
                </c:pt>
                <c:pt idx="10805">
                  <c:v>43390</c:v>
                </c:pt>
                <c:pt idx="10806">
                  <c:v>43391</c:v>
                </c:pt>
                <c:pt idx="10807">
                  <c:v>43392</c:v>
                </c:pt>
                <c:pt idx="10808">
                  <c:v>43393</c:v>
                </c:pt>
                <c:pt idx="10809">
                  <c:v>43394</c:v>
                </c:pt>
                <c:pt idx="10810">
                  <c:v>43395</c:v>
                </c:pt>
                <c:pt idx="10811">
                  <c:v>43396</c:v>
                </c:pt>
                <c:pt idx="10812">
                  <c:v>43397</c:v>
                </c:pt>
                <c:pt idx="10813">
                  <c:v>43398</c:v>
                </c:pt>
                <c:pt idx="10814">
                  <c:v>43399</c:v>
                </c:pt>
                <c:pt idx="10815">
                  <c:v>43400</c:v>
                </c:pt>
                <c:pt idx="10816">
                  <c:v>43401</c:v>
                </c:pt>
                <c:pt idx="10817">
                  <c:v>43402</c:v>
                </c:pt>
                <c:pt idx="10818">
                  <c:v>43403</c:v>
                </c:pt>
                <c:pt idx="10819">
                  <c:v>43404</c:v>
                </c:pt>
                <c:pt idx="10820">
                  <c:v>43405</c:v>
                </c:pt>
                <c:pt idx="10821">
                  <c:v>43406</c:v>
                </c:pt>
                <c:pt idx="10822">
                  <c:v>43407</c:v>
                </c:pt>
                <c:pt idx="10823">
                  <c:v>43408</c:v>
                </c:pt>
                <c:pt idx="10824">
                  <c:v>43409</c:v>
                </c:pt>
                <c:pt idx="10825">
                  <c:v>43410</c:v>
                </c:pt>
                <c:pt idx="10826">
                  <c:v>43411</c:v>
                </c:pt>
                <c:pt idx="10827">
                  <c:v>43412</c:v>
                </c:pt>
                <c:pt idx="10828">
                  <c:v>43413</c:v>
                </c:pt>
                <c:pt idx="10829">
                  <c:v>43414</c:v>
                </c:pt>
                <c:pt idx="10830">
                  <c:v>43415</c:v>
                </c:pt>
                <c:pt idx="10831">
                  <c:v>43416</c:v>
                </c:pt>
                <c:pt idx="10832">
                  <c:v>43417</c:v>
                </c:pt>
                <c:pt idx="10833">
                  <c:v>43418</c:v>
                </c:pt>
                <c:pt idx="10834">
                  <c:v>43419</c:v>
                </c:pt>
                <c:pt idx="10835">
                  <c:v>43420</c:v>
                </c:pt>
                <c:pt idx="10836">
                  <c:v>43421</c:v>
                </c:pt>
                <c:pt idx="10837">
                  <c:v>43422</c:v>
                </c:pt>
                <c:pt idx="10838">
                  <c:v>43423</c:v>
                </c:pt>
                <c:pt idx="10839">
                  <c:v>43424</c:v>
                </c:pt>
                <c:pt idx="10840">
                  <c:v>43425</c:v>
                </c:pt>
                <c:pt idx="10841">
                  <c:v>43426</c:v>
                </c:pt>
                <c:pt idx="10842">
                  <c:v>43427</c:v>
                </c:pt>
                <c:pt idx="10843">
                  <c:v>43428</c:v>
                </c:pt>
                <c:pt idx="10844">
                  <c:v>43429</c:v>
                </c:pt>
                <c:pt idx="10845">
                  <c:v>43430</c:v>
                </c:pt>
                <c:pt idx="10846">
                  <c:v>43431</c:v>
                </c:pt>
                <c:pt idx="10847">
                  <c:v>43432</c:v>
                </c:pt>
                <c:pt idx="10848">
                  <c:v>43433</c:v>
                </c:pt>
                <c:pt idx="10849">
                  <c:v>43434</c:v>
                </c:pt>
                <c:pt idx="10850">
                  <c:v>43435</c:v>
                </c:pt>
                <c:pt idx="10851">
                  <c:v>43436</c:v>
                </c:pt>
                <c:pt idx="10852">
                  <c:v>43437</c:v>
                </c:pt>
                <c:pt idx="10853">
                  <c:v>43438</c:v>
                </c:pt>
                <c:pt idx="10854">
                  <c:v>43439</c:v>
                </c:pt>
                <c:pt idx="10855">
                  <c:v>43440</c:v>
                </c:pt>
                <c:pt idx="10856">
                  <c:v>43441</c:v>
                </c:pt>
                <c:pt idx="10857">
                  <c:v>43442</c:v>
                </c:pt>
                <c:pt idx="10858">
                  <c:v>43443</c:v>
                </c:pt>
                <c:pt idx="10859">
                  <c:v>43444</c:v>
                </c:pt>
                <c:pt idx="10860">
                  <c:v>43445</c:v>
                </c:pt>
                <c:pt idx="10861">
                  <c:v>43446</c:v>
                </c:pt>
                <c:pt idx="10862">
                  <c:v>43447</c:v>
                </c:pt>
                <c:pt idx="10863">
                  <c:v>43448</c:v>
                </c:pt>
                <c:pt idx="10864">
                  <c:v>43449</c:v>
                </c:pt>
                <c:pt idx="10865">
                  <c:v>43450</c:v>
                </c:pt>
                <c:pt idx="10866">
                  <c:v>43451</c:v>
                </c:pt>
                <c:pt idx="10867">
                  <c:v>43452</c:v>
                </c:pt>
                <c:pt idx="10868">
                  <c:v>43453</c:v>
                </c:pt>
                <c:pt idx="10869">
                  <c:v>43454</c:v>
                </c:pt>
                <c:pt idx="10870">
                  <c:v>43455</c:v>
                </c:pt>
                <c:pt idx="10871">
                  <c:v>43456</c:v>
                </c:pt>
                <c:pt idx="10872">
                  <c:v>43457</c:v>
                </c:pt>
                <c:pt idx="10873">
                  <c:v>43458</c:v>
                </c:pt>
                <c:pt idx="10874">
                  <c:v>43459</c:v>
                </c:pt>
                <c:pt idx="10875">
                  <c:v>43460</c:v>
                </c:pt>
                <c:pt idx="10876">
                  <c:v>43461</c:v>
                </c:pt>
                <c:pt idx="10877">
                  <c:v>43462</c:v>
                </c:pt>
                <c:pt idx="10878">
                  <c:v>43463</c:v>
                </c:pt>
                <c:pt idx="10879">
                  <c:v>43464</c:v>
                </c:pt>
                <c:pt idx="10880">
                  <c:v>43465</c:v>
                </c:pt>
                <c:pt idx="10881">
                  <c:v>43466</c:v>
                </c:pt>
                <c:pt idx="10882">
                  <c:v>43467</c:v>
                </c:pt>
                <c:pt idx="10883">
                  <c:v>43468</c:v>
                </c:pt>
                <c:pt idx="10884">
                  <c:v>43469</c:v>
                </c:pt>
                <c:pt idx="10885">
                  <c:v>43470</c:v>
                </c:pt>
                <c:pt idx="10886">
                  <c:v>43471</c:v>
                </c:pt>
                <c:pt idx="10887">
                  <c:v>43472</c:v>
                </c:pt>
                <c:pt idx="10888">
                  <c:v>43473</c:v>
                </c:pt>
                <c:pt idx="10889">
                  <c:v>43474</c:v>
                </c:pt>
                <c:pt idx="10890">
                  <c:v>43475</c:v>
                </c:pt>
                <c:pt idx="10891">
                  <c:v>43476</c:v>
                </c:pt>
                <c:pt idx="10892">
                  <c:v>43477</c:v>
                </c:pt>
                <c:pt idx="10893">
                  <c:v>43478</c:v>
                </c:pt>
                <c:pt idx="10894">
                  <c:v>43479</c:v>
                </c:pt>
                <c:pt idx="10895">
                  <c:v>43480</c:v>
                </c:pt>
                <c:pt idx="10896">
                  <c:v>43481</c:v>
                </c:pt>
                <c:pt idx="10897">
                  <c:v>43482</c:v>
                </c:pt>
                <c:pt idx="10898">
                  <c:v>43483</c:v>
                </c:pt>
                <c:pt idx="10899">
                  <c:v>43484</c:v>
                </c:pt>
                <c:pt idx="10900">
                  <c:v>43485</c:v>
                </c:pt>
                <c:pt idx="10901">
                  <c:v>43486</c:v>
                </c:pt>
                <c:pt idx="10902">
                  <c:v>43487</c:v>
                </c:pt>
                <c:pt idx="10903">
                  <c:v>43488</c:v>
                </c:pt>
                <c:pt idx="10904">
                  <c:v>43489</c:v>
                </c:pt>
                <c:pt idx="10905">
                  <c:v>43490</c:v>
                </c:pt>
                <c:pt idx="10906">
                  <c:v>43491</c:v>
                </c:pt>
                <c:pt idx="10907">
                  <c:v>43492</c:v>
                </c:pt>
                <c:pt idx="10908">
                  <c:v>43493</c:v>
                </c:pt>
                <c:pt idx="10909">
                  <c:v>43494</c:v>
                </c:pt>
                <c:pt idx="10910">
                  <c:v>43495</c:v>
                </c:pt>
                <c:pt idx="10911">
                  <c:v>43496</c:v>
                </c:pt>
                <c:pt idx="10912">
                  <c:v>43497</c:v>
                </c:pt>
                <c:pt idx="10913">
                  <c:v>43498</c:v>
                </c:pt>
                <c:pt idx="10914">
                  <c:v>43499</c:v>
                </c:pt>
                <c:pt idx="10915">
                  <c:v>43500</c:v>
                </c:pt>
                <c:pt idx="10916">
                  <c:v>43501</c:v>
                </c:pt>
                <c:pt idx="10917">
                  <c:v>43502</c:v>
                </c:pt>
                <c:pt idx="10918">
                  <c:v>43503</c:v>
                </c:pt>
                <c:pt idx="10919">
                  <c:v>43504</c:v>
                </c:pt>
                <c:pt idx="10920">
                  <c:v>43505</c:v>
                </c:pt>
                <c:pt idx="10921">
                  <c:v>43506</c:v>
                </c:pt>
                <c:pt idx="10922">
                  <c:v>43507</c:v>
                </c:pt>
                <c:pt idx="10923">
                  <c:v>43508</c:v>
                </c:pt>
                <c:pt idx="10924">
                  <c:v>43509</c:v>
                </c:pt>
                <c:pt idx="10925">
                  <c:v>43510</c:v>
                </c:pt>
                <c:pt idx="10926">
                  <c:v>43511</c:v>
                </c:pt>
                <c:pt idx="10927">
                  <c:v>43512</c:v>
                </c:pt>
                <c:pt idx="10928">
                  <c:v>43513</c:v>
                </c:pt>
                <c:pt idx="10929">
                  <c:v>43514</c:v>
                </c:pt>
                <c:pt idx="10930">
                  <c:v>43515</c:v>
                </c:pt>
                <c:pt idx="10931">
                  <c:v>43516</c:v>
                </c:pt>
                <c:pt idx="10932">
                  <c:v>43517</c:v>
                </c:pt>
                <c:pt idx="10933">
                  <c:v>43518</c:v>
                </c:pt>
                <c:pt idx="10934">
                  <c:v>43519</c:v>
                </c:pt>
                <c:pt idx="10935">
                  <c:v>43520</c:v>
                </c:pt>
                <c:pt idx="10936">
                  <c:v>43521</c:v>
                </c:pt>
                <c:pt idx="10937">
                  <c:v>43522</c:v>
                </c:pt>
                <c:pt idx="10938">
                  <c:v>43523</c:v>
                </c:pt>
                <c:pt idx="10939">
                  <c:v>43524</c:v>
                </c:pt>
                <c:pt idx="10940">
                  <c:v>43525</c:v>
                </c:pt>
                <c:pt idx="10941">
                  <c:v>43526</c:v>
                </c:pt>
                <c:pt idx="10942">
                  <c:v>43527</c:v>
                </c:pt>
                <c:pt idx="10943">
                  <c:v>43528</c:v>
                </c:pt>
                <c:pt idx="10944">
                  <c:v>43529</c:v>
                </c:pt>
                <c:pt idx="10945">
                  <c:v>43530</c:v>
                </c:pt>
                <c:pt idx="10946">
                  <c:v>43531</c:v>
                </c:pt>
                <c:pt idx="10947">
                  <c:v>43532</c:v>
                </c:pt>
                <c:pt idx="10948">
                  <c:v>43533</c:v>
                </c:pt>
                <c:pt idx="10949">
                  <c:v>43534</c:v>
                </c:pt>
                <c:pt idx="10950">
                  <c:v>43535</c:v>
                </c:pt>
                <c:pt idx="10951">
                  <c:v>43536</c:v>
                </c:pt>
                <c:pt idx="10952">
                  <c:v>43537</c:v>
                </c:pt>
                <c:pt idx="10953">
                  <c:v>43538</c:v>
                </c:pt>
                <c:pt idx="10954">
                  <c:v>43539</c:v>
                </c:pt>
                <c:pt idx="10955">
                  <c:v>43540</c:v>
                </c:pt>
                <c:pt idx="10956">
                  <c:v>43541</c:v>
                </c:pt>
                <c:pt idx="10957">
                  <c:v>43542</c:v>
                </c:pt>
                <c:pt idx="10958">
                  <c:v>43543</c:v>
                </c:pt>
                <c:pt idx="10959">
                  <c:v>43544</c:v>
                </c:pt>
                <c:pt idx="10960">
                  <c:v>43545</c:v>
                </c:pt>
                <c:pt idx="10961">
                  <c:v>43546</c:v>
                </c:pt>
                <c:pt idx="10962">
                  <c:v>43547</c:v>
                </c:pt>
                <c:pt idx="10963">
                  <c:v>43548</c:v>
                </c:pt>
                <c:pt idx="10964">
                  <c:v>43549</c:v>
                </c:pt>
                <c:pt idx="10965">
                  <c:v>43550</c:v>
                </c:pt>
                <c:pt idx="10966">
                  <c:v>43551</c:v>
                </c:pt>
                <c:pt idx="10967">
                  <c:v>43552</c:v>
                </c:pt>
                <c:pt idx="10968">
                  <c:v>43553</c:v>
                </c:pt>
                <c:pt idx="10969">
                  <c:v>43554</c:v>
                </c:pt>
                <c:pt idx="10970">
                  <c:v>43555</c:v>
                </c:pt>
                <c:pt idx="10971">
                  <c:v>43556</c:v>
                </c:pt>
                <c:pt idx="10972">
                  <c:v>43557</c:v>
                </c:pt>
                <c:pt idx="10973">
                  <c:v>43558</c:v>
                </c:pt>
                <c:pt idx="10974">
                  <c:v>43559</c:v>
                </c:pt>
                <c:pt idx="10975">
                  <c:v>43560</c:v>
                </c:pt>
                <c:pt idx="10976">
                  <c:v>43561</c:v>
                </c:pt>
                <c:pt idx="10977">
                  <c:v>43562</c:v>
                </c:pt>
                <c:pt idx="10978">
                  <c:v>43563</c:v>
                </c:pt>
                <c:pt idx="10979">
                  <c:v>43564</c:v>
                </c:pt>
                <c:pt idx="10980">
                  <c:v>43565</c:v>
                </c:pt>
                <c:pt idx="10981">
                  <c:v>43566</c:v>
                </c:pt>
                <c:pt idx="10982">
                  <c:v>43567</c:v>
                </c:pt>
                <c:pt idx="10983">
                  <c:v>43568</c:v>
                </c:pt>
                <c:pt idx="10984">
                  <c:v>43569</c:v>
                </c:pt>
                <c:pt idx="10985">
                  <c:v>43570</c:v>
                </c:pt>
                <c:pt idx="10986">
                  <c:v>43571</c:v>
                </c:pt>
                <c:pt idx="10987">
                  <c:v>43572</c:v>
                </c:pt>
                <c:pt idx="10988">
                  <c:v>43573</c:v>
                </c:pt>
                <c:pt idx="10989">
                  <c:v>43574</c:v>
                </c:pt>
                <c:pt idx="10990">
                  <c:v>43575</c:v>
                </c:pt>
                <c:pt idx="10991">
                  <c:v>43576</c:v>
                </c:pt>
                <c:pt idx="10992">
                  <c:v>43577</c:v>
                </c:pt>
                <c:pt idx="10993">
                  <c:v>43578</c:v>
                </c:pt>
                <c:pt idx="10994">
                  <c:v>43579</c:v>
                </c:pt>
                <c:pt idx="10995">
                  <c:v>43580</c:v>
                </c:pt>
                <c:pt idx="10996">
                  <c:v>43581</c:v>
                </c:pt>
                <c:pt idx="10997">
                  <c:v>43582</c:v>
                </c:pt>
                <c:pt idx="10998">
                  <c:v>43583</c:v>
                </c:pt>
                <c:pt idx="10999">
                  <c:v>43584</c:v>
                </c:pt>
                <c:pt idx="11000">
                  <c:v>43585</c:v>
                </c:pt>
                <c:pt idx="11001">
                  <c:v>43586</c:v>
                </c:pt>
                <c:pt idx="11002">
                  <c:v>43587</c:v>
                </c:pt>
                <c:pt idx="11003">
                  <c:v>43588</c:v>
                </c:pt>
                <c:pt idx="11004">
                  <c:v>43589</c:v>
                </c:pt>
                <c:pt idx="11005">
                  <c:v>43590</c:v>
                </c:pt>
                <c:pt idx="11006">
                  <c:v>43591</c:v>
                </c:pt>
                <c:pt idx="11007">
                  <c:v>43592</c:v>
                </c:pt>
                <c:pt idx="11008">
                  <c:v>43593</c:v>
                </c:pt>
                <c:pt idx="11009">
                  <c:v>43594</c:v>
                </c:pt>
                <c:pt idx="11010">
                  <c:v>43595</c:v>
                </c:pt>
                <c:pt idx="11011">
                  <c:v>43596</c:v>
                </c:pt>
                <c:pt idx="11012">
                  <c:v>43597</c:v>
                </c:pt>
                <c:pt idx="11013">
                  <c:v>43598</c:v>
                </c:pt>
                <c:pt idx="11014">
                  <c:v>43599</c:v>
                </c:pt>
                <c:pt idx="11015">
                  <c:v>43600</c:v>
                </c:pt>
                <c:pt idx="11016">
                  <c:v>43601</c:v>
                </c:pt>
                <c:pt idx="11017">
                  <c:v>43602</c:v>
                </c:pt>
                <c:pt idx="11018">
                  <c:v>43603</c:v>
                </c:pt>
                <c:pt idx="11019">
                  <c:v>43604</c:v>
                </c:pt>
                <c:pt idx="11020">
                  <c:v>43605</c:v>
                </c:pt>
                <c:pt idx="11021">
                  <c:v>43606</c:v>
                </c:pt>
                <c:pt idx="11022">
                  <c:v>43607</c:v>
                </c:pt>
                <c:pt idx="11023">
                  <c:v>43608</c:v>
                </c:pt>
                <c:pt idx="11024">
                  <c:v>43609</c:v>
                </c:pt>
                <c:pt idx="11025">
                  <c:v>43610</c:v>
                </c:pt>
                <c:pt idx="11026">
                  <c:v>43611</c:v>
                </c:pt>
                <c:pt idx="11027">
                  <c:v>43612</c:v>
                </c:pt>
                <c:pt idx="11028">
                  <c:v>43613</c:v>
                </c:pt>
                <c:pt idx="11029">
                  <c:v>43614</c:v>
                </c:pt>
                <c:pt idx="11030">
                  <c:v>43615</c:v>
                </c:pt>
                <c:pt idx="11031">
                  <c:v>43616</c:v>
                </c:pt>
                <c:pt idx="11032">
                  <c:v>43617</c:v>
                </c:pt>
                <c:pt idx="11033">
                  <c:v>43618</c:v>
                </c:pt>
                <c:pt idx="11034">
                  <c:v>43619</c:v>
                </c:pt>
                <c:pt idx="11035">
                  <c:v>43620</c:v>
                </c:pt>
                <c:pt idx="11036">
                  <c:v>43621</c:v>
                </c:pt>
                <c:pt idx="11037">
                  <c:v>43622</c:v>
                </c:pt>
                <c:pt idx="11038">
                  <c:v>43623</c:v>
                </c:pt>
                <c:pt idx="11039">
                  <c:v>43624</c:v>
                </c:pt>
                <c:pt idx="11040">
                  <c:v>43625</c:v>
                </c:pt>
                <c:pt idx="11041">
                  <c:v>43626</c:v>
                </c:pt>
                <c:pt idx="11042">
                  <c:v>43627</c:v>
                </c:pt>
                <c:pt idx="11043">
                  <c:v>43628</c:v>
                </c:pt>
                <c:pt idx="11044">
                  <c:v>43629</c:v>
                </c:pt>
                <c:pt idx="11045">
                  <c:v>43630</c:v>
                </c:pt>
                <c:pt idx="11046">
                  <c:v>43631</c:v>
                </c:pt>
                <c:pt idx="11047">
                  <c:v>43632</c:v>
                </c:pt>
                <c:pt idx="11048">
                  <c:v>43633</c:v>
                </c:pt>
                <c:pt idx="11049">
                  <c:v>43634</c:v>
                </c:pt>
                <c:pt idx="11050">
                  <c:v>43635</c:v>
                </c:pt>
                <c:pt idx="11051">
                  <c:v>43636</c:v>
                </c:pt>
                <c:pt idx="11052">
                  <c:v>43637</c:v>
                </c:pt>
                <c:pt idx="11053">
                  <c:v>43638</c:v>
                </c:pt>
                <c:pt idx="11054">
                  <c:v>43639</c:v>
                </c:pt>
                <c:pt idx="11055">
                  <c:v>43640</c:v>
                </c:pt>
                <c:pt idx="11056">
                  <c:v>43641</c:v>
                </c:pt>
                <c:pt idx="11057">
                  <c:v>43642</c:v>
                </c:pt>
                <c:pt idx="11058">
                  <c:v>43643</c:v>
                </c:pt>
                <c:pt idx="11059">
                  <c:v>43644</c:v>
                </c:pt>
                <c:pt idx="11060">
                  <c:v>43645</c:v>
                </c:pt>
                <c:pt idx="11061">
                  <c:v>43646</c:v>
                </c:pt>
                <c:pt idx="11062">
                  <c:v>43647</c:v>
                </c:pt>
                <c:pt idx="11063">
                  <c:v>43648</c:v>
                </c:pt>
                <c:pt idx="11064">
                  <c:v>43649</c:v>
                </c:pt>
                <c:pt idx="11065">
                  <c:v>43650</c:v>
                </c:pt>
                <c:pt idx="11066">
                  <c:v>43651</c:v>
                </c:pt>
                <c:pt idx="11067">
                  <c:v>43652</c:v>
                </c:pt>
                <c:pt idx="11068">
                  <c:v>43653</c:v>
                </c:pt>
                <c:pt idx="11069">
                  <c:v>43654</c:v>
                </c:pt>
                <c:pt idx="11070">
                  <c:v>43655</c:v>
                </c:pt>
                <c:pt idx="11071">
                  <c:v>43656</c:v>
                </c:pt>
                <c:pt idx="11072">
                  <c:v>43657</c:v>
                </c:pt>
                <c:pt idx="11073">
                  <c:v>43658</c:v>
                </c:pt>
                <c:pt idx="11074">
                  <c:v>43659</c:v>
                </c:pt>
                <c:pt idx="11075">
                  <c:v>43660</c:v>
                </c:pt>
                <c:pt idx="11076">
                  <c:v>43661</c:v>
                </c:pt>
                <c:pt idx="11077">
                  <c:v>43662</c:v>
                </c:pt>
                <c:pt idx="11078">
                  <c:v>43663</c:v>
                </c:pt>
                <c:pt idx="11079">
                  <c:v>43664</c:v>
                </c:pt>
                <c:pt idx="11080">
                  <c:v>43665</c:v>
                </c:pt>
                <c:pt idx="11081">
                  <c:v>43666</c:v>
                </c:pt>
                <c:pt idx="11082">
                  <c:v>43667</c:v>
                </c:pt>
                <c:pt idx="11083">
                  <c:v>43668</c:v>
                </c:pt>
                <c:pt idx="11084">
                  <c:v>43669</c:v>
                </c:pt>
                <c:pt idx="11085">
                  <c:v>43670</c:v>
                </c:pt>
                <c:pt idx="11086">
                  <c:v>43671</c:v>
                </c:pt>
                <c:pt idx="11087">
                  <c:v>43672</c:v>
                </c:pt>
                <c:pt idx="11088">
                  <c:v>43673</c:v>
                </c:pt>
                <c:pt idx="11089">
                  <c:v>43674</c:v>
                </c:pt>
                <c:pt idx="11090">
                  <c:v>43675</c:v>
                </c:pt>
                <c:pt idx="11091">
                  <c:v>43676</c:v>
                </c:pt>
                <c:pt idx="11092">
                  <c:v>43677</c:v>
                </c:pt>
                <c:pt idx="11093">
                  <c:v>43678</c:v>
                </c:pt>
                <c:pt idx="11094">
                  <c:v>43679</c:v>
                </c:pt>
                <c:pt idx="11095">
                  <c:v>43680</c:v>
                </c:pt>
                <c:pt idx="11096">
                  <c:v>43681</c:v>
                </c:pt>
                <c:pt idx="11097">
                  <c:v>43682</c:v>
                </c:pt>
                <c:pt idx="11098">
                  <c:v>43683</c:v>
                </c:pt>
                <c:pt idx="11099">
                  <c:v>43684</c:v>
                </c:pt>
                <c:pt idx="11100">
                  <c:v>43685</c:v>
                </c:pt>
                <c:pt idx="11101">
                  <c:v>43686</c:v>
                </c:pt>
                <c:pt idx="11102">
                  <c:v>43687</c:v>
                </c:pt>
                <c:pt idx="11103">
                  <c:v>43688</c:v>
                </c:pt>
                <c:pt idx="11104">
                  <c:v>43689</c:v>
                </c:pt>
                <c:pt idx="11105">
                  <c:v>43690</c:v>
                </c:pt>
                <c:pt idx="11106">
                  <c:v>43691</c:v>
                </c:pt>
                <c:pt idx="11107">
                  <c:v>43692</c:v>
                </c:pt>
                <c:pt idx="11108">
                  <c:v>43693</c:v>
                </c:pt>
                <c:pt idx="11109">
                  <c:v>43694</c:v>
                </c:pt>
                <c:pt idx="11110">
                  <c:v>43695</c:v>
                </c:pt>
                <c:pt idx="11111">
                  <c:v>43696</c:v>
                </c:pt>
                <c:pt idx="11112">
                  <c:v>43697</c:v>
                </c:pt>
                <c:pt idx="11113">
                  <c:v>43698</c:v>
                </c:pt>
                <c:pt idx="11114">
                  <c:v>43699</c:v>
                </c:pt>
                <c:pt idx="11115">
                  <c:v>43700</c:v>
                </c:pt>
                <c:pt idx="11116">
                  <c:v>43701</c:v>
                </c:pt>
                <c:pt idx="11117">
                  <c:v>43702</c:v>
                </c:pt>
                <c:pt idx="11118">
                  <c:v>43703</c:v>
                </c:pt>
                <c:pt idx="11119">
                  <c:v>43704</c:v>
                </c:pt>
                <c:pt idx="11120">
                  <c:v>43705</c:v>
                </c:pt>
                <c:pt idx="11121">
                  <c:v>43706</c:v>
                </c:pt>
                <c:pt idx="11122">
                  <c:v>43707</c:v>
                </c:pt>
                <c:pt idx="11123">
                  <c:v>43708</c:v>
                </c:pt>
                <c:pt idx="11124">
                  <c:v>43709</c:v>
                </c:pt>
                <c:pt idx="11125">
                  <c:v>43710</c:v>
                </c:pt>
                <c:pt idx="11126">
                  <c:v>43711</c:v>
                </c:pt>
                <c:pt idx="11127">
                  <c:v>43712</c:v>
                </c:pt>
                <c:pt idx="11128">
                  <c:v>43713</c:v>
                </c:pt>
                <c:pt idx="11129">
                  <c:v>43714</c:v>
                </c:pt>
                <c:pt idx="11130">
                  <c:v>43715</c:v>
                </c:pt>
                <c:pt idx="11131">
                  <c:v>43716</c:v>
                </c:pt>
                <c:pt idx="11132">
                  <c:v>43717</c:v>
                </c:pt>
                <c:pt idx="11133">
                  <c:v>43718</c:v>
                </c:pt>
                <c:pt idx="11134">
                  <c:v>43719</c:v>
                </c:pt>
                <c:pt idx="11135">
                  <c:v>43720</c:v>
                </c:pt>
                <c:pt idx="11136">
                  <c:v>43721</c:v>
                </c:pt>
                <c:pt idx="11137">
                  <c:v>43722</c:v>
                </c:pt>
                <c:pt idx="11138">
                  <c:v>43723</c:v>
                </c:pt>
                <c:pt idx="11139">
                  <c:v>43724</c:v>
                </c:pt>
                <c:pt idx="11140">
                  <c:v>43725</c:v>
                </c:pt>
                <c:pt idx="11141">
                  <c:v>43726</c:v>
                </c:pt>
                <c:pt idx="11142">
                  <c:v>43727</c:v>
                </c:pt>
                <c:pt idx="11143">
                  <c:v>43728</c:v>
                </c:pt>
                <c:pt idx="11144">
                  <c:v>43729</c:v>
                </c:pt>
                <c:pt idx="11145">
                  <c:v>43730</c:v>
                </c:pt>
                <c:pt idx="11146">
                  <c:v>43731</c:v>
                </c:pt>
                <c:pt idx="11147">
                  <c:v>43732</c:v>
                </c:pt>
                <c:pt idx="11148">
                  <c:v>43733</c:v>
                </c:pt>
                <c:pt idx="11149">
                  <c:v>43734</c:v>
                </c:pt>
                <c:pt idx="11150">
                  <c:v>43735</c:v>
                </c:pt>
                <c:pt idx="11151">
                  <c:v>43736</c:v>
                </c:pt>
                <c:pt idx="11152">
                  <c:v>43737</c:v>
                </c:pt>
                <c:pt idx="11153">
                  <c:v>43738</c:v>
                </c:pt>
                <c:pt idx="11154">
                  <c:v>43739</c:v>
                </c:pt>
                <c:pt idx="11155">
                  <c:v>43740</c:v>
                </c:pt>
                <c:pt idx="11156">
                  <c:v>43741</c:v>
                </c:pt>
                <c:pt idx="11157">
                  <c:v>43742</c:v>
                </c:pt>
                <c:pt idx="11158">
                  <c:v>43743</c:v>
                </c:pt>
                <c:pt idx="11159">
                  <c:v>43744</c:v>
                </c:pt>
                <c:pt idx="11160">
                  <c:v>43745</c:v>
                </c:pt>
                <c:pt idx="11161">
                  <c:v>43746</c:v>
                </c:pt>
                <c:pt idx="11162">
                  <c:v>43747</c:v>
                </c:pt>
                <c:pt idx="11163">
                  <c:v>43748</c:v>
                </c:pt>
                <c:pt idx="11164">
                  <c:v>43749</c:v>
                </c:pt>
                <c:pt idx="11165">
                  <c:v>43750</c:v>
                </c:pt>
                <c:pt idx="11166">
                  <c:v>43751</c:v>
                </c:pt>
                <c:pt idx="11167">
                  <c:v>43752</c:v>
                </c:pt>
                <c:pt idx="11168">
                  <c:v>43753</c:v>
                </c:pt>
                <c:pt idx="11169">
                  <c:v>43754</c:v>
                </c:pt>
                <c:pt idx="11170">
                  <c:v>43755</c:v>
                </c:pt>
                <c:pt idx="11171">
                  <c:v>43756</c:v>
                </c:pt>
                <c:pt idx="11172">
                  <c:v>43757</c:v>
                </c:pt>
                <c:pt idx="11173">
                  <c:v>43758</c:v>
                </c:pt>
                <c:pt idx="11174">
                  <c:v>43759</c:v>
                </c:pt>
                <c:pt idx="11175">
                  <c:v>43760</c:v>
                </c:pt>
                <c:pt idx="11176">
                  <c:v>43761</c:v>
                </c:pt>
                <c:pt idx="11177">
                  <c:v>43762</c:v>
                </c:pt>
                <c:pt idx="11178">
                  <c:v>43763</c:v>
                </c:pt>
                <c:pt idx="11179">
                  <c:v>43764</c:v>
                </c:pt>
                <c:pt idx="11180">
                  <c:v>43765</c:v>
                </c:pt>
                <c:pt idx="11181">
                  <c:v>43766</c:v>
                </c:pt>
                <c:pt idx="11182">
                  <c:v>43767</c:v>
                </c:pt>
                <c:pt idx="11183">
                  <c:v>43768</c:v>
                </c:pt>
                <c:pt idx="11184">
                  <c:v>43769</c:v>
                </c:pt>
                <c:pt idx="11185">
                  <c:v>43770</c:v>
                </c:pt>
                <c:pt idx="11186">
                  <c:v>43771</c:v>
                </c:pt>
                <c:pt idx="11187">
                  <c:v>43772</c:v>
                </c:pt>
                <c:pt idx="11188">
                  <c:v>43773</c:v>
                </c:pt>
                <c:pt idx="11189">
                  <c:v>43774</c:v>
                </c:pt>
                <c:pt idx="11190">
                  <c:v>43775</c:v>
                </c:pt>
                <c:pt idx="11191">
                  <c:v>43776</c:v>
                </c:pt>
                <c:pt idx="11192">
                  <c:v>43777</c:v>
                </c:pt>
                <c:pt idx="11193">
                  <c:v>43778</c:v>
                </c:pt>
                <c:pt idx="11194">
                  <c:v>43779</c:v>
                </c:pt>
                <c:pt idx="11195">
                  <c:v>43780</c:v>
                </c:pt>
                <c:pt idx="11196">
                  <c:v>43781</c:v>
                </c:pt>
                <c:pt idx="11197">
                  <c:v>43782</c:v>
                </c:pt>
                <c:pt idx="11198">
                  <c:v>43783</c:v>
                </c:pt>
                <c:pt idx="11199">
                  <c:v>43784</c:v>
                </c:pt>
                <c:pt idx="11200">
                  <c:v>43785</c:v>
                </c:pt>
                <c:pt idx="11201">
                  <c:v>43786</c:v>
                </c:pt>
                <c:pt idx="11202">
                  <c:v>43787</c:v>
                </c:pt>
                <c:pt idx="11203">
                  <c:v>43788</c:v>
                </c:pt>
                <c:pt idx="11204">
                  <c:v>43789</c:v>
                </c:pt>
                <c:pt idx="11205">
                  <c:v>43790</c:v>
                </c:pt>
                <c:pt idx="11206">
                  <c:v>43791</c:v>
                </c:pt>
                <c:pt idx="11207">
                  <c:v>43792</c:v>
                </c:pt>
                <c:pt idx="11208">
                  <c:v>43793</c:v>
                </c:pt>
                <c:pt idx="11209">
                  <c:v>43794</c:v>
                </c:pt>
                <c:pt idx="11210">
                  <c:v>43795</c:v>
                </c:pt>
                <c:pt idx="11211">
                  <c:v>43796</c:v>
                </c:pt>
                <c:pt idx="11212">
                  <c:v>43797</c:v>
                </c:pt>
                <c:pt idx="11213">
                  <c:v>43798</c:v>
                </c:pt>
                <c:pt idx="11214">
                  <c:v>43799</c:v>
                </c:pt>
                <c:pt idx="11215">
                  <c:v>43800</c:v>
                </c:pt>
                <c:pt idx="11216">
                  <c:v>43801</c:v>
                </c:pt>
                <c:pt idx="11217">
                  <c:v>43802</c:v>
                </c:pt>
                <c:pt idx="11218">
                  <c:v>43803</c:v>
                </c:pt>
                <c:pt idx="11219">
                  <c:v>43804</c:v>
                </c:pt>
                <c:pt idx="11220">
                  <c:v>43805</c:v>
                </c:pt>
                <c:pt idx="11221">
                  <c:v>43806</c:v>
                </c:pt>
                <c:pt idx="11222">
                  <c:v>43807</c:v>
                </c:pt>
                <c:pt idx="11223">
                  <c:v>43808</c:v>
                </c:pt>
                <c:pt idx="11224">
                  <c:v>43809</c:v>
                </c:pt>
                <c:pt idx="11225">
                  <c:v>43810</c:v>
                </c:pt>
                <c:pt idx="11226">
                  <c:v>43811</c:v>
                </c:pt>
                <c:pt idx="11227">
                  <c:v>43812</c:v>
                </c:pt>
                <c:pt idx="11228">
                  <c:v>43813</c:v>
                </c:pt>
                <c:pt idx="11229">
                  <c:v>43814</c:v>
                </c:pt>
                <c:pt idx="11230">
                  <c:v>43815</c:v>
                </c:pt>
                <c:pt idx="11231">
                  <c:v>43816</c:v>
                </c:pt>
                <c:pt idx="11232">
                  <c:v>43817</c:v>
                </c:pt>
                <c:pt idx="11233">
                  <c:v>43818</c:v>
                </c:pt>
                <c:pt idx="11234">
                  <c:v>43819</c:v>
                </c:pt>
                <c:pt idx="11235">
                  <c:v>43820</c:v>
                </c:pt>
                <c:pt idx="11236">
                  <c:v>43821</c:v>
                </c:pt>
                <c:pt idx="11237">
                  <c:v>43822</c:v>
                </c:pt>
                <c:pt idx="11238">
                  <c:v>43823</c:v>
                </c:pt>
                <c:pt idx="11239">
                  <c:v>43824</c:v>
                </c:pt>
                <c:pt idx="11240">
                  <c:v>43825</c:v>
                </c:pt>
                <c:pt idx="11241">
                  <c:v>43826</c:v>
                </c:pt>
                <c:pt idx="11242">
                  <c:v>43827</c:v>
                </c:pt>
                <c:pt idx="11243">
                  <c:v>43828</c:v>
                </c:pt>
                <c:pt idx="11244">
                  <c:v>43829</c:v>
                </c:pt>
                <c:pt idx="11245">
                  <c:v>43830</c:v>
                </c:pt>
                <c:pt idx="11246">
                  <c:v>43831</c:v>
                </c:pt>
                <c:pt idx="11247">
                  <c:v>43832</c:v>
                </c:pt>
                <c:pt idx="11248">
                  <c:v>43833</c:v>
                </c:pt>
                <c:pt idx="11249">
                  <c:v>43834</c:v>
                </c:pt>
                <c:pt idx="11250">
                  <c:v>43835</c:v>
                </c:pt>
                <c:pt idx="11251">
                  <c:v>43836</c:v>
                </c:pt>
                <c:pt idx="11252">
                  <c:v>43837</c:v>
                </c:pt>
                <c:pt idx="11253">
                  <c:v>43838</c:v>
                </c:pt>
                <c:pt idx="11254">
                  <c:v>43839</c:v>
                </c:pt>
                <c:pt idx="11255">
                  <c:v>43840</c:v>
                </c:pt>
                <c:pt idx="11256">
                  <c:v>43841</c:v>
                </c:pt>
                <c:pt idx="11257">
                  <c:v>43842</c:v>
                </c:pt>
                <c:pt idx="11258">
                  <c:v>43843</c:v>
                </c:pt>
                <c:pt idx="11259">
                  <c:v>43844</c:v>
                </c:pt>
                <c:pt idx="11260">
                  <c:v>43845</c:v>
                </c:pt>
                <c:pt idx="11261">
                  <c:v>43846</c:v>
                </c:pt>
                <c:pt idx="11262">
                  <c:v>43847</c:v>
                </c:pt>
                <c:pt idx="11263">
                  <c:v>43848</c:v>
                </c:pt>
                <c:pt idx="11264">
                  <c:v>43849</c:v>
                </c:pt>
                <c:pt idx="11265">
                  <c:v>43850</c:v>
                </c:pt>
                <c:pt idx="11266">
                  <c:v>43851</c:v>
                </c:pt>
                <c:pt idx="11267">
                  <c:v>43852</c:v>
                </c:pt>
                <c:pt idx="11268">
                  <c:v>43853</c:v>
                </c:pt>
                <c:pt idx="11269">
                  <c:v>43854</c:v>
                </c:pt>
                <c:pt idx="11270">
                  <c:v>43855</c:v>
                </c:pt>
                <c:pt idx="11271">
                  <c:v>43856</c:v>
                </c:pt>
                <c:pt idx="11272">
                  <c:v>43857</c:v>
                </c:pt>
                <c:pt idx="11273">
                  <c:v>43858</c:v>
                </c:pt>
                <c:pt idx="11274">
                  <c:v>43859</c:v>
                </c:pt>
                <c:pt idx="11275">
                  <c:v>43860</c:v>
                </c:pt>
                <c:pt idx="11276">
                  <c:v>43861</c:v>
                </c:pt>
                <c:pt idx="11277">
                  <c:v>43862</c:v>
                </c:pt>
                <c:pt idx="11278">
                  <c:v>43863</c:v>
                </c:pt>
                <c:pt idx="11279">
                  <c:v>43864</c:v>
                </c:pt>
                <c:pt idx="11280">
                  <c:v>43865</c:v>
                </c:pt>
                <c:pt idx="11281">
                  <c:v>43866</c:v>
                </c:pt>
                <c:pt idx="11282">
                  <c:v>43867</c:v>
                </c:pt>
                <c:pt idx="11283">
                  <c:v>43868</c:v>
                </c:pt>
                <c:pt idx="11284">
                  <c:v>43869</c:v>
                </c:pt>
                <c:pt idx="11285">
                  <c:v>43870</c:v>
                </c:pt>
                <c:pt idx="11286">
                  <c:v>43871</c:v>
                </c:pt>
                <c:pt idx="11287">
                  <c:v>43872</c:v>
                </c:pt>
                <c:pt idx="11288">
                  <c:v>43873</c:v>
                </c:pt>
                <c:pt idx="11289">
                  <c:v>43874</c:v>
                </c:pt>
                <c:pt idx="11290">
                  <c:v>43875</c:v>
                </c:pt>
                <c:pt idx="11291">
                  <c:v>43876</c:v>
                </c:pt>
                <c:pt idx="11292">
                  <c:v>43877</c:v>
                </c:pt>
                <c:pt idx="11293">
                  <c:v>43878</c:v>
                </c:pt>
                <c:pt idx="11294">
                  <c:v>43879</c:v>
                </c:pt>
                <c:pt idx="11295">
                  <c:v>43880</c:v>
                </c:pt>
                <c:pt idx="11296">
                  <c:v>43881</c:v>
                </c:pt>
                <c:pt idx="11297">
                  <c:v>43882</c:v>
                </c:pt>
                <c:pt idx="11298">
                  <c:v>43883</c:v>
                </c:pt>
                <c:pt idx="11299">
                  <c:v>43884</c:v>
                </c:pt>
                <c:pt idx="11300">
                  <c:v>43885</c:v>
                </c:pt>
                <c:pt idx="11301">
                  <c:v>43886</c:v>
                </c:pt>
                <c:pt idx="11302">
                  <c:v>43887</c:v>
                </c:pt>
                <c:pt idx="11303">
                  <c:v>43888</c:v>
                </c:pt>
                <c:pt idx="11304">
                  <c:v>43889</c:v>
                </c:pt>
                <c:pt idx="11305">
                  <c:v>43890</c:v>
                </c:pt>
                <c:pt idx="11306">
                  <c:v>43891</c:v>
                </c:pt>
                <c:pt idx="11307">
                  <c:v>43892</c:v>
                </c:pt>
                <c:pt idx="11308">
                  <c:v>43893</c:v>
                </c:pt>
                <c:pt idx="11309">
                  <c:v>43894</c:v>
                </c:pt>
                <c:pt idx="11310">
                  <c:v>43895</c:v>
                </c:pt>
                <c:pt idx="11311">
                  <c:v>43896</c:v>
                </c:pt>
                <c:pt idx="11312">
                  <c:v>43897</c:v>
                </c:pt>
                <c:pt idx="11313">
                  <c:v>43898</c:v>
                </c:pt>
                <c:pt idx="11314">
                  <c:v>43899</c:v>
                </c:pt>
                <c:pt idx="11315">
                  <c:v>43900</c:v>
                </c:pt>
                <c:pt idx="11316">
                  <c:v>43901</c:v>
                </c:pt>
                <c:pt idx="11317">
                  <c:v>43902</c:v>
                </c:pt>
                <c:pt idx="11318">
                  <c:v>43903</c:v>
                </c:pt>
                <c:pt idx="11319">
                  <c:v>43904</c:v>
                </c:pt>
                <c:pt idx="11320">
                  <c:v>43905</c:v>
                </c:pt>
                <c:pt idx="11321">
                  <c:v>43906</c:v>
                </c:pt>
                <c:pt idx="11322">
                  <c:v>43907</c:v>
                </c:pt>
                <c:pt idx="11323">
                  <c:v>43908</c:v>
                </c:pt>
                <c:pt idx="11324">
                  <c:v>43909</c:v>
                </c:pt>
                <c:pt idx="11325">
                  <c:v>43910</c:v>
                </c:pt>
                <c:pt idx="11326">
                  <c:v>43911</c:v>
                </c:pt>
                <c:pt idx="11327">
                  <c:v>43912</c:v>
                </c:pt>
                <c:pt idx="11328">
                  <c:v>43913</c:v>
                </c:pt>
                <c:pt idx="11329">
                  <c:v>43914</c:v>
                </c:pt>
                <c:pt idx="11330">
                  <c:v>43915</c:v>
                </c:pt>
                <c:pt idx="11331">
                  <c:v>43916</c:v>
                </c:pt>
                <c:pt idx="11332">
                  <c:v>43917</c:v>
                </c:pt>
                <c:pt idx="11333">
                  <c:v>43918</c:v>
                </c:pt>
                <c:pt idx="11334">
                  <c:v>43919</c:v>
                </c:pt>
                <c:pt idx="11335">
                  <c:v>43920</c:v>
                </c:pt>
                <c:pt idx="11336">
                  <c:v>43921</c:v>
                </c:pt>
                <c:pt idx="11337">
                  <c:v>43922</c:v>
                </c:pt>
                <c:pt idx="11338">
                  <c:v>43923</c:v>
                </c:pt>
                <c:pt idx="11339">
                  <c:v>43924</c:v>
                </c:pt>
                <c:pt idx="11340">
                  <c:v>43925</c:v>
                </c:pt>
                <c:pt idx="11341">
                  <c:v>43926</c:v>
                </c:pt>
                <c:pt idx="11342">
                  <c:v>43927</c:v>
                </c:pt>
                <c:pt idx="11343">
                  <c:v>43928</c:v>
                </c:pt>
                <c:pt idx="11344">
                  <c:v>43929</c:v>
                </c:pt>
                <c:pt idx="11345">
                  <c:v>43930</c:v>
                </c:pt>
                <c:pt idx="11346">
                  <c:v>43931</c:v>
                </c:pt>
                <c:pt idx="11347">
                  <c:v>43932</c:v>
                </c:pt>
                <c:pt idx="11348">
                  <c:v>43933</c:v>
                </c:pt>
                <c:pt idx="11349">
                  <c:v>43934</c:v>
                </c:pt>
                <c:pt idx="11350">
                  <c:v>43935</c:v>
                </c:pt>
                <c:pt idx="11351">
                  <c:v>43936</c:v>
                </c:pt>
                <c:pt idx="11352">
                  <c:v>43937</c:v>
                </c:pt>
                <c:pt idx="11353">
                  <c:v>43938</c:v>
                </c:pt>
                <c:pt idx="11354">
                  <c:v>43939</c:v>
                </c:pt>
                <c:pt idx="11355">
                  <c:v>43940</c:v>
                </c:pt>
                <c:pt idx="11356">
                  <c:v>43941</c:v>
                </c:pt>
                <c:pt idx="11357">
                  <c:v>43942</c:v>
                </c:pt>
                <c:pt idx="11358">
                  <c:v>43943</c:v>
                </c:pt>
                <c:pt idx="11359">
                  <c:v>43944</c:v>
                </c:pt>
                <c:pt idx="11360">
                  <c:v>43945</c:v>
                </c:pt>
                <c:pt idx="11361">
                  <c:v>43946</c:v>
                </c:pt>
                <c:pt idx="11362">
                  <c:v>43947</c:v>
                </c:pt>
                <c:pt idx="11363">
                  <c:v>43948</c:v>
                </c:pt>
                <c:pt idx="11364">
                  <c:v>43949</c:v>
                </c:pt>
                <c:pt idx="11365">
                  <c:v>43950</c:v>
                </c:pt>
                <c:pt idx="11366">
                  <c:v>43951</c:v>
                </c:pt>
                <c:pt idx="11367">
                  <c:v>43952</c:v>
                </c:pt>
                <c:pt idx="11368">
                  <c:v>43953</c:v>
                </c:pt>
                <c:pt idx="11369">
                  <c:v>43954</c:v>
                </c:pt>
                <c:pt idx="11370">
                  <c:v>43955</c:v>
                </c:pt>
                <c:pt idx="11371">
                  <c:v>43956</c:v>
                </c:pt>
                <c:pt idx="11372">
                  <c:v>43957</c:v>
                </c:pt>
                <c:pt idx="11373">
                  <c:v>43958</c:v>
                </c:pt>
                <c:pt idx="11374">
                  <c:v>43959</c:v>
                </c:pt>
                <c:pt idx="11375">
                  <c:v>43960</c:v>
                </c:pt>
                <c:pt idx="11376">
                  <c:v>43961</c:v>
                </c:pt>
                <c:pt idx="11377">
                  <c:v>43962</c:v>
                </c:pt>
                <c:pt idx="11378">
                  <c:v>43963</c:v>
                </c:pt>
                <c:pt idx="11379">
                  <c:v>43964</c:v>
                </c:pt>
                <c:pt idx="11380">
                  <c:v>43965</c:v>
                </c:pt>
                <c:pt idx="11381">
                  <c:v>43966</c:v>
                </c:pt>
                <c:pt idx="11382">
                  <c:v>43967</c:v>
                </c:pt>
                <c:pt idx="11383">
                  <c:v>43968</c:v>
                </c:pt>
                <c:pt idx="11384">
                  <c:v>43969</c:v>
                </c:pt>
                <c:pt idx="11385">
                  <c:v>43970</c:v>
                </c:pt>
                <c:pt idx="11386">
                  <c:v>43971</c:v>
                </c:pt>
                <c:pt idx="11387">
                  <c:v>43972</c:v>
                </c:pt>
                <c:pt idx="11388">
                  <c:v>43973</c:v>
                </c:pt>
                <c:pt idx="11389">
                  <c:v>43974</c:v>
                </c:pt>
                <c:pt idx="11390">
                  <c:v>43975</c:v>
                </c:pt>
                <c:pt idx="11391">
                  <c:v>43976</c:v>
                </c:pt>
                <c:pt idx="11392">
                  <c:v>43977</c:v>
                </c:pt>
                <c:pt idx="11393">
                  <c:v>43978</c:v>
                </c:pt>
                <c:pt idx="11394">
                  <c:v>43979</c:v>
                </c:pt>
                <c:pt idx="11395">
                  <c:v>43980</c:v>
                </c:pt>
                <c:pt idx="11396">
                  <c:v>43981</c:v>
                </c:pt>
                <c:pt idx="11397">
                  <c:v>43982</c:v>
                </c:pt>
                <c:pt idx="11398">
                  <c:v>43983</c:v>
                </c:pt>
                <c:pt idx="11399">
                  <c:v>43984</c:v>
                </c:pt>
                <c:pt idx="11400">
                  <c:v>43985</c:v>
                </c:pt>
                <c:pt idx="11401">
                  <c:v>43986</c:v>
                </c:pt>
                <c:pt idx="11402">
                  <c:v>43987</c:v>
                </c:pt>
                <c:pt idx="11403">
                  <c:v>43988</c:v>
                </c:pt>
                <c:pt idx="11404">
                  <c:v>43989</c:v>
                </c:pt>
                <c:pt idx="11405">
                  <c:v>43990</c:v>
                </c:pt>
                <c:pt idx="11406">
                  <c:v>43991</c:v>
                </c:pt>
                <c:pt idx="11407">
                  <c:v>43992</c:v>
                </c:pt>
                <c:pt idx="11408">
                  <c:v>43993</c:v>
                </c:pt>
                <c:pt idx="11409">
                  <c:v>43994</c:v>
                </c:pt>
                <c:pt idx="11410">
                  <c:v>43995</c:v>
                </c:pt>
                <c:pt idx="11411">
                  <c:v>43996</c:v>
                </c:pt>
                <c:pt idx="11412">
                  <c:v>43997</c:v>
                </c:pt>
                <c:pt idx="11413">
                  <c:v>43998</c:v>
                </c:pt>
                <c:pt idx="11414">
                  <c:v>43999</c:v>
                </c:pt>
                <c:pt idx="11415">
                  <c:v>44000</c:v>
                </c:pt>
                <c:pt idx="11416">
                  <c:v>44001</c:v>
                </c:pt>
                <c:pt idx="11417">
                  <c:v>44002</c:v>
                </c:pt>
                <c:pt idx="11418">
                  <c:v>44003</c:v>
                </c:pt>
                <c:pt idx="11419">
                  <c:v>44004</c:v>
                </c:pt>
                <c:pt idx="11420">
                  <c:v>44005</c:v>
                </c:pt>
                <c:pt idx="11421">
                  <c:v>44006</c:v>
                </c:pt>
                <c:pt idx="11422">
                  <c:v>44007</c:v>
                </c:pt>
                <c:pt idx="11423">
                  <c:v>44008</c:v>
                </c:pt>
                <c:pt idx="11424">
                  <c:v>44009</c:v>
                </c:pt>
                <c:pt idx="11425">
                  <c:v>44010</c:v>
                </c:pt>
                <c:pt idx="11426">
                  <c:v>44011</c:v>
                </c:pt>
                <c:pt idx="11427">
                  <c:v>44012</c:v>
                </c:pt>
                <c:pt idx="11428">
                  <c:v>44013</c:v>
                </c:pt>
                <c:pt idx="11429">
                  <c:v>44014</c:v>
                </c:pt>
                <c:pt idx="11430">
                  <c:v>44015</c:v>
                </c:pt>
                <c:pt idx="11431">
                  <c:v>44016</c:v>
                </c:pt>
                <c:pt idx="11432">
                  <c:v>44017</c:v>
                </c:pt>
                <c:pt idx="11433">
                  <c:v>44018</c:v>
                </c:pt>
                <c:pt idx="11434">
                  <c:v>44019</c:v>
                </c:pt>
                <c:pt idx="11435">
                  <c:v>44020</c:v>
                </c:pt>
                <c:pt idx="11436">
                  <c:v>44021</c:v>
                </c:pt>
                <c:pt idx="11437">
                  <c:v>44022</c:v>
                </c:pt>
                <c:pt idx="11438">
                  <c:v>44023</c:v>
                </c:pt>
                <c:pt idx="11439">
                  <c:v>44024</c:v>
                </c:pt>
                <c:pt idx="11440">
                  <c:v>44025</c:v>
                </c:pt>
                <c:pt idx="11441">
                  <c:v>44026</c:v>
                </c:pt>
                <c:pt idx="11442">
                  <c:v>44027</c:v>
                </c:pt>
                <c:pt idx="11443">
                  <c:v>44028</c:v>
                </c:pt>
                <c:pt idx="11444">
                  <c:v>44029</c:v>
                </c:pt>
                <c:pt idx="11445">
                  <c:v>44030</c:v>
                </c:pt>
                <c:pt idx="11446">
                  <c:v>44031</c:v>
                </c:pt>
                <c:pt idx="11447">
                  <c:v>44032</c:v>
                </c:pt>
                <c:pt idx="11448">
                  <c:v>44033</c:v>
                </c:pt>
                <c:pt idx="11449">
                  <c:v>44034</c:v>
                </c:pt>
                <c:pt idx="11450">
                  <c:v>44035</c:v>
                </c:pt>
                <c:pt idx="11451">
                  <c:v>44036</c:v>
                </c:pt>
                <c:pt idx="11452">
                  <c:v>44037</c:v>
                </c:pt>
                <c:pt idx="11453">
                  <c:v>44038</c:v>
                </c:pt>
                <c:pt idx="11454">
                  <c:v>44039</c:v>
                </c:pt>
                <c:pt idx="11455">
                  <c:v>44040</c:v>
                </c:pt>
                <c:pt idx="11456">
                  <c:v>44041</c:v>
                </c:pt>
                <c:pt idx="11457">
                  <c:v>44042</c:v>
                </c:pt>
                <c:pt idx="11458">
                  <c:v>44043</c:v>
                </c:pt>
                <c:pt idx="11459">
                  <c:v>44044</c:v>
                </c:pt>
                <c:pt idx="11460">
                  <c:v>44045</c:v>
                </c:pt>
                <c:pt idx="11461">
                  <c:v>44046</c:v>
                </c:pt>
                <c:pt idx="11462">
                  <c:v>44047</c:v>
                </c:pt>
                <c:pt idx="11463">
                  <c:v>44048</c:v>
                </c:pt>
                <c:pt idx="11464">
                  <c:v>44049</c:v>
                </c:pt>
                <c:pt idx="11465">
                  <c:v>44050</c:v>
                </c:pt>
                <c:pt idx="11466">
                  <c:v>44051</c:v>
                </c:pt>
                <c:pt idx="11467">
                  <c:v>44052</c:v>
                </c:pt>
                <c:pt idx="11468">
                  <c:v>44053</c:v>
                </c:pt>
                <c:pt idx="11469">
                  <c:v>44054</c:v>
                </c:pt>
                <c:pt idx="11470">
                  <c:v>44055</c:v>
                </c:pt>
                <c:pt idx="11471">
                  <c:v>44056</c:v>
                </c:pt>
                <c:pt idx="11472">
                  <c:v>44057</c:v>
                </c:pt>
                <c:pt idx="11473">
                  <c:v>44058</c:v>
                </c:pt>
                <c:pt idx="11474">
                  <c:v>44059</c:v>
                </c:pt>
                <c:pt idx="11475">
                  <c:v>44060</c:v>
                </c:pt>
                <c:pt idx="11476">
                  <c:v>44061</c:v>
                </c:pt>
                <c:pt idx="11477">
                  <c:v>44062</c:v>
                </c:pt>
                <c:pt idx="11478">
                  <c:v>44063</c:v>
                </c:pt>
                <c:pt idx="11479">
                  <c:v>44064</c:v>
                </c:pt>
                <c:pt idx="11480">
                  <c:v>44065</c:v>
                </c:pt>
                <c:pt idx="11481">
                  <c:v>44066</c:v>
                </c:pt>
                <c:pt idx="11482">
                  <c:v>44067</c:v>
                </c:pt>
                <c:pt idx="11483">
                  <c:v>44068</c:v>
                </c:pt>
                <c:pt idx="11484">
                  <c:v>44069</c:v>
                </c:pt>
                <c:pt idx="11485">
                  <c:v>44070</c:v>
                </c:pt>
                <c:pt idx="11486">
                  <c:v>44071</c:v>
                </c:pt>
                <c:pt idx="11487">
                  <c:v>44072</c:v>
                </c:pt>
                <c:pt idx="11488">
                  <c:v>44073</c:v>
                </c:pt>
                <c:pt idx="11489">
                  <c:v>44074</c:v>
                </c:pt>
                <c:pt idx="11490">
                  <c:v>44075</c:v>
                </c:pt>
                <c:pt idx="11491">
                  <c:v>44076</c:v>
                </c:pt>
                <c:pt idx="11492">
                  <c:v>44077</c:v>
                </c:pt>
                <c:pt idx="11493">
                  <c:v>44078</c:v>
                </c:pt>
                <c:pt idx="11494">
                  <c:v>44079</c:v>
                </c:pt>
                <c:pt idx="11495">
                  <c:v>44080</c:v>
                </c:pt>
                <c:pt idx="11496">
                  <c:v>44081</c:v>
                </c:pt>
                <c:pt idx="11497">
                  <c:v>44082</c:v>
                </c:pt>
                <c:pt idx="11498">
                  <c:v>44083</c:v>
                </c:pt>
                <c:pt idx="11499">
                  <c:v>44084</c:v>
                </c:pt>
                <c:pt idx="11500">
                  <c:v>44085</c:v>
                </c:pt>
                <c:pt idx="11501">
                  <c:v>44086</c:v>
                </c:pt>
                <c:pt idx="11502">
                  <c:v>44087</c:v>
                </c:pt>
                <c:pt idx="11503">
                  <c:v>44088</c:v>
                </c:pt>
                <c:pt idx="11504">
                  <c:v>44089</c:v>
                </c:pt>
                <c:pt idx="11505">
                  <c:v>44090</c:v>
                </c:pt>
                <c:pt idx="11506">
                  <c:v>44091</c:v>
                </c:pt>
                <c:pt idx="11507">
                  <c:v>44092</c:v>
                </c:pt>
                <c:pt idx="11508">
                  <c:v>44093</c:v>
                </c:pt>
                <c:pt idx="11509">
                  <c:v>44094</c:v>
                </c:pt>
                <c:pt idx="11510">
                  <c:v>44095</c:v>
                </c:pt>
                <c:pt idx="11511">
                  <c:v>44096</c:v>
                </c:pt>
                <c:pt idx="11512">
                  <c:v>44097</c:v>
                </c:pt>
                <c:pt idx="11513">
                  <c:v>44098</c:v>
                </c:pt>
                <c:pt idx="11514">
                  <c:v>44099</c:v>
                </c:pt>
                <c:pt idx="11515">
                  <c:v>44100</c:v>
                </c:pt>
                <c:pt idx="11516">
                  <c:v>44101</c:v>
                </c:pt>
                <c:pt idx="11517">
                  <c:v>44102</c:v>
                </c:pt>
                <c:pt idx="11518">
                  <c:v>44103</c:v>
                </c:pt>
                <c:pt idx="11519">
                  <c:v>44104</c:v>
                </c:pt>
                <c:pt idx="11520">
                  <c:v>44105</c:v>
                </c:pt>
                <c:pt idx="11521">
                  <c:v>44106</c:v>
                </c:pt>
                <c:pt idx="11522">
                  <c:v>44107</c:v>
                </c:pt>
                <c:pt idx="11523">
                  <c:v>44108</c:v>
                </c:pt>
                <c:pt idx="11524">
                  <c:v>44109</c:v>
                </c:pt>
                <c:pt idx="11525">
                  <c:v>44110</c:v>
                </c:pt>
                <c:pt idx="11526">
                  <c:v>44111</c:v>
                </c:pt>
                <c:pt idx="11527">
                  <c:v>44112</c:v>
                </c:pt>
                <c:pt idx="11528">
                  <c:v>44113</c:v>
                </c:pt>
                <c:pt idx="11529">
                  <c:v>44114</c:v>
                </c:pt>
                <c:pt idx="11530">
                  <c:v>44115</c:v>
                </c:pt>
                <c:pt idx="11531">
                  <c:v>44116</c:v>
                </c:pt>
                <c:pt idx="11532">
                  <c:v>44117</c:v>
                </c:pt>
                <c:pt idx="11533">
                  <c:v>44118</c:v>
                </c:pt>
                <c:pt idx="11534">
                  <c:v>44119</c:v>
                </c:pt>
                <c:pt idx="11535">
                  <c:v>44120</c:v>
                </c:pt>
                <c:pt idx="11536">
                  <c:v>44121</c:v>
                </c:pt>
                <c:pt idx="11537">
                  <c:v>44122</c:v>
                </c:pt>
                <c:pt idx="11538">
                  <c:v>44123</c:v>
                </c:pt>
                <c:pt idx="11539">
                  <c:v>44124</c:v>
                </c:pt>
                <c:pt idx="11540">
                  <c:v>44125</c:v>
                </c:pt>
                <c:pt idx="11541">
                  <c:v>44126</c:v>
                </c:pt>
                <c:pt idx="11542">
                  <c:v>44127</c:v>
                </c:pt>
                <c:pt idx="11543">
                  <c:v>44128</c:v>
                </c:pt>
                <c:pt idx="11544">
                  <c:v>44129</c:v>
                </c:pt>
                <c:pt idx="11545">
                  <c:v>44130</c:v>
                </c:pt>
                <c:pt idx="11546">
                  <c:v>44131</c:v>
                </c:pt>
                <c:pt idx="11547">
                  <c:v>44132</c:v>
                </c:pt>
                <c:pt idx="11548">
                  <c:v>44133</c:v>
                </c:pt>
                <c:pt idx="11549">
                  <c:v>44134</c:v>
                </c:pt>
                <c:pt idx="11550">
                  <c:v>44135</c:v>
                </c:pt>
                <c:pt idx="11551">
                  <c:v>44136</c:v>
                </c:pt>
                <c:pt idx="11552">
                  <c:v>44137</c:v>
                </c:pt>
                <c:pt idx="11553">
                  <c:v>44138</c:v>
                </c:pt>
                <c:pt idx="11554">
                  <c:v>44139</c:v>
                </c:pt>
                <c:pt idx="11555">
                  <c:v>44140</c:v>
                </c:pt>
                <c:pt idx="11556">
                  <c:v>44141</c:v>
                </c:pt>
                <c:pt idx="11557">
                  <c:v>44142</c:v>
                </c:pt>
                <c:pt idx="11558">
                  <c:v>44143</c:v>
                </c:pt>
                <c:pt idx="11559">
                  <c:v>44144</c:v>
                </c:pt>
                <c:pt idx="11560">
                  <c:v>44145</c:v>
                </c:pt>
                <c:pt idx="11561">
                  <c:v>44146</c:v>
                </c:pt>
                <c:pt idx="11562">
                  <c:v>44147</c:v>
                </c:pt>
                <c:pt idx="11563">
                  <c:v>44148</c:v>
                </c:pt>
                <c:pt idx="11564">
                  <c:v>44149</c:v>
                </c:pt>
                <c:pt idx="11565">
                  <c:v>44150</c:v>
                </c:pt>
                <c:pt idx="11566">
                  <c:v>44151</c:v>
                </c:pt>
                <c:pt idx="11567">
                  <c:v>44152</c:v>
                </c:pt>
                <c:pt idx="11568">
                  <c:v>44153</c:v>
                </c:pt>
                <c:pt idx="11569">
                  <c:v>44154</c:v>
                </c:pt>
                <c:pt idx="11570">
                  <c:v>44155</c:v>
                </c:pt>
                <c:pt idx="11571">
                  <c:v>44156</c:v>
                </c:pt>
                <c:pt idx="11572">
                  <c:v>44157</c:v>
                </c:pt>
                <c:pt idx="11573">
                  <c:v>44158</c:v>
                </c:pt>
                <c:pt idx="11574">
                  <c:v>44159</c:v>
                </c:pt>
                <c:pt idx="11575">
                  <c:v>44160</c:v>
                </c:pt>
                <c:pt idx="11576">
                  <c:v>44161</c:v>
                </c:pt>
                <c:pt idx="11577">
                  <c:v>44162</c:v>
                </c:pt>
                <c:pt idx="11578">
                  <c:v>44163</c:v>
                </c:pt>
                <c:pt idx="11579">
                  <c:v>44164</c:v>
                </c:pt>
                <c:pt idx="11580">
                  <c:v>44165</c:v>
                </c:pt>
                <c:pt idx="11581">
                  <c:v>44166</c:v>
                </c:pt>
                <c:pt idx="11582">
                  <c:v>44167</c:v>
                </c:pt>
                <c:pt idx="11583">
                  <c:v>44168</c:v>
                </c:pt>
                <c:pt idx="11584">
                  <c:v>44169</c:v>
                </c:pt>
                <c:pt idx="11585">
                  <c:v>44170</c:v>
                </c:pt>
                <c:pt idx="11586">
                  <c:v>44171</c:v>
                </c:pt>
                <c:pt idx="11587">
                  <c:v>44172</c:v>
                </c:pt>
                <c:pt idx="11588">
                  <c:v>44173</c:v>
                </c:pt>
                <c:pt idx="11589">
                  <c:v>44174</c:v>
                </c:pt>
                <c:pt idx="11590">
                  <c:v>44175</c:v>
                </c:pt>
                <c:pt idx="11591">
                  <c:v>44176</c:v>
                </c:pt>
                <c:pt idx="11592">
                  <c:v>44177</c:v>
                </c:pt>
                <c:pt idx="11593">
                  <c:v>44178</c:v>
                </c:pt>
                <c:pt idx="11594">
                  <c:v>44179</c:v>
                </c:pt>
                <c:pt idx="11595">
                  <c:v>44180</c:v>
                </c:pt>
                <c:pt idx="11596">
                  <c:v>44181</c:v>
                </c:pt>
                <c:pt idx="11597">
                  <c:v>44182</c:v>
                </c:pt>
                <c:pt idx="11598">
                  <c:v>44183</c:v>
                </c:pt>
                <c:pt idx="11599">
                  <c:v>44184</c:v>
                </c:pt>
                <c:pt idx="11600">
                  <c:v>44185</c:v>
                </c:pt>
                <c:pt idx="11601">
                  <c:v>44186</c:v>
                </c:pt>
                <c:pt idx="11602">
                  <c:v>44187</c:v>
                </c:pt>
                <c:pt idx="11603">
                  <c:v>44188</c:v>
                </c:pt>
                <c:pt idx="11604">
                  <c:v>44189</c:v>
                </c:pt>
                <c:pt idx="11605">
                  <c:v>44190</c:v>
                </c:pt>
                <c:pt idx="11606">
                  <c:v>44191</c:v>
                </c:pt>
                <c:pt idx="11607">
                  <c:v>44192</c:v>
                </c:pt>
                <c:pt idx="11608">
                  <c:v>44193</c:v>
                </c:pt>
                <c:pt idx="11609">
                  <c:v>44194</c:v>
                </c:pt>
                <c:pt idx="11610">
                  <c:v>44195</c:v>
                </c:pt>
                <c:pt idx="11611">
                  <c:v>44196</c:v>
                </c:pt>
                <c:pt idx="11612">
                  <c:v>44197</c:v>
                </c:pt>
                <c:pt idx="11613">
                  <c:v>44198</c:v>
                </c:pt>
                <c:pt idx="11614">
                  <c:v>44199</c:v>
                </c:pt>
                <c:pt idx="11615">
                  <c:v>44200</c:v>
                </c:pt>
                <c:pt idx="11616">
                  <c:v>44201</c:v>
                </c:pt>
                <c:pt idx="11617">
                  <c:v>44202</c:v>
                </c:pt>
                <c:pt idx="11618">
                  <c:v>44203</c:v>
                </c:pt>
                <c:pt idx="11619">
                  <c:v>44204</c:v>
                </c:pt>
                <c:pt idx="11620">
                  <c:v>44205</c:v>
                </c:pt>
                <c:pt idx="11621">
                  <c:v>44206</c:v>
                </c:pt>
                <c:pt idx="11622">
                  <c:v>44207</c:v>
                </c:pt>
                <c:pt idx="11623">
                  <c:v>44208</c:v>
                </c:pt>
                <c:pt idx="11624">
                  <c:v>44209</c:v>
                </c:pt>
                <c:pt idx="11625">
                  <c:v>44210</c:v>
                </c:pt>
                <c:pt idx="11626">
                  <c:v>44211</c:v>
                </c:pt>
                <c:pt idx="11627">
                  <c:v>44212</c:v>
                </c:pt>
                <c:pt idx="11628">
                  <c:v>44213</c:v>
                </c:pt>
                <c:pt idx="11629">
                  <c:v>44214</c:v>
                </c:pt>
                <c:pt idx="11630">
                  <c:v>44215</c:v>
                </c:pt>
                <c:pt idx="11631">
                  <c:v>44216</c:v>
                </c:pt>
                <c:pt idx="11632">
                  <c:v>44217</c:v>
                </c:pt>
                <c:pt idx="11633">
                  <c:v>44218</c:v>
                </c:pt>
                <c:pt idx="11634">
                  <c:v>44219</c:v>
                </c:pt>
                <c:pt idx="11635">
                  <c:v>44220</c:v>
                </c:pt>
                <c:pt idx="11636">
                  <c:v>44221</c:v>
                </c:pt>
                <c:pt idx="11637">
                  <c:v>44222</c:v>
                </c:pt>
                <c:pt idx="11638">
                  <c:v>44223</c:v>
                </c:pt>
                <c:pt idx="11639">
                  <c:v>44224</c:v>
                </c:pt>
                <c:pt idx="11640">
                  <c:v>44225</c:v>
                </c:pt>
                <c:pt idx="11641">
                  <c:v>44226</c:v>
                </c:pt>
                <c:pt idx="11642">
                  <c:v>44227</c:v>
                </c:pt>
                <c:pt idx="11643">
                  <c:v>44228</c:v>
                </c:pt>
                <c:pt idx="11644">
                  <c:v>44229</c:v>
                </c:pt>
                <c:pt idx="11645">
                  <c:v>44230</c:v>
                </c:pt>
                <c:pt idx="11646">
                  <c:v>44231</c:v>
                </c:pt>
                <c:pt idx="11647">
                  <c:v>44232</c:v>
                </c:pt>
                <c:pt idx="11648">
                  <c:v>44233</c:v>
                </c:pt>
                <c:pt idx="11649">
                  <c:v>44234</c:v>
                </c:pt>
                <c:pt idx="11650">
                  <c:v>44235</c:v>
                </c:pt>
                <c:pt idx="11651">
                  <c:v>44236</c:v>
                </c:pt>
                <c:pt idx="11652">
                  <c:v>44237</c:v>
                </c:pt>
                <c:pt idx="11653">
                  <c:v>44238</c:v>
                </c:pt>
                <c:pt idx="11654">
                  <c:v>44239</c:v>
                </c:pt>
                <c:pt idx="11655">
                  <c:v>44240</c:v>
                </c:pt>
                <c:pt idx="11656">
                  <c:v>44241</c:v>
                </c:pt>
                <c:pt idx="11657">
                  <c:v>44242</c:v>
                </c:pt>
                <c:pt idx="11658">
                  <c:v>44243</c:v>
                </c:pt>
                <c:pt idx="11659">
                  <c:v>44244</c:v>
                </c:pt>
                <c:pt idx="11660">
                  <c:v>44245</c:v>
                </c:pt>
                <c:pt idx="11661">
                  <c:v>44246</c:v>
                </c:pt>
                <c:pt idx="11662">
                  <c:v>44247</c:v>
                </c:pt>
                <c:pt idx="11663">
                  <c:v>44248</c:v>
                </c:pt>
                <c:pt idx="11664">
                  <c:v>44249</c:v>
                </c:pt>
                <c:pt idx="11665">
                  <c:v>44250</c:v>
                </c:pt>
                <c:pt idx="11666">
                  <c:v>44251</c:v>
                </c:pt>
                <c:pt idx="11667">
                  <c:v>44252</c:v>
                </c:pt>
                <c:pt idx="11668">
                  <c:v>44253</c:v>
                </c:pt>
                <c:pt idx="11669">
                  <c:v>44254</c:v>
                </c:pt>
                <c:pt idx="11670">
                  <c:v>44255</c:v>
                </c:pt>
                <c:pt idx="11671">
                  <c:v>44256</c:v>
                </c:pt>
                <c:pt idx="11672">
                  <c:v>44257</c:v>
                </c:pt>
                <c:pt idx="11673">
                  <c:v>44258</c:v>
                </c:pt>
                <c:pt idx="11674">
                  <c:v>44259</c:v>
                </c:pt>
                <c:pt idx="11675">
                  <c:v>44260</c:v>
                </c:pt>
                <c:pt idx="11676">
                  <c:v>44261</c:v>
                </c:pt>
                <c:pt idx="11677">
                  <c:v>44262</c:v>
                </c:pt>
                <c:pt idx="11678">
                  <c:v>44263</c:v>
                </c:pt>
                <c:pt idx="11679">
                  <c:v>44264</c:v>
                </c:pt>
                <c:pt idx="11680">
                  <c:v>44265</c:v>
                </c:pt>
                <c:pt idx="11681">
                  <c:v>44266</c:v>
                </c:pt>
                <c:pt idx="11682">
                  <c:v>44267</c:v>
                </c:pt>
                <c:pt idx="11683">
                  <c:v>44268</c:v>
                </c:pt>
                <c:pt idx="11684">
                  <c:v>44269</c:v>
                </c:pt>
                <c:pt idx="11685">
                  <c:v>44270</c:v>
                </c:pt>
                <c:pt idx="11686">
                  <c:v>44271</c:v>
                </c:pt>
                <c:pt idx="11687">
                  <c:v>44272</c:v>
                </c:pt>
                <c:pt idx="11688">
                  <c:v>44273</c:v>
                </c:pt>
                <c:pt idx="11689">
                  <c:v>44274</c:v>
                </c:pt>
                <c:pt idx="11690">
                  <c:v>44275</c:v>
                </c:pt>
                <c:pt idx="11691">
                  <c:v>44276</c:v>
                </c:pt>
                <c:pt idx="11692">
                  <c:v>44277</c:v>
                </c:pt>
                <c:pt idx="11693">
                  <c:v>44278</c:v>
                </c:pt>
                <c:pt idx="11694">
                  <c:v>44279</c:v>
                </c:pt>
                <c:pt idx="11695">
                  <c:v>44280</c:v>
                </c:pt>
                <c:pt idx="11696">
                  <c:v>44281</c:v>
                </c:pt>
                <c:pt idx="11697">
                  <c:v>44282</c:v>
                </c:pt>
                <c:pt idx="11698">
                  <c:v>44283</c:v>
                </c:pt>
                <c:pt idx="11699">
                  <c:v>44284</c:v>
                </c:pt>
                <c:pt idx="11700">
                  <c:v>44285</c:v>
                </c:pt>
                <c:pt idx="11701">
                  <c:v>44286</c:v>
                </c:pt>
                <c:pt idx="11702">
                  <c:v>44287</c:v>
                </c:pt>
                <c:pt idx="11703">
                  <c:v>44288</c:v>
                </c:pt>
                <c:pt idx="11704">
                  <c:v>44289</c:v>
                </c:pt>
                <c:pt idx="11705">
                  <c:v>44290</c:v>
                </c:pt>
                <c:pt idx="11706">
                  <c:v>44291</c:v>
                </c:pt>
                <c:pt idx="11707">
                  <c:v>44292</c:v>
                </c:pt>
                <c:pt idx="11708">
                  <c:v>44293</c:v>
                </c:pt>
                <c:pt idx="11709">
                  <c:v>44294</c:v>
                </c:pt>
                <c:pt idx="11710">
                  <c:v>44295</c:v>
                </c:pt>
                <c:pt idx="11711">
                  <c:v>44296</c:v>
                </c:pt>
                <c:pt idx="11712">
                  <c:v>44297</c:v>
                </c:pt>
                <c:pt idx="11713">
                  <c:v>44298</c:v>
                </c:pt>
                <c:pt idx="11714">
                  <c:v>44299</c:v>
                </c:pt>
                <c:pt idx="11715">
                  <c:v>44300</c:v>
                </c:pt>
                <c:pt idx="11716">
                  <c:v>44301</c:v>
                </c:pt>
                <c:pt idx="11717">
                  <c:v>44302</c:v>
                </c:pt>
                <c:pt idx="11718">
                  <c:v>44303</c:v>
                </c:pt>
                <c:pt idx="11719">
                  <c:v>44304</c:v>
                </c:pt>
                <c:pt idx="11720">
                  <c:v>44305</c:v>
                </c:pt>
                <c:pt idx="11721">
                  <c:v>44306</c:v>
                </c:pt>
                <c:pt idx="11722">
                  <c:v>44307</c:v>
                </c:pt>
                <c:pt idx="11723">
                  <c:v>44308</c:v>
                </c:pt>
                <c:pt idx="11724">
                  <c:v>44309</c:v>
                </c:pt>
                <c:pt idx="11725">
                  <c:v>44310</c:v>
                </c:pt>
                <c:pt idx="11726">
                  <c:v>44311</c:v>
                </c:pt>
                <c:pt idx="11727">
                  <c:v>44312</c:v>
                </c:pt>
                <c:pt idx="11728">
                  <c:v>44313</c:v>
                </c:pt>
                <c:pt idx="11729">
                  <c:v>44314</c:v>
                </c:pt>
                <c:pt idx="11730">
                  <c:v>44315</c:v>
                </c:pt>
                <c:pt idx="11731">
                  <c:v>44316</c:v>
                </c:pt>
                <c:pt idx="11732">
                  <c:v>44317</c:v>
                </c:pt>
                <c:pt idx="11733">
                  <c:v>44318</c:v>
                </c:pt>
                <c:pt idx="11734">
                  <c:v>44319</c:v>
                </c:pt>
                <c:pt idx="11735">
                  <c:v>44320</c:v>
                </c:pt>
                <c:pt idx="11736">
                  <c:v>44321</c:v>
                </c:pt>
                <c:pt idx="11737">
                  <c:v>44322</c:v>
                </c:pt>
                <c:pt idx="11738">
                  <c:v>44323</c:v>
                </c:pt>
                <c:pt idx="11739">
                  <c:v>44324</c:v>
                </c:pt>
                <c:pt idx="11740">
                  <c:v>44325</c:v>
                </c:pt>
                <c:pt idx="11741">
                  <c:v>44326</c:v>
                </c:pt>
                <c:pt idx="11742">
                  <c:v>44327</c:v>
                </c:pt>
                <c:pt idx="11743">
                  <c:v>44328</c:v>
                </c:pt>
                <c:pt idx="11744">
                  <c:v>44329</c:v>
                </c:pt>
                <c:pt idx="11745">
                  <c:v>44330</c:v>
                </c:pt>
                <c:pt idx="11746">
                  <c:v>44331</c:v>
                </c:pt>
                <c:pt idx="11747">
                  <c:v>44332</c:v>
                </c:pt>
                <c:pt idx="11748">
                  <c:v>44333</c:v>
                </c:pt>
                <c:pt idx="11749">
                  <c:v>44334</c:v>
                </c:pt>
                <c:pt idx="11750">
                  <c:v>44335</c:v>
                </c:pt>
                <c:pt idx="11751">
                  <c:v>44336</c:v>
                </c:pt>
                <c:pt idx="11752">
                  <c:v>44337</c:v>
                </c:pt>
                <c:pt idx="11753">
                  <c:v>44338</c:v>
                </c:pt>
                <c:pt idx="11754">
                  <c:v>44339</c:v>
                </c:pt>
                <c:pt idx="11755">
                  <c:v>44340</c:v>
                </c:pt>
                <c:pt idx="11756">
                  <c:v>44341</c:v>
                </c:pt>
                <c:pt idx="11757">
                  <c:v>44342</c:v>
                </c:pt>
                <c:pt idx="11758">
                  <c:v>44343</c:v>
                </c:pt>
                <c:pt idx="11759">
                  <c:v>44344</c:v>
                </c:pt>
                <c:pt idx="11760">
                  <c:v>44345</c:v>
                </c:pt>
                <c:pt idx="11761">
                  <c:v>44346</c:v>
                </c:pt>
                <c:pt idx="11762">
                  <c:v>44347</c:v>
                </c:pt>
                <c:pt idx="11763">
                  <c:v>44348</c:v>
                </c:pt>
                <c:pt idx="11764">
                  <c:v>44349</c:v>
                </c:pt>
                <c:pt idx="11765">
                  <c:v>44350</c:v>
                </c:pt>
                <c:pt idx="11766">
                  <c:v>44351</c:v>
                </c:pt>
                <c:pt idx="11767">
                  <c:v>44352</c:v>
                </c:pt>
                <c:pt idx="11768">
                  <c:v>44353</c:v>
                </c:pt>
                <c:pt idx="11769">
                  <c:v>44354</c:v>
                </c:pt>
                <c:pt idx="11770">
                  <c:v>44355</c:v>
                </c:pt>
                <c:pt idx="11771">
                  <c:v>44356</c:v>
                </c:pt>
                <c:pt idx="11772">
                  <c:v>44357</c:v>
                </c:pt>
                <c:pt idx="11773">
                  <c:v>44358</c:v>
                </c:pt>
                <c:pt idx="11774">
                  <c:v>44359</c:v>
                </c:pt>
                <c:pt idx="11775">
                  <c:v>44360</c:v>
                </c:pt>
                <c:pt idx="11776">
                  <c:v>44361</c:v>
                </c:pt>
                <c:pt idx="11777">
                  <c:v>44362</c:v>
                </c:pt>
                <c:pt idx="11778">
                  <c:v>44363</c:v>
                </c:pt>
                <c:pt idx="11779">
                  <c:v>44364</c:v>
                </c:pt>
                <c:pt idx="11780">
                  <c:v>44365</c:v>
                </c:pt>
                <c:pt idx="11781">
                  <c:v>44366</c:v>
                </c:pt>
                <c:pt idx="11782">
                  <c:v>44367</c:v>
                </c:pt>
                <c:pt idx="11783">
                  <c:v>44368</c:v>
                </c:pt>
                <c:pt idx="11784">
                  <c:v>44369</c:v>
                </c:pt>
                <c:pt idx="11785">
                  <c:v>44370</c:v>
                </c:pt>
                <c:pt idx="11786">
                  <c:v>44371</c:v>
                </c:pt>
                <c:pt idx="11787">
                  <c:v>44372</c:v>
                </c:pt>
                <c:pt idx="11788">
                  <c:v>44373</c:v>
                </c:pt>
                <c:pt idx="11789">
                  <c:v>44374</c:v>
                </c:pt>
                <c:pt idx="11790">
                  <c:v>44375</c:v>
                </c:pt>
                <c:pt idx="11791">
                  <c:v>44376</c:v>
                </c:pt>
                <c:pt idx="11792">
                  <c:v>44377</c:v>
                </c:pt>
                <c:pt idx="11793">
                  <c:v>44378</c:v>
                </c:pt>
                <c:pt idx="11794">
                  <c:v>44379</c:v>
                </c:pt>
                <c:pt idx="11795">
                  <c:v>44380</c:v>
                </c:pt>
                <c:pt idx="11796">
                  <c:v>44381</c:v>
                </c:pt>
                <c:pt idx="11797">
                  <c:v>44382</c:v>
                </c:pt>
                <c:pt idx="11798">
                  <c:v>44383</c:v>
                </c:pt>
                <c:pt idx="11799">
                  <c:v>44384</c:v>
                </c:pt>
                <c:pt idx="11800">
                  <c:v>44385</c:v>
                </c:pt>
                <c:pt idx="11801">
                  <c:v>44386</c:v>
                </c:pt>
                <c:pt idx="11802">
                  <c:v>44387</c:v>
                </c:pt>
                <c:pt idx="11803">
                  <c:v>44388</c:v>
                </c:pt>
                <c:pt idx="11804">
                  <c:v>44389</c:v>
                </c:pt>
                <c:pt idx="11805">
                  <c:v>44390</c:v>
                </c:pt>
                <c:pt idx="11806">
                  <c:v>44391</c:v>
                </c:pt>
                <c:pt idx="11807">
                  <c:v>44392</c:v>
                </c:pt>
                <c:pt idx="11808">
                  <c:v>44393</c:v>
                </c:pt>
                <c:pt idx="11809">
                  <c:v>44394</c:v>
                </c:pt>
                <c:pt idx="11810">
                  <c:v>44395</c:v>
                </c:pt>
                <c:pt idx="11811">
                  <c:v>44396</c:v>
                </c:pt>
                <c:pt idx="11812">
                  <c:v>44397</c:v>
                </c:pt>
                <c:pt idx="11813">
                  <c:v>44398</c:v>
                </c:pt>
                <c:pt idx="11814">
                  <c:v>44399</c:v>
                </c:pt>
                <c:pt idx="11815">
                  <c:v>44400</c:v>
                </c:pt>
                <c:pt idx="11816">
                  <c:v>44401</c:v>
                </c:pt>
                <c:pt idx="11817">
                  <c:v>44402</c:v>
                </c:pt>
                <c:pt idx="11818">
                  <c:v>44403</c:v>
                </c:pt>
                <c:pt idx="11819">
                  <c:v>44404</c:v>
                </c:pt>
                <c:pt idx="11820">
                  <c:v>44405</c:v>
                </c:pt>
                <c:pt idx="11821">
                  <c:v>44406</c:v>
                </c:pt>
                <c:pt idx="11822">
                  <c:v>44407</c:v>
                </c:pt>
                <c:pt idx="11823">
                  <c:v>44408</c:v>
                </c:pt>
                <c:pt idx="11824">
                  <c:v>44409</c:v>
                </c:pt>
                <c:pt idx="11825">
                  <c:v>44410</c:v>
                </c:pt>
                <c:pt idx="11826">
                  <c:v>44411</c:v>
                </c:pt>
                <c:pt idx="11827">
                  <c:v>44412</c:v>
                </c:pt>
                <c:pt idx="11828">
                  <c:v>44413</c:v>
                </c:pt>
                <c:pt idx="11829">
                  <c:v>44414</c:v>
                </c:pt>
                <c:pt idx="11830">
                  <c:v>44415</c:v>
                </c:pt>
                <c:pt idx="11831">
                  <c:v>44416</c:v>
                </c:pt>
                <c:pt idx="11832">
                  <c:v>44417</c:v>
                </c:pt>
                <c:pt idx="11833">
                  <c:v>44418</c:v>
                </c:pt>
                <c:pt idx="11834">
                  <c:v>44419</c:v>
                </c:pt>
                <c:pt idx="11835">
                  <c:v>44420</c:v>
                </c:pt>
                <c:pt idx="11836">
                  <c:v>44421</c:v>
                </c:pt>
                <c:pt idx="11837">
                  <c:v>44422</c:v>
                </c:pt>
                <c:pt idx="11838">
                  <c:v>44423</c:v>
                </c:pt>
                <c:pt idx="11839">
                  <c:v>44424</c:v>
                </c:pt>
                <c:pt idx="11840">
                  <c:v>44425</c:v>
                </c:pt>
                <c:pt idx="11841">
                  <c:v>44426</c:v>
                </c:pt>
                <c:pt idx="11842">
                  <c:v>44427</c:v>
                </c:pt>
                <c:pt idx="11843">
                  <c:v>44428</c:v>
                </c:pt>
                <c:pt idx="11844">
                  <c:v>44429</c:v>
                </c:pt>
                <c:pt idx="11845">
                  <c:v>44430</c:v>
                </c:pt>
                <c:pt idx="11846">
                  <c:v>44431</c:v>
                </c:pt>
                <c:pt idx="11847">
                  <c:v>44432</c:v>
                </c:pt>
                <c:pt idx="11848">
                  <c:v>44433</c:v>
                </c:pt>
                <c:pt idx="11849">
                  <c:v>44434</c:v>
                </c:pt>
                <c:pt idx="11850">
                  <c:v>44435</c:v>
                </c:pt>
                <c:pt idx="11851">
                  <c:v>44436</c:v>
                </c:pt>
                <c:pt idx="11852">
                  <c:v>44437</c:v>
                </c:pt>
                <c:pt idx="11853">
                  <c:v>44438</c:v>
                </c:pt>
                <c:pt idx="11854">
                  <c:v>44439</c:v>
                </c:pt>
                <c:pt idx="11855">
                  <c:v>44440</c:v>
                </c:pt>
                <c:pt idx="11856">
                  <c:v>44441</c:v>
                </c:pt>
                <c:pt idx="11857">
                  <c:v>44442</c:v>
                </c:pt>
                <c:pt idx="11858">
                  <c:v>44443</c:v>
                </c:pt>
                <c:pt idx="11859">
                  <c:v>44444</c:v>
                </c:pt>
                <c:pt idx="11860">
                  <c:v>44445</c:v>
                </c:pt>
                <c:pt idx="11861">
                  <c:v>44446</c:v>
                </c:pt>
                <c:pt idx="11862">
                  <c:v>44447</c:v>
                </c:pt>
                <c:pt idx="11863">
                  <c:v>44448</c:v>
                </c:pt>
                <c:pt idx="11864">
                  <c:v>44449</c:v>
                </c:pt>
                <c:pt idx="11865">
                  <c:v>44450</c:v>
                </c:pt>
                <c:pt idx="11866">
                  <c:v>44451</c:v>
                </c:pt>
                <c:pt idx="11867">
                  <c:v>44452</c:v>
                </c:pt>
                <c:pt idx="11868">
                  <c:v>44453</c:v>
                </c:pt>
                <c:pt idx="11869">
                  <c:v>44454</c:v>
                </c:pt>
                <c:pt idx="11870">
                  <c:v>44455</c:v>
                </c:pt>
                <c:pt idx="11871">
                  <c:v>44456</c:v>
                </c:pt>
                <c:pt idx="11872">
                  <c:v>44457</c:v>
                </c:pt>
                <c:pt idx="11873">
                  <c:v>44458</c:v>
                </c:pt>
                <c:pt idx="11874">
                  <c:v>44459</c:v>
                </c:pt>
                <c:pt idx="11875">
                  <c:v>44460</c:v>
                </c:pt>
                <c:pt idx="11876">
                  <c:v>44461</c:v>
                </c:pt>
                <c:pt idx="11877">
                  <c:v>44462</c:v>
                </c:pt>
                <c:pt idx="11878">
                  <c:v>44463</c:v>
                </c:pt>
                <c:pt idx="11879">
                  <c:v>44464</c:v>
                </c:pt>
                <c:pt idx="11880">
                  <c:v>44465</c:v>
                </c:pt>
                <c:pt idx="11881">
                  <c:v>44466</c:v>
                </c:pt>
                <c:pt idx="11882">
                  <c:v>44467</c:v>
                </c:pt>
                <c:pt idx="11883">
                  <c:v>44468</c:v>
                </c:pt>
                <c:pt idx="11884">
                  <c:v>44469</c:v>
                </c:pt>
                <c:pt idx="11885">
                  <c:v>44470</c:v>
                </c:pt>
                <c:pt idx="11886">
                  <c:v>44471</c:v>
                </c:pt>
                <c:pt idx="11887">
                  <c:v>44472</c:v>
                </c:pt>
                <c:pt idx="11888">
                  <c:v>44473</c:v>
                </c:pt>
                <c:pt idx="11889">
                  <c:v>44474</c:v>
                </c:pt>
                <c:pt idx="11890">
                  <c:v>44475</c:v>
                </c:pt>
                <c:pt idx="11891">
                  <c:v>44476</c:v>
                </c:pt>
                <c:pt idx="11892">
                  <c:v>44477</c:v>
                </c:pt>
                <c:pt idx="11893">
                  <c:v>44478</c:v>
                </c:pt>
                <c:pt idx="11894">
                  <c:v>44479</c:v>
                </c:pt>
                <c:pt idx="11895">
                  <c:v>44480</c:v>
                </c:pt>
                <c:pt idx="11896">
                  <c:v>44481</c:v>
                </c:pt>
                <c:pt idx="11897">
                  <c:v>44482</c:v>
                </c:pt>
                <c:pt idx="11898">
                  <c:v>44483</c:v>
                </c:pt>
                <c:pt idx="11899">
                  <c:v>44484</c:v>
                </c:pt>
                <c:pt idx="11900">
                  <c:v>44485</c:v>
                </c:pt>
                <c:pt idx="11901">
                  <c:v>44486</c:v>
                </c:pt>
                <c:pt idx="11902">
                  <c:v>44487</c:v>
                </c:pt>
                <c:pt idx="11903">
                  <c:v>44488</c:v>
                </c:pt>
                <c:pt idx="11904">
                  <c:v>44489</c:v>
                </c:pt>
                <c:pt idx="11905">
                  <c:v>44490</c:v>
                </c:pt>
                <c:pt idx="11906">
                  <c:v>44491</c:v>
                </c:pt>
                <c:pt idx="11907">
                  <c:v>44492</c:v>
                </c:pt>
                <c:pt idx="11908">
                  <c:v>44493</c:v>
                </c:pt>
                <c:pt idx="11909">
                  <c:v>44494</c:v>
                </c:pt>
                <c:pt idx="11910">
                  <c:v>44495</c:v>
                </c:pt>
                <c:pt idx="11911">
                  <c:v>44496</c:v>
                </c:pt>
                <c:pt idx="11912">
                  <c:v>44497</c:v>
                </c:pt>
                <c:pt idx="11913">
                  <c:v>44498</c:v>
                </c:pt>
                <c:pt idx="11914">
                  <c:v>44499</c:v>
                </c:pt>
                <c:pt idx="11915">
                  <c:v>44500</c:v>
                </c:pt>
                <c:pt idx="11916">
                  <c:v>44501</c:v>
                </c:pt>
                <c:pt idx="11917">
                  <c:v>44502</c:v>
                </c:pt>
                <c:pt idx="11918">
                  <c:v>44503</c:v>
                </c:pt>
                <c:pt idx="11919">
                  <c:v>44504</c:v>
                </c:pt>
                <c:pt idx="11920">
                  <c:v>44505</c:v>
                </c:pt>
                <c:pt idx="11921">
                  <c:v>44506</c:v>
                </c:pt>
                <c:pt idx="11922">
                  <c:v>44507</c:v>
                </c:pt>
                <c:pt idx="11923">
                  <c:v>44508</c:v>
                </c:pt>
                <c:pt idx="11924">
                  <c:v>44509</c:v>
                </c:pt>
                <c:pt idx="11925">
                  <c:v>44510</c:v>
                </c:pt>
                <c:pt idx="11926">
                  <c:v>44511</c:v>
                </c:pt>
                <c:pt idx="11927">
                  <c:v>44512</c:v>
                </c:pt>
                <c:pt idx="11928">
                  <c:v>44513</c:v>
                </c:pt>
                <c:pt idx="11929">
                  <c:v>44514</c:v>
                </c:pt>
                <c:pt idx="11930">
                  <c:v>44515</c:v>
                </c:pt>
                <c:pt idx="11931">
                  <c:v>44516</c:v>
                </c:pt>
                <c:pt idx="11932">
                  <c:v>44517</c:v>
                </c:pt>
                <c:pt idx="11933">
                  <c:v>44518</c:v>
                </c:pt>
                <c:pt idx="11934">
                  <c:v>44519</c:v>
                </c:pt>
                <c:pt idx="11935">
                  <c:v>44520</c:v>
                </c:pt>
                <c:pt idx="11936">
                  <c:v>44521</c:v>
                </c:pt>
                <c:pt idx="11937">
                  <c:v>44522</c:v>
                </c:pt>
                <c:pt idx="11938">
                  <c:v>44523</c:v>
                </c:pt>
                <c:pt idx="11939">
                  <c:v>44524</c:v>
                </c:pt>
                <c:pt idx="11940">
                  <c:v>44525</c:v>
                </c:pt>
                <c:pt idx="11941">
                  <c:v>44526</c:v>
                </c:pt>
                <c:pt idx="11942">
                  <c:v>44527</c:v>
                </c:pt>
                <c:pt idx="11943">
                  <c:v>44528</c:v>
                </c:pt>
                <c:pt idx="11944">
                  <c:v>44529</c:v>
                </c:pt>
                <c:pt idx="11945">
                  <c:v>44530</c:v>
                </c:pt>
                <c:pt idx="11946">
                  <c:v>44531</c:v>
                </c:pt>
                <c:pt idx="11947">
                  <c:v>44532</c:v>
                </c:pt>
                <c:pt idx="11948">
                  <c:v>44533</c:v>
                </c:pt>
                <c:pt idx="11949">
                  <c:v>44534</c:v>
                </c:pt>
                <c:pt idx="11950">
                  <c:v>44535</c:v>
                </c:pt>
                <c:pt idx="11951">
                  <c:v>44536</c:v>
                </c:pt>
                <c:pt idx="11952">
                  <c:v>44537</c:v>
                </c:pt>
                <c:pt idx="11953">
                  <c:v>44538</c:v>
                </c:pt>
                <c:pt idx="11954">
                  <c:v>44539</c:v>
                </c:pt>
                <c:pt idx="11955">
                  <c:v>44540</c:v>
                </c:pt>
                <c:pt idx="11956">
                  <c:v>44541</c:v>
                </c:pt>
                <c:pt idx="11957">
                  <c:v>44542</c:v>
                </c:pt>
                <c:pt idx="11958">
                  <c:v>44543</c:v>
                </c:pt>
                <c:pt idx="11959">
                  <c:v>44544</c:v>
                </c:pt>
                <c:pt idx="11960">
                  <c:v>44545</c:v>
                </c:pt>
                <c:pt idx="11961">
                  <c:v>44546</c:v>
                </c:pt>
                <c:pt idx="11962">
                  <c:v>44547</c:v>
                </c:pt>
                <c:pt idx="11963">
                  <c:v>44548</c:v>
                </c:pt>
                <c:pt idx="11964">
                  <c:v>44549</c:v>
                </c:pt>
                <c:pt idx="11965">
                  <c:v>44550</c:v>
                </c:pt>
                <c:pt idx="11966">
                  <c:v>44551</c:v>
                </c:pt>
                <c:pt idx="11967">
                  <c:v>44552</c:v>
                </c:pt>
                <c:pt idx="11968">
                  <c:v>44553</c:v>
                </c:pt>
                <c:pt idx="11969">
                  <c:v>44554</c:v>
                </c:pt>
                <c:pt idx="11970">
                  <c:v>44555</c:v>
                </c:pt>
                <c:pt idx="11971">
                  <c:v>44556</c:v>
                </c:pt>
                <c:pt idx="11972">
                  <c:v>44557</c:v>
                </c:pt>
                <c:pt idx="11973">
                  <c:v>44558</c:v>
                </c:pt>
                <c:pt idx="11974">
                  <c:v>44559</c:v>
                </c:pt>
                <c:pt idx="11975">
                  <c:v>44560</c:v>
                </c:pt>
                <c:pt idx="11976">
                  <c:v>44561</c:v>
                </c:pt>
                <c:pt idx="11977">
                  <c:v>44562</c:v>
                </c:pt>
                <c:pt idx="11978">
                  <c:v>44563</c:v>
                </c:pt>
                <c:pt idx="11979">
                  <c:v>44564</c:v>
                </c:pt>
                <c:pt idx="11980">
                  <c:v>44565</c:v>
                </c:pt>
                <c:pt idx="11981">
                  <c:v>44566</c:v>
                </c:pt>
                <c:pt idx="11982">
                  <c:v>44567</c:v>
                </c:pt>
                <c:pt idx="11983">
                  <c:v>44568</c:v>
                </c:pt>
                <c:pt idx="11984">
                  <c:v>44569</c:v>
                </c:pt>
                <c:pt idx="11985">
                  <c:v>44570</c:v>
                </c:pt>
                <c:pt idx="11986">
                  <c:v>44571</c:v>
                </c:pt>
                <c:pt idx="11987">
                  <c:v>44572</c:v>
                </c:pt>
                <c:pt idx="11988">
                  <c:v>44573</c:v>
                </c:pt>
                <c:pt idx="11989">
                  <c:v>44574</c:v>
                </c:pt>
                <c:pt idx="11990">
                  <c:v>44575</c:v>
                </c:pt>
                <c:pt idx="11991">
                  <c:v>44576</c:v>
                </c:pt>
                <c:pt idx="11992">
                  <c:v>44577</c:v>
                </c:pt>
                <c:pt idx="11993">
                  <c:v>44578</c:v>
                </c:pt>
                <c:pt idx="11994">
                  <c:v>44579</c:v>
                </c:pt>
                <c:pt idx="11995">
                  <c:v>44580</c:v>
                </c:pt>
                <c:pt idx="11996">
                  <c:v>44581</c:v>
                </c:pt>
                <c:pt idx="11997">
                  <c:v>44582</c:v>
                </c:pt>
                <c:pt idx="11998">
                  <c:v>44583</c:v>
                </c:pt>
                <c:pt idx="11999">
                  <c:v>44584</c:v>
                </c:pt>
                <c:pt idx="12000">
                  <c:v>44585</c:v>
                </c:pt>
                <c:pt idx="12001">
                  <c:v>44586</c:v>
                </c:pt>
                <c:pt idx="12002">
                  <c:v>44587</c:v>
                </c:pt>
                <c:pt idx="12003">
                  <c:v>44588</c:v>
                </c:pt>
                <c:pt idx="12004">
                  <c:v>44589</c:v>
                </c:pt>
                <c:pt idx="12005">
                  <c:v>44590</c:v>
                </c:pt>
                <c:pt idx="12006">
                  <c:v>44591</c:v>
                </c:pt>
                <c:pt idx="12007">
                  <c:v>44592</c:v>
                </c:pt>
                <c:pt idx="12008">
                  <c:v>44593</c:v>
                </c:pt>
                <c:pt idx="12009">
                  <c:v>44594</c:v>
                </c:pt>
                <c:pt idx="12010">
                  <c:v>44595</c:v>
                </c:pt>
                <c:pt idx="12011">
                  <c:v>44596</c:v>
                </c:pt>
                <c:pt idx="12012">
                  <c:v>44597</c:v>
                </c:pt>
                <c:pt idx="12013">
                  <c:v>44598</c:v>
                </c:pt>
                <c:pt idx="12014">
                  <c:v>44599</c:v>
                </c:pt>
                <c:pt idx="12015">
                  <c:v>44600</c:v>
                </c:pt>
                <c:pt idx="12016">
                  <c:v>44601</c:v>
                </c:pt>
                <c:pt idx="12017">
                  <c:v>44602</c:v>
                </c:pt>
                <c:pt idx="12018">
                  <c:v>44603</c:v>
                </c:pt>
                <c:pt idx="12019">
                  <c:v>44604</c:v>
                </c:pt>
                <c:pt idx="12020">
                  <c:v>44605</c:v>
                </c:pt>
                <c:pt idx="12021">
                  <c:v>44606</c:v>
                </c:pt>
                <c:pt idx="12022">
                  <c:v>44607</c:v>
                </c:pt>
                <c:pt idx="12023">
                  <c:v>44608</c:v>
                </c:pt>
                <c:pt idx="12024">
                  <c:v>44609</c:v>
                </c:pt>
                <c:pt idx="12025">
                  <c:v>44610</c:v>
                </c:pt>
                <c:pt idx="12026">
                  <c:v>44611</c:v>
                </c:pt>
                <c:pt idx="12027">
                  <c:v>44612</c:v>
                </c:pt>
                <c:pt idx="12028">
                  <c:v>44613</c:v>
                </c:pt>
                <c:pt idx="12029">
                  <c:v>44614</c:v>
                </c:pt>
                <c:pt idx="12030">
                  <c:v>44615</c:v>
                </c:pt>
                <c:pt idx="12031">
                  <c:v>44616</c:v>
                </c:pt>
                <c:pt idx="12032">
                  <c:v>44617</c:v>
                </c:pt>
                <c:pt idx="12033">
                  <c:v>44618</c:v>
                </c:pt>
                <c:pt idx="12034">
                  <c:v>44619</c:v>
                </c:pt>
                <c:pt idx="12035">
                  <c:v>44620</c:v>
                </c:pt>
                <c:pt idx="12036">
                  <c:v>44621</c:v>
                </c:pt>
                <c:pt idx="12037">
                  <c:v>44622</c:v>
                </c:pt>
                <c:pt idx="12038">
                  <c:v>44623</c:v>
                </c:pt>
                <c:pt idx="12039">
                  <c:v>44624</c:v>
                </c:pt>
                <c:pt idx="12040">
                  <c:v>44625</c:v>
                </c:pt>
                <c:pt idx="12041">
                  <c:v>44626</c:v>
                </c:pt>
                <c:pt idx="12042">
                  <c:v>44627</c:v>
                </c:pt>
                <c:pt idx="12043">
                  <c:v>44628</c:v>
                </c:pt>
                <c:pt idx="12044">
                  <c:v>44629</c:v>
                </c:pt>
                <c:pt idx="12045">
                  <c:v>44630</c:v>
                </c:pt>
                <c:pt idx="12046">
                  <c:v>44631</c:v>
                </c:pt>
                <c:pt idx="12047">
                  <c:v>44632</c:v>
                </c:pt>
                <c:pt idx="12048">
                  <c:v>44633</c:v>
                </c:pt>
                <c:pt idx="12049">
                  <c:v>44634</c:v>
                </c:pt>
                <c:pt idx="12050">
                  <c:v>44635</c:v>
                </c:pt>
                <c:pt idx="12051">
                  <c:v>44636</c:v>
                </c:pt>
                <c:pt idx="12052">
                  <c:v>44637</c:v>
                </c:pt>
                <c:pt idx="12053">
                  <c:v>44638</c:v>
                </c:pt>
                <c:pt idx="12054">
                  <c:v>44639</c:v>
                </c:pt>
                <c:pt idx="12055">
                  <c:v>44640</c:v>
                </c:pt>
                <c:pt idx="12056">
                  <c:v>44641</c:v>
                </c:pt>
                <c:pt idx="12057">
                  <c:v>44642</c:v>
                </c:pt>
                <c:pt idx="12058">
                  <c:v>44643</c:v>
                </c:pt>
                <c:pt idx="12059">
                  <c:v>44644</c:v>
                </c:pt>
                <c:pt idx="12060">
                  <c:v>44645</c:v>
                </c:pt>
                <c:pt idx="12061">
                  <c:v>44646</c:v>
                </c:pt>
                <c:pt idx="12062">
                  <c:v>44647</c:v>
                </c:pt>
                <c:pt idx="12063">
                  <c:v>44648</c:v>
                </c:pt>
                <c:pt idx="12064">
                  <c:v>44649</c:v>
                </c:pt>
                <c:pt idx="12065">
                  <c:v>44650</c:v>
                </c:pt>
                <c:pt idx="12066">
                  <c:v>44651</c:v>
                </c:pt>
                <c:pt idx="12067">
                  <c:v>44652</c:v>
                </c:pt>
                <c:pt idx="12068">
                  <c:v>44653</c:v>
                </c:pt>
                <c:pt idx="12069">
                  <c:v>44654</c:v>
                </c:pt>
                <c:pt idx="12070">
                  <c:v>44655</c:v>
                </c:pt>
                <c:pt idx="12071">
                  <c:v>44656</c:v>
                </c:pt>
                <c:pt idx="12072">
                  <c:v>44657</c:v>
                </c:pt>
                <c:pt idx="12073">
                  <c:v>44658</c:v>
                </c:pt>
                <c:pt idx="12074">
                  <c:v>44659</c:v>
                </c:pt>
                <c:pt idx="12075">
                  <c:v>44660</c:v>
                </c:pt>
                <c:pt idx="12076">
                  <c:v>44661</c:v>
                </c:pt>
                <c:pt idx="12077">
                  <c:v>44662</c:v>
                </c:pt>
                <c:pt idx="12078">
                  <c:v>44663</c:v>
                </c:pt>
                <c:pt idx="12079">
                  <c:v>44664</c:v>
                </c:pt>
                <c:pt idx="12080">
                  <c:v>44665</c:v>
                </c:pt>
                <c:pt idx="12081">
                  <c:v>44666</c:v>
                </c:pt>
                <c:pt idx="12082">
                  <c:v>44667</c:v>
                </c:pt>
                <c:pt idx="12083">
                  <c:v>44668</c:v>
                </c:pt>
                <c:pt idx="12084">
                  <c:v>44669</c:v>
                </c:pt>
                <c:pt idx="12085">
                  <c:v>44670</c:v>
                </c:pt>
                <c:pt idx="12086">
                  <c:v>44671</c:v>
                </c:pt>
                <c:pt idx="12087">
                  <c:v>44672</c:v>
                </c:pt>
                <c:pt idx="12088">
                  <c:v>44673</c:v>
                </c:pt>
                <c:pt idx="12089">
                  <c:v>44674</c:v>
                </c:pt>
                <c:pt idx="12090">
                  <c:v>44675</c:v>
                </c:pt>
                <c:pt idx="12091">
                  <c:v>44676</c:v>
                </c:pt>
                <c:pt idx="12092">
                  <c:v>44677</c:v>
                </c:pt>
                <c:pt idx="12093">
                  <c:v>44678</c:v>
                </c:pt>
                <c:pt idx="12094">
                  <c:v>44679</c:v>
                </c:pt>
                <c:pt idx="12095">
                  <c:v>44680</c:v>
                </c:pt>
                <c:pt idx="12096">
                  <c:v>44681</c:v>
                </c:pt>
                <c:pt idx="12097">
                  <c:v>44682</c:v>
                </c:pt>
                <c:pt idx="12098">
                  <c:v>44683</c:v>
                </c:pt>
                <c:pt idx="12099">
                  <c:v>44684</c:v>
                </c:pt>
                <c:pt idx="12100">
                  <c:v>44685</c:v>
                </c:pt>
                <c:pt idx="12101">
                  <c:v>44686</c:v>
                </c:pt>
                <c:pt idx="12102">
                  <c:v>44687</c:v>
                </c:pt>
                <c:pt idx="12103">
                  <c:v>44688</c:v>
                </c:pt>
                <c:pt idx="12104">
                  <c:v>44689</c:v>
                </c:pt>
                <c:pt idx="12105">
                  <c:v>44690</c:v>
                </c:pt>
                <c:pt idx="12106">
                  <c:v>44691</c:v>
                </c:pt>
                <c:pt idx="12107">
                  <c:v>44692</c:v>
                </c:pt>
                <c:pt idx="12108">
                  <c:v>44693</c:v>
                </c:pt>
                <c:pt idx="12109">
                  <c:v>44694</c:v>
                </c:pt>
                <c:pt idx="12110">
                  <c:v>44695</c:v>
                </c:pt>
                <c:pt idx="12111">
                  <c:v>44696</c:v>
                </c:pt>
                <c:pt idx="12112">
                  <c:v>44697</c:v>
                </c:pt>
                <c:pt idx="12113">
                  <c:v>44698</c:v>
                </c:pt>
                <c:pt idx="12114">
                  <c:v>44699</c:v>
                </c:pt>
                <c:pt idx="12115">
                  <c:v>44700</c:v>
                </c:pt>
                <c:pt idx="12116">
                  <c:v>44701</c:v>
                </c:pt>
                <c:pt idx="12117">
                  <c:v>44702</c:v>
                </c:pt>
                <c:pt idx="12118">
                  <c:v>44703</c:v>
                </c:pt>
                <c:pt idx="12119">
                  <c:v>44704</c:v>
                </c:pt>
                <c:pt idx="12120">
                  <c:v>44705</c:v>
                </c:pt>
                <c:pt idx="12121">
                  <c:v>44706</c:v>
                </c:pt>
                <c:pt idx="12122">
                  <c:v>44707</c:v>
                </c:pt>
                <c:pt idx="12123">
                  <c:v>44708</c:v>
                </c:pt>
                <c:pt idx="12124">
                  <c:v>44709</c:v>
                </c:pt>
                <c:pt idx="12125">
                  <c:v>44710</c:v>
                </c:pt>
                <c:pt idx="12126">
                  <c:v>44711</c:v>
                </c:pt>
                <c:pt idx="12127">
                  <c:v>44712</c:v>
                </c:pt>
                <c:pt idx="12128">
                  <c:v>44713</c:v>
                </c:pt>
                <c:pt idx="12129">
                  <c:v>44714</c:v>
                </c:pt>
                <c:pt idx="12130">
                  <c:v>44715</c:v>
                </c:pt>
                <c:pt idx="12131">
                  <c:v>44716</c:v>
                </c:pt>
                <c:pt idx="12132">
                  <c:v>44717</c:v>
                </c:pt>
                <c:pt idx="12133">
                  <c:v>44718</c:v>
                </c:pt>
                <c:pt idx="12134">
                  <c:v>44719</c:v>
                </c:pt>
                <c:pt idx="12135">
                  <c:v>44720</c:v>
                </c:pt>
                <c:pt idx="12136">
                  <c:v>44721</c:v>
                </c:pt>
                <c:pt idx="12137">
                  <c:v>44722</c:v>
                </c:pt>
                <c:pt idx="12138">
                  <c:v>44723</c:v>
                </c:pt>
                <c:pt idx="12139">
                  <c:v>44724</c:v>
                </c:pt>
                <c:pt idx="12140">
                  <c:v>44725</c:v>
                </c:pt>
                <c:pt idx="12141">
                  <c:v>44726</c:v>
                </c:pt>
                <c:pt idx="12142">
                  <c:v>44727</c:v>
                </c:pt>
                <c:pt idx="12143">
                  <c:v>44728</c:v>
                </c:pt>
                <c:pt idx="12144">
                  <c:v>44729</c:v>
                </c:pt>
                <c:pt idx="12145">
                  <c:v>44730</c:v>
                </c:pt>
                <c:pt idx="12146">
                  <c:v>44731</c:v>
                </c:pt>
                <c:pt idx="12147">
                  <c:v>44732</c:v>
                </c:pt>
                <c:pt idx="12148">
                  <c:v>44733</c:v>
                </c:pt>
                <c:pt idx="12149">
                  <c:v>44734</c:v>
                </c:pt>
                <c:pt idx="12150">
                  <c:v>44735</c:v>
                </c:pt>
                <c:pt idx="12151">
                  <c:v>44736</c:v>
                </c:pt>
                <c:pt idx="12152">
                  <c:v>44737</c:v>
                </c:pt>
                <c:pt idx="12153">
                  <c:v>44738</c:v>
                </c:pt>
                <c:pt idx="12154">
                  <c:v>44739</c:v>
                </c:pt>
                <c:pt idx="12155">
                  <c:v>44740</c:v>
                </c:pt>
                <c:pt idx="12156">
                  <c:v>44741</c:v>
                </c:pt>
                <c:pt idx="12157">
                  <c:v>44742</c:v>
                </c:pt>
                <c:pt idx="12158">
                  <c:v>44743</c:v>
                </c:pt>
                <c:pt idx="12159">
                  <c:v>44744</c:v>
                </c:pt>
                <c:pt idx="12160">
                  <c:v>44745</c:v>
                </c:pt>
                <c:pt idx="12161">
                  <c:v>44746</c:v>
                </c:pt>
                <c:pt idx="12162">
                  <c:v>44747</c:v>
                </c:pt>
                <c:pt idx="12163">
                  <c:v>44748</c:v>
                </c:pt>
                <c:pt idx="12164">
                  <c:v>44749</c:v>
                </c:pt>
                <c:pt idx="12165">
                  <c:v>44750</c:v>
                </c:pt>
                <c:pt idx="12166">
                  <c:v>44751</c:v>
                </c:pt>
                <c:pt idx="12167">
                  <c:v>44752</c:v>
                </c:pt>
                <c:pt idx="12168">
                  <c:v>44753</c:v>
                </c:pt>
                <c:pt idx="12169">
                  <c:v>44754</c:v>
                </c:pt>
                <c:pt idx="12170">
                  <c:v>44755</c:v>
                </c:pt>
                <c:pt idx="12171">
                  <c:v>44756</c:v>
                </c:pt>
                <c:pt idx="12172">
                  <c:v>44757</c:v>
                </c:pt>
                <c:pt idx="12173">
                  <c:v>44758</c:v>
                </c:pt>
                <c:pt idx="12174">
                  <c:v>44759</c:v>
                </c:pt>
                <c:pt idx="12175">
                  <c:v>44760</c:v>
                </c:pt>
                <c:pt idx="12176">
                  <c:v>44761</c:v>
                </c:pt>
                <c:pt idx="12177">
                  <c:v>44762</c:v>
                </c:pt>
                <c:pt idx="12178">
                  <c:v>44763</c:v>
                </c:pt>
                <c:pt idx="12179">
                  <c:v>44764</c:v>
                </c:pt>
                <c:pt idx="12180">
                  <c:v>44765</c:v>
                </c:pt>
                <c:pt idx="12181">
                  <c:v>44766</c:v>
                </c:pt>
                <c:pt idx="12182">
                  <c:v>44767</c:v>
                </c:pt>
                <c:pt idx="12183">
                  <c:v>44768</c:v>
                </c:pt>
                <c:pt idx="12184">
                  <c:v>44769</c:v>
                </c:pt>
                <c:pt idx="12185">
                  <c:v>44770</c:v>
                </c:pt>
                <c:pt idx="12186">
                  <c:v>44771</c:v>
                </c:pt>
                <c:pt idx="12187">
                  <c:v>44772</c:v>
                </c:pt>
                <c:pt idx="12188">
                  <c:v>44773</c:v>
                </c:pt>
                <c:pt idx="12189">
                  <c:v>44774</c:v>
                </c:pt>
                <c:pt idx="12190">
                  <c:v>44775</c:v>
                </c:pt>
                <c:pt idx="12191">
                  <c:v>44776</c:v>
                </c:pt>
                <c:pt idx="12192">
                  <c:v>44777</c:v>
                </c:pt>
                <c:pt idx="12193">
                  <c:v>44778</c:v>
                </c:pt>
                <c:pt idx="12194">
                  <c:v>44779</c:v>
                </c:pt>
                <c:pt idx="12195">
                  <c:v>44780</c:v>
                </c:pt>
                <c:pt idx="12196">
                  <c:v>44781</c:v>
                </c:pt>
                <c:pt idx="12197">
                  <c:v>44782</c:v>
                </c:pt>
                <c:pt idx="12198">
                  <c:v>44783</c:v>
                </c:pt>
                <c:pt idx="12199">
                  <c:v>44784</c:v>
                </c:pt>
                <c:pt idx="12200">
                  <c:v>44785</c:v>
                </c:pt>
                <c:pt idx="12201">
                  <c:v>44786</c:v>
                </c:pt>
                <c:pt idx="12202">
                  <c:v>44787</c:v>
                </c:pt>
                <c:pt idx="12203">
                  <c:v>44788</c:v>
                </c:pt>
                <c:pt idx="12204">
                  <c:v>44789</c:v>
                </c:pt>
                <c:pt idx="12205">
                  <c:v>44790</c:v>
                </c:pt>
                <c:pt idx="12206">
                  <c:v>44791</c:v>
                </c:pt>
                <c:pt idx="12207">
                  <c:v>44792</c:v>
                </c:pt>
                <c:pt idx="12208">
                  <c:v>44793</c:v>
                </c:pt>
                <c:pt idx="12209">
                  <c:v>44794</c:v>
                </c:pt>
                <c:pt idx="12210">
                  <c:v>44795</c:v>
                </c:pt>
                <c:pt idx="12211">
                  <c:v>44796</c:v>
                </c:pt>
                <c:pt idx="12212">
                  <c:v>44797</c:v>
                </c:pt>
                <c:pt idx="12213">
                  <c:v>44798</c:v>
                </c:pt>
                <c:pt idx="12214">
                  <c:v>44799</c:v>
                </c:pt>
                <c:pt idx="12215">
                  <c:v>44800</c:v>
                </c:pt>
                <c:pt idx="12216">
                  <c:v>44801</c:v>
                </c:pt>
                <c:pt idx="12217">
                  <c:v>44802</c:v>
                </c:pt>
                <c:pt idx="12218">
                  <c:v>44803</c:v>
                </c:pt>
                <c:pt idx="12219">
                  <c:v>44804</c:v>
                </c:pt>
                <c:pt idx="12220">
                  <c:v>44805</c:v>
                </c:pt>
                <c:pt idx="12221">
                  <c:v>44806</c:v>
                </c:pt>
                <c:pt idx="12222">
                  <c:v>44807</c:v>
                </c:pt>
                <c:pt idx="12223">
                  <c:v>44808</c:v>
                </c:pt>
                <c:pt idx="12224">
                  <c:v>44809</c:v>
                </c:pt>
                <c:pt idx="12225">
                  <c:v>44810</c:v>
                </c:pt>
                <c:pt idx="12226">
                  <c:v>44811</c:v>
                </c:pt>
                <c:pt idx="12227">
                  <c:v>44812</c:v>
                </c:pt>
                <c:pt idx="12228">
                  <c:v>44813</c:v>
                </c:pt>
                <c:pt idx="12229">
                  <c:v>44814</c:v>
                </c:pt>
                <c:pt idx="12230">
                  <c:v>44815</c:v>
                </c:pt>
                <c:pt idx="12231">
                  <c:v>44816</c:v>
                </c:pt>
                <c:pt idx="12232">
                  <c:v>44817</c:v>
                </c:pt>
                <c:pt idx="12233">
                  <c:v>44818</c:v>
                </c:pt>
                <c:pt idx="12234">
                  <c:v>44819</c:v>
                </c:pt>
                <c:pt idx="12235">
                  <c:v>44820</c:v>
                </c:pt>
                <c:pt idx="12236">
                  <c:v>44821</c:v>
                </c:pt>
                <c:pt idx="12237">
                  <c:v>44822</c:v>
                </c:pt>
                <c:pt idx="12238">
                  <c:v>44823</c:v>
                </c:pt>
                <c:pt idx="12239">
                  <c:v>44824</c:v>
                </c:pt>
                <c:pt idx="12240">
                  <c:v>44825</c:v>
                </c:pt>
                <c:pt idx="12241">
                  <c:v>44826</c:v>
                </c:pt>
                <c:pt idx="12242">
                  <c:v>44827</c:v>
                </c:pt>
                <c:pt idx="12243">
                  <c:v>44828</c:v>
                </c:pt>
                <c:pt idx="12244">
                  <c:v>44829</c:v>
                </c:pt>
                <c:pt idx="12245">
                  <c:v>44830</c:v>
                </c:pt>
                <c:pt idx="12246">
                  <c:v>44831</c:v>
                </c:pt>
                <c:pt idx="12247">
                  <c:v>44832</c:v>
                </c:pt>
                <c:pt idx="12248">
                  <c:v>44833</c:v>
                </c:pt>
                <c:pt idx="12249">
                  <c:v>44834</c:v>
                </c:pt>
                <c:pt idx="12250">
                  <c:v>44835</c:v>
                </c:pt>
                <c:pt idx="12251">
                  <c:v>44836</c:v>
                </c:pt>
                <c:pt idx="12252">
                  <c:v>44837</c:v>
                </c:pt>
                <c:pt idx="12253">
                  <c:v>44838</c:v>
                </c:pt>
                <c:pt idx="12254">
                  <c:v>44839</c:v>
                </c:pt>
                <c:pt idx="12255">
                  <c:v>44840</c:v>
                </c:pt>
                <c:pt idx="12256">
                  <c:v>44841</c:v>
                </c:pt>
                <c:pt idx="12257">
                  <c:v>44842</c:v>
                </c:pt>
                <c:pt idx="12258">
                  <c:v>44843</c:v>
                </c:pt>
                <c:pt idx="12259">
                  <c:v>44844</c:v>
                </c:pt>
                <c:pt idx="12260">
                  <c:v>44845</c:v>
                </c:pt>
                <c:pt idx="12261">
                  <c:v>44846</c:v>
                </c:pt>
                <c:pt idx="12262">
                  <c:v>44847</c:v>
                </c:pt>
                <c:pt idx="12263">
                  <c:v>44848</c:v>
                </c:pt>
                <c:pt idx="12264">
                  <c:v>44849</c:v>
                </c:pt>
                <c:pt idx="12265">
                  <c:v>44850</c:v>
                </c:pt>
                <c:pt idx="12266">
                  <c:v>44851</c:v>
                </c:pt>
                <c:pt idx="12267">
                  <c:v>44852</c:v>
                </c:pt>
                <c:pt idx="12268">
                  <c:v>44853</c:v>
                </c:pt>
                <c:pt idx="12269">
                  <c:v>44854</c:v>
                </c:pt>
                <c:pt idx="12270">
                  <c:v>44855</c:v>
                </c:pt>
                <c:pt idx="12271">
                  <c:v>44856</c:v>
                </c:pt>
                <c:pt idx="12272">
                  <c:v>44857</c:v>
                </c:pt>
                <c:pt idx="12273">
                  <c:v>44858</c:v>
                </c:pt>
                <c:pt idx="12274">
                  <c:v>44859</c:v>
                </c:pt>
                <c:pt idx="12275">
                  <c:v>44860</c:v>
                </c:pt>
                <c:pt idx="12276">
                  <c:v>44861</c:v>
                </c:pt>
                <c:pt idx="12277">
                  <c:v>44862</c:v>
                </c:pt>
                <c:pt idx="12278">
                  <c:v>44863</c:v>
                </c:pt>
                <c:pt idx="12279">
                  <c:v>44864</c:v>
                </c:pt>
                <c:pt idx="12280">
                  <c:v>44865</c:v>
                </c:pt>
                <c:pt idx="12281">
                  <c:v>44866</c:v>
                </c:pt>
                <c:pt idx="12282">
                  <c:v>44867</c:v>
                </c:pt>
                <c:pt idx="12283">
                  <c:v>44868</c:v>
                </c:pt>
                <c:pt idx="12284">
                  <c:v>44869</c:v>
                </c:pt>
                <c:pt idx="12285">
                  <c:v>44870</c:v>
                </c:pt>
                <c:pt idx="12286">
                  <c:v>44871</c:v>
                </c:pt>
                <c:pt idx="12287">
                  <c:v>44872</c:v>
                </c:pt>
                <c:pt idx="12288">
                  <c:v>44873</c:v>
                </c:pt>
                <c:pt idx="12289">
                  <c:v>44874</c:v>
                </c:pt>
                <c:pt idx="12290">
                  <c:v>44875</c:v>
                </c:pt>
                <c:pt idx="12291">
                  <c:v>44876</c:v>
                </c:pt>
                <c:pt idx="12292">
                  <c:v>44877</c:v>
                </c:pt>
                <c:pt idx="12293">
                  <c:v>44878</c:v>
                </c:pt>
                <c:pt idx="12294">
                  <c:v>44879</c:v>
                </c:pt>
                <c:pt idx="12295">
                  <c:v>44880</c:v>
                </c:pt>
                <c:pt idx="12296">
                  <c:v>44881</c:v>
                </c:pt>
                <c:pt idx="12297">
                  <c:v>44882</c:v>
                </c:pt>
                <c:pt idx="12298">
                  <c:v>44883</c:v>
                </c:pt>
                <c:pt idx="12299">
                  <c:v>44884</c:v>
                </c:pt>
                <c:pt idx="12300">
                  <c:v>44885</c:v>
                </c:pt>
                <c:pt idx="12301">
                  <c:v>44886</c:v>
                </c:pt>
                <c:pt idx="12302">
                  <c:v>44887</c:v>
                </c:pt>
                <c:pt idx="12303">
                  <c:v>44888</c:v>
                </c:pt>
                <c:pt idx="12304">
                  <c:v>44889</c:v>
                </c:pt>
                <c:pt idx="12305">
                  <c:v>44890</c:v>
                </c:pt>
                <c:pt idx="12306">
                  <c:v>44891</c:v>
                </c:pt>
                <c:pt idx="12307">
                  <c:v>44892</c:v>
                </c:pt>
                <c:pt idx="12308">
                  <c:v>44893</c:v>
                </c:pt>
                <c:pt idx="12309">
                  <c:v>44894</c:v>
                </c:pt>
                <c:pt idx="12310">
                  <c:v>44895</c:v>
                </c:pt>
                <c:pt idx="12311">
                  <c:v>44896</c:v>
                </c:pt>
                <c:pt idx="12312">
                  <c:v>44897</c:v>
                </c:pt>
                <c:pt idx="12313">
                  <c:v>44898</c:v>
                </c:pt>
                <c:pt idx="12314">
                  <c:v>44899</c:v>
                </c:pt>
                <c:pt idx="12315">
                  <c:v>44900</c:v>
                </c:pt>
                <c:pt idx="12316">
                  <c:v>44901</c:v>
                </c:pt>
                <c:pt idx="12317">
                  <c:v>44902</c:v>
                </c:pt>
                <c:pt idx="12318">
                  <c:v>44903</c:v>
                </c:pt>
                <c:pt idx="12319">
                  <c:v>44904</c:v>
                </c:pt>
                <c:pt idx="12320">
                  <c:v>44905</c:v>
                </c:pt>
                <c:pt idx="12321">
                  <c:v>44906</c:v>
                </c:pt>
                <c:pt idx="12322">
                  <c:v>44907</c:v>
                </c:pt>
                <c:pt idx="12323">
                  <c:v>44908</c:v>
                </c:pt>
                <c:pt idx="12324">
                  <c:v>44909</c:v>
                </c:pt>
                <c:pt idx="12325">
                  <c:v>44910</c:v>
                </c:pt>
                <c:pt idx="12326">
                  <c:v>44911</c:v>
                </c:pt>
                <c:pt idx="12327">
                  <c:v>44912</c:v>
                </c:pt>
                <c:pt idx="12328">
                  <c:v>44913</c:v>
                </c:pt>
                <c:pt idx="12329">
                  <c:v>44914</c:v>
                </c:pt>
                <c:pt idx="12330">
                  <c:v>44915</c:v>
                </c:pt>
                <c:pt idx="12331">
                  <c:v>44916</c:v>
                </c:pt>
                <c:pt idx="12332">
                  <c:v>44917</c:v>
                </c:pt>
                <c:pt idx="12333">
                  <c:v>44918</c:v>
                </c:pt>
                <c:pt idx="12334">
                  <c:v>44919</c:v>
                </c:pt>
                <c:pt idx="12335">
                  <c:v>44920</c:v>
                </c:pt>
                <c:pt idx="12336">
                  <c:v>44921</c:v>
                </c:pt>
                <c:pt idx="12337">
                  <c:v>44922</c:v>
                </c:pt>
                <c:pt idx="12338">
                  <c:v>44923</c:v>
                </c:pt>
                <c:pt idx="12339">
                  <c:v>44924</c:v>
                </c:pt>
                <c:pt idx="12340">
                  <c:v>44925</c:v>
                </c:pt>
                <c:pt idx="12341">
                  <c:v>44926</c:v>
                </c:pt>
                <c:pt idx="12342">
                  <c:v>44927</c:v>
                </c:pt>
                <c:pt idx="12343">
                  <c:v>44928</c:v>
                </c:pt>
                <c:pt idx="12344">
                  <c:v>44929</c:v>
                </c:pt>
                <c:pt idx="12345">
                  <c:v>44930</c:v>
                </c:pt>
                <c:pt idx="12346">
                  <c:v>44931</c:v>
                </c:pt>
                <c:pt idx="12347">
                  <c:v>44932</c:v>
                </c:pt>
                <c:pt idx="12348">
                  <c:v>44933</c:v>
                </c:pt>
                <c:pt idx="12349">
                  <c:v>44934</c:v>
                </c:pt>
                <c:pt idx="12350">
                  <c:v>44935</c:v>
                </c:pt>
                <c:pt idx="12351">
                  <c:v>44936</c:v>
                </c:pt>
                <c:pt idx="12352">
                  <c:v>44937</c:v>
                </c:pt>
                <c:pt idx="12353">
                  <c:v>44938</c:v>
                </c:pt>
                <c:pt idx="12354">
                  <c:v>44939</c:v>
                </c:pt>
                <c:pt idx="12355">
                  <c:v>44940</c:v>
                </c:pt>
                <c:pt idx="12356">
                  <c:v>44941</c:v>
                </c:pt>
                <c:pt idx="12357">
                  <c:v>44942</c:v>
                </c:pt>
                <c:pt idx="12358">
                  <c:v>44943</c:v>
                </c:pt>
                <c:pt idx="12359">
                  <c:v>44944</c:v>
                </c:pt>
                <c:pt idx="12360">
                  <c:v>44945</c:v>
                </c:pt>
                <c:pt idx="12361">
                  <c:v>44946</c:v>
                </c:pt>
                <c:pt idx="12362">
                  <c:v>44947</c:v>
                </c:pt>
                <c:pt idx="12363">
                  <c:v>44948</c:v>
                </c:pt>
                <c:pt idx="12364">
                  <c:v>44949</c:v>
                </c:pt>
                <c:pt idx="12365">
                  <c:v>44950</c:v>
                </c:pt>
                <c:pt idx="12366">
                  <c:v>44951</c:v>
                </c:pt>
                <c:pt idx="12367">
                  <c:v>44952</c:v>
                </c:pt>
                <c:pt idx="12368">
                  <c:v>44953</c:v>
                </c:pt>
                <c:pt idx="12369">
                  <c:v>44954</c:v>
                </c:pt>
                <c:pt idx="12370">
                  <c:v>44955</c:v>
                </c:pt>
                <c:pt idx="12371">
                  <c:v>44956</c:v>
                </c:pt>
                <c:pt idx="12372">
                  <c:v>44957</c:v>
                </c:pt>
                <c:pt idx="12373">
                  <c:v>44958</c:v>
                </c:pt>
                <c:pt idx="12374">
                  <c:v>44959</c:v>
                </c:pt>
                <c:pt idx="12375">
                  <c:v>44960</c:v>
                </c:pt>
                <c:pt idx="12376">
                  <c:v>44961</c:v>
                </c:pt>
                <c:pt idx="12377">
                  <c:v>44962</c:v>
                </c:pt>
                <c:pt idx="12378">
                  <c:v>44963</c:v>
                </c:pt>
                <c:pt idx="12379">
                  <c:v>44964</c:v>
                </c:pt>
                <c:pt idx="12380">
                  <c:v>44965</c:v>
                </c:pt>
                <c:pt idx="12381">
                  <c:v>44966</c:v>
                </c:pt>
                <c:pt idx="12382">
                  <c:v>44967</c:v>
                </c:pt>
                <c:pt idx="12383">
                  <c:v>44968</c:v>
                </c:pt>
                <c:pt idx="12384">
                  <c:v>44969</c:v>
                </c:pt>
                <c:pt idx="12385">
                  <c:v>44970</c:v>
                </c:pt>
                <c:pt idx="12386">
                  <c:v>44971</c:v>
                </c:pt>
                <c:pt idx="12387">
                  <c:v>44972</c:v>
                </c:pt>
                <c:pt idx="12388">
                  <c:v>44973</c:v>
                </c:pt>
                <c:pt idx="12389">
                  <c:v>44974</c:v>
                </c:pt>
                <c:pt idx="12390">
                  <c:v>44975</c:v>
                </c:pt>
                <c:pt idx="12391">
                  <c:v>44976</c:v>
                </c:pt>
                <c:pt idx="12392">
                  <c:v>44977</c:v>
                </c:pt>
                <c:pt idx="12393">
                  <c:v>44978</c:v>
                </c:pt>
                <c:pt idx="12394">
                  <c:v>44979</c:v>
                </c:pt>
                <c:pt idx="12395">
                  <c:v>44980</c:v>
                </c:pt>
                <c:pt idx="12396">
                  <c:v>44981</c:v>
                </c:pt>
                <c:pt idx="12397">
                  <c:v>44982</c:v>
                </c:pt>
                <c:pt idx="12398">
                  <c:v>44983</c:v>
                </c:pt>
                <c:pt idx="12399">
                  <c:v>44984</c:v>
                </c:pt>
                <c:pt idx="12400">
                  <c:v>44985</c:v>
                </c:pt>
                <c:pt idx="12401">
                  <c:v>44986</c:v>
                </c:pt>
                <c:pt idx="12402">
                  <c:v>44987</c:v>
                </c:pt>
                <c:pt idx="12403">
                  <c:v>44988</c:v>
                </c:pt>
                <c:pt idx="12404">
                  <c:v>44989</c:v>
                </c:pt>
                <c:pt idx="12405">
                  <c:v>44990</c:v>
                </c:pt>
                <c:pt idx="12406">
                  <c:v>44991</c:v>
                </c:pt>
                <c:pt idx="12407">
                  <c:v>44992</c:v>
                </c:pt>
                <c:pt idx="12408">
                  <c:v>44993</c:v>
                </c:pt>
                <c:pt idx="12409">
                  <c:v>44994</c:v>
                </c:pt>
                <c:pt idx="12410">
                  <c:v>44995</c:v>
                </c:pt>
                <c:pt idx="12411">
                  <c:v>44996</c:v>
                </c:pt>
                <c:pt idx="12412">
                  <c:v>44997</c:v>
                </c:pt>
                <c:pt idx="12413">
                  <c:v>44998</c:v>
                </c:pt>
                <c:pt idx="12414">
                  <c:v>44999</c:v>
                </c:pt>
                <c:pt idx="12415">
                  <c:v>45000</c:v>
                </c:pt>
                <c:pt idx="12416">
                  <c:v>45001</c:v>
                </c:pt>
                <c:pt idx="12417">
                  <c:v>45002</c:v>
                </c:pt>
                <c:pt idx="12418">
                  <c:v>45003</c:v>
                </c:pt>
                <c:pt idx="12419">
                  <c:v>45004</c:v>
                </c:pt>
                <c:pt idx="12420">
                  <c:v>45005</c:v>
                </c:pt>
                <c:pt idx="12421">
                  <c:v>45006</c:v>
                </c:pt>
                <c:pt idx="12422">
                  <c:v>45007</c:v>
                </c:pt>
                <c:pt idx="12423">
                  <c:v>45008</c:v>
                </c:pt>
                <c:pt idx="12424">
                  <c:v>45009</c:v>
                </c:pt>
                <c:pt idx="12425">
                  <c:v>45010</c:v>
                </c:pt>
                <c:pt idx="12426">
                  <c:v>45011</c:v>
                </c:pt>
                <c:pt idx="12427">
                  <c:v>45012</c:v>
                </c:pt>
                <c:pt idx="12428">
                  <c:v>45013</c:v>
                </c:pt>
                <c:pt idx="12429">
                  <c:v>45014</c:v>
                </c:pt>
                <c:pt idx="12430">
                  <c:v>45015</c:v>
                </c:pt>
                <c:pt idx="12431">
                  <c:v>45016</c:v>
                </c:pt>
                <c:pt idx="12432">
                  <c:v>45017</c:v>
                </c:pt>
                <c:pt idx="12433">
                  <c:v>45018</c:v>
                </c:pt>
                <c:pt idx="12434">
                  <c:v>45019</c:v>
                </c:pt>
                <c:pt idx="12435">
                  <c:v>45020</c:v>
                </c:pt>
                <c:pt idx="12436">
                  <c:v>45021</c:v>
                </c:pt>
                <c:pt idx="12437">
                  <c:v>45022</c:v>
                </c:pt>
                <c:pt idx="12438">
                  <c:v>45023</c:v>
                </c:pt>
                <c:pt idx="12439">
                  <c:v>45024</c:v>
                </c:pt>
                <c:pt idx="12440">
                  <c:v>45025</c:v>
                </c:pt>
                <c:pt idx="12441">
                  <c:v>45026</c:v>
                </c:pt>
                <c:pt idx="12442">
                  <c:v>45027</c:v>
                </c:pt>
                <c:pt idx="12443">
                  <c:v>45028</c:v>
                </c:pt>
                <c:pt idx="12444">
                  <c:v>45029</c:v>
                </c:pt>
                <c:pt idx="12445">
                  <c:v>45030</c:v>
                </c:pt>
                <c:pt idx="12446">
                  <c:v>45031</c:v>
                </c:pt>
                <c:pt idx="12447">
                  <c:v>45032</c:v>
                </c:pt>
                <c:pt idx="12448">
                  <c:v>45033</c:v>
                </c:pt>
                <c:pt idx="12449">
                  <c:v>45034</c:v>
                </c:pt>
                <c:pt idx="12450">
                  <c:v>45035</c:v>
                </c:pt>
                <c:pt idx="12451">
                  <c:v>45036</c:v>
                </c:pt>
                <c:pt idx="12452">
                  <c:v>45037</c:v>
                </c:pt>
                <c:pt idx="12453">
                  <c:v>45038</c:v>
                </c:pt>
                <c:pt idx="12454">
                  <c:v>45039</c:v>
                </c:pt>
                <c:pt idx="12455">
                  <c:v>45040</c:v>
                </c:pt>
                <c:pt idx="12456">
                  <c:v>45041</c:v>
                </c:pt>
                <c:pt idx="12457">
                  <c:v>45042</c:v>
                </c:pt>
                <c:pt idx="12458">
                  <c:v>45043</c:v>
                </c:pt>
                <c:pt idx="12459">
                  <c:v>45044</c:v>
                </c:pt>
                <c:pt idx="12460">
                  <c:v>45045</c:v>
                </c:pt>
                <c:pt idx="12461">
                  <c:v>45046</c:v>
                </c:pt>
                <c:pt idx="12462">
                  <c:v>45047</c:v>
                </c:pt>
                <c:pt idx="12463">
                  <c:v>45048</c:v>
                </c:pt>
                <c:pt idx="12464">
                  <c:v>45049</c:v>
                </c:pt>
                <c:pt idx="12465">
                  <c:v>45050</c:v>
                </c:pt>
                <c:pt idx="12466">
                  <c:v>45051</c:v>
                </c:pt>
                <c:pt idx="12467">
                  <c:v>45052</c:v>
                </c:pt>
                <c:pt idx="12468">
                  <c:v>45053</c:v>
                </c:pt>
                <c:pt idx="12469">
                  <c:v>45054</c:v>
                </c:pt>
                <c:pt idx="12470">
                  <c:v>45055</c:v>
                </c:pt>
                <c:pt idx="12471">
                  <c:v>45056</c:v>
                </c:pt>
                <c:pt idx="12472">
                  <c:v>45057</c:v>
                </c:pt>
                <c:pt idx="12473">
                  <c:v>45058</c:v>
                </c:pt>
                <c:pt idx="12474">
                  <c:v>45059</c:v>
                </c:pt>
                <c:pt idx="12475">
                  <c:v>45060</c:v>
                </c:pt>
                <c:pt idx="12476">
                  <c:v>45061</c:v>
                </c:pt>
                <c:pt idx="12477">
                  <c:v>45062</c:v>
                </c:pt>
                <c:pt idx="12478">
                  <c:v>45063</c:v>
                </c:pt>
                <c:pt idx="12479">
                  <c:v>45064</c:v>
                </c:pt>
                <c:pt idx="12480">
                  <c:v>45065</c:v>
                </c:pt>
                <c:pt idx="12481">
                  <c:v>45066</c:v>
                </c:pt>
                <c:pt idx="12482">
                  <c:v>45067</c:v>
                </c:pt>
                <c:pt idx="12483">
                  <c:v>45068</c:v>
                </c:pt>
                <c:pt idx="12484">
                  <c:v>45069</c:v>
                </c:pt>
                <c:pt idx="12485">
                  <c:v>45070</c:v>
                </c:pt>
                <c:pt idx="12486">
                  <c:v>45071</c:v>
                </c:pt>
                <c:pt idx="12487">
                  <c:v>45072</c:v>
                </c:pt>
                <c:pt idx="12488">
                  <c:v>45073</c:v>
                </c:pt>
                <c:pt idx="12489">
                  <c:v>45074</c:v>
                </c:pt>
                <c:pt idx="12490">
                  <c:v>45075</c:v>
                </c:pt>
                <c:pt idx="12491">
                  <c:v>45076</c:v>
                </c:pt>
                <c:pt idx="12492">
                  <c:v>45077</c:v>
                </c:pt>
                <c:pt idx="12493">
                  <c:v>45078</c:v>
                </c:pt>
                <c:pt idx="12494">
                  <c:v>45079</c:v>
                </c:pt>
                <c:pt idx="12495">
                  <c:v>45080</c:v>
                </c:pt>
                <c:pt idx="12496">
                  <c:v>45081</c:v>
                </c:pt>
                <c:pt idx="12497">
                  <c:v>45082</c:v>
                </c:pt>
                <c:pt idx="12498">
                  <c:v>45083</c:v>
                </c:pt>
                <c:pt idx="12499">
                  <c:v>45084</c:v>
                </c:pt>
                <c:pt idx="12500">
                  <c:v>45085</c:v>
                </c:pt>
                <c:pt idx="12501">
                  <c:v>45086</c:v>
                </c:pt>
                <c:pt idx="12502">
                  <c:v>45087</c:v>
                </c:pt>
                <c:pt idx="12503">
                  <c:v>45088</c:v>
                </c:pt>
                <c:pt idx="12504">
                  <c:v>45089</c:v>
                </c:pt>
                <c:pt idx="12505">
                  <c:v>45090</c:v>
                </c:pt>
                <c:pt idx="12506">
                  <c:v>45091</c:v>
                </c:pt>
                <c:pt idx="12507">
                  <c:v>45092</c:v>
                </c:pt>
                <c:pt idx="12508">
                  <c:v>45093</c:v>
                </c:pt>
                <c:pt idx="12509">
                  <c:v>45094</c:v>
                </c:pt>
                <c:pt idx="12510">
                  <c:v>45095</c:v>
                </c:pt>
                <c:pt idx="12511">
                  <c:v>45096</c:v>
                </c:pt>
                <c:pt idx="12512">
                  <c:v>45097</c:v>
                </c:pt>
                <c:pt idx="12513">
                  <c:v>45098</c:v>
                </c:pt>
                <c:pt idx="12514">
                  <c:v>45099</c:v>
                </c:pt>
                <c:pt idx="12515">
                  <c:v>45100</c:v>
                </c:pt>
                <c:pt idx="12516">
                  <c:v>45101</c:v>
                </c:pt>
                <c:pt idx="12517">
                  <c:v>45102</c:v>
                </c:pt>
                <c:pt idx="12518">
                  <c:v>45103</c:v>
                </c:pt>
                <c:pt idx="12519">
                  <c:v>45104</c:v>
                </c:pt>
                <c:pt idx="12520">
                  <c:v>45105</c:v>
                </c:pt>
                <c:pt idx="12521">
                  <c:v>45106</c:v>
                </c:pt>
                <c:pt idx="12522">
                  <c:v>45107</c:v>
                </c:pt>
                <c:pt idx="12523">
                  <c:v>45108</c:v>
                </c:pt>
                <c:pt idx="12524">
                  <c:v>45109</c:v>
                </c:pt>
                <c:pt idx="12525">
                  <c:v>45110</c:v>
                </c:pt>
                <c:pt idx="12526">
                  <c:v>45111</c:v>
                </c:pt>
                <c:pt idx="12527">
                  <c:v>45112</c:v>
                </c:pt>
                <c:pt idx="12528">
                  <c:v>45113</c:v>
                </c:pt>
                <c:pt idx="12529">
                  <c:v>45114</c:v>
                </c:pt>
                <c:pt idx="12530">
                  <c:v>45115</c:v>
                </c:pt>
                <c:pt idx="12531">
                  <c:v>45116</c:v>
                </c:pt>
                <c:pt idx="12532">
                  <c:v>45117</c:v>
                </c:pt>
                <c:pt idx="12533">
                  <c:v>45118</c:v>
                </c:pt>
                <c:pt idx="12534">
                  <c:v>45119</c:v>
                </c:pt>
                <c:pt idx="12535">
                  <c:v>45120</c:v>
                </c:pt>
                <c:pt idx="12536">
                  <c:v>45121</c:v>
                </c:pt>
                <c:pt idx="12537">
                  <c:v>45122</c:v>
                </c:pt>
                <c:pt idx="12538">
                  <c:v>45123</c:v>
                </c:pt>
                <c:pt idx="12539">
                  <c:v>45124</c:v>
                </c:pt>
                <c:pt idx="12540">
                  <c:v>45125</c:v>
                </c:pt>
                <c:pt idx="12541">
                  <c:v>45126</c:v>
                </c:pt>
                <c:pt idx="12542">
                  <c:v>45127</c:v>
                </c:pt>
                <c:pt idx="12543">
                  <c:v>45128</c:v>
                </c:pt>
                <c:pt idx="12544">
                  <c:v>45129</c:v>
                </c:pt>
                <c:pt idx="12545">
                  <c:v>45130</c:v>
                </c:pt>
                <c:pt idx="12546">
                  <c:v>45131</c:v>
                </c:pt>
                <c:pt idx="12547">
                  <c:v>45132</c:v>
                </c:pt>
                <c:pt idx="12548">
                  <c:v>45133</c:v>
                </c:pt>
                <c:pt idx="12549">
                  <c:v>45134</c:v>
                </c:pt>
                <c:pt idx="12550">
                  <c:v>45135</c:v>
                </c:pt>
                <c:pt idx="12551">
                  <c:v>45136</c:v>
                </c:pt>
                <c:pt idx="12552">
                  <c:v>45137</c:v>
                </c:pt>
                <c:pt idx="12553">
                  <c:v>45138</c:v>
                </c:pt>
                <c:pt idx="12554">
                  <c:v>45139</c:v>
                </c:pt>
                <c:pt idx="12555">
                  <c:v>45140</c:v>
                </c:pt>
                <c:pt idx="12556">
                  <c:v>45141</c:v>
                </c:pt>
                <c:pt idx="12557">
                  <c:v>45142</c:v>
                </c:pt>
                <c:pt idx="12558">
                  <c:v>45143</c:v>
                </c:pt>
                <c:pt idx="12559">
                  <c:v>45144</c:v>
                </c:pt>
                <c:pt idx="12560">
                  <c:v>45145</c:v>
                </c:pt>
                <c:pt idx="12561">
                  <c:v>45146</c:v>
                </c:pt>
                <c:pt idx="12562">
                  <c:v>45147</c:v>
                </c:pt>
                <c:pt idx="12563">
                  <c:v>45148</c:v>
                </c:pt>
                <c:pt idx="12564">
                  <c:v>45149</c:v>
                </c:pt>
                <c:pt idx="12565">
                  <c:v>45150</c:v>
                </c:pt>
                <c:pt idx="12566">
                  <c:v>45151</c:v>
                </c:pt>
                <c:pt idx="12567">
                  <c:v>45152</c:v>
                </c:pt>
                <c:pt idx="12568">
                  <c:v>45153</c:v>
                </c:pt>
                <c:pt idx="12569">
                  <c:v>45154</c:v>
                </c:pt>
                <c:pt idx="12570">
                  <c:v>45155</c:v>
                </c:pt>
                <c:pt idx="12571">
                  <c:v>45156</c:v>
                </c:pt>
                <c:pt idx="12572">
                  <c:v>45157</c:v>
                </c:pt>
                <c:pt idx="12573">
                  <c:v>45158</c:v>
                </c:pt>
                <c:pt idx="12574">
                  <c:v>45159</c:v>
                </c:pt>
                <c:pt idx="12575">
                  <c:v>45160</c:v>
                </c:pt>
                <c:pt idx="12576">
                  <c:v>45161</c:v>
                </c:pt>
                <c:pt idx="12577">
                  <c:v>45162</c:v>
                </c:pt>
                <c:pt idx="12578">
                  <c:v>45163</c:v>
                </c:pt>
                <c:pt idx="12579">
                  <c:v>45164</c:v>
                </c:pt>
                <c:pt idx="12580">
                  <c:v>45165</c:v>
                </c:pt>
                <c:pt idx="12581">
                  <c:v>45166</c:v>
                </c:pt>
                <c:pt idx="12582">
                  <c:v>45167</c:v>
                </c:pt>
                <c:pt idx="12583">
                  <c:v>45168</c:v>
                </c:pt>
                <c:pt idx="12584">
                  <c:v>45169</c:v>
                </c:pt>
                <c:pt idx="12585">
                  <c:v>45170</c:v>
                </c:pt>
                <c:pt idx="12586">
                  <c:v>45171</c:v>
                </c:pt>
                <c:pt idx="12587">
                  <c:v>45172</c:v>
                </c:pt>
                <c:pt idx="12588">
                  <c:v>45173</c:v>
                </c:pt>
                <c:pt idx="12589">
                  <c:v>45174</c:v>
                </c:pt>
                <c:pt idx="12590">
                  <c:v>45175</c:v>
                </c:pt>
                <c:pt idx="12591">
                  <c:v>45176</c:v>
                </c:pt>
                <c:pt idx="12592">
                  <c:v>45177</c:v>
                </c:pt>
                <c:pt idx="12593">
                  <c:v>45178</c:v>
                </c:pt>
                <c:pt idx="12594">
                  <c:v>45179</c:v>
                </c:pt>
                <c:pt idx="12595">
                  <c:v>45180</c:v>
                </c:pt>
                <c:pt idx="12596">
                  <c:v>45181</c:v>
                </c:pt>
                <c:pt idx="12597">
                  <c:v>45182</c:v>
                </c:pt>
                <c:pt idx="12598">
                  <c:v>45183</c:v>
                </c:pt>
                <c:pt idx="12599">
                  <c:v>45184</c:v>
                </c:pt>
                <c:pt idx="12600">
                  <c:v>45185</c:v>
                </c:pt>
                <c:pt idx="12601">
                  <c:v>45186</c:v>
                </c:pt>
                <c:pt idx="12602">
                  <c:v>45187</c:v>
                </c:pt>
                <c:pt idx="12603">
                  <c:v>45188</c:v>
                </c:pt>
                <c:pt idx="12604">
                  <c:v>45189</c:v>
                </c:pt>
                <c:pt idx="12605">
                  <c:v>45190</c:v>
                </c:pt>
                <c:pt idx="12606">
                  <c:v>45191</c:v>
                </c:pt>
                <c:pt idx="12607">
                  <c:v>45192</c:v>
                </c:pt>
                <c:pt idx="12608">
                  <c:v>45193</c:v>
                </c:pt>
                <c:pt idx="12609">
                  <c:v>45194</c:v>
                </c:pt>
                <c:pt idx="12610">
                  <c:v>45195</c:v>
                </c:pt>
                <c:pt idx="12611">
                  <c:v>45196</c:v>
                </c:pt>
              </c:numCache>
            </c:numRef>
          </c:cat>
          <c:val>
            <c:numRef>
              <c:f>D.YieldCurve!$B$7790:$B$20401</c:f>
              <c:numCache>
                <c:formatCode>General</c:formatCode>
                <c:ptCount val="12612"/>
                <c:pt idx="2" formatCode="0">
                  <c:v>-0.37</c:v>
                </c:pt>
                <c:pt idx="3" formatCode="0">
                  <c:v>-0.39</c:v>
                </c:pt>
                <c:pt idx="4" formatCode="0">
                  <c:v>-0.36</c:v>
                </c:pt>
                <c:pt idx="5" formatCode="0">
                  <c:v>-0.38</c:v>
                </c:pt>
                <c:pt idx="9" formatCode="0">
                  <c:v>-0.41</c:v>
                </c:pt>
                <c:pt idx="10" formatCode="0">
                  <c:v>-0.45</c:v>
                </c:pt>
                <c:pt idx="11" formatCode="0">
                  <c:v>-0.44</c:v>
                </c:pt>
                <c:pt idx="12" formatCode="0">
                  <c:v>-0.45</c:v>
                </c:pt>
                <c:pt idx="13" formatCode="0">
                  <c:v>-0.43</c:v>
                </c:pt>
                <c:pt idx="16" formatCode="0">
                  <c:v>-0.35</c:v>
                </c:pt>
                <c:pt idx="17" formatCode="0">
                  <c:v>-0.3</c:v>
                </c:pt>
                <c:pt idx="18" formatCode="0">
                  <c:v>-0.28000000000000003</c:v>
                </c:pt>
                <c:pt idx="19" formatCode="0">
                  <c:v>-0.34</c:v>
                </c:pt>
                <c:pt idx="20" formatCode="0">
                  <c:v>-0.3</c:v>
                </c:pt>
                <c:pt idx="23" formatCode="0">
                  <c:v>-0.3</c:v>
                </c:pt>
                <c:pt idx="24" formatCode="0">
                  <c:v>-0.3</c:v>
                </c:pt>
                <c:pt idx="25" formatCode="0">
                  <c:v>-0.3</c:v>
                </c:pt>
                <c:pt idx="26" formatCode="0">
                  <c:v>-0.32</c:v>
                </c:pt>
                <c:pt idx="27" formatCode="0">
                  <c:v>-0.25</c:v>
                </c:pt>
                <c:pt idx="30" formatCode="0">
                  <c:v>-0.28000000000000003</c:v>
                </c:pt>
                <c:pt idx="31" formatCode="0">
                  <c:v>-0.22</c:v>
                </c:pt>
                <c:pt idx="32" formatCode="0">
                  <c:v>-0.22</c:v>
                </c:pt>
                <c:pt idx="33" formatCode="0">
                  <c:v>-0.26</c:v>
                </c:pt>
                <c:pt idx="34" formatCode="0">
                  <c:v>-0.28999999999999998</c:v>
                </c:pt>
                <c:pt idx="37" formatCode="0">
                  <c:v>-0.31</c:v>
                </c:pt>
                <c:pt idx="38" formatCode="0">
                  <c:v>-0.28999999999999998</c:v>
                </c:pt>
                <c:pt idx="39" formatCode="0">
                  <c:v>-0.23</c:v>
                </c:pt>
                <c:pt idx="40" formatCode="0">
                  <c:v>-0.18</c:v>
                </c:pt>
                <c:pt idx="41" formatCode="0">
                  <c:v>-0.2</c:v>
                </c:pt>
                <c:pt idx="44" formatCode="0">
                  <c:v>-0.22</c:v>
                </c:pt>
                <c:pt idx="45" formatCode="0">
                  <c:v>-0.19</c:v>
                </c:pt>
                <c:pt idx="46" formatCode="0">
                  <c:v>-0.15</c:v>
                </c:pt>
                <c:pt idx="47" formatCode="0">
                  <c:v>-0.15</c:v>
                </c:pt>
                <c:pt idx="48" formatCode="0">
                  <c:v>-0.05</c:v>
                </c:pt>
                <c:pt idx="51" formatCode="0">
                  <c:v>-0.05</c:v>
                </c:pt>
                <c:pt idx="52" formatCode="0">
                  <c:v>-0.08</c:v>
                </c:pt>
                <c:pt idx="53" formatCode="0">
                  <c:v>-0.11</c:v>
                </c:pt>
                <c:pt idx="54" formatCode="0">
                  <c:v>-0.04</c:v>
                </c:pt>
                <c:pt idx="55" formatCode="0">
                  <c:v>-0.01</c:v>
                </c:pt>
                <c:pt idx="58" formatCode="0">
                  <c:v>-0.09</c:v>
                </c:pt>
                <c:pt idx="59" formatCode="0">
                  <c:v>-0.13</c:v>
                </c:pt>
                <c:pt idx="60" formatCode="0">
                  <c:v>-0.16</c:v>
                </c:pt>
                <c:pt idx="61" formatCode="0">
                  <c:v>-0.22</c:v>
                </c:pt>
                <c:pt idx="62" formatCode="0">
                  <c:v>-0.23</c:v>
                </c:pt>
                <c:pt idx="65" formatCode="0">
                  <c:v>-0.26</c:v>
                </c:pt>
                <c:pt idx="66" formatCode="0">
                  <c:v>-0.23</c:v>
                </c:pt>
                <c:pt idx="67" formatCode="0">
                  <c:v>-0.19</c:v>
                </c:pt>
                <c:pt idx="68" formatCode="0">
                  <c:v>-0.25</c:v>
                </c:pt>
                <c:pt idx="69" formatCode="0">
                  <c:v>-0.23</c:v>
                </c:pt>
                <c:pt idx="73" formatCode="0">
                  <c:v>-0.23</c:v>
                </c:pt>
                <c:pt idx="74" formatCode="0">
                  <c:v>-0.22</c:v>
                </c:pt>
                <c:pt idx="75" formatCode="0">
                  <c:v>-0.21</c:v>
                </c:pt>
                <c:pt idx="76" formatCode="0">
                  <c:v>-0.09</c:v>
                </c:pt>
                <c:pt idx="79" formatCode="0">
                  <c:v>-0.08</c:v>
                </c:pt>
                <c:pt idx="80" formatCode="0">
                  <c:v>-0.09</c:v>
                </c:pt>
                <c:pt idx="81" formatCode="0">
                  <c:v>-0.11</c:v>
                </c:pt>
                <c:pt idx="82" formatCode="0">
                  <c:v>-0.06</c:v>
                </c:pt>
                <c:pt idx="83" formatCode="0">
                  <c:v>-0.13</c:v>
                </c:pt>
                <c:pt idx="86" formatCode="0">
                  <c:v>-0.13</c:v>
                </c:pt>
                <c:pt idx="87" formatCode="0">
                  <c:v>-0.16</c:v>
                </c:pt>
                <c:pt idx="88" formatCode="0">
                  <c:v>-0.16</c:v>
                </c:pt>
                <c:pt idx="89" formatCode="0">
                  <c:v>-0.15</c:v>
                </c:pt>
                <c:pt idx="90" formatCode="0">
                  <c:v>-0.18</c:v>
                </c:pt>
                <c:pt idx="93" formatCode="0">
                  <c:v>-0.18</c:v>
                </c:pt>
                <c:pt idx="94" formatCode="0">
                  <c:v>-0.19</c:v>
                </c:pt>
                <c:pt idx="95" formatCode="0">
                  <c:v>-0.16</c:v>
                </c:pt>
                <c:pt idx="96" formatCode="0">
                  <c:v>-0.17</c:v>
                </c:pt>
                <c:pt idx="97" formatCode="0">
                  <c:v>-0.14000000000000001</c:v>
                </c:pt>
                <c:pt idx="100" formatCode="0">
                  <c:v>-0.17</c:v>
                </c:pt>
                <c:pt idx="101" formatCode="0">
                  <c:v>-0.16</c:v>
                </c:pt>
                <c:pt idx="102" formatCode="0">
                  <c:v>-0.1</c:v>
                </c:pt>
                <c:pt idx="103" formatCode="0">
                  <c:v>-0.04</c:v>
                </c:pt>
                <c:pt idx="104" formatCode="0">
                  <c:v>0.02</c:v>
                </c:pt>
                <c:pt idx="107" formatCode="0">
                  <c:v>7.0000000000000007E-2</c:v>
                </c:pt>
                <c:pt idx="109" formatCode="0">
                  <c:v>0.12</c:v>
                </c:pt>
                <c:pt idx="110" formatCode="0">
                  <c:v>0.14000000000000001</c:v>
                </c:pt>
                <c:pt idx="111" formatCode="0">
                  <c:v>0.19</c:v>
                </c:pt>
                <c:pt idx="114" formatCode="0">
                  <c:v>0.18</c:v>
                </c:pt>
                <c:pt idx="115" formatCode="0">
                  <c:v>0.19</c:v>
                </c:pt>
                <c:pt idx="116" formatCode="0">
                  <c:v>0.26</c:v>
                </c:pt>
                <c:pt idx="117" formatCode="0">
                  <c:v>0.26</c:v>
                </c:pt>
                <c:pt idx="118" formatCode="0">
                  <c:v>0.21</c:v>
                </c:pt>
                <c:pt idx="121" formatCode="0">
                  <c:v>0.2</c:v>
                </c:pt>
                <c:pt idx="122" formatCode="0">
                  <c:v>0.18</c:v>
                </c:pt>
                <c:pt idx="123" formatCode="0">
                  <c:v>0.19</c:v>
                </c:pt>
                <c:pt idx="124" formatCode="0">
                  <c:v>0.2</c:v>
                </c:pt>
                <c:pt idx="125" formatCode="0">
                  <c:v>0.16</c:v>
                </c:pt>
                <c:pt idx="128" formatCode="0">
                  <c:v>0.12</c:v>
                </c:pt>
                <c:pt idx="129" formatCode="0">
                  <c:v>0.17</c:v>
                </c:pt>
                <c:pt idx="130" formatCode="0">
                  <c:v>0.27</c:v>
                </c:pt>
                <c:pt idx="131" formatCode="0">
                  <c:v>0.27</c:v>
                </c:pt>
                <c:pt idx="132" formatCode="0">
                  <c:v>0.31</c:v>
                </c:pt>
                <c:pt idx="135" formatCode="0">
                  <c:v>0.28999999999999998</c:v>
                </c:pt>
                <c:pt idx="136" formatCode="0">
                  <c:v>0.28000000000000003</c:v>
                </c:pt>
                <c:pt idx="137" formatCode="0">
                  <c:v>0.23</c:v>
                </c:pt>
                <c:pt idx="138" formatCode="0">
                  <c:v>0.2</c:v>
                </c:pt>
                <c:pt idx="139" formatCode="0">
                  <c:v>0.08</c:v>
                </c:pt>
                <c:pt idx="142" formatCode="0">
                  <c:v>0.02</c:v>
                </c:pt>
                <c:pt idx="143" formatCode="0">
                  <c:v>0.04</c:v>
                </c:pt>
                <c:pt idx="144" formatCode="0">
                  <c:v>0.06</c:v>
                </c:pt>
                <c:pt idx="145" formatCode="0">
                  <c:v>0.03</c:v>
                </c:pt>
                <c:pt idx="146" formatCode="0">
                  <c:v>-0.03</c:v>
                </c:pt>
                <c:pt idx="149" formatCode="0">
                  <c:v>-7.0000000000000007E-2</c:v>
                </c:pt>
                <c:pt idx="150" formatCode="0">
                  <c:v>-0.08</c:v>
                </c:pt>
                <c:pt idx="151" formatCode="0">
                  <c:v>-0.05</c:v>
                </c:pt>
                <c:pt idx="152" formatCode="0">
                  <c:v>-0.08</c:v>
                </c:pt>
                <c:pt idx="153" formatCode="0">
                  <c:v>-0.11</c:v>
                </c:pt>
                <c:pt idx="156" formatCode="0">
                  <c:v>-0.12</c:v>
                </c:pt>
                <c:pt idx="157" formatCode="0">
                  <c:v>-0.14000000000000001</c:v>
                </c:pt>
                <c:pt idx="158" formatCode="0">
                  <c:v>-0.12</c:v>
                </c:pt>
                <c:pt idx="159" formatCode="0">
                  <c:v>-0.12</c:v>
                </c:pt>
                <c:pt idx="160" formatCode="0">
                  <c:v>-0.13</c:v>
                </c:pt>
                <c:pt idx="163" formatCode="0">
                  <c:v>-0.14000000000000001</c:v>
                </c:pt>
                <c:pt idx="164" formatCode="0">
                  <c:v>-0.17</c:v>
                </c:pt>
                <c:pt idx="165" formatCode="0">
                  <c:v>-0.16</c:v>
                </c:pt>
                <c:pt idx="166" formatCode="0">
                  <c:v>-0.16</c:v>
                </c:pt>
                <c:pt idx="167" formatCode="0">
                  <c:v>-0.18</c:v>
                </c:pt>
                <c:pt idx="171" formatCode="0">
                  <c:v>-0.18</c:v>
                </c:pt>
                <c:pt idx="172" formatCode="0">
                  <c:v>-0.18</c:v>
                </c:pt>
                <c:pt idx="173" formatCode="0">
                  <c:v>-0.18</c:v>
                </c:pt>
                <c:pt idx="174" formatCode="0">
                  <c:v>-0.13</c:v>
                </c:pt>
                <c:pt idx="177" formatCode="0">
                  <c:v>-7.0000000000000007E-2</c:v>
                </c:pt>
                <c:pt idx="178" formatCode="0">
                  <c:v>-0.05</c:v>
                </c:pt>
                <c:pt idx="179" formatCode="0">
                  <c:v>-0.02</c:v>
                </c:pt>
                <c:pt idx="180" formatCode="0">
                  <c:v>0.04</c:v>
                </c:pt>
                <c:pt idx="181" formatCode="0">
                  <c:v>0.03</c:v>
                </c:pt>
                <c:pt idx="184" formatCode="0">
                  <c:v>-0.03</c:v>
                </c:pt>
                <c:pt idx="185" formatCode="0">
                  <c:v>-0.05</c:v>
                </c:pt>
                <c:pt idx="186" formatCode="0">
                  <c:v>-0.12</c:v>
                </c:pt>
                <c:pt idx="187" formatCode="0">
                  <c:v>-0.12</c:v>
                </c:pt>
                <c:pt idx="188" formatCode="0">
                  <c:v>-0.12</c:v>
                </c:pt>
                <c:pt idx="191" formatCode="0">
                  <c:v>-0.11</c:v>
                </c:pt>
                <c:pt idx="192" formatCode="0">
                  <c:v>-0.06</c:v>
                </c:pt>
                <c:pt idx="193" formatCode="0">
                  <c:v>-0.09</c:v>
                </c:pt>
                <c:pt idx="194" formatCode="0">
                  <c:v>-0.11</c:v>
                </c:pt>
                <c:pt idx="195" formatCode="0">
                  <c:v>-0.15</c:v>
                </c:pt>
                <c:pt idx="198" formatCode="0">
                  <c:v>-0.2</c:v>
                </c:pt>
                <c:pt idx="199" formatCode="0">
                  <c:v>-0.16</c:v>
                </c:pt>
                <c:pt idx="200" formatCode="0">
                  <c:v>-0.15</c:v>
                </c:pt>
                <c:pt idx="201" formatCode="0">
                  <c:v>-0.16</c:v>
                </c:pt>
                <c:pt idx="202" formatCode="0">
                  <c:v>-7.0000000000000007E-2</c:v>
                </c:pt>
                <c:pt idx="206" formatCode="0">
                  <c:v>-0.03</c:v>
                </c:pt>
                <c:pt idx="207" formatCode="0">
                  <c:v>-0.01</c:v>
                </c:pt>
                <c:pt idx="208" formatCode="0">
                  <c:v>0.03</c:v>
                </c:pt>
                <c:pt idx="209" formatCode="0">
                  <c:v>0.18</c:v>
                </c:pt>
                <c:pt idx="212" formatCode="0">
                  <c:v>0.13</c:v>
                </c:pt>
                <c:pt idx="213" formatCode="0">
                  <c:v>0.17</c:v>
                </c:pt>
                <c:pt idx="214" formatCode="0">
                  <c:v>0.18</c:v>
                </c:pt>
                <c:pt idx="215" formatCode="0">
                  <c:v>0.09</c:v>
                </c:pt>
                <c:pt idx="216" formatCode="0">
                  <c:v>0.06</c:v>
                </c:pt>
                <c:pt idx="219" formatCode="0">
                  <c:v>0.04</c:v>
                </c:pt>
                <c:pt idx="220" formatCode="0">
                  <c:v>0.09</c:v>
                </c:pt>
                <c:pt idx="221" formatCode="0">
                  <c:v>0.1</c:v>
                </c:pt>
                <c:pt idx="222" formatCode="0">
                  <c:v>0.1</c:v>
                </c:pt>
                <c:pt idx="223" formatCode="0">
                  <c:v>7.0000000000000007E-2</c:v>
                </c:pt>
                <c:pt idx="226" formatCode="0">
                  <c:v>7.0000000000000007E-2</c:v>
                </c:pt>
                <c:pt idx="227" formatCode="0">
                  <c:v>7.0000000000000007E-2</c:v>
                </c:pt>
                <c:pt idx="228" formatCode="0">
                  <c:v>0.04</c:v>
                </c:pt>
                <c:pt idx="229" formatCode="0">
                  <c:v>0.06</c:v>
                </c:pt>
                <c:pt idx="230" formatCode="0">
                  <c:v>-0.05</c:v>
                </c:pt>
                <c:pt idx="233" formatCode="0">
                  <c:v>-0.04</c:v>
                </c:pt>
                <c:pt idx="234" formatCode="0">
                  <c:v>0.03</c:v>
                </c:pt>
                <c:pt idx="235" formatCode="0">
                  <c:v>0.09</c:v>
                </c:pt>
                <c:pt idx="236" formatCode="0">
                  <c:v>0.1</c:v>
                </c:pt>
                <c:pt idx="237" formatCode="0">
                  <c:v>0.09</c:v>
                </c:pt>
                <c:pt idx="240" formatCode="0">
                  <c:v>7.0000000000000007E-2</c:v>
                </c:pt>
                <c:pt idx="241" formatCode="0">
                  <c:v>0.12</c:v>
                </c:pt>
                <c:pt idx="242" formatCode="0">
                  <c:v>0.13</c:v>
                </c:pt>
                <c:pt idx="243" formatCode="0">
                  <c:v>0.11</c:v>
                </c:pt>
                <c:pt idx="244" formatCode="0">
                  <c:v>0.11</c:v>
                </c:pt>
                <c:pt idx="247" formatCode="0">
                  <c:v>0.09</c:v>
                </c:pt>
                <c:pt idx="248" formatCode="0">
                  <c:v>0.08</c:v>
                </c:pt>
                <c:pt idx="249" formatCode="0">
                  <c:v>0.15</c:v>
                </c:pt>
                <c:pt idx="251" formatCode="0">
                  <c:v>0.16</c:v>
                </c:pt>
                <c:pt idx="254" formatCode="0">
                  <c:v>0.06</c:v>
                </c:pt>
                <c:pt idx="255" formatCode="0">
                  <c:v>0.08</c:v>
                </c:pt>
                <c:pt idx="256" formatCode="0">
                  <c:v>0.08</c:v>
                </c:pt>
                <c:pt idx="257" formatCode="0">
                  <c:v>0.09</c:v>
                </c:pt>
                <c:pt idx="258" formatCode="0">
                  <c:v>0.11</c:v>
                </c:pt>
                <c:pt idx="261" formatCode="0">
                  <c:v>0.1</c:v>
                </c:pt>
                <c:pt idx="262" formatCode="0">
                  <c:v>0.1</c:v>
                </c:pt>
                <c:pt idx="263" formatCode="0">
                  <c:v>0.05</c:v>
                </c:pt>
                <c:pt idx="264" formatCode="0">
                  <c:v>0.03</c:v>
                </c:pt>
                <c:pt idx="265" formatCode="0">
                  <c:v>0.04</c:v>
                </c:pt>
                <c:pt idx="268" formatCode="0">
                  <c:v>0.05</c:v>
                </c:pt>
                <c:pt idx="269" formatCode="0">
                  <c:v>0.04</c:v>
                </c:pt>
                <c:pt idx="270" formatCode="0">
                  <c:v>0</c:v>
                </c:pt>
                <c:pt idx="271" formatCode="0">
                  <c:v>0.04</c:v>
                </c:pt>
                <c:pt idx="272" formatCode="0">
                  <c:v>0.05</c:v>
                </c:pt>
                <c:pt idx="275" formatCode="0">
                  <c:v>0.02</c:v>
                </c:pt>
                <c:pt idx="276" formatCode="0">
                  <c:v>0.06</c:v>
                </c:pt>
                <c:pt idx="277" formatCode="0">
                  <c:v>0.13</c:v>
                </c:pt>
                <c:pt idx="278" formatCode="0">
                  <c:v>0.09</c:v>
                </c:pt>
                <c:pt idx="279" formatCode="0">
                  <c:v>0.08</c:v>
                </c:pt>
                <c:pt idx="283" formatCode="0">
                  <c:v>0.05</c:v>
                </c:pt>
                <c:pt idx="284" formatCode="0">
                  <c:v>0.04</c:v>
                </c:pt>
                <c:pt idx="285" formatCode="0">
                  <c:v>0.04</c:v>
                </c:pt>
                <c:pt idx="286" formatCode="0">
                  <c:v>0.06</c:v>
                </c:pt>
                <c:pt idx="290" formatCode="0">
                  <c:v>7.0000000000000007E-2</c:v>
                </c:pt>
                <c:pt idx="291" formatCode="0">
                  <c:v>0.05</c:v>
                </c:pt>
                <c:pt idx="292" formatCode="0">
                  <c:v>0.06</c:v>
                </c:pt>
                <c:pt idx="293" formatCode="0">
                  <c:v>0.09</c:v>
                </c:pt>
                <c:pt idx="296" formatCode="0">
                  <c:v>0.12</c:v>
                </c:pt>
                <c:pt idx="297" formatCode="0">
                  <c:v>0.11</c:v>
                </c:pt>
                <c:pt idx="298" formatCode="0">
                  <c:v>0.12</c:v>
                </c:pt>
                <c:pt idx="299" formatCode="0">
                  <c:v>0.13</c:v>
                </c:pt>
                <c:pt idx="300" formatCode="0">
                  <c:v>0.17</c:v>
                </c:pt>
                <c:pt idx="304" formatCode="0">
                  <c:v>0.1</c:v>
                </c:pt>
                <c:pt idx="305" formatCode="0">
                  <c:v>0.1</c:v>
                </c:pt>
                <c:pt idx="306" formatCode="0">
                  <c:v>7.0000000000000007E-2</c:v>
                </c:pt>
                <c:pt idx="307" formatCode="0">
                  <c:v>0.06</c:v>
                </c:pt>
                <c:pt idx="310" formatCode="0">
                  <c:v>0.09</c:v>
                </c:pt>
                <c:pt idx="311" formatCode="0">
                  <c:v>0.08</c:v>
                </c:pt>
                <c:pt idx="312" formatCode="0">
                  <c:v>0.18</c:v>
                </c:pt>
                <c:pt idx="313" formatCode="0">
                  <c:v>0.18</c:v>
                </c:pt>
                <c:pt idx="314" formatCode="0">
                  <c:v>0.21</c:v>
                </c:pt>
                <c:pt idx="317" formatCode="0">
                  <c:v>0.2</c:v>
                </c:pt>
                <c:pt idx="318" formatCode="0">
                  <c:v>0.21</c:v>
                </c:pt>
                <c:pt idx="319" formatCode="0">
                  <c:v>0.15</c:v>
                </c:pt>
                <c:pt idx="320" formatCode="0">
                  <c:v>0.14000000000000001</c:v>
                </c:pt>
                <c:pt idx="321" formatCode="0">
                  <c:v>0.13</c:v>
                </c:pt>
                <c:pt idx="324" formatCode="0">
                  <c:v>0.16</c:v>
                </c:pt>
                <c:pt idx="325" formatCode="0">
                  <c:v>0.15</c:v>
                </c:pt>
                <c:pt idx="326" formatCode="0">
                  <c:v>0.1</c:v>
                </c:pt>
                <c:pt idx="327" formatCode="0">
                  <c:v>0.12</c:v>
                </c:pt>
                <c:pt idx="328" formatCode="0">
                  <c:v>0.06</c:v>
                </c:pt>
                <c:pt idx="331" formatCode="0">
                  <c:v>0.08</c:v>
                </c:pt>
                <c:pt idx="332" formatCode="0">
                  <c:v>0.14000000000000001</c:v>
                </c:pt>
                <c:pt idx="333" formatCode="0">
                  <c:v>0.09</c:v>
                </c:pt>
                <c:pt idx="334" formatCode="0">
                  <c:v>0.08</c:v>
                </c:pt>
                <c:pt idx="335" formatCode="0">
                  <c:v>0.06</c:v>
                </c:pt>
                <c:pt idx="339" formatCode="0">
                  <c:v>0.1</c:v>
                </c:pt>
                <c:pt idx="340" formatCode="0">
                  <c:v>0.12</c:v>
                </c:pt>
                <c:pt idx="341" formatCode="0">
                  <c:v>0.09</c:v>
                </c:pt>
                <c:pt idx="342" formatCode="0">
                  <c:v>0.1</c:v>
                </c:pt>
                <c:pt idx="345" formatCode="0">
                  <c:v>0.08</c:v>
                </c:pt>
                <c:pt idx="346" formatCode="0">
                  <c:v>7.0000000000000007E-2</c:v>
                </c:pt>
                <c:pt idx="347" formatCode="0">
                  <c:v>0.08</c:v>
                </c:pt>
                <c:pt idx="348" formatCode="0">
                  <c:v>0.06</c:v>
                </c:pt>
                <c:pt idx="349" formatCode="0">
                  <c:v>0.06</c:v>
                </c:pt>
                <c:pt idx="352" formatCode="0">
                  <c:v>0.1</c:v>
                </c:pt>
                <c:pt idx="353" formatCode="0">
                  <c:v>0.05</c:v>
                </c:pt>
                <c:pt idx="354" formatCode="0">
                  <c:v>0.04</c:v>
                </c:pt>
                <c:pt idx="355" formatCode="0">
                  <c:v>-0.02</c:v>
                </c:pt>
                <c:pt idx="356" formatCode="0">
                  <c:v>-0.08</c:v>
                </c:pt>
                <c:pt idx="359" formatCode="0">
                  <c:v>-0.08</c:v>
                </c:pt>
                <c:pt idx="360" formatCode="0">
                  <c:v>-0.04</c:v>
                </c:pt>
                <c:pt idx="361" formatCode="0">
                  <c:v>-0.04</c:v>
                </c:pt>
                <c:pt idx="362" formatCode="0">
                  <c:v>-0.05</c:v>
                </c:pt>
                <c:pt idx="363" formatCode="0">
                  <c:v>-0.05</c:v>
                </c:pt>
                <c:pt idx="366" formatCode="0">
                  <c:v>-0.09</c:v>
                </c:pt>
                <c:pt idx="367" formatCode="0">
                  <c:v>-0.14000000000000001</c:v>
                </c:pt>
                <c:pt idx="368" formatCode="0">
                  <c:v>-0.14000000000000001</c:v>
                </c:pt>
                <c:pt idx="369" formatCode="0">
                  <c:v>-0.09</c:v>
                </c:pt>
                <c:pt idx="370" formatCode="0">
                  <c:v>-0.09</c:v>
                </c:pt>
                <c:pt idx="373" formatCode="0">
                  <c:v>-0.1</c:v>
                </c:pt>
                <c:pt idx="374" formatCode="0">
                  <c:v>-7.0000000000000007E-2</c:v>
                </c:pt>
                <c:pt idx="375" formatCode="0">
                  <c:v>-0.06</c:v>
                </c:pt>
                <c:pt idx="376" formatCode="0">
                  <c:v>-0.02</c:v>
                </c:pt>
                <c:pt idx="377" formatCode="0">
                  <c:v>0.01</c:v>
                </c:pt>
                <c:pt idx="380" formatCode="0">
                  <c:v>0.03</c:v>
                </c:pt>
                <c:pt idx="381" formatCode="0">
                  <c:v>0.02</c:v>
                </c:pt>
                <c:pt idx="382" formatCode="0">
                  <c:v>0.01</c:v>
                </c:pt>
                <c:pt idx="383" formatCode="0">
                  <c:v>0.03</c:v>
                </c:pt>
                <c:pt idx="384" formatCode="0">
                  <c:v>0.04</c:v>
                </c:pt>
                <c:pt idx="387" formatCode="0">
                  <c:v>0.05</c:v>
                </c:pt>
                <c:pt idx="388" formatCode="0">
                  <c:v>0.06</c:v>
                </c:pt>
                <c:pt idx="389" formatCode="0">
                  <c:v>7.0000000000000007E-2</c:v>
                </c:pt>
                <c:pt idx="390" formatCode="0">
                  <c:v>7.0000000000000007E-2</c:v>
                </c:pt>
                <c:pt idx="394" formatCode="0">
                  <c:v>7.0000000000000007E-2</c:v>
                </c:pt>
                <c:pt idx="395" formatCode="0">
                  <c:v>7.0000000000000007E-2</c:v>
                </c:pt>
                <c:pt idx="396" formatCode="0">
                  <c:v>7.0000000000000007E-2</c:v>
                </c:pt>
                <c:pt idx="397" formatCode="0">
                  <c:v>0.06</c:v>
                </c:pt>
                <c:pt idx="398" formatCode="0">
                  <c:v>0.13</c:v>
                </c:pt>
                <c:pt idx="401" formatCode="0">
                  <c:v>0.11</c:v>
                </c:pt>
                <c:pt idx="402" formatCode="0">
                  <c:v>0.08</c:v>
                </c:pt>
                <c:pt idx="403" formatCode="0">
                  <c:v>0.06</c:v>
                </c:pt>
                <c:pt idx="404" formatCode="0">
                  <c:v>0.04</c:v>
                </c:pt>
                <c:pt idx="405" formatCode="0">
                  <c:v>0.08</c:v>
                </c:pt>
                <c:pt idx="408" formatCode="0">
                  <c:v>0.08</c:v>
                </c:pt>
                <c:pt idx="409" formatCode="0">
                  <c:v>0.06</c:v>
                </c:pt>
                <c:pt idx="410" formatCode="0">
                  <c:v>0.04</c:v>
                </c:pt>
                <c:pt idx="411" formatCode="0">
                  <c:v>0.06</c:v>
                </c:pt>
                <c:pt idx="412" formatCode="0">
                  <c:v>0.14000000000000001</c:v>
                </c:pt>
                <c:pt idx="415" formatCode="0">
                  <c:v>0.13</c:v>
                </c:pt>
                <c:pt idx="416" formatCode="0">
                  <c:v>0.16</c:v>
                </c:pt>
                <c:pt idx="417" formatCode="0">
                  <c:v>0.13</c:v>
                </c:pt>
                <c:pt idx="418" formatCode="0">
                  <c:v>0.13</c:v>
                </c:pt>
                <c:pt idx="419" formatCode="0">
                  <c:v>0.09</c:v>
                </c:pt>
                <c:pt idx="422" formatCode="0">
                  <c:v>0.1</c:v>
                </c:pt>
                <c:pt idx="423" formatCode="0">
                  <c:v>0.11</c:v>
                </c:pt>
                <c:pt idx="424" formatCode="0">
                  <c:v>0.14000000000000001</c:v>
                </c:pt>
                <c:pt idx="425" formatCode="0">
                  <c:v>0.13</c:v>
                </c:pt>
                <c:pt idx="426" formatCode="0">
                  <c:v>0.12</c:v>
                </c:pt>
                <c:pt idx="429" formatCode="0">
                  <c:v>0.13</c:v>
                </c:pt>
                <c:pt idx="430" formatCode="0">
                  <c:v>0.11</c:v>
                </c:pt>
                <c:pt idx="431" formatCode="0">
                  <c:v>0.1</c:v>
                </c:pt>
                <c:pt idx="432" formatCode="0">
                  <c:v>0.13</c:v>
                </c:pt>
                <c:pt idx="433" formatCode="0">
                  <c:v>0.16</c:v>
                </c:pt>
                <c:pt idx="437" formatCode="0">
                  <c:v>0.14000000000000001</c:v>
                </c:pt>
                <c:pt idx="438" formatCode="0">
                  <c:v>0.14000000000000001</c:v>
                </c:pt>
                <c:pt idx="439" formatCode="0">
                  <c:v>0.1</c:v>
                </c:pt>
                <c:pt idx="440" formatCode="0">
                  <c:v>0.11</c:v>
                </c:pt>
                <c:pt idx="443" formatCode="0">
                  <c:v>0.13</c:v>
                </c:pt>
                <c:pt idx="444" formatCode="0">
                  <c:v>0.13</c:v>
                </c:pt>
                <c:pt idx="445" formatCode="0">
                  <c:v>0.12</c:v>
                </c:pt>
                <c:pt idx="446" formatCode="0">
                  <c:v>0.12</c:v>
                </c:pt>
                <c:pt idx="447" formatCode="0">
                  <c:v>0.13</c:v>
                </c:pt>
                <c:pt idx="450" formatCode="0">
                  <c:v>0.12</c:v>
                </c:pt>
                <c:pt idx="451" formatCode="0">
                  <c:v>0.12</c:v>
                </c:pt>
                <c:pt idx="452" formatCode="0">
                  <c:v>0.13</c:v>
                </c:pt>
                <c:pt idx="453" formatCode="0">
                  <c:v>0.14000000000000001</c:v>
                </c:pt>
                <c:pt idx="454" formatCode="0">
                  <c:v>0.13</c:v>
                </c:pt>
                <c:pt idx="457" formatCode="0">
                  <c:v>0.11</c:v>
                </c:pt>
                <c:pt idx="458" formatCode="0">
                  <c:v>0.1</c:v>
                </c:pt>
                <c:pt idx="459" formatCode="0">
                  <c:v>0.12</c:v>
                </c:pt>
                <c:pt idx="460" formatCode="0">
                  <c:v>0.11</c:v>
                </c:pt>
                <c:pt idx="461" formatCode="0">
                  <c:v>0.11</c:v>
                </c:pt>
                <c:pt idx="464" formatCode="0">
                  <c:v>0.13</c:v>
                </c:pt>
                <c:pt idx="465" formatCode="0">
                  <c:v>0.15</c:v>
                </c:pt>
                <c:pt idx="466" formatCode="0">
                  <c:v>0.15</c:v>
                </c:pt>
                <c:pt idx="467" formatCode="0">
                  <c:v>0.16</c:v>
                </c:pt>
                <c:pt idx="468" formatCode="0">
                  <c:v>0.19</c:v>
                </c:pt>
                <c:pt idx="471" formatCode="0">
                  <c:v>0.18</c:v>
                </c:pt>
                <c:pt idx="472" formatCode="0">
                  <c:v>0.2</c:v>
                </c:pt>
                <c:pt idx="474" formatCode="0">
                  <c:v>0.2</c:v>
                </c:pt>
                <c:pt idx="475" formatCode="0">
                  <c:v>0.19</c:v>
                </c:pt>
                <c:pt idx="478" formatCode="0">
                  <c:v>0.18</c:v>
                </c:pt>
                <c:pt idx="479" formatCode="0">
                  <c:v>0.17</c:v>
                </c:pt>
                <c:pt idx="480" formatCode="0">
                  <c:v>0.17</c:v>
                </c:pt>
                <c:pt idx="481" formatCode="0">
                  <c:v>0.3</c:v>
                </c:pt>
                <c:pt idx="482" formatCode="0">
                  <c:v>0.32</c:v>
                </c:pt>
                <c:pt idx="485" formatCode="0">
                  <c:v>0.28999999999999998</c:v>
                </c:pt>
                <c:pt idx="486" formatCode="0">
                  <c:v>0.31</c:v>
                </c:pt>
                <c:pt idx="487" formatCode="0">
                  <c:v>0.37</c:v>
                </c:pt>
                <c:pt idx="488" formatCode="0">
                  <c:v>0.38</c:v>
                </c:pt>
                <c:pt idx="489" formatCode="0">
                  <c:v>0.4</c:v>
                </c:pt>
                <c:pt idx="492" formatCode="0">
                  <c:v>0.43</c:v>
                </c:pt>
                <c:pt idx="493" formatCode="0">
                  <c:v>0.41</c:v>
                </c:pt>
                <c:pt idx="494" formatCode="0">
                  <c:v>0.41</c:v>
                </c:pt>
                <c:pt idx="495" formatCode="0">
                  <c:v>0.41</c:v>
                </c:pt>
                <c:pt idx="496" formatCode="0">
                  <c:v>0.42</c:v>
                </c:pt>
                <c:pt idx="499" formatCode="0">
                  <c:v>0.41</c:v>
                </c:pt>
                <c:pt idx="500" formatCode="0">
                  <c:v>0.45</c:v>
                </c:pt>
                <c:pt idx="501" formatCode="0">
                  <c:v>0.44</c:v>
                </c:pt>
                <c:pt idx="502" formatCode="0">
                  <c:v>0.51</c:v>
                </c:pt>
                <c:pt idx="503" formatCode="0">
                  <c:v>0.64</c:v>
                </c:pt>
                <c:pt idx="506" formatCode="0">
                  <c:v>0.81</c:v>
                </c:pt>
                <c:pt idx="507" formatCode="0">
                  <c:v>0.74</c:v>
                </c:pt>
                <c:pt idx="508" formatCode="0">
                  <c:v>0.75</c:v>
                </c:pt>
                <c:pt idx="509" formatCode="0">
                  <c:v>0.67</c:v>
                </c:pt>
                <c:pt idx="510" formatCode="0">
                  <c:v>0.73</c:v>
                </c:pt>
                <c:pt idx="513" formatCode="0">
                  <c:v>0.77</c:v>
                </c:pt>
                <c:pt idx="514" formatCode="0">
                  <c:v>0.72</c:v>
                </c:pt>
                <c:pt idx="515" formatCode="0">
                  <c:v>0.7</c:v>
                </c:pt>
                <c:pt idx="516" formatCode="0">
                  <c:v>0.67</c:v>
                </c:pt>
                <c:pt idx="517" formatCode="0">
                  <c:v>0.69</c:v>
                </c:pt>
                <c:pt idx="520" formatCode="0">
                  <c:v>0.68</c:v>
                </c:pt>
                <c:pt idx="521" formatCode="0">
                  <c:v>0.65</c:v>
                </c:pt>
                <c:pt idx="522" formatCode="0">
                  <c:v>0.65</c:v>
                </c:pt>
                <c:pt idx="523" formatCode="0">
                  <c:v>0.74</c:v>
                </c:pt>
                <c:pt idx="524" formatCode="0">
                  <c:v>0.73</c:v>
                </c:pt>
                <c:pt idx="527" formatCode="0">
                  <c:v>0.69</c:v>
                </c:pt>
                <c:pt idx="528" formatCode="0">
                  <c:v>0.71</c:v>
                </c:pt>
                <c:pt idx="529" formatCode="0">
                  <c:v>0.68</c:v>
                </c:pt>
                <c:pt idx="530" formatCode="0">
                  <c:v>0.74</c:v>
                </c:pt>
                <c:pt idx="531" formatCode="0">
                  <c:v>0.79</c:v>
                </c:pt>
                <c:pt idx="535" formatCode="0">
                  <c:v>0.81</c:v>
                </c:pt>
                <c:pt idx="536" formatCode="0">
                  <c:v>0.82</c:v>
                </c:pt>
                <c:pt idx="537" formatCode="0">
                  <c:v>0.78</c:v>
                </c:pt>
                <c:pt idx="538" formatCode="0">
                  <c:v>0.77</c:v>
                </c:pt>
                <c:pt idx="541" formatCode="0">
                  <c:v>0.76</c:v>
                </c:pt>
                <c:pt idx="542" formatCode="0">
                  <c:v>0.73</c:v>
                </c:pt>
                <c:pt idx="543" formatCode="0">
                  <c:v>0.77</c:v>
                </c:pt>
                <c:pt idx="544" formatCode="0">
                  <c:v>0.81</c:v>
                </c:pt>
                <c:pt idx="545" formatCode="0">
                  <c:v>0.84</c:v>
                </c:pt>
                <c:pt idx="548" formatCode="0">
                  <c:v>0.85</c:v>
                </c:pt>
                <c:pt idx="549" formatCode="0">
                  <c:v>0.87</c:v>
                </c:pt>
                <c:pt idx="550" formatCode="0">
                  <c:v>0.8</c:v>
                </c:pt>
                <c:pt idx="551" formatCode="0">
                  <c:v>0.81</c:v>
                </c:pt>
                <c:pt idx="552" formatCode="0">
                  <c:v>0.87</c:v>
                </c:pt>
                <c:pt idx="555" formatCode="0">
                  <c:v>0.83</c:v>
                </c:pt>
                <c:pt idx="556" formatCode="0">
                  <c:v>0.84</c:v>
                </c:pt>
                <c:pt idx="557" formatCode="0">
                  <c:v>0.84</c:v>
                </c:pt>
                <c:pt idx="558" formatCode="0">
                  <c:v>0.86</c:v>
                </c:pt>
                <c:pt idx="559" formatCode="0">
                  <c:v>0.8</c:v>
                </c:pt>
                <c:pt idx="562" formatCode="0">
                  <c:v>0.77</c:v>
                </c:pt>
                <c:pt idx="563" formatCode="0">
                  <c:v>0.77</c:v>
                </c:pt>
                <c:pt idx="564" formatCode="0">
                  <c:v>0.83</c:v>
                </c:pt>
                <c:pt idx="565" formatCode="0">
                  <c:v>0.8</c:v>
                </c:pt>
                <c:pt idx="566" formatCode="0">
                  <c:v>0.84</c:v>
                </c:pt>
                <c:pt idx="570" formatCode="0">
                  <c:v>0.89</c:v>
                </c:pt>
                <c:pt idx="571" formatCode="0">
                  <c:v>0.9</c:v>
                </c:pt>
                <c:pt idx="572" formatCode="0">
                  <c:v>0.93</c:v>
                </c:pt>
                <c:pt idx="573" formatCode="0">
                  <c:v>0.9</c:v>
                </c:pt>
                <c:pt idx="576" formatCode="0">
                  <c:v>0.88</c:v>
                </c:pt>
                <c:pt idx="577" formatCode="0">
                  <c:v>0.87</c:v>
                </c:pt>
                <c:pt idx="578" formatCode="0">
                  <c:v>0.84</c:v>
                </c:pt>
                <c:pt idx="579" formatCode="0">
                  <c:v>0.8</c:v>
                </c:pt>
                <c:pt idx="580" formatCode="0">
                  <c:v>0.77</c:v>
                </c:pt>
                <c:pt idx="583" formatCode="0">
                  <c:v>0.78</c:v>
                </c:pt>
                <c:pt idx="584" formatCode="0">
                  <c:v>0.81</c:v>
                </c:pt>
                <c:pt idx="585" formatCode="0">
                  <c:v>0.82</c:v>
                </c:pt>
                <c:pt idx="586" formatCode="0">
                  <c:v>0.82</c:v>
                </c:pt>
                <c:pt idx="587" formatCode="0">
                  <c:v>0.83</c:v>
                </c:pt>
                <c:pt idx="590" formatCode="0">
                  <c:v>0.88</c:v>
                </c:pt>
                <c:pt idx="591" formatCode="0">
                  <c:v>0.91</c:v>
                </c:pt>
                <c:pt idx="592" formatCode="0">
                  <c:v>0.88</c:v>
                </c:pt>
                <c:pt idx="593" formatCode="0">
                  <c:v>0.89</c:v>
                </c:pt>
                <c:pt idx="594" formatCode="0">
                  <c:v>0.89</c:v>
                </c:pt>
                <c:pt idx="597" formatCode="0">
                  <c:v>0.87</c:v>
                </c:pt>
                <c:pt idx="598" formatCode="0">
                  <c:v>0.87</c:v>
                </c:pt>
                <c:pt idx="599" formatCode="0">
                  <c:v>0.9</c:v>
                </c:pt>
                <c:pt idx="600" formatCode="0">
                  <c:v>0.91</c:v>
                </c:pt>
                <c:pt idx="601" formatCode="0">
                  <c:v>0.88</c:v>
                </c:pt>
                <c:pt idx="605" formatCode="0">
                  <c:v>0.77</c:v>
                </c:pt>
                <c:pt idx="606" formatCode="0">
                  <c:v>0.78</c:v>
                </c:pt>
                <c:pt idx="607" formatCode="0">
                  <c:v>0.77</c:v>
                </c:pt>
                <c:pt idx="608" formatCode="0">
                  <c:v>0.72</c:v>
                </c:pt>
                <c:pt idx="611" formatCode="0">
                  <c:v>0.73</c:v>
                </c:pt>
                <c:pt idx="612" formatCode="0">
                  <c:v>0.69</c:v>
                </c:pt>
                <c:pt idx="613" formatCode="0">
                  <c:v>0.74</c:v>
                </c:pt>
                <c:pt idx="615" formatCode="0">
                  <c:v>0.75</c:v>
                </c:pt>
                <c:pt idx="618" formatCode="0">
                  <c:v>0.72</c:v>
                </c:pt>
                <c:pt idx="619" formatCode="0">
                  <c:v>0.78</c:v>
                </c:pt>
                <c:pt idx="620" formatCode="0">
                  <c:v>0.74</c:v>
                </c:pt>
                <c:pt idx="621" formatCode="0">
                  <c:v>0.74</c:v>
                </c:pt>
                <c:pt idx="622" formatCode="0">
                  <c:v>0.73</c:v>
                </c:pt>
                <c:pt idx="625" formatCode="0">
                  <c:v>0.71</c:v>
                </c:pt>
                <c:pt idx="626" formatCode="0">
                  <c:v>0.74</c:v>
                </c:pt>
                <c:pt idx="627" formatCode="0">
                  <c:v>0.7</c:v>
                </c:pt>
                <c:pt idx="628" formatCode="0">
                  <c:v>0.7</c:v>
                </c:pt>
                <c:pt idx="629" formatCode="0">
                  <c:v>0.7</c:v>
                </c:pt>
                <c:pt idx="632" formatCode="0">
                  <c:v>0.7</c:v>
                </c:pt>
                <c:pt idx="633" formatCode="0">
                  <c:v>0.68</c:v>
                </c:pt>
                <c:pt idx="634" formatCode="0">
                  <c:v>0.69</c:v>
                </c:pt>
                <c:pt idx="635" formatCode="0">
                  <c:v>0.67</c:v>
                </c:pt>
                <c:pt idx="636" formatCode="0">
                  <c:v>0.7</c:v>
                </c:pt>
                <c:pt idx="639" formatCode="0">
                  <c:v>0.71</c:v>
                </c:pt>
                <c:pt idx="640" formatCode="0">
                  <c:v>0.71</c:v>
                </c:pt>
                <c:pt idx="641" formatCode="0">
                  <c:v>0.79</c:v>
                </c:pt>
                <c:pt idx="642" formatCode="0">
                  <c:v>0.8</c:v>
                </c:pt>
                <c:pt idx="643" formatCode="0">
                  <c:v>0.81</c:v>
                </c:pt>
                <c:pt idx="646" formatCode="0">
                  <c:v>0.85</c:v>
                </c:pt>
                <c:pt idx="648" formatCode="0">
                  <c:v>0.88</c:v>
                </c:pt>
                <c:pt idx="649" formatCode="0">
                  <c:v>0.86</c:v>
                </c:pt>
                <c:pt idx="650" formatCode="0">
                  <c:v>0.89</c:v>
                </c:pt>
                <c:pt idx="653" formatCode="0">
                  <c:v>0.93</c:v>
                </c:pt>
                <c:pt idx="655" formatCode="0">
                  <c:v>0.89</c:v>
                </c:pt>
                <c:pt idx="656" formatCode="0">
                  <c:v>0.85</c:v>
                </c:pt>
                <c:pt idx="657" formatCode="0">
                  <c:v>0.85</c:v>
                </c:pt>
                <c:pt idx="660" formatCode="0">
                  <c:v>0.93</c:v>
                </c:pt>
                <c:pt idx="661" formatCode="0">
                  <c:v>1.01</c:v>
                </c:pt>
                <c:pt idx="662" formatCode="0">
                  <c:v>1.1499999999999999</c:v>
                </c:pt>
                <c:pt idx="663" formatCode="0">
                  <c:v>1.02</c:v>
                </c:pt>
                <c:pt idx="664" formatCode="0">
                  <c:v>1.06</c:v>
                </c:pt>
                <c:pt idx="667" formatCode="0">
                  <c:v>1.05</c:v>
                </c:pt>
                <c:pt idx="668" formatCode="0">
                  <c:v>1.06</c:v>
                </c:pt>
                <c:pt idx="669" formatCode="0">
                  <c:v>1.03</c:v>
                </c:pt>
                <c:pt idx="670" formatCode="0">
                  <c:v>0.86</c:v>
                </c:pt>
                <c:pt idx="671" formatCode="0">
                  <c:v>0.89</c:v>
                </c:pt>
                <c:pt idx="675" formatCode="0">
                  <c:v>0.94</c:v>
                </c:pt>
                <c:pt idx="676" formatCode="0">
                  <c:v>0.96</c:v>
                </c:pt>
                <c:pt idx="677" formatCode="0">
                  <c:v>0.96</c:v>
                </c:pt>
                <c:pt idx="678" formatCode="0">
                  <c:v>0.96</c:v>
                </c:pt>
                <c:pt idx="681" formatCode="0">
                  <c:v>0.94</c:v>
                </c:pt>
                <c:pt idx="682" formatCode="0">
                  <c:v>0.95</c:v>
                </c:pt>
                <c:pt idx="683" formatCode="0">
                  <c:v>0.98</c:v>
                </c:pt>
                <c:pt idx="684" formatCode="0">
                  <c:v>0.98</c:v>
                </c:pt>
                <c:pt idx="685" formatCode="0">
                  <c:v>1.08</c:v>
                </c:pt>
                <c:pt idx="688" formatCode="0">
                  <c:v>1.06</c:v>
                </c:pt>
                <c:pt idx="689" formatCode="0">
                  <c:v>1.05</c:v>
                </c:pt>
                <c:pt idx="690" formatCode="0">
                  <c:v>0.97</c:v>
                </c:pt>
                <c:pt idx="691" formatCode="0">
                  <c:v>1.02</c:v>
                </c:pt>
                <c:pt idx="692" formatCode="0">
                  <c:v>0.97</c:v>
                </c:pt>
                <c:pt idx="695" formatCode="0">
                  <c:v>1</c:v>
                </c:pt>
                <c:pt idx="696" formatCode="0">
                  <c:v>1</c:v>
                </c:pt>
                <c:pt idx="697" formatCode="0">
                  <c:v>1</c:v>
                </c:pt>
                <c:pt idx="698" formatCode="0">
                  <c:v>1.03</c:v>
                </c:pt>
                <c:pt idx="699" formatCode="0">
                  <c:v>0.96</c:v>
                </c:pt>
                <c:pt idx="703" formatCode="0">
                  <c:v>0.93</c:v>
                </c:pt>
                <c:pt idx="704" formatCode="0">
                  <c:v>0.97</c:v>
                </c:pt>
                <c:pt idx="705" formatCode="0">
                  <c:v>0.98</c:v>
                </c:pt>
                <c:pt idx="706" formatCode="0">
                  <c:v>0.93</c:v>
                </c:pt>
                <c:pt idx="709" formatCode="0">
                  <c:v>0.92</c:v>
                </c:pt>
                <c:pt idx="710" formatCode="0">
                  <c:v>0.96</c:v>
                </c:pt>
                <c:pt idx="711" formatCode="0">
                  <c:v>0.96</c:v>
                </c:pt>
                <c:pt idx="712" formatCode="0">
                  <c:v>0.98</c:v>
                </c:pt>
                <c:pt idx="713" formatCode="0">
                  <c:v>0.94</c:v>
                </c:pt>
                <c:pt idx="716" formatCode="0">
                  <c:v>0.96</c:v>
                </c:pt>
                <c:pt idx="717" formatCode="0">
                  <c:v>0.95</c:v>
                </c:pt>
                <c:pt idx="718" formatCode="0">
                  <c:v>0.96</c:v>
                </c:pt>
                <c:pt idx="719" formatCode="0">
                  <c:v>0.95</c:v>
                </c:pt>
                <c:pt idx="720" formatCode="0">
                  <c:v>1.05</c:v>
                </c:pt>
                <c:pt idx="723" formatCode="0">
                  <c:v>1.01</c:v>
                </c:pt>
                <c:pt idx="724" formatCode="0">
                  <c:v>1.02</c:v>
                </c:pt>
                <c:pt idx="725" formatCode="0">
                  <c:v>1.02</c:v>
                </c:pt>
                <c:pt idx="726" formatCode="0">
                  <c:v>1.07</c:v>
                </c:pt>
                <c:pt idx="727" formatCode="0">
                  <c:v>1.0900000000000001</c:v>
                </c:pt>
                <c:pt idx="730" formatCode="0">
                  <c:v>1.06</c:v>
                </c:pt>
                <c:pt idx="731" formatCode="0">
                  <c:v>1.03</c:v>
                </c:pt>
                <c:pt idx="732" formatCode="0">
                  <c:v>1</c:v>
                </c:pt>
                <c:pt idx="733" formatCode="0">
                  <c:v>1.03</c:v>
                </c:pt>
                <c:pt idx="734" formatCode="0">
                  <c:v>1</c:v>
                </c:pt>
                <c:pt idx="737" formatCode="0">
                  <c:v>0.99</c:v>
                </c:pt>
                <c:pt idx="738" formatCode="0">
                  <c:v>0.97</c:v>
                </c:pt>
                <c:pt idx="739" formatCode="0">
                  <c:v>1.01</c:v>
                </c:pt>
                <c:pt idx="740" formatCode="0">
                  <c:v>1.03</c:v>
                </c:pt>
                <c:pt idx="744" formatCode="0">
                  <c:v>1.06</c:v>
                </c:pt>
                <c:pt idx="745" formatCode="0">
                  <c:v>1.06</c:v>
                </c:pt>
                <c:pt idx="746" formatCode="0">
                  <c:v>1.06</c:v>
                </c:pt>
                <c:pt idx="747" formatCode="0">
                  <c:v>1.06</c:v>
                </c:pt>
                <c:pt idx="748" formatCode="0">
                  <c:v>1.07</c:v>
                </c:pt>
                <c:pt idx="751" formatCode="0">
                  <c:v>1.07</c:v>
                </c:pt>
                <c:pt idx="752" formatCode="0">
                  <c:v>1.0900000000000001</c:v>
                </c:pt>
                <c:pt idx="753" formatCode="0">
                  <c:v>1.08</c:v>
                </c:pt>
                <c:pt idx="754" formatCode="0">
                  <c:v>1.1399999999999999</c:v>
                </c:pt>
                <c:pt idx="755" formatCode="0">
                  <c:v>1.1000000000000001</c:v>
                </c:pt>
                <c:pt idx="758" formatCode="0">
                  <c:v>1.05</c:v>
                </c:pt>
                <c:pt idx="759" formatCode="0">
                  <c:v>1.05</c:v>
                </c:pt>
                <c:pt idx="760" formatCode="0">
                  <c:v>1.05</c:v>
                </c:pt>
                <c:pt idx="761" formatCode="0">
                  <c:v>1.03</c:v>
                </c:pt>
                <c:pt idx="762" formatCode="0">
                  <c:v>1.07</c:v>
                </c:pt>
                <c:pt idx="765" formatCode="0">
                  <c:v>1.08</c:v>
                </c:pt>
                <c:pt idx="766" formatCode="0">
                  <c:v>1.07</c:v>
                </c:pt>
                <c:pt idx="767" formatCode="0">
                  <c:v>1.1100000000000001</c:v>
                </c:pt>
                <c:pt idx="768" formatCode="0">
                  <c:v>1.1399999999999999</c:v>
                </c:pt>
                <c:pt idx="769" formatCode="0">
                  <c:v>1.17</c:v>
                </c:pt>
                <c:pt idx="772" formatCode="0">
                  <c:v>1.17</c:v>
                </c:pt>
                <c:pt idx="773" formatCode="0">
                  <c:v>1.22</c:v>
                </c:pt>
                <c:pt idx="774" formatCode="0">
                  <c:v>1.21</c:v>
                </c:pt>
                <c:pt idx="775" formatCode="0">
                  <c:v>1.21</c:v>
                </c:pt>
                <c:pt idx="776" formatCode="0">
                  <c:v>1.24</c:v>
                </c:pt>
                <c:pt idx="779" formatCode="0">
                  <c:v>1.23</c:v>
                </c:pt>
                <c:pt idx="780" formatCode="0">
                  <c:v>1.24</c:v>
                </c:pt>
                <c:pt idx="781" formatCode="0">
                  <c:v>1.2</c:v>
                </c:pt>
                <c:pt idx="782" formatCode="0">
                  <c:v>1.18</c:v>
                </c:pt>
                <c:pt idx="783" formatCode="0">
                  <c:v>1.25</c:v>
                </c:pt>
                <c:pt idx="786" formatCode="0">
                  <c:v>1.23</c:v>
                </c:pt>
                <c:pt idx="787" formatCode="0">
                  <c:v>1.28</c:v>
                </c:pt>
                <c:pt idx="788" formatCode="0">
                  <c:v>1.29</c:v>
                </c:pt>
                <c:pt idx="789" formatCode="0">
                  <c:v>1.28</c:v>
                </c:pt>
                <c:pt idx="790" formatCode="0">
                  <c:v>1.22</c:v>
                </c:pt>
                <c:pt idx="793" formatCode="0">
                  <c:v>1.24</c:v>
                </c:pt>
                <c:pt idx="794" formatCode="0">
                  <c:v>1.22</c:v>
                </c:pt>
                <c:pt idx="795" formatCode="0">
                  <c:v>1.29</c:v>
                </c:pt>
                <c:pt idx="796" formatCode="0">
                  <c:v>1.36</c:v>
                </c:pt>
                <c:pt idx="797" formatCode="0">
                  <c:v>1.41</c:v>
                </c:pt>
                <c:pt idx="801" formatCode="0">
                  <c:v>1.41</c:v>
                </c:pt>
                <c:pt idx="802" formatCode="0">
                  <c:v>1.46</c:v>
                </c:pt>
                <c:pt idx="803" formatCode="0">
                  <c:v>1.42</c:v>
                </c:pt>
                <c:pt idx="804" formatCode="0">
                  <c:v>1.38</c:v>
                </c:pt>
                <c:pt idx="807" formatCode="0">
                  <c:v>1.35</c:v>
                </c:pt>
                <c:pt idx="808" formatCode="0">
                  <c:v>1.35</c:v>
                </c:pt>
                <c:pt idx="809" formatCode="0">
                  <c:v>1.36</c:v>
                </c:pt>
                <c:pt idx="810" formatCode="0">
                  <c:v>1.37</c:v>
                </c:pt>
                <c:pt idx="811" formatCode="0">
                  <c:v>1.31</c:v>
                </c:pt>
                <c:pt idx="814" formatCode="0">
                  <c:v>1.28</c:v>
                </c:pt>
                <c:pt idx="815" formatCode="0">
                  <c:v>1.3</c:v>
                </c:pt>
                <c:pt idx="816" formatCode="0">
                  <c:v>1.28</c:v>
                </c:pt>
                <c:pt idx="817" formatCode="0">
                  <c:v>1.26</c:v>
                </c:pt>
                <c:pt idx="818" formatCode="0">
                  <c:v>1.27</c:v>
                </c:pt>
                <c:pt idx="821" formatCode="0">
                  <c:v>1.28</c:v>
                </c:pt>
                <c:pt idx="822" formatCode="0">
                  <c:v>1.32</c:v>
                </c:pt>
                <c:pt idx="823" formatCode="0">
                  <c:v>1.38</c:v>
                </c:pt>
                <c:pt idx="824" formatCode="0">
                  <c:v>1.43</c:v>
                </c:pt>
                <c:pt idx="825" formatCode="0">
                  <c:v>1.38</c:v>
                </c:pt>
                <c:pt idx="828" formatCode="0">
                  <c:v>1.37</c:v>
                </c:pt>
                <c:pt idx="829" formatCode="0">
                  <c:v>1.29</c:v>
                </c:pt>
                <c:pt idx="830" formatCode="0">
                  <c:v>1.32</c:v>
                </c:pt>
                <c:pt idx="831" formatCode="0">
                  <c:v>1.32</c:v>
                </c:pt>
                <c:pt idx="832" formatCode="0">
                  <c:v>1.34</c:v>
                </c:pt>
                <c:pt idx="835" formatCode="0">
                  <c:v>1.29</c:v>
                </c:pt>
                <c:pt idx="836" formatCode="0">
                  <c:v>1.27</c:v>
                </c:pt>
                <c:pt idx="837" formatCode="0">
                  <c:v>1.29</c:v>
                </c:pt>
                <c:pt idx="839" formatCode="0">
                  <c:v>1.3</c:v>
                </c:pt>
                <c:pt idx="842" formatCode="0">
                  <c:v>1.34</c:v>
                </c:pt>
                <c:pt idx="843" formatCode="0">
                  <c:v>1.36</c:v>
                </c:pt>
                <c:pt idx="844" formatCode="0">
                  <c:v>1.38</c:v>
                </c:pt>
                <c:pt idx="845" formatCode="0">
                  <c:v>1.38</c:v>
                </c:pt>
                <c:pt idx="846" formatCode="0">
                  <c:v>1.38</c:v>
                </c:pt>
                <c:pt idx="849" formatCode="0">
                  <c:v>1.38</c:v>
                </c:pt>
                <c:pt idx="850" formatCode="0">
                  <c:v>1.37</c:v>
                </c:pt>
                <c:pt idx="851" formatCode="0">
                  <c:v>1.36</c:v>
                </c:pt>
                <c:pt idx="852" formatCode="0">
                  <c:v>1.4</c:v>
                </c:pt>
                <c:pt idx="853" formatCode="0">
                  <c:v>1.39</c:v>
                </c:pt>
                <c:pt idx="856" formatCode="0">
                  <c:v>1.37</c:v>
                </c:pt>
                <c:pt idx="857" formatCode="0">
                  <c:v>1.37</c:v>
                </c:pt>
                <c:pt idx="858" formatCode="0">
                  <c:v>1.36</c:v>
                </c:pt>
                <c:pt idx="859" formatCode="0">
                  <c:v>1.33</c:v>
                </c:pt>
                <c:pt idx="860" formatCode="0">
                  <c:v>1.35</c:v>
                </c:pt>
                <c:pt idx="863" formatCode="0">
                  <c:v>1.38</c:v>
                </c:pt>
                <c:pt idx="864" formatCode="0">
                  <c:v>1.37</c:v>
                </c:pt>
                <c:pt idx="865" formatCode="0">
                  <c:v>1.39</c:v>
                </c:pt>
                <c:pt idx="866" formatCode="0">
                  <c:v>1.36</c:v>
                </c:pt>
                <c:pt idx="867" formatCode="0">
                  <c:v>1.37</c:v>
                </c:pt>
                <c:pt idx="870" formatCode="0">
                  <c:v>1.35</c:v>
                </c:pt>
                <c:pt idx="871" formatCode="0">
                  <c:v>1.4</c:v>
                </c:pt>
                <c:pt idx="872" formatCode="0">
                  <c:v>1.39</c:v>
                </c:pt>
                <c:pt idx="873" formatCode="0">
                  <c:v>1.46</c:v>
                </c:pt>
                <c:pt idx="874" formatCode="0">
                  <c:v>1.49</c:v>
                </c:pt>
                <c:pt idx="877" formatCode="0">
                  <c:v>1.46</c:v>
                </c:pt>
                <c:pt idx="878" formatCode="0">
                  <c:v>1.43</c:v>
                </c:pt>
                <c:pt idx="879" formatCode="0">
                  <c:v>1.45</c:v>
                </c:pt>
                <c:pt idx="880" formatCode="0">
                  <c:v>1.51</c:v>
                </c:pt>
                <c:pt idx="881" formatCode="0">
                  <c:v>1.53</c:v>
                </c:pt>
                <c:pt idx="884" formatCode="0">
                  <c:v>1.59</c:v>
                </c:pt>
                <c:pt idx="885" formatCode="0">
                  <c:v>1.64</c:v>
                </c:pt>
                <c:pt idx="886" formatCode="0">
                  <c:v>1.53</c:v>
                </c:pt>
                <c:pt idx="887" formatCode="0">
                  <c:v>1.51</c:v>
                </c:pt>
                <c:pt idx="888" formatCode="0">
                  <c:v>1.42</c:v>
                </c:pt>
                <c:pt idx="891" formatCode="0">
                  <c:v>1.43</c:v>
                </c:pt>
                <c:pt idx="892" formatCode="0">
                  <c:v>1.48</c:v>
                </c:pt>
                <c:pt idx="893" formatCode="0">
                  <c:v>1.52</c:v>
                </c:pt>
                <c:pt idx="894" formatCode="0">
                  <c:v>1.49</c:v>
                </c:pt>
                <c:pt idx="895" formatCode="0">
                  <c:v>1.46</c:v>
                </c:pt>
                <c:pt idx="899" formatCode="0">
                  <c:v>1.48</c:v>
                </c:pt>
                <c:pt idx="900" formatCode="0">
                  <c:v>1.5</c:v>
                </c:pt>
                <c:pt idx="901" formatCode="0">
                  <c:v>1.52</c:v>
                </c:pt>
                <c:pt idx="902" formatCode="0">
                  <c:v>1.5</c:v>
                </c:pt>
                <c:pt idx="905" formatCode="0">
                  <c:v>1.5</c:v>
                </c:pt>
                <c:pt idx="906" formatCode="0">
                  <c:v>1.52</c:v>
                </c:pt>
                <c:pt idx="907" formatCode="0">
                  <c:v>1.51</c:v>
                </c:pt>
                <c:pt idx="908" formatCode="0">
                  <c:v>1.47</c:v>
                </c:pt>
                <c:pt idx="909" formatCode="0">
                  <c:v>1.48</c:v>
                </c:pt>
                <c:pt idx="912" formatCode="0">
                  <c:v>1.46</c:v>
                </c:pt>
                <c:pt idx="913" formatCode="0">
                  <c:v>1.44</c:v>
                </c:pt>
                <c:pt idx="914" formatCode="0">
                  <c:v>1.44</c:v>
                </c:pt>
                <c:pt idx="915" formatCode="0">
                  <c:v>1.41</c:v>
                </c:pt>
                <c:pt idx="916" formatCode="0">
                  <c:v>1.39</c:v>
                </c:pt>
                <c:pt idx="919" formatCode="0">
                  <c:v>1.38</c:v>
                </c:pt>
                <c:pt idx="920" formatCode="0">
                  <c:v>1.45</c:v>
                </c:pt>
                <c:pt idx="921" formatCode="0">
                  <c:v>1.46</c:v>
                </c:pt>
                <c:pt idx="922" formatCode="0">
                  <c:v>1.51</c:v>
                </c:pt>
                <c:pt idx="923" formatCode="0">
                  <c:v>1.47</c:v>
                </c:pt>
                <c:pt idx="926" formatCode="0">
                  <c:v>1.48</c:v>
                </c:pt>
                <c:pt idx="927" formatCode="0">
                  <c:v>1.46</c:v>
                </c:pt>
                <c:pt idx="928" formatCode="0">
                  <c:v>1.48</c:v>
                </c:pt>
                <c:pt idx="929" formatCode="0">
                  <c:v>1.49</c:v>
                </c:pt>
                <c:pt idx="930" formatCode="0">
                  <c:v>1.48</c:v>
                </c:pt>
                <c:pt idx="933" formatCode="0">
                  <c:v>1.47</c:v>
                </c:pt>
                <c:pt idx="934" formatCode="0">
                  <c:v>1.54</c:v>
                </c:pt>
                <c:pt idx="935" formatCode="0">
                  <c:v>1.58</c:v>
                </c:pt>
                <c:pt idx="936" formatCode="0">
                  <c:v>1.6</c:v>
                </c:pt>
                <c:pt idx="937" formatCode="0">
                  <c:v>1.58</c:v>
                </c:pt>
                <c:pt idx="941" formatCode="0">
                  <c:v>1.61</c:v>
                </c:pt>
                <c:pt idx="942" formatCode="0">
                  <c:v>1.59</c:v>
                </c:pt>
                <c:pt idx="943" formatCode="0">
                  <c:v>1.62</c:v>
                </c:pt>
                <c:pt idx="944" formatCode="0">
                  <c:v>1.58</c:v>
                </c:pt>
                <c:pt idx="947" formatCode="0">
                  <c:v>1.63</c:v>
                </c:pt>
                <c:pt idx="948" formatCode="0">
                  <c:v>1.65</c:v>
                </c:pt>
                <c:pt idx="949" formatCode="0">
                  <c:v>1.68</c:v>
                </c:pt>
                <c:pt idx="950" formatCode="0">
                  <c:v>1.72</c:v>
                </c:pt>
                <c:pt idx="951" formatCode="0">
                  <c:v>1.75</c:v>
                </c:pt>
                <c:pt idx="954" formatCode="0">
                  <c:v>1.77</c:v>
                </c:pt>
                <c:pt idx="955" formatCode="0">
                  <c:v>1.73</c:v>
                </c:pt>
                <c:pt idx="956" formatCode="0">
                  <c:v>1.75</c:v>
                </c:pt>
                <c:pt idx="957" formatCode="0">
                  <c:v>1.77</c:v>
                </c:pt>
                <c:pt idx="958" formatCode="0">
                  <c:v>1.83</c:v>
                </c:pt>
                <c:pt idx="961" formatCode="0">
                  <c:v>1.87</c:v>
                </c:pt>
                <c:pt idx="962" formatCode="0">
                  <c:v>1.86</c:v>
                </c:pt>
                <c:pt idx="963" formatCode="0">
                  <c:v>1.88</c:v>
                </c:pt>
                <c:pt idx="964" formatCode="0">
                  <c:v>1.81</c:v>
                </c:pt>
                <c:pt idx="965" formatCode="0">
                  <c:v>1.78</c:v>
                </c:pt>
                <c:pt idx="969" formatCode="0">
                  <c:v>1.72</c:v>
                </c:pt>
                <c:pt idx="970" formatCode="0">
                  <c:v>1.76</c:v>
                </c:pt>
                <c:pt idx="971" formatCode="0">
                  <c:v>1.75</c:v>
                </c:pt>
                <c:pt idx="972" formatCode="0">
                  <c:v>1.79</c:v>
                </c:pt>
                <c:pt idx="975" formatCode="0">
                  <c:v>1.78</c:v>
                </c:pt>
                <c:pt idx="976" formatCode="0">
                  <c:v>1.87</c:v>
                </c:pt>
                <c:pt idx="977" formatCode="0">
                  <c:v>1.86</c:v>
                </c:pt>
                <c:pt idx="978" formatCode="0">
                  <c:v>1.89</c:v>
                </c:pt>
                <c:pt idx="979" formatCode="0">
                  <c:v>1.95</c:v>
                </c:pt>
                <c:pt idx="982" formatCode="0">
                  <c:v>1.95</c:v>
                </c:pt>
                <c:pt idx="983" formatCode="0">
                  <c:v>1.97</c:v>
                </c:pt>
                <c:pt idx="984" formatCode="0">
                  <c:v>1.99</c:v>
                </c:pt>
                <c:pt idx="986" formatCode="0">
                  <c:v>2</c:v>
                </c:pt>
                <c:pt idx="989" formatCode="0">
                  <c:v>1.99</c:v>
                </c:pt>
                <c:pt idx="990" formatCode="0">
                  <c:v>1.99</c:v>
                </c:pt>
                <c:pt idx="991" formatCode="0">
                  <c:v>1.95</c:v>
                </c:pt>
                <c:pt idx="992" formatCode="0">
                  <c:v>1.99</c:v>
                </c:pt>
                <c:pt idx="993" formatCode="0">
                  <c:v>2.0699999999999998</c:v>
                </c:pt>
                <c:pt idx="996" formatCode="0">
                  <c:v>2.13</c:v>
                </c:pt>
                <c:pt idx="997" formatCode="0">
                  <c:v>2.14</c:v>
                </c:pt>
                <c:pt idx="998" formatCode="0">
                  <c:v>2.1800000000000002</c:v>
                </c:pt>
                <c:pt idx="999" formatCode="0">
                  <c:v>2.13</c:v>
                </c:pt>
                <c:pt idx="1000" formatCode="0">
                  <c:v>2.13</c:v>
                </c:pt>
                <c:pt idx="1003" formatCode="0">
                  <c:v>2.15</c:v>
                </c:pt>
                <c:pt idx="1004" formatCode="0">
                  <c:v>2.16</c:v>
                </c:pt>
                <c:pt idx="1005" formatCode="0">
                  <c:v>2.08</c:v>
                </c:pt>
                <c:pt idx="1006" formatCode="0">
                  <c:v>2.06</c:v>
                </c:pt>
                <c:pt idx="1007" formatCode="0">
                  <c:v>2.17</c:v>
                </c:pt>
                <c:pt idx="1010" formatCode="0">
                  <c:v>2.09</c:v>
                </c:pt>
                <c:pt idx="1011" formatCode="0">
                  <c:v>2.04</c:v>
                </c:pt>
                <c:pt idx="1013" formatCode="0">
                  <c:v>2</c:v>
                </c:pt>
                <c:pt idx="1014" formatCode="0">
                  <c:v>1.97</c:v>
                </c:pt>
                <c:pt idx="1017" formatCode="0">
                  <c:v>1.96</c:v>
                </c:pt>
                <c:pt idx="1018" formatCode="0">
                  <c:v>1.94</c:v>
                </c:pt>
                <c:pt idx="1020" formatCode="0">
                  <c:v>2.0099999999999998</c:v>
                </c:pt>
                <c:pt idx="1021" formatCode="0">
                  <c:v>2.0499999999999998</c:v>
                </c:pt>
                <c:pt idx="1024" formatCode="0">
                  <c:v>2.06</c:v>
                </c:pt>
                <c:pt idx="1025" formatCode="0">
                  <c:v>2.09</c:v>
                </c:pt>
                <c:pt idx="1026" formatCode="0">
                  <c:v>2.11</c:v>
                </c:pt>
                <c:pt idx="1027" formatCode="0">
                  <c:v>2.02</c:v>
                </c:pt>
                <c:pt idx="1028" formatCode="0">
                  <c:v>2</c:v>
                </c:pt>
                <c:pt idx="1031" formatCode="0">
                  <c:v>1.99</c:v>
                </c:pt>
                <c:pt idx="1032" formatCode="0">
                  <c:v>2.0299999999999998</c:v>
                </c:pt>
                <c:pt idx="1033" formatCode="0">
                  <c:v>1.98</c:v>
                </c:pt>
                <c:pt idx="1034" formatCode="0">
                  <c:v>2.06</c:v>
                </c:pt>
                <c:pt idx="1035" formatCode="0">
                  <c:v>2.0699999999999998</c:v>
                </c:pt>
                <c:pt idx="1039" formatCode="0">
                  <c:v>2.06</c:v>
                </c:pt>
                <c:pt idx="1040" formatCode="0">
                  <c:v>2.14</c:v>
                </c:pt>
                <c:pt idx="1041" formatCode="0">
                  <c:v>2.1800000000000002</c:v>
                </c:pt>
                <c:pt idx="1042" formatCode="0">
                  <c:v>2.12</c:v>
                </c:pt>
                <c:pt idx="1045" formatCode="0">
                  <c:v>2.09</c:v>
                </c:pt>
                <c:pt idx="1046" formatCode="0">
                  <c:v>2.06</c:v>
                </c:pt>
                <c:pt idx="1047" formatCode="0">
                  <c:v>2.1</c:v>
                </c:pt>
                <c:pt idx="1048" formatCode="0">
                  <c:v>2.14</c:v>
                </c:pt>
                <c:pt idx="1049" formatCode="0">
                  <c:v>2.2000000000000002</c:v>
                </c:pt>
                <c:pt idx="1052" formatCode="0">
                  <c:v>2.21</c:v>
                </c:pt>
                <c:pt idx="1053" formatCode="0">
                  <c:v>2.17</c:v>
                </c:pt>
                <c:pt idx="1054" formatCode="0">
                  <c:v>2.14</c:v>
                </c:pt>
                <c:pt idx="1055" formatCode="0">
                  <c:v>2.15</c:v>
                </c:pt>
                <c:pt idx="1056" formatCode="0">
                  <c:v>2.23</c:v>
                </c:pt>
                <c:pt idx="1059" formatCode="0">
                  <c:v>2.27</c:v>
                </c:pt>
                <c:pt idx="1060" formatCode="0">
                  <c:v>2.2200000000000002</c:v>
                </c:pt>
                <c:pt idx="1061" formatCode="0">
                  <c:v>2.2200000000000002</c:v>
                </c:pt>
                <c:pt idx="1062" formatCode="0">
                  <c:v>2.1800000000000002</c:v>
                </c:pt>
                <c:pt idx="1063" formatCode="0">
                  <c:v>2.14</c:v>
                </c:pt>
                <c:pt idx="1067" formatCode="0">
                  <c:v>2.23</c:v>
                </c:pt>
                <c:pt idx="1068" formatCode="0">
                  <c:v>2.14</c:v>
                </c:pt>
                <c:pt idx="1069" formatCode="0">
                  <c:v>2.11</c:v>
                </c:pt>
                <c:pt idx="1070" formatCode="0">
                  <c:v>1.99</c:v>
                </c:pt>
                <c:pt idx="1073" formatCode="0">
                  <c:v>2.0099999999999998</c:v>
                </c:pt>
                <c:pt idx="1074" formatCode="0">
                  <c:v>2.0099999999999998</c:v>
                </c:pt>
                <c:pt idx="1075" formatCode="0">
                  <c:v>1.96</c:v>
                </c:pt>
                <c:pt idx="1076" formatCode="0">
                  <c:v>2.0099999999999998</c:v>
                </c:pt>
                <c:pt idx="1077" formatCode="0">
                  <c:v>2</c:v>
                </c:pt>
                <c:pt idx="1080" formatCode="0">
                  <c:v>1.93</c:v>
                </c:pt>
                <c:pt idx="1081" formatCode="0">
                  <c:v>1.95</c:v>
                </c:pt>
                <c:pt idx="1082" formatCode="0">
                  <c:v>1.93</c:v>
                </c:pt>
                <c:pt idx="1083" formatCode="0">
                  <c:v>1.89</c:v>
                </c:pt>
                <c:pt idx="1084" formatCode="0">
                  <c:v>1.88</c:v>
                </c:pt>
                <c:pt idx="1087" formatCode="0">
                  <c:v>1.88</c:v>
                </c:pt>
                <c:pt idx="1088" formatCode="0">
                  <c:v>1.87</c:v>
                </c:pt>
                <c:pt idx="1089" formatCode="0">
                  <c:v>1.93</c:v>
                </c:pt>
                <c:pt idx="1090" formatCode="0">
                  <c:v>1.88</c:v>
                </c:pt>
                <c:pt idx="1091" formatCode="0">
                  <c:v>1.85</c:v>
                </c:pt>
                <c:pt idx="1094" formatCode="0">
                  <c:v>1.82</c:v>
                </c:pt>
                <c:pt idx="1095" formatCode="0">
                  <c:v>1.79</c:v>
                </c:pt>
                <c:pt idx="1096" formatCode="0">
                  <c:v>1.78</c:v>
                </c:pt>
                <c:pt idx="1097" formatCode="0">
                  <c:v>1.78</c:v>
                </c:pt>
                <c:pt idx="1098" formatCode="0">
                  <c:v>1.78</c:v>
                </c:pt>
                <c:pt idx="1101" formatCode="0">
                  <c:v>1.75</c:v>
                </c:pt>
                <c:pt idx="1102" formatCode="0">
                  <c:v>1.75</c:v>
                </c:pt>
                <c:pt idx="1103" formatCode="0">
                  <c:v>1.81</c:v>
                </c:pt>
                <c:pt idx="1104" formatCode="0">
                  <c:v>1.88</c:v>
                </c:pt>
                <c:pt idx="1105" formatCode="0">
                  <c:v>1.86</c:v>
                </c:pt>
                <c:pt idx="1108" formatCode="0">
                  <c:v>1.93</c:v>
                </c:pt>
                <c:pt idx="1109" formatCode="0">
                  <c:v>1.94</c:v>
                </c:pt>
                <c:pt idx="1110" formatCode="0">
                  <c:v>1.93</c:v>
                </c:pt>
                <c:pt idx="1111" formatCode="0">
                  <c:v>1.92</c:v>
                </c:pt>
                <c:pt idx="1112" formatCode="0">
                  <c:v>2.0499999999999998</c:v>
                </c:pt>
                <c:pt idx="1115" formatCode="0">
                  <c:v>2.0499999999999998</c:v>
                </c:pt>
                <c:pt idx="1116" formatCode="0">
                  <c:v>2.0699999999999998</c:v>
                </c:pt>
                <c:pt idx="1117" formatCode="0">
                  <c:v>2.11</c:v>
                </c:pt>
                <c:pt idx="1118" formatCode="0">
                  <c:v>2.2599999999999998</c:v>
                </c:pt>
                <c:pt idx="1119" formatCode="0">
                  <c:v>2.21</c:v>
                </c:pt>
                <c:pt idx="1122" formatCode="0">
                  <c:v>2.2200000000000002</c:v>
                </c:pt>
                <c:pt idx="1123" formatCode="0">
                  <c:v>2.2000000000000002</c:v>
                </c:pt>
                <c:pt idx="1124" formatCode="0">
                  <c:v>2.15</c:v>
                </c:pt>
                <c:pt idx="1125" formatCode="0">
                  <c:v>2.11</c:v>
                </c:pt>
                <c:pt idx="1129" formatCode="0">
                  <c:v>2.14</c:v>
                </c:pt>
                <c:pt idx="1130" formatCode="0">
                  <c:v>2.17</c:v>
                </c:pt>
                <c:pt idx="1131" formatCode="0">
                  <c:v>2.16</c:v>
                </c:pt>
                <c:pt idx="1132" formatCode="0">
                  <c:v>2.1800000000000002</c:v>
                </c:pt>
                <c:pt idx="1133" formatCode="0">
                  <c:v>2.2200000000000002</c:v>
                </c:pt>
                <c:pt idx="1136" formatCode="0">
                  <c:v>2.1800000000000002</c:v>
                </c:pt>
                <c:pt idx="1137" formatCode="0">
                  <c:v>2.17</c:v>
                </c:pt>
                <c:pt idx="1138" formatCode="0">
                  <c:v>2.21</c:v>
                </c:pt>
                <c:pt idx="1139" formatCode="0">
                  <c:v>2.15</c:v>
                </c:pt>
                <c:pt idx="1140" formatCode="0">
                  <c:v>2.23</c:v>
                </c:pt>
                <c:pt idx="1143" formatCode="0">
                  <c:v>2.2599999999999998</c:v>
                </c:pt>
                <c:pt idx="1144" formatCode="0">
                  <c:v>2.2599999999999998</c:v>
                </c:pt>
                <c:pt idx="1145" formatCode="0">
                  <c:v>2.21</c:v>
                </c:pt>
                <c:pt idx="1146" formatCode="0">
                  <c:v>2.15</c:v>
                </c:pt>
                <c:pt idx="1147" formatCode="0">
                  <c:v>2.12</c:v>
                </c:pt>
                <c:pt idx="1150" formatCode="0">
                  <c:v>2.16</c:v>
                </c:pt>
                <c:pt idx="1151" formatCode="0">
                  <c:v>2.17</c:v>
                </c:pt>
                <c:pt idx="1152" formatCode="0">
                  <c:v>2.2000000000000002</c:v>
                </c:pt>
                <c:pt idx="1153" formatCode="0">
                  <c:v>2.21</c:v>
                </c:pt>
                <c:pt idx="1154" formatCode="0">
                  <c:v>2.17</c:v>
                </c:pt>
                <c:pt idx="1157" formatCode="0">
                  <c:v>2.16</c:v>
                </c:pt>
                <c:pt idx="1158" formatCode="0">
                  <c:v>2.2000000000000002</c:v>
                </c:pt>
                <c:pt idx="1159" formatCode="0">
                  <c:v>2.12</c:v>
                </c:pt>
                <c:pt idx="1160" formatCode="0">
                  <c:v>2.0499999999999998</c:v>
                </c:pt>
                <c:pt idx="1161" formatCode="0">
                  <c:v>2.11</c:v>
                </c:pt>
                <c:pt idx="1165" formatCode="0">
                  <c:v>2.11</c:v>
                </c:pt>
                <c:pt idx="1166" formatCode="0">
                  <c:v>2.16</c:v>
                </c:pt>
                <c:pt idx="1167" formatCode="0">
                  <c:v>2.14</c:v>
                </c:pt>
                <c:pt idx="1168" formatCode="0">
                  <c:v>2.14</c:v>
                </c:pt>
                <c:pt idx="1171" formatCode="0">
                  <c:v>2.1</c:v>
                </c:pt>
                <c:pt idx="1172" formatCode="0">
                  <c:v>2.12</c:v>
                </c:pt>
                <c:pt idx="1173" formatCode="0">
                  <c:v>2.14</c:v>
                </c:pt>
                <c:pt idx="1174" formatCode="0">
                  <c:v>2.12</c:v>
                </c:pt>
                <c:pt idx="1175" formatCode="0">
                  <c:v>2.1800000000000002</c:v>
                </c:pt>
                <c:pt idx="1178" formatCode="0">
                  <c:v>2.2000000000000002</c:v>
                </c:pt>
                <c:pt idx="1179" formatCode="0">
                  <c:v>2.2200000000000002</c:v>
                </c:pt>
                <c:pt idx="1180" formatCode="0">
                  <c:v>2.2200000000000002</c:v>
                </c:pt>
                <c:pt idx="1181" formatCode="0">
                  <c:v>2.2400000000000002</c:v>
                </c:pt>
                <c:pt idx="1182" formatCode="0">
                  <c:v>2.23</c:v>
                </c:pt>
                <c:pt idx="1185" formatCode="0">
                  <c:v>2.23</c:v>
                </c:pt>
                <c:pt idx="1186" formatCode="0">
                  <c:v>2.2200000000000002</c:v>
                </c:pt>
                <c:pt idx="1187" formatCode="0">
                  <c:v>2.23</c:v>
                </c:pt>
                <c:pt idx="1188" formatCode="0">
                  <c:v>2.25</c:v>
                </c:pt>
                <c:pt idx="1189" formatCode="0">
                  <c:v>2.2400000000000002</c:v>
                </c:pt>
                <c:pt idx="1192" formatCode="0">
                  <c:v>2.25</c:v>
                </c:pt>
                <c:pt idx="1193" formatCode="0">
                  <c:v>2.15</c:v>
                </c:pt>
                <c:pt idx="1194" formatCode="0">
                  <c:v>2.2400000000000002</c:v>
                </c:pt>
                <c:pt idx="1195" formatCode="0">
                  <c:v>2.25</c:v>
                </c:pt>
                <c:pt idx="1196" formatCode="0">
                  <c:v>2.27</c:v>
                </c:pt>
                <c:pt idx="1199" formatCode="0">
                  <c:v>2.29</c:v>
                </c:pt>
                <c:pt idx="1200" formatCode="0">
                  <c:v>2.31</c:v>
                </c:pt>
                <c:pt idx="1201" formatCode="0">
                  <c:v>2.2799999999999998</c:v>
                </c:pt>
                <c:pt idx="1202" formatCode="0">
                  <c:v>2.38</c:v>
                </c:pt>
                <c:pt idx="1206" formatCode="0">
                  <c:v>2.44</c:v>
                </c:pt>
                <c:pt idx="1207" formatCode="0">
                  <c:v>2.4700000000000002</c:v>
                </c:pt>
                <c:pt idx="1208" formatCode="0">
                  <c:v>2.5099999999999998</c:v>
                </c:pt>
                <c:pt idx="1209" formatCode="0">
                  <c:v>2.5099999999999998</c:v>
                </c:pt>
                <c:pt idx="1210" formatCode="0">
                  <c:v>2.5499999999999998</c:v>
                </c:pt>
                <c:pt idx="1213" formatCode="0">
                  <c:v>2.57</c:v>
                </c:pt>
                <c:pt idx="1214" formatCode="0">
                  <c:v>2.65</c:v>
                </c:pt>
                <c:pt idx="1215" formatCode="0">
                  <c:v>2.65</c:v>
                </c:pt>
                <c:pt idx="1216" formatCode="0">
                  <c:v>2.62</c:v>
                </c:pt>
                <c:pt idx="1217" formatCode="0">
                  <c:v>2.63</c:v>
                </c:pt>
                <c:pt idx="1220" formatCode="0">
                  <c:v>2.6</c:v>
                </c:pt>
                <c:pt idx="1221" formatCode="0">
                  <c:v>2.5499999999999998</c:v>
                </c:pt>
                <c:pt idx="1222" formatCode="0">
                  <c:v>2.56</c:v>
                </c:pt>
                <c:pt idx="1223" formatCode="0">
                  <c:v>2.52</c:v>
                </c:pt>
                <c:pt idx="1224" formatCode="0">
                  <c:v>2.48</c:v>
                </c:pt>
                <c:pt idx="1227" formatCode="0">
                  <c:v>2.42</c:v>
                </c:pt>
                <c:pt idx="1228" formatCode="0">
                  <c:v>2.36</c:v>
                </c:pt>
                <c:pt idx="1229" formatCode="0">
                  <c:v>2.35</c:v>
                </c:pt>
                <c:pt idx="1230" formatCode="0">
                  <c:v>2.36</c:v>
                </c:pt>
                <c:pt idx="1231" formatCode="0">
                  <c:v>2.2999999999999998</c:v>
                </c:pt>
                <c:pt idx="1234" formatCode="0">
                  <c:v>2.3199999999999998</c:v>
                </c:pt>
                <c:pt idx="1235" formatCode="0">
                  <c:v>2.35</c:v>
                </c:pt>
                <c:pt idx="1236" formatCode="0">
                  <c:v>2.35</c:v>
                </c:pt>
                <c:pt idx="1237" formatCode="0">
                  <c:v>2.36</c:v>
                </c:pt>
                <c:pt idx="1238" formatCode="0">
                  <c:v>2.39</c:v>
                </c:pt>
                <c:pt idx="1241" formatCode="0">
                  <c:v>2.4</c:v>
                </c:pt>
                <c:pt idx="1242" formatCode="0">
                  <c:v>2.35</c:v>
                </c:pt>
                <c:pt idx="1243" formatCode="0">
                  <c:v>2.29</c:v>
                </c:pt>
                <c:pt idx="1244" formatCode="0">
                  <c:v>2.36</c:v>
                </c:pt>
                <c:pt idx="1245" formatCode="0">
                  <c:v>2.39</c:v>
                </c:pt>
                <c:pt idx="1248" formatCode="0">
                  <c:v>2.4300000000000002</c:v>
                </c:pt>
                <c:pt idx="1249" formatCode="0">
                  <c:v>2.44</c:v>
                </c:pt>
                <c:pt idx="1250" formatCode="0">
                  <c:v>2.41</c:v>
                </c:pt>
                <c:pt idx="1251" formatCode="0">
                  <c:v>2.42</c:v>
                </c:pt>
                <c:pt idx="1252" formatCode="0">
                  <c:v>2.4</c:v>
                </c:pt>
                <c:pt idx="1255" formatCode="0">
                  <c:v>2.41</c:v>
                </c:pt>
                <c:pt idx="1256" formatCode="0">
                  <c:v>2.41</c:v>
                </c:pt>
                <c:pt idx="1257" formatCode="0">
                  <c:v>2.42</c:v>
                </c:pt>
                <c:pt idx="1258" formatCode="0">
                  <c:v>2.41</c:v>
                </c:pt>
                <c:pt idx="1259" formatCode="0">
                  <c:v>2.4700000000000002</c:v>
                </c:pt>
                <c:pt idx="1262" formatCode="0">
                  <c:v>2.4700000000000002</c:v>
                </c:pt>
                <c:pt idx="1263" formatCode="0">
                  <c:v>2.44</c:v>
                </c:pt>
                <c:pt idx="1264" formatCode="0">
                  <c:v>2.44</c:v>
                </c:pt>
                <c:pt idx="1265" formatCode="0">
                  <c:v>2.4500000000000002</c:v>
                </c:pt>
                <c:pt idx="1266" formatCode="0">
                  <c:v>2.5099999999999998</c:v>
                </c:pt>
                <c:pt idx="1270" formatCode="0">
                  <c:v>2.46</c:v>
                </c:pt>
                <c:pt idx="1271" formatCode="0">
                  <c:v>2.46</c:v>
                </c:pt>
                <c:pt idx="1272" formatCode="0">
                  <c:v>2.48</c:v>
                </c:pt>
                <c:pt idx="1273" formatCode="0">
                  <c:v>2.5</c:v>
                </c:pt>
                <c:pt idx="1276" formatCode="0">
                  <c:v>2.52</c:v>
                </c:pt>
                <c:pt idx="1277" formatCode="0">
                  <c:v>2.5099999999999998</c:v>
                </c:pt>
                <c:pt idx="1278" formatCode="0">
                  <c:v>2.54</c:v>
                </c:pt>
                <c:pt idx="1279" formatCode="0">
                  <c:v>2.54</c:v>
                </c:pt>
                <c:pt idx="1280" formatCode="0">
                  <c:v>2.5499999999999998</c:v>
                </c:pt>
                <c:pt idx="1283" formatCode="0">
                  <c:v>2.5099999999999998</c:v>
                </c:pt>
                <c:pt idx="1284" formatCode="0">
                  <c:v>2.52</c:v>
                </c:pt>
                <c:pt idx="1285" formatCode="0">
                  <c:v>2.57</c:v>
                </c:pt>
                <c:pt idx="1286" formatCode="0">
                  <c:v>2.57</c:v>
                </c:pt>
                <c:pt idx="1287" formatCode="0">
                  <c:v>2.63</c:v>
                </c:pt>
                <c:pt idx="1290" formatCode="0">
                  <c:v>2.6</c:v>
                </c:pt>
                <c:pt idx="1291" formatCode="0">
                  <c:v>2.57</c:v>
                </c:pt>
                <c:pt idx="1292" formatCode="0">
                  <c:v>2.57</c:v>
                </c:pt>
                <c:pt idx="1293" formatCode="0">
                  <c:v>2.56</c:v>
                </c:pt>
                <c:pt idx="1294" formatCode="0">
                  <c:v>2.5499999999999998</c:v>
                </c:pt>
                <c:pt idx="1297" formatCode="0">
                  <c:v>2.56</c:v>
                </c:pt>
                <c:pt idx="1298" formatCode="0">
                  <c:v>2.56</c:v>
                </c:pt>
                <c:pt idx="1299" formatCode="0">
                  <c:v>2.58</c:v>
                </c:pt>
                <c:pt idx="1300" formatCode="0">
                  <c:v>2.58</c:v>
                </c:pt>
                <c:pt idx="1301" formatCode="0">
                  <c:v>2.52</c:v>
                </c:pt>
                <c:pt idx="1305" formatCode="0">
                  <c:v>2.52</c:v>
                </c:pt>
                <c:pt idx="1306" formatCode="0">
                  <c:v>2.4900000000000002</c:v>
                </c:pt>
                <c:pt idx="1307" formatCode="0">
                  <c:v>2.5099999999999998</c:v>
                </c:pt>
                <c:pt idx="1308" formatCode="0">
                  <c:v>2.56</c:v>
                </c:pt>
                <c:pt idx="1311" formatCode="0">
                  <c:v>2.54</c:v>
                </c:pt>
                <c:pt idx="1312" formatCode="0">
                  <c:v>2.52</c:v>
                </c:pt>
                <c:pt idx="1313" formatCode="0">
                  <c:v>2.5099999999999998</c:v>
                </c:pt>
                <c:pt idx="1314" formatCode="0">
                  <c:v>2.5</c:v>
                </c:pt>
                <c:pt idx="1315" formatCode="0">
                  <c:v>2.46</c:v>
                </c:pt>
                <c:pt idx="1318" formatCode="0">
                  <c:v>2.44</c:v>
                </c:pt>
                <c:pt idx="1319" formatCode="0">
                  <c:v>2.46</c:v>
                </c:pt>
                <c:pt idx="1320" formatCode="0">
                  <c:v>2.4300000000000002</c:v>
                </c:pt>
                <c:pt idx="1321" formatCode="0">
                  <c:v>2.38</c:v>
                </c:pt>
                <c:pt idx="1322" formatCode="0">
                  <c:v>2.4</c:v>
                </c:pt>
                <c:pt idx="1325" formatCode="0">
                  <c:v>2.41</c:v>
                </c:pt>
                <c:pt idx="1326" formatCode="0">
                  <c:v>2.4300000000000002</c:v>
                </c:pt>
                <c:pt idx="1327" formatCode="0">
                  <c:v>2.4500000000000002</c:v>
                </c:pt>
                <c:pt idx="1328" formatCode="0">
                  <c:v>2.48</c:v>
                </c:pt>
                <c:pt idx="1329" formatCode="0">
                  <c:v>2.4900000000000002</c:v>
                </c:pt>
                <c:pt idx="1332" formatCode="0">
                  <c:v>2.4300000000000002</c:v>
                </c:pt>
                <c:pt idx="1333" formatCode="0">
                  <c:v>2.41</c:v>
                </c:pt>
                <c:pt idx="1335" formatCode="0">
                  <c:v>2.35</c:v>
                </c:pt>
                <c:pt idx="1336" formatCode="0">
                  <c:v>2.2799999999999998</c:v>
                </c:pt>
                <c:pt idx="1339" formatCode="0">
                  <c:v>2.2200000000000002</c:v>
                </c:pt>
                <c:pt idx="1340" formatCode="0">
                  <c:v>2.19</c:v>
                </c:pt>
                <c:pt idx="1341" formatCode="0">
                  <c:v>2.2000000000000002</c:v>
                </c:pt>
                <c:pt idx="1342" formatCode="0">
                  <c:v>2.2200000000000002</c:v>
                </c:pt>
                <c:pt idx="1343" formatCode="0">
                  <c:v>2.1800000000000002</c:v>
                </c:pt>
                <c:pt idx="1346" formatCode="0">
                  <c:v>2.17</c:v>
                </c:pt>
                <c:pt idx="1347" formatCode="0">
                  <c:v>2.21</c:v>
                </c:pt>
                <c:pt idx="1348" formatCode="0">
                  <c:v>2.14</c:v>
                </c:pt>
                <c:pt idx="1350" formatCode="0">
                  <c:v>2.16</c:v>
                </c:pt>
                <c:pt idx="1353" formatCode="0">
                  <c:v>2.16</c:v>
                </c:pt>
                <c:pt idx="1354" formatCode="0">
                  <c:v>2.13</c:v>
                </c:pt>
                <c:pt idx="1355" formatCode="0">
                  <c:v>2.12</c:v>
                </c:pt>
                <c:pt idx="1356" formatCode="0">
                  <c:v>2.13</c:v>
                </c:pt>
                <c:pt idx="1357" formatCode="0">
                  <c:v>2.14</c:v>
                </c:pt>
                <c:pt idx="1360" formatCode="0">
                  <c:v>2.16</c:v>
                </c:pt>
                <c:pt idx="1361" formatCode="0">
                  <c:v>2.14</c:v>
                </c:pt>
                <c:pt idx="1362" formatCode="0">
                  <c:v>2.15</c:v>
                </c:pt>
                <c:pt idx="1363" formatCode="0">
                  <c:v>2.1</c:v>
                </c:pt>
                <c:pt idx="1364" formatCode="0">
                  <c:v>2.02</c:v>
                </c:pt>
                <c:pt idx="1367" formatCode="0">
                  <c:v>2.0299999999999998</c:v>
                </c:pt>
                <c:pt idx="1368" formatCode="0">
                  <c:v>2.06</c:v>
                </c:pt>
                <c:pt idx="1369" formatCode="0">
                  <c:v>2.1</c:v>
                </c:pt>
                <c:pt idx="1370" formatCode="0">
                  <c:v>2.08</c:v>
                </c:pt>
                <c:pt idx="1371" formatCode="0">
                  <c:v>2.1</c:v>
                </c:pt>
                <c:pt idx="1374" formatCode="0">
                  <c:v>2.0699999999999998</c:v>
                </c:pt>
                <c:pt idx="1375" formatCode="0">
                  <c:v>2.0099999999999998</c:v>
                </c:pt>
                <c:pt idx="1376" formatCode="0">
                  <c:v>2.0499999999999998</c:v>
                </c:pt>
                <c:pt idx="1377" formatCode="0">
                  <c:v>2.09</c:v>
                </c:pt>
                <c:pt idx="1381" formatCode="0">
                  <c:v>2.08</c:v>
                </c:pt>
                <c:pt idx="1382" formatCode="0">
                  <c:v>2.08</c:v>
                </c:pt>
                <c:pt idx="1383" formatCode="0">
                  <c:v>2.14</c:v>
                </c:pt>
                <c:pt idx="1384" formatCode="0">
                  <c:v>2.14</c:v>
                </c:pt>
                <c:pt idx="1388" formatCode="0">
                  <c:v>2.12</c:v>
                </c:pt>
                <c:pt idx="1389" formatCode="0">
                  <c:v>2.13</c:v>
                </c:pt>
                <c:pt idx="1390" formatCode="0">
                  <c:v>2.11</c:v>
                </c:pt>
                <c:pt idx="1391" formatCode="0">
                  <c:v>2.12</c:v>
                </c:pt>
                <c:pt idx="1392" formatCode="0">
                  <c:v>2.25</c:v>
                </c:pt>
                <c:pt idx="1395" formatCode="0">
                  <c:v>2.23</c:v>
                </c:pt>
                <c:pt idx="1396" formatCode="0">
                  <c:v>2.2400000000000002</c:v>
                </c:pt>
                <c:pt idx="1397" formatCode="0">
                  <c:v>2.25</c:v>
                </c:pt>
                <c:pt idx="1398" formatCode="0">
                  <c:v>2.25</c:v>
                </c:pt>
                <c:pt idx="1399" formatCode="0">
                  <c:v>2.29</c:v>
                </c:pt>
                <c:pt idx="1403" formatCode="0">
                  <c:v>2.2000000000000002</c:v>
                </c:pt>
                <c:pt idx="1404" formatCode="0">
                  <c:v>2.2000000000000002</c:v>
                </c:pt>
                <c:pt idx="1405" formatCode="0">
                  <c:v>2.2400000000000002</c:v>
                </c:pt>
                <c:pt idx="1406" formatCode="0">
                  <c:v>2.27</c:v>
                </c:pt>
                <c:pt idx="1409" formatCode="0">
                  <c:v>2.2200000000000002</c:v>
                </c:pt>
                <c:pt idx="1410" formatCode="0">
                  <c:v>2.2000000000000002</c:v>
                </c:pt>
                <c:pt idx="1411" formatCode="0">
                  <c:v>2.2400000000000002</c:v>
                </c:pt>
                <c:pt idx="1412" formatCode="0">
                  <c:v>2.2400000000000002</c:v>
                </c:pt>
                <c:pt idx="1413" formatCode="0">
                  <c:v>2.19</c:v>
                </c:pt>
                <c:pt idx="1416" formatCode="0">
                  <c:v>2.19</c:v>
                </c:pt>
                <c:pt idx="1417" formatCode="0">
                  <c:v>2.21</c:v>
                </c:pt>
                <c:pt idx="1418" formatCode="0">
                  <c:v>2.1800000000000002</c:v>
                </c:pt>
                <c:pt idx="1419" formatCode="0">
                  <c:v>2.2000000000000002</c:v>
                </c:pt>
                <c:pt idx="1420" formatCode="0">
                  <c:v>2.25</c:v>
                </c:pt>
                <c:pt idx="1423" formatCode="0">
                  <c:v>2.21</c:v>
                </c:pt>
                <c:pt idx="1424" formatCode="0">
                  <c:v>2.21</c:v>
                </c:pt>
                <c:pt idx="1425" formatCode="0">
                  <c:v>2.13</c:v>
                </c:pt>
                <c:pt idx="1426" formatCode="0">
                  <c:v>2.17</c:v>
                </c:pt>
                <c:pt idx="1427" formatCode="0">
                  <c:v>2.15</c:v>
                </c:pt>
                <c:pt idx="1431" formatCode="0">
                  <c:v>2.2000000000000002</c:v>
                </c:pt>
                <c:pt idx="1432" formatCode="0">
                  <c:v>2.2200000000000002</c:v>
                </c:pt>
                <c:pt idx="1433" formatCode="0">
                  <c:v>2.2200000000000002</c:v>
                </c:pt>
                <c:pt idx="1434" formatCode="0">
                  <c:v>2.16</c:v>
                </c:pt>
                <c:pt idx="1437" formatCode="0">
                  <c:v>2.1</c:v>
                </c:pt>
                <c:pt idx="1438" formatCode="0">
                  <c:v>2.02</c:v>
                </c:pt>
                <c:pt idx="1439" formatCode="0">
                  <c:v>2.04</c:v>
                </c:pt>
                <c:pt idx="1440" formatCode="0">
                  <c:v>2.08</c:v>
                </c:pt>
                <c:pt idx="1441" formatCode="0">
                  <c:v>2.11</c:v>
                </c:pt>
                <c:pt idx="1444" formatCode="0">
                  <c:v>2.06</c:v>
                </c:pt>
                <c:pt idx="1445" formatCode="0">
                  <c:v>2.0699999999999998</c:v>
                </c:pt>
                <c:pt idx="1446" formatCode="0">
                  <c:v>2.0699999999999998</c:v>
                </c:pt>
                <c:pt idx="1447" formatCode="0">
                  <c:v>2.08</c:v>
                </c:pt>
                <c:pt idx="1448" formatCode="0">
                  <c:v>1.99</c:v>
                </c:pt>
                <c:pt idx="1451" formatCode="0">
                  <c:v>1.88</c:v>
                </c:pt>
                <c:pt idx="1452" formatCode="0">
                  <c:v>1.89</c:v>
                </c:pt>
                <c:pt idx="1453" formatCode="0">
                  <c:v>1.92</c:v>
                </c:pt>
                <c:pt idx="1454" formatCode="0">
                  <c:v>1.95</c:v>
                </c:pt>
                <c:pt idx="1455" formatCode="0">
                  <c:v>2</c:v>
                </c:pt>
                <c:pt idx="1458" formatCode="0">
                  <c:v>2.0699999999999998</c:v>
                </c:pt>
                <c:pt idx="1459" formatCode="0">
                  <c:v>2.04</c:v>
                </c:pt>
                <c:pt idx="1460" formatCode="0">
                  <c:v>2.04</c:v>
                </c:pt>
                <c:pt idx="1461" formatCode="0">
                  <c:v>2.02</c:v>
                </c:pt>
                <c:pt idx="1462" formatCode="0">
                  <c:v>2</c:v>
                </c:pt>
                <c:pt idx="1465" formatCode="0">
                  <c:v>2.04</c:v>
                </c:pt>
                <c:pt idx="1466" formatCode="0">
                  <c:v>2.0299999999999998</c:v>
                </c:pt>
                <c:pt idx="1467" formatCode="0">
                  <c:v>2.02</c:v>
                </c:pt>
                <c:pt idx="1468" formatCode="0">
                  <c:v>2.06</c:v>
                </c:pt>
                <c:pt idx="1469" formatCode="0">
                  <c:v>2.0699999999999998</c:v>
                </c:pt>
                <c:pt idx="1472" formatCode="0">
                  <c:v>2.11</c:v>
                </c:pt>
                <c:pt idx="1473" formatCode="0">
                  <c:v>2.11</c:v>
                </c:pt>
                <c:pt idx="1474" formatCode="0">
                  <c:v>2.0699999999999998</c:v>
                </c:pt>
                <c:pt idx="1475" formatCode="0">
                  <c:v>2.12</c:v>
                </c:pt>
                <c:pt idx="1476" formatCode="0">
                  <c:v>2.17</c:v>
                </c:pt>
                <c:pt idx="1479" formatCode="0">
                  <c:v>2.17</c:v>
                </c:pt>
                <c:pt idx="1480" formatCode="0">
                  <c:v>2.15</c:v>
                </c:pt>
                <c:pt idx="1481" formatCode="0">
                  <c:v>2.14</c:v>
                </c:pt>
                <c:pt idx="1482" formatCode="0">
                  <c:v>2.12</c:v>
                </c:pt>
                <c:pt idx="1486" formatCode="0">
                  <c:v>2.1</c:v>
                </c:pt>
                <c:pt idx="1487" formatCode="0">
                  <c:v>2.11</c:v>
                </c:pt>
                <c:pt idx="1488" formatCode="0">
                  <c:v>2.12</c:v>
                </c:pt>
                <c:pt idx="1489" formatCode="0">
                  <c:v>2.09</c:v>
                </c:pt>
                <c:pt idx="1490" formatCode="0">
                  <c:v>2.09</c:v>
                </c:pt>
                <c:pt idx="1493" formatCode="0">
                  <c:v>2.09</c:v>
                </c:pt>
                <c:pt idx="1494" formatCode="0">
                  <c:v>2.09</c:v>
                </c:pt>
                <c:pt idx="1495" formatCode="0">
                  <c:v>2.09</c:v>
                </c:pt>
                <c:pt idx="1496" formatCode="0">
                  <c:v>2.1</c:v>
                </c:pt>
                <c:pt idx="1497" formatCode="0">
                  <c:v>2.14</c:v>
                </c:pt>
                <c:pt idx="1500" formatCode="0">
                  <c:v>2.15</c:v>
                </c:pt>
                <c:pt idx="1501" formatCode="0">
                  <c:v>2.14</c:v>
                </c:pt>
                <c:pt idx="1502" formatCode="0">
                  <c:v>2.17</c:v>
                </c:pt>
                <c:pt idx="1503" formatCode="0">
                  <c:v>2.2000000000000002</c:v>
                </c:pt>
                <c:pt idx="1504" formatCode="0">
                  <c:v>2.2200000000000002</c:v>
                </c:pt>
                <c:pt idx="1507" formatCode="0">
                  <c:v>2.21</c:v>
                </c:pt>
                <c:pt idx="1508" formatCode="0">
                  <c:v>2.17</c:v>
                </c:pt>
                <c:pt idx="1509" formatCode="0">
                  <c:v>2.13</c:v>
                </c:pt>
                <c:pt idx="1510" formatCode="0">
                  <c:v>2.09</c:v>
                </c:pt>
                <c:pt idx="1511" formatCode="0">
                  <c:v>2.13</c:v>
                </c:pt>
                <c:pt idx="1514" formatCode="0">
                  <c:v>2.1</c:v>
                </c:pt>
                <c:pt idx="1515" formatCode="0">
                  <c:v>2.1</c:v>
                </c:pt>
                <c:pt idx="1516" formatCode="0">
                  <c:v>2.14</c:v>
                </c:pt>
                <c:pt idx="1517" formatCode="0">
                  <c:v>2.11</c:v>
                </c:pt>
                <c:pt idx="1518" formatCode="0">
                  <c:v>2.06</c:v>
                </c:pt>
                <c:pt idx="1521" formatCode="0">
                  <c:v>2.02</c:v>
                </c:pt>
                <c:pt idx="1522" formatCode="0">
                  <c:v>2.0699999999999998</c:v>
                </c:pt>
                <c:pt idx="1523" formatCode="0">
                  <c:v>2.08</c:v>
                </c:pt>
                <c:pt idx="1524" formatCode="0">
                  <c:v>2.06</c:v>
                </c:pt>
                <c:pt idx="1525" formatCode="0">
                  <c:v>2.02</c:v>
                </c:pt>
                <c:pt idx="1528" formatCode="0">
                  <c:v>1.97</c:v>
                </c:pt>
                <c:pt idx="1529" formatCode="0">
                  <c:v>1.98</c:v>
                </c:pt>
                <c:pt idx="1530" formatCode="0">
                  <c:v>1.92</c:v>
                </c:pt>
                <c:pt idx="1531" formatCode="0">
                  <c:v>1.89</c:v>
                </c:pt>
                <c:pt idx="1532" formatCode="0">
                  <c:v>1.92</c:v>
                </c:pt>
                <c:pt idx="1536" formatCode="0">
                  <c:v>1.91</c:v>
                </c:pt>
                <c:pt idx="1537" formatCode="0">
                  <c:v>1.88</c:v>
                </c:pt>
                <c:pt idx="1538" formatCode="0">
                  <c:v>1.88</c:v>
                </c:pt>
                <c:pt idx="1539" formatCode="0">
                  <c:v>1.8</c:v>
                </c:pt>
                <c:pt idx="1542" formatCode="0">
                  <c:v>1.78</c:v>
                </c:pt>
                <c:pt idx="1543" formatCode="0">
                  <c:v>1.76</c:v>
                </c:pt>
                <c:pt idx="1544" formatCode="0">
                  <c:v>1.78</c:v>
                </c:pt>
                <c:pt idx="1545" formatCode="0">
                  <c:v>1.78</c:v>
                </c:pt>
                <c:pt idx="1546" formatCode="0">
                  <c:v>1.82</c:v>
                </c:pt>
                <c:pt idx="1549" formatCode="0">
                  <c:v>1.84</c:v>
                </c:pt>
                <c:pt idx="1550" formatCode="0">
                  <c:v>1.85</c:v>
                </c:pt>
                <c:pt idx="1551" formatCode="0">
                  <c:v>1.87</c:v>
                </c:pt>
                <c:pt idx="1552" formatCode="0">
                  <c:v>1.85</c:v>
                </c:pt>
                <c:pt idx="1553" formatCode="0">
                  <c:v>1.81</c:v>
                </c:pt>
                <c:pt idx="1556" formatCode="0">
                  <c:v>1.76</c:v>
                </c:pt>
                <c:pt idx="1557" formatCode="0">
                  <c:v>1.76</c:v>
                </c:pt>
                <c:pt idx="1558" formatCode="0">
                  <c:v>1.71</c:v>
                </c:pt>
                <c:pt idx="1559" formatCode="0">
                  <c:v>1.73</c:v>
                </c:pt>
                <c:pt idx="1560" formatCode="0">
                  <c:v>1.74</c:v>
                </c:pt>
                <c:pt idx="1563" formatCode="0">
                  <c:v>1.74</c:v>
                </c:pt>
                <c:pt idx="1564" formatCode="0">
                  <c:v>1.76</c:v>
                </c:pt>
                <c:pt idx="1565" formatCode="0">
                  <c:v>1.77</c:v>
                </c:pt>
                <c:pt idx="1566" formatCode="0">
                  <c:v>1.81</c:v>
                </c:pt>
                <c:pt idx="1567" formatCode="0">
                  <c:v>1.83</c:v>
                </c:pt>
                <c:pt idx="1571" formatCode="0">
                  <c:v>1.8</c:v>
                </c:pt>
                <c:pt idx="1572" formatCode="0">
                  <c:v>1.8</c:v>
                </c:pt>
                <c:pt idx="1573" formatCode="0">
                  <c:v>1.78</c:v>
                </c:pt>
                <c:pt idx="1574" formatCode="0">
                  <c:v>1.78</c:v>
                </c:pt>
                <c:pt idx="1577" formatCode="0">
                  <c:v>1.76</c:v>
                </c:pt>
                <c:pt idx="1578" formatCode="0">
                  <c:v>1.74</c:v>
                </c:pt>
                <c:pt idx="1579" formatCode="0">
                  <c:v>1.75</c:v>
                </c:pt>
                <c:pt idx="1580" formatCode="0">
                  <c:v>1.73</c:v>
                </c:pt>
                <c:pt idx="1581" formatCode="0">
                  <c:v>1.72</c:v>
                </c:pt>
                <c:pt idx="1584" formatCode="0">
                  <c:v>1.72</c:v>
                </c:pt>
                <c:pt idx="1585" formatCode="0">
                  <c:v>1.66</c:v>
                </c:pt>
                <c:pt idx="1586" formatCode="0">
                  <c:v>1.68</c:v>
                </c:pt>
                <c:pt idx="1587" formatCode="0">
                  <c:v>1.68</c:v>
                </c:pt>
                <c:pt idx="1588" formatCode="0">
                  <c:v>1.7</c:v>
                </c:pt>
                <c:pt idx="1591" formatCode="0">
                  <c:v>1.71</c:v>
                </c:pt>
                <c:pt idx="1592" formatCode="0">
                  <c:v>1.67</c:v>
                </c:pt>
                <c:pt idx="1593" formatCode="0">
                  <c:v>1.69</c:v>
                </c:pt>
                <c:pt idx="1594" formatCode="0">
                  <c:v>1.69</c:v>
                </c:pt>
                <c:pt idx="1595" formatCode="0">
                  <c:v>1.7</c:v>
                </c:pt>
                <c:pt idx="1598" formatCode="0">
                  <c:v>1.66</c:v>
                </c:pt>
                <c:pt idx="1599" formatCode="0">
                  <c:v>1.66</c:v>
                </c:pt>
                <c:pt idx="1600" formatCode="0">
                  <c:v>1.71</c:v>
                </c:pt>
                <c:pt idx="1601" formatCode="0">
                  <c:v>1.74</c:v>
                </c:pt>
                <c:pt idx="1602" formatCode="0">
                  <c:v>1.77</c:v>
                </c:pt>
                <c:pt idx="1605" formatCode="0">
                  <c:v>1.76</c:v>
                </c:pt>
                <c:pt idx="1606" formatCode="0">
                  <c:v>1.72</c:v>
                </c:pt>
                <c:pt idx="1607" formatCode="0">
                  <c:v>1.65</c:v>
                </c:pt>
                <c:pt idx="1608" formatCode="0">
                  <c:v>1.71</c:v>
                </c:pt>
                <c:pt idx="1609" formatCode="0">
                  <c:v>1.72</c:v>
                </c:pt>
                <c:pt idx="1612" formatCode="0">
                  <c:v>1.7</c:v>
                </c:pt>
                <c:pt idx="1613" formatCode="0">
                  <c:v>1.68</c:v>
                </c:pt>
                <c:pt idx="1614" formatCode="0">
                  <c:v>1.71</c:v>
                </c:pt>
                <c:pt idx="1615" formatCode="0">
                  <c:v>1.71</c:v>
                </c:pt>
                <c:pt idx="1616" formatCode="0">
                  <c:v>1.68</c:v>
                </c:pt>
                <c:pt idx="1619" formatCode="0">
                  <c:v>1.63</c:v>
                </c:pt>
                <c:pt idx="1620" formatCode="0">
                  <c:v>1.65</c:v>
                </c:pt>
                <c:pt idx="1621" formatCode="0">
                  <c:v>1.66</c:v>
                </c:pt>
                <c:pt idx="1622" formatCode="0">
                  <c:v>1.6</c:v>
                </c:pt>
                <c:pt idx="1623" formatCode="0">
                  <c:v>1.61</c:v>
                </c:pt>
                <c:pt idx="1626" formatCode="0">
                  <c:v>1.58</c:v>
                </c:pt>
                <c:pt idx="1627" formatCode="0">
                  <c:v>1.57</c:v>
                </c:pt>
                <c:pt idx="1628" formatCode="0">
                  <c:v>1.58</c:v>
                </c:pt>
                <c:pt idx="1629" formatCode="0">
                  <c:v>1.58</c:v>
                </c:pt>
                <c:pt idx="1630" formatCode="0">
                  <c:v>1.6</c:v>
                </c:pt>
                <c:pt idx="1634" formatCode="0">
                  <c:v>1.53</c:v>
                </c:pt>
                <c:pt idx="1635" formatCode="0">
                  <c:v>1.45</c:v>
                </c:pt>
                <c:pt idx="1636" formatCode="0">
                  <c:v>1.47</c:v>
                </c:pt>
                <c:pt idx="1637" formatCode="0">
                  <c:v>1.49</c:v>
                </c:pt>
                <c:pt idx="1640" formatCode="0">
                  <c:v>1.44</c:v>
                </c:pt>
                <c:pt idx="1641" formatCode="0">
                  <c:v>1.46</c:v>
                </c:pt>
                <c:pt idx="1642" formatCode="0">
                  <c:v>1.5</c:v>
                </c:pt>
                <c:pt idx="1643" formatCode="0">
                  <c:v>1.49</c:v>
                </c:pt>
                <c:pt idx="1644" formatCode="0">
                  <c:v>1.49</c:v>
                </c:pt>
                <c:pt idx="1647" formatCode="0">
                  <c:v>1.5</c:v>
                </c:pt>
                <c:pt idx="1648" formatCode="0">
                  <c:v>1.57</c:v>
                </c:pt>
                <c:pt idx="1649" formatCode="0">
                  <c:v>1.55</c:v>
                </c:pt>
                <c:pt idx="1650" formatCode="0">
                  <c:v>1.55</c:v>
                </c:pt>
                <c:pt idx="1651" formatCode="0">
                  <c:v>1.52</c:v>
                </c:pt>
                <c:pt idx="1654" formatCode="0">
                  <c:v>1.49</c:v>
                </c:pt>
                <c:pt idx="1655" formatCode="0">
                  <c:v>1.49</c:v>
                </c:pt>
                <c:pt idx="1656" formatCode="0">
                  <c:v>1.51</c:v>
                </c:pt>
                <c:pt idx="1657" formatCode="0">
                  <c:v>1.51</c:v>
                </c:pt>
                <c:pt idx="1658" formatCode="0">
                  <c:v>1.5</c:v>
                </c:pt>
                <c:pt idx="1661" formatCode="0">
                  <c:v>1.49</c:v>
                </c:pt>
                <c:pt idx="1662" formatCode="0">
                  <c:v>1.49</c:v>
                </c:pt>
                <c:pt idx="1663" formatCode="0">
                  <c:v>1.5</c:v>
                </c:pt>
                <c:pt idx="1664" formatCode="0">
                  <c:v>1.5</c:v>
                </c:pt>
                <c:pt idx="1665" formatCode="0">
                  <c:v>1.48</c:v>
                </c:pt>
                <c:pt idx="1669" formatCode="0">
                  <c:v>1.45</c:v>
                </c:pt>
                <c:pt idx="1670" formatCode="0">
                  <c:v>1.43</c:v>
                </c:pt>
                <c:pt idx="1671" formatCode="0">
                  <c:v>1.41</c:v>
                </c:pt>
                <c:pt idx="1672" formatCode="0">
                  <c:v>1.38</c:v>
                </c:pt>
                <c:pt idx="1675" formatCode="0">
                  <c:v>1.43</c:v>
                </c:pt>
                <c:pt idx="1676" formatCode="0">
                  <c:v>1.41</c:v>
                </c:pt>
                <c:pt idx="1677" formatCode="0">
                  <c:v>1.4</c:v>
                </c:pt>
                <c:pt idx="1678" formatCode="0">
                  <c:v>1.46</c:v>
                </c:pt>
                <c:pt idx="1679" formatCode="0">
                  <c:v>1.51</c:v>
                </c:pt>
                <c:pt idx="1682" formatCode="0">
                  <c:v>1.52</c:v>
                </c:pt>
                <c:pt idx="1683" formatCode="0">
                  <c:v>1.5</c:v>
                </c:pt>
                <c:pt idx="1684" formatCode="0">
                  <c:v>1.45</c:v>
                </c:pt>
                <c:pt idx="1685" formatCode="0">
                  <c:v>1.44</c:v>
                </c:pt>
                <c:pt idx="1686" formatCode="0">
                  <c:v>1.44</c:v>
                </c:pt>
                <c:pt idx="1689" formatCode="0">
                  <c:v>1.45</c:v>
                </c:pt>
                <c:pt idx="1690" formatCode="0">
                  <c:v>1.47</c:v>
                </c:pt>
                <c:pt idx="1691" formatCode="0">
                  <c:v>1.54</c:v>
                </c:pt>
                <c:pt idx="1692" formatCode="0">
                  <c:v>1.54</c:v>
                </c:pt>
                <c:pt idx="1693" formatCode="0">
                  <c:v>1.55</c:v>
                </c:pt>
                <c:pt idx="1696" formatCode="0">
                  <c:v>1.57</c:v>
                </c:pt>
                <c:pt idx="1697" formatCode="0">
                  <c:v>1.52</c:v>
                </c:pt>
                <c:pt idx="1698" formatCode="0">
                  <c:v>1.55</c:v>
                </c:pt>
                <c:pt idx="1700" formatCode="0">
                  <c:v>1.55</c:v>
                </c:pt>
                <c:pt idx="1703" formatCode="0">
                  <c:v>1.58</c:v>
                </c:pt>
                <c:pt idx="1704" formatCode="0">
                  <c:v>1.56</c:v>
                </c:pt>
                <c:pt idx="1705" formatCode="0">
                  <c:v>1.56</c:v>
                </c:pt>
                <c:pt idx="1706" formatCode="0">
                  <c:v>1.57</c:v>
                </c:pt>
                <c:pt idx="1707" formatCode="0">
                  <c:v>1.62</c:v>
                </c:pt>
                <c:pt idx="1710" formatCode="0">
                  <c:v>1.63</c:v>
                </c:pt>
                <c:pt idx="1711" formatCode="0">
                  <c:v>1.63</c:v>
                </c:pt>
                <c:pt idx="1712" formatCode="0">
                  <c:v>1.66</c:v>
                </c:pt>
                <c:pt idx="1714" formatCode="0">
                  <c:v>1.62</c:v>
                </c:pt>
                <c:pt idx="1717" formatCode="0">
                  <c:v>1.59</c:v>
                </c:pt>
                <c:pt idx="1718" formatCode="0">
                  <c:v>1.61</c:v>
                </c:pt>
                <c:pt idx="1719" formatCode="0">
                  <c:v>1.62</c:v>
                </c:pt>
                <c:pt idx="1720" formatCode="0">
                  <c:v>1.59</c:v>
                </c:pt>
                <c:pt idx="1721" formatCode="0">
                  <c:v>1.56</c:v>
                </c:pt>
                <c:pt idx="1724" formatCode="0">
                  <c:v>1.53</c:v>
                </c:pt>
                <c:pt idx="1725" formatCode="0">
                  <c:v>1.54</c:v>
                </c:pt>
                <c:pt idx="1726" formatCode="0">
                  <c:v>1.53</c:v>
                </c:pt>
                <c:pt idx="1727" formatCode="0">
                  <c:v>1.5</c:v>
                </c:pt>
                <c:pt idx="1728" formatCode="0">
                  <c:v>1.52</c:v>
                </c:pt>
                <c:pt idx="1731" formatCode="0">
                  <c:v>1.55</c:v>
                </c:pt>
                <c:pt idx="1732" formatCode="0">
                  <c:v>1.57</c:v>
                </c:pt>
                <c:pt idx="1733" formatCode="0">
                  <c:v>1.61</c:v>
                </c:pt>
                <c:pt idx="1734" formatCode="0">
                  <c:v>1.61</c:v>
                </c:pt>
                <c:pt idx="1735" formatCode="0">
                  <c:v>1.61</c:v>
                </c:pt>
                <c:pt idx="1738" formatCode="0">
                  <c:v>1.61</c:v>
                </c:pt>
                <c:pt idx="1739" formatCode="0">
                  <c:v>1.59</c:v>
                </c:pt>
                <c:pt idx="1740" formatCode="0">
                  <c:v>1.55</c:v>
                </c:pt>
                <c:pt idx="1741" formatCode="0">
                  <c:v>1.54</c:v>
                </c:pt>
                <c:pt idx="1745" formatCode="0">
                  <c:v>1.52</c:v>
                </c:pt>
                <c:pt idx="1746" formatCode="0">
                  <c:v>1.52</c:v>
                </c:pt>
                <c:pt idx="1747" formatCode="0">
                  <c:v>1.54</c:v>
                </c:pt>
                <c:pt idx="1748" formatCode="0">
                  <c:v>1.57</c:v>
                </c:pt>
                <c:pt idx="1749" formatCode="0">
                  <c:v>1.58</c:v>
                </c:pt>
                <c:pt idx="1752" formatCode="0">
                  <c:v>1.62</c:v>
                </c:pt>
                <c:pt idx="1753" formatCode="0">
                  <c:v>1.59</c:v>
                </c:pt>
                <c:pt idx="1754" formatCode="0">
                  <c:v>1.59</c:v>
                </c:pt>
                <c:pt idx="1755" formatCode="0">
                  <c:v>1.6</c:v>
                </c:pt>
                <c:pt idx="1756" formatCode="0">
                  <c:v>1.61</c:v>
                </c:pt>
                <c:pt idx="1759" formatCode="0">
                  <c:v>1.59</c:v>
                </c:pt>
                <c:pt idx="1760" formatCode="0">
                  <c:v>1.59</c:v>
                </c:pt>
                <c:pt idx="1761" formatCode="0">
                  <c:v>1.55</c:v>
                </c:pt>
                <c:pt idx="1762" formatCode="0">
                  <c:v>1.58</c:v>
                </c:pt>
                <c:pt idx="1763" formatCode="0">
                  <c:v>1.61</c:v>
                </c:pt>
                <c:pt idx="1767" formatCode="0">
                  <c:v>1.6</c:v>
                </c:pt>
                <c:pt idx="1768" formatCode="0">
                  <c:v>1.64</c:v>
                </c:pt>
                <c:pt idx="1769" formatCode="0">
                  <c:v>1.64</c:v>
                </c:pt>
                <c:pt idx="1770" formatCode="0">
                  <c:v>1.64</c:v>
                </c:pt>
                <c:pt idx="1773" formatCode="0">
                  <c:v>1.65</c:v>
                </c:pt>
                <c:pt idx="1774" formatCode="0">
                  <c:v>1.67</c:v>
                </c:pt>
                <c:pt idx="1775" formatCode="0">
                  <c:v>1.64</c:v>
                </c:pt>
                <c:pt idx="1776" formatCode="0">
                  <c:v>1.62</c:v>
                </c:pt>
                <c:pt idx="1777" formatCode="0">
                  <c:v>1.6</c:v>
                </c:pt>
                <c:pt idx="1780" formatCode="0">
                  <c:v>1.58</c:v>
                </c:pt>
                <c:pt idx="1781" formatCode="0">
                  <c:v>1.57</c:v>
                </c:pt>
                <c:pt idx="1782" formatCode="0">
                  <c:v>1.57</c:v>
                </c:pt>
                <c:pt idx="1783" formatCode="0">
                  <c:v>1.53</c:v>
                </c:pt>
                <c:pt idx="1784" formatCode="0">
                  <c:v>1.52</c:v>
                </c:pt>
                <c:pt idx="1787" formatCode="0">
                  <c:v>1.55</c:v>
                </c:pt>
                <c:pt idx="1788" formatCode="0">
                  <c:v>1.57</c:v>
                </c:pt>
                <c:pt idx="1789" formatCode="0">
                  <c:v>1.49</c:v>
                </c:pt>
                <c:pt idx="1790" formatCode="0">
                  <c:v>1.46</c:v>
                </c:pt>
                <c:pt idx="1791" formatCode="0">
                  <c:v>1.44</c:v>
                </c:pt>
                <c:pt idx="1794" formatCode="0">
                  <c:v>1.46</c:v>
                </c:pt>
                <c:pt idx="1795" formatCode="0">
                  <c:v>1.44</c:v>
                </c:pt>
                <c:pt idx="1796" formatCode="0">
                  <c:v>1.45</c:v>
                </c:pt>
                <c:pt idx="1797" formatCode="0">
                  <c:v>1.5</c:v>
                </c:pt>
                <c:pt idx="1798" formatCode="0">
                  <c:v>1.52</c:v>
                </c:pt>
                <c:pt idx="1802" formatCode="0">
                  <c:v>1.48</c:v>
                </c:pt>
                <c:pt idx="1803" formatCode="0">
                  <c:v>1.46</c:v>
                </c:pt>
                <c:pt idx="1804" formatCode="0">
                  <c:v>1.5</c:v>
                </c:pt>
                <c:pt idx="1805" formatCode="0">
                  <c:v>1.49</c:v>
                </c:pt>
                <c:pt idx="1808" formatCode="0">
                  <c:v>1.48</c:v>
                </c:pt>
                <c:pt idx="1809" formatCode="0">
                  <c:v>1.47</c:v>
                </c:pt>
                <c:pt idx="1810" formatCode="0">
                  <c:v>1.51</c:v>
                </c:pt>
                <c:pt idx="1811" formatCode="0">
                  <c:v>1.52</c:v>
                </c:pt>
                <c:pt idx="1812" formatCode="0">
                  <c:v>1.5</c:v>
                </c:pt>
                <c:pt idx="1815" formatCode="0">
                  <c:v>1.45</c:v>
                </c:pt>
                <c:pt idx="1816" formatCode="0">
                  <c:v>1.46</c:v>
                </c:pt>
                <c:pt idx="1817" formatCode="0">
                  <c:v>1.42</c:v>
                </c:pt>
                <c:pt idx="1818" formatCode="0">
                  <c:v>1.52</c:v>
                </c:pt>
                <c:pt idx="1819" formatCode="0">
                  <c:v>1.51</c:v>
                </c:pt>
                <c:pt idx="1822" formatCode="0">
                  <c:v>1.51</c:v>
                </c:pt>
                <c:pt idx="1823" formatCode="0">
                  <c:v>1.48</c:v>
                </c:pt>
                <c:pt idx="1824" formatCode="0">
                  <c:v>1.44</c:v>
                </c:pt>
                <c:pt idx="1825" formatCode="0">
                  <c:v>1.46</c:v>
                </c:pt>
                <c:pt idx="1826" formatCode="0">
                  <c:v>1.46</c:v>
                </c:pt>
                <c:pt idx="1829" formatCode="0">
                  <c:v>1.46</c:v>
                </c:pt>
                <c:pt idx="1830" formatCode="0">
                  <c:v>1.41</c:v>
                </c:pt>
                <c:pt idx="1831" formatCode="0">
                  <c:v>1.44</c:v>
                </c:pt>
                <c:pt idx="1832" formatCode="0">
                  <c:v>1.5</c:v>
                </c:pt>
                <c:pt idx="1833" formatCode="0">
                  <c:v>1.51</c:v>
                </c:pt>
                <c:pt idx="1836" formatCode="0">
                  <c:v>1.51</c:v>
                </c:pt>
                <c:pt idx="1837" formatCode="0">
                  <c:v>1.52</c:v>
                </c:pt>
                <c:pt idx="1838" formatCode="0">
                  <c:v>1.59</c:v>
                </c:pt>
                <c:pt idx="1839" formatCode="0">
                  <c:v>1.56</c:v>
                </c:pt>
                <c:pt idx="1843" formatCode="0">
                  <c:v>1.59</c:v>
                </c:pt>
                <c:pt idx="1844" formatCode="0">
                  <c:v>1.52</c:v>
                </c:pt>
                <c:pt idx="1845" formatCode="0">
                  <c:v>1.53</c:v>
                </c:pt>
                <c:pt idx="1846" formatCode="0">
                  <c:v>1.49</c:v>
                </c:pt>
                <c:pt idx="1847" formatCode="0">
                  <c:v>1.51</c:v>
                </c:pt>
                <c:pt idx="1850" formatCode="0">
                  <c:v>1.49</c:v>
                </c:pt>
                <c:pt idx="1851" formatCode="0">
                  <c:v>1.47</c:v>
                </c:pt>
                <c:pt idx="1852" formatCode="0">
                  <c:v>1.5</c:v>
                </c:pt>
                <c:pt idx="1853" formatCode="0">
                  <c:v>1.48</c:v>
                </c:pt>
                <c:pt idx="1854" formatCode="0">
                  <c:v>1.46</c:v>
                </c:pt>
                <c:pt idx="1857" formatCode="0">
                  <c:v>1.44</c:v>
                </c:pt>
                <c:pt idx="1858" formatCode="0">
                  <c:v>1.4</c:v>
                </c:pt>
                <c:pt idx="1859" formatCode="0">
                  <c:v>1.38</c:v>
                </c:pt>
                <c:pt idx="1860" formatCode="0">
                  <c:v>1.32</c:v>
                </c:pt>
                <c:pt idx="1861" formatCode="0">
                  <c:v>1.31</c:v>
                </c:pt>
                <c:pt idx="1864" formatCode="0">
                  <c:v>1.25</c:v>
                </c:pt>
                <c:pt idx="1865" formatCode="0">
                  <c:v>1.27</c:v>
                </c:pt>
                <c:pt idx="1867" formatCode="0">
                  <c:v>1.29</c:v>
                </c:pt>
                <c:pt idx="1868" formatCode="0">
                  <c:v>1.33</c:v>
                </c:pt>
                <c:pt idx="1871" formatCode="0">
                  <c:v>1.28</c:v>
                </c:pt>
                <c:pt idx="1872" formatCode="0">
                  <c:v>1.27</c:v>
                </c:pt>
                <c:pt idx="1873" formatCode="0">
                  <c:v>1.25</c:v>
                </c:pt>
                <c:pt idx="1874" formatCode="0">
                  <c:v>1.23</c:v>
                </c:pt>
                <c:pt idx="1875" formatCode="0">
                  <c:v>1.23</c:v>
                </c:pt>
                <c:pt idx="1878" formatCode="0">
                  <c:v>1.23</c:v>
                </c:pt>
                <c:pt idx="1879" formatCode="0">
                  <c:v>1.2</c:v>
                </c:pt>
                <c:pt idx="1880" formatCode="0">
                  <c:v>1.2</c:v>
                </c:pt>
                <c:pt idx="1881" formatCode="0">
                  <c:v>1.23</c:v>
                </c:pt>
                <c:pt idx="1882" formatCode="0">
                  <c:v>1.24</c:v>
                </c:pt>
                <c:pt idx="1885" formatCode="0">
                  <c:v>1.21</c:v>
                </c:pt>
                <c:pt idx="1886" formatCode="0">
                  <c:v>1.1499999999999999</c:v>
                </c:pt>
                <c:pt idx="1887" formatCode="0">
                  <c:v>1.2</c:v>
                </c:pt>
                <c:pt idx="1888" formatCode="0">
                  <c:v>1.23</c:v>
                </c:pt>
                <c:pt idx="1889" formatCode="0">
                  <c:v>1.22</c:v>
                </c:pt>
                <c:pt idx="1892" formatCode="0">
                  <c:v>1.25</c:v>
                </c:pt>
                <c:pt idx="1893" formatCode="0">
                  <c:v>1.23</c:v>
                </c:pt>
                <c:pt idx="1894" formatCode="0">
                  <c:v>1.19</c:v>
                </c:pt>
                <c:pt idx="1895" formatCode="0">
                  <c:v>1.17</c:v>
                </c:pt>
                <c:pt idx="1896" formatCode="0">
                  <c:v>1.1499999999999999</c:v>
                </c:pt>
                <c:pt idx="1900" formatCode="0">
                  <c:v>1.1599999999999999</c:v>
                </c:pt>
                <c:pt idx="1901" formatCode="0">
                  <c:v>1.1399999999999999</c:v>
                </c:pt>
                <c:pt idx="1902" formatCode="0">
                  <c:v>1.1399999999999999</c:v>
                </c:pt>
                <c:pt idx="1903" formatCode="0">
                  <c:v>1.1399999999999999</c:v>
                </c:pt>
                <c:pt idx="1906" formatCode="0">
                  <c:v>1.1299999999999999</c:v>
                </c:pt>
                <c:pt idx="1907" formatCode="0">
                  <c:v>1.1499999999999999</c:v>
                </c:pt>
                <c:pt idx="1908" formatCode="0">
                  <c:v>1.18</c:v>
                </c:pt>
                <c:pt idx="1909" formatCode="0">
                  <c:v>1.18</c:v>
                </c:pt>
                <c:pt idx="1910" formatCode="0">
                  <c:v>1.18</c:v>
                </c:pt>
                <c:pt idx="1913" formatCode="0">
                  <c:v>1.1599999999999999</c:v>
                </c:pt>
                <c:pt idx="1914" formatCode="0">
                  <c:v>1.19</c:v>
                </c:pt>
                <c:pt idx="1915" formatCode="0">
                  <c:v>1.22</c:v>
                </c:pt>
                <c:pt idx="1916" formatCode="0">
                  <c:v>1.24</c:v>
                </c:pt>
                <c:pt idx="1917" formatCode="0">
                  <c:v>1.26</c:v>
                </c:pt>
                <c:pt idx="1920" formatCode="0">
                  <c:v>1.24</c:v>
                </c:pt>
                <c:pt idx="1921" formatCode="0">
                  <c:v>1.18</c:v>
                </c:pt>
                <c:pt idx="1922" formatCode="0">
                  <c:v>1.1599999999999999</c:v>
                </c:pt>
                <c:pt idx="1923" formatCode="0">
                  <c:v>1.1599999999999999</c:v>
                </c:pt>
                <c:pt idx="1924" formatCode="0">
                  <c:v>1.1599999999999999</c:v>
                </c:pt>
                <c:pt idx="1927" formatCode="0">
                  <c:v>1.1299999999999999</c:v>
                </c:pt>
                <c:pt idx="1928" formatCode="0">
                  <c:v>1.1299999999999999</c:v>
                </c:pt>
                <c:pt idx="1929" formatCode="0">
                  <c:v>1.1200000000000001</c:v>
                </c:pt>
                <c:pt idx="1930" formatCode="0">
                  <c:v>1.1499999999999999</c:v>
                </c:pt>
                <c:pt idx="1931" formatCode="0">
                  <c:v>1.1499999999999999</c:v>
                </c:pt>
                <c:pt idx="1935" formatCode="0">
                  <c:v>1.17</c:v>
                </c:pt>
                <c:pt idx="1936" formatCode="0">
                  <c:v>1.21</c:v>
                </c:pt>
                <c:pt idx="1937" formatCode="0">
                  <c:v>1.19</c:v>
                </c:pt>
                <c:pt idx="1938" formatCode="0">
                  <c:v>1.17</c:v>
                </c:pt>
                <c:pt idx="1941" formatCode="0">
                  <c:v>1.18</c:v>
                </c:pt>
                <c:pt idx="1942" formatCode="0">
                  <c:v>1.19</c:v>
                </c:pt>
                <c:pt idx="1943" formatCode="0">
                  <c:v>1.19</c:v>
                </c:pt>
                <c:pt idx="1944" formatCode="0">
                  <c:v>1.2</c:v>
                </c:pt>
                <c:pt idx="1945" formatCode="0">
                  <c:v>1.21</c:v>
                </c:pt>
                <c:pt idx="1948" formatCode="0">
                  <c:v>1.21</c:v>
                </c:pt>
                <c:pt idx="1949" formatCode="0">
                  <c:v>1.21</c:v>
                </c:pt>
                <c:pt idx="1950" formatCode="0">
                  <c:v>1.19</c:v>
                </c:pt>
                <c:pt idx="1951" formatCode="0">
                  <c:v>1.1599999999999999</c:v>
                </c:pt>
                <c:pt idx="1952" formatCode="0">
                  <c:v>1.1399999999999999</c:v>
                </c:pt>
                <c:pt idx="1955" formatCode="0">
                  <c:v>1.1399999999999999</c:v>
                </c:pt>
                <c:pt idx="1956" formatCode="0">
                  <c:v>1.1200000000000001</c:v>
                </c:pt>
                <c:pt idx="1957" formatCode="0">
                  <c:v>1.1200000000000001</c:v>
                </c:pt>
                <c:pt idx="1958" formatCode="0">
                  <c:v>1.08</c:v>
                </c:pt>
                <c:pt idx="1959" formatCode="0">
                  <c:v>1.1299999999999999</c:v>
                </c:pt>
                <c:pt idx="1962" formatCode="0">
                  <c:v>1.1000000000000001</c:v>
                </c:pt>
                <c:pt idx="1963" formatCode="0">
                  <c:v>1.1299999999999999</c:v>
                </c:pt>
                <c:pt idx="1964" formatCode="0">
                  <c:v>1.1299999999999999</c:v>
                </c:pt>
                <c:pt idx="1965" formatCode="0">
                  <c:v>1.1399999999999999</c:v>
                </c:pt>
                <c:pt idx="1966" formatCode="0">
                  <c:v>1.1000000000000001</c:v>
                </c:pt>
                <c:pt idx="1969" formatCode="0">
                  <c:v>1.06</c:v>
                </c:pt>
                <c:pt idx="1970" formatCode="0">
                  <c:v>1.07</c:v>
                </c:pt>
                <c:pt idx="1971" formatCode="0">
                  <c:v>1.0900000000000001</c:v>
                </c:pt>
                <c:pt idx="1972" formatCode="0">
                  <c:v>1.1000000000000001</c:v>
                </c:pt>
                <c:pt idx="1973" formatCode="0">
                  <c:v>1.05</c:v>
                </c:pt>
                <c:pt idx="1976" formatCode="0">
                  <c:v>1.04</c:v>
                </c:pt>
                <c:pt idx="1977" formatCode="0">
                  <c:v>0.98</c:v>
                </c:pt>
                <c:pt idx="1978" formatCode="0">
                  <c:v>1.01</c:v>
                </c:pt>
                <c:pt idx="1979" formatCode="0">
                  <c:v>1.05</c:v>
                </c:pt>
                <c:pt idx="1980" formatCode="0">
                  <c:v>1.04</c:v>
                </c:pt>
                <c:pt idx="1983" formatCode="0">
                  <c:v>1.04</c:v>
                </c:pt>
                <c:pt idx="1984" formatCode="0">
                  <c:v>1.02</c:v>
                </c:pt>
                <c:pt idx="1985" formatCode="0">
                  <c:v>1.04</c:v>
                </c:pt>
                <c:pt idx="1986" formatCode="0">
                  <c:v>1.05</c:v>
                </c:pt>
                <c:pt idx="1987" formatCode="0">
                  <c:v>1.03</c:v>
                </c:pt>
                <c:pt idx="1990" formatCode="0">
                  <c:v>1.04</c:v>
                </c:pt>
                <c:pt idx="1991" formatCode="0">
                  <c:v>1.02</c:v>
                </c:pt>
                <c:pt idx="1992" formatCode="0">
                  <c:v>1.02</c:v>
                </c:pt>
                <c:pt idx="1993" formatCode="0">
                  <c:v>1.04</c:v>
                </c:pt>
                <c:pt idx="1994" formatCode="0">
                  <c:v>1.04</c:v>
                </c:pt>
                <c:pt idx="1998" formatCode="0">
                  <c:v>1.05</c:v>
                </c:pt>
                <c:pt idx="1999" formatCode="0">
                  <c:v>1.07</c:v>
                </c:pt>
                <c:pt idx="2000" formatCode="0">
                  <c:v>1.08</c:v>
                </c:pt>
                <c:pt idx="2001" formatCode="0">
                  <c:v>1.0900000000000001</c:v>
                </c:pt>
                <c:pt idx="2004" formatCode="0">
                  <c:v>1.0900000000000001</c:v>
                </c:pt>
                <c:pt idx="2005" formatCode="0">
                  <c:v>1.0900000000000001</c:v>
                </c:pt>
                <c:pt idx="2006" formatCode="0">
                  <c:v>1.08</c:v>
                </c:pt>
                <c:pt idx="2007" formatCode="0">
                  <c:v>1.07</c:v>
                </c:pt>
                <c:pt idx="2008" formatCode="0">
                  <c:v>1.1000000000000001</c:v>
                </c:pt>
                <c:pt idx="2011" formatCode="0">
                  <c:v>1.1000000000000001</c:v>
                </c:pt>
                <c:pt idx="2012" formatCode="0">
                  <c:v>1.0900000000000001</c:v>
                </c:pt>
                <c:pt idx="2013" formatCode="0">
                  <c:v>1.04</c:v>
                </c:pt>
                <c:pt idx="2014" formatCode="0">
                  <c:v>1.06</c:v>
                </c:pt>
                <c:pt idx="2015" formatCode="0">
                  <c:v>1.05</c:v>
                </c:pt>
                <c:pt idx="2018" formatCode="0">
                  <c:v>1.03</c:v>
                </c:pt>
                <c:pt idx="2019" formatCode="0">
                  <c:v>1.0900000000000001</c:v>
                </c:pt>
                <c:pt idx="2020" formatCode="0">
                  <c:v>1.06</c:v>
                </c:pt>
                <c:pt idx="2021" formatCode="0">
                  <c:v>1.04</c:v>
                </c:pt>
                <c:pt idx="2022" formatCode="0">
                  <c:v>1</c:v>
                </c:pt>
                <c:pt idx="2025" formatCode="0">
                  <c:v>0.97</c:v>
                </c:pt>
                <c:pt idx="2026" formatCode="0">
                  <c:v>1.02</c:v>
                </c:pt>
                <c:pt idx="2027" formatCode="0">
                  <c:v>1.04</c:v>
                </c:pt>
                <c:pt idx="2028" formatCode="0">
                  <c:v>1.07</c:v>
                </c:pt>
                <c:pt idx="2029" formatCode="0">
                  <c:v>1.05</c:v>
                </c:pt>
                <c:pt idx="2033" formatCode="0">
                  <c:v>1.02</c:v>
                </c:pt>
                <c:pt idx="2034" formatCode="0">
                  <c:v>1.02</c:v>
                </c:pt>
                <c:pt idx="2035" formatCode="0">
                  <c:v>1.01</c:v>
                </c:pt>
                <c:pt idx="2036" formatCode="0">
                  <c:v>1.04</c:v>
                </c:pt>
                <c:pt idx="2039" formatCode="0">
                  <c:v>1.01</c:v>
                </c:pt>
                <c:pt idx="2040" formatCode="0">
                  <c:v>1.03</c:v>
                </c:pt>
                <c:pt idx="2041" formatCode="0">
                  <c:v>1.02</c:v>
                </c:pt>
                <c:pt idx="2042" formatCode="0">
                  <c:v>1.03</c:v>
                </c:pt>
                <c:pt idx="2043" formatCode="0">
                  <c:v>1.01</c:v>
                </c:pt>
                <c:pt idx="2046" formatCode="0">
                  <c:v>1.02</c:v>
                </c:pt>
                <c:pt idx="2047" formatCode="0">
                  <c:v>1.01</c:v>
                </c:pt>
                <c:pt idx="2048" formatCode="0">
                  <c:v>0.98</c:v>
                </c:pt>
                <c:pt idx="2049" formatCode="0">
                  <c:v>0.99</c:v>
                </c:pt>
                <c:pt idx="2050" formatCode="0">
                  <c:v>1</c:v>
                </c:pt>
                <c:pt idx="2053" formatCode="0">
                  <c:v>0.97</c:v>
                </c:pt>
                <c:pt idx="2054" formatCode="0">
                  <c:v>0.98</c:v>
                </c:pt>
                <c:pt idx="2055" formatCode="0">
                  <c:v>1</c:v>
                </c:pt>
                <c:pt idx="2056" formatCode="0">
                  <c:v>0.98</c:v>
                </c:pt>
                <c:pt idx="2057" formatCode="0">
                  <c:v>0.99</c:v>
                </c:pt>
                <c:pt idx="2060" formatCode="0">
                  <c:v>0.99</c:v>
                </c:pt>
                <c:pt idx="2061" formatCode="0">
                  <c:v>0.99</c:v>
                </c:pt>
                <c:pt idx="2062" formatCode="0">
                  <c:v>0.93</c:v>
                </c:pt>
                <c:pt idx="2063" formatCode="0">
                  <c:v>0.92</c:v>
                </c:pt>
                <c:pt idx="2067" formatCode="0">
                  <c:v>0.88</c:v>
                </c:pt>
                <c:pt idx="2068" formatCode="0">
                  <c:v>0.82</c:v>
                </c:pt>
                <c:pt idx="2069" formatCode="0">
                  <c:v>0.82</c:v>
                </c:pt>
                <c:pt idx="2070" formatCode="0">
                  <c:v>0.82</c:v>
                </c:pt>
                <c:pt idx="2071" formatCode="0">
                  <c:v>0.78</c:v>
                </c:pt>
                <c:pt idx="2074" formatCode="0">
                  <c:v>0.73</c:v>
                </c:pt>
                <c:pt idx="2075" formatCode="0">
                  <c:v>0.71</c:v>
                </c:pt>
                <c:pt idx="2076" formatCode="0">
                  <c:v>0.63</c:v>
                </c:pt>
                <c:pt idx="2078" formatCode="0">
                  <c:v>0.61</c:v>
                </c:pt>
                <c:pt idx="2081" formatCode="0">
                  <c:v>0.53</c:v>
                </c:pt>
                <c:pt idx="2082" formatCode="0">
                  <c:v>0.51</c:v>
                </c:pt>
                <c:pt idx="2083" formatCode="0">
                  <c:v>0.51</c:v>
                </c:pt>
                <c:pt idx="2084" formatCode="0">
                  <c:v>0.5</c:v>
                </c:pt>
                <c:pt idx="2085" formatCode="0">
                  <c:v>0.37</c:v>
                </c:pt>
                <c:pt idx="2088" formatCode="0">
                  <c:v>0.25</c:v>
                </c:pt>
                <c:pt idx="2089" formatCode="0">
                  <c:v>0.28999999999999998</c:v>
                </c:pt>
                <c:pt idx="2090" formatCode="0">
                  <c:v>0.33</c:v>
                </c:pt>
                <c:pt idx="2091" formatCode="0">
                  <c:v>0.28000000000000003</c:v>
                </c:pt>
                <c:pt idx="2092" formatCode="0">
                  <c:v>0.26</c:v>
                </c:pt>
                <c:pt idx="2095" formatCode="0">
                  <c:v>0.23</c:v>
                </c:pt>
                <c:pt idx="2096" formatCode="0">
                  <c:v>0.12</c:v>
                </c:pt>
                <c:pt idx="2097" formatCode="0">
                  <c:v>0.21</c:v>
                </c:pt>
                <c:pt idx="2098" formatCode="0">
                  <c:v>0.25</c:v>
                </c:pt>
                <c:pt idx="2099" formatCode="0">
                  <c:v>0.22</c:v>
                </c:pt>
                <c:pt idx="2102" formatCode="0">
                  <c:v>0.22</c:v>
                </c:pt>
                <c:pt idx="2103" formatCode="0">
                  <c:v>0.25</c:v>
                </c:pt>
                <c:pt idx="2104" formatCode="0">
                  <c:v>0.22</c:v>
                </c:pt>
                <c:pt idx="2105" formatCode="0">
                  <c:v>0.14000000000000001</c:v>
                </c:pt>
                <c:pt idx="2106" formatCode="0">
                  <c:v>0.11</c:v>
                </c:pt>
                <c:pt idx="2110" formatCode="0">
                  <c:v>0.09</c:v>
                </c:pt>
                <c:pt idx="2111" formatCode="0">
                  <c:v>0.09</c:v>
                </c:pt>
                <c:pt idx="2112" formatCode="0">
                  <c:v>0.13</c:v>
                </c:pt>
                <c:pt idx="2113" formatCode="0">
                  <c:v>0.15</c:v>
                </c:pt>
                <c:pt idx="2117" formatCode="0">
                  <c:v>0.15</c:v>
                </c:pt>
                <c:pt idx="2118" formatCode="0">
                  <c:v>0.2</c:v>
                </c:pt>
                <c:pt idx="2119" formatCode="0">
                  <c:v>0.22</c:v>
                </c:pt>
                <c:pt idx="2120" formatCode="0">
                  <c:v>0.23</c:v>
                </c:pt>
                <c:pt idx="2123" formatCode="0">
                  <c:v>0.21</c:v>
                </c:pt>
                <c:pt idx="2124" formatCode="0">
                  <c:v>0.21</c:v>
                </c:pt>
                <c:pt idx="2125" formatCode="0">
                  <c:v>0.21</c:v>
                </c:pt>
                <c:pt idx="2126" formatCode="0">
                  <c:v>0.24</c:v>
                </c:pt>
                <c:pt idx="2127" formatCode="0">
                  <c:v>0.3</c:v>
                </c:pt>
                <c:pt idx="2131" formatCode="0">
                  <c:v>0.26</c:v>
                </c:pt>
                <c:pt idx="2132" formatCode="0">
                  <c:v>0.23</c:v>
                </c:pt>
                <c:pt idx="2133" formatCode="0">
                  <c:v>0.25</c:v>
                </c:pt>
                <c:pt idx="2134" formatCode="0">
                  <c:v>0.32</c:v>
                </c:pt>
                <c:pt idx="2137" formatCode="0">
                  <c:v>0.33</c:v>
                </c:pt>
                <c:pt idx="2138" formatCode="0">
                  <c:v>0.28999999999999998</c:v>
                </c:pt>
                <c:pt idx="2139" formatCode="0">
                  <c:v>0.3</c:v>
                </c:pt>
                <c:pt idx="2140" formatCode="0">
                  <c:v>0.37</c:v>
                </c:pt>
                <c:pt idx="2141" formatCode="0">
                  <c:v>0.37</c:v>
                </c:pt>
                <c:pt idx="2144" formatCode="0">
                  <c:v>0.42</c:v>
                </c:pt>
                <c:pt idx="2145" formatCode="0">
                  <c:v>0.34</c:v>
                </c:pt>
                <c:pt idx="2146" formatCode="0">
                  <c:v>0.33</c:v>
                </c:pt>
                <c:pt idx="2147" formatCode="0">
                  <c:v>0.28000000000000003</c:v>
                </c:pt>
                <c:pt idx="2148" formatCode="0">
                  <c:v>0.35</c:v>
                </c:pt>
                <c:pt idx="2151" formatCode="0">
                  <c:v>0.35</c:v>
                </c:pt>
                <c:pt idx="2152" formatCode="0">
                  <c:v>0.33</c:v>
                </c:pt>
                <c:pt idx="2153" formatCode="0">
                  <c:v>0.35</c:v>
                </c:pt>
                <c:pt idx="2154" formatCode="0">
                  <c:v>0.35</c:v>
                </c:pt>
                <c:pt idx="2155" formatCode="0">
                  <c:v>0.28999999999999998</c:v>
                </c:pt>
                <c:pt idx="2158" formatCode="0">
                  <c:v>0.28999999999999998</c:v>
                </c:pt>
                <c:pt idx="2159" formatCode="0">
                  <c:v>0.3</c:v>
                </c:pt>
                <c:pt idx="2160" formatCode="0">
                  <c:v>0.33</c:v>
                </c:pt>
                <c:pt idx="2161" formatCode="0">
                  <c:v>0.38</c:v>
                </c:pt>
                <c:pt idx="2162" formatCode="0">
                  <c:v>0.36</c:v>
                </c:pt>
                <c:pt idx="2166" formatCode="0">
                  <c:v>0.35</c:v>
                </c:pt>
                <c:pt idx="2167" formatCode="0">
                  <c:v>0.42</c:v>
                </c:pt>
                <c:pt idx="2168" formatCode="0">
                  <c:v>0.42</c:v>
                </c:pt>
                <c:pt idx="2169" formatCode="0">
                  <c:v>0.44</c:v>
                </c:pt>
                <c:pt idx="2172" formatCode="0">
                  <c:v>0.45</c:v>
                </c:pt>
                <c:pt idx="2173" formatCode="0">
                  <c:v>0.43</c:v>
                </c:pt>
                <c:pt idx="2174" formatCode="0">
                  <c:v>0.42</c:v>
                </c:pt>
                <c:pt idx="2175" formatCode="0">
                  <c:v>0.42</c:v>
                </c:pt>
                <c:pt idx="2176" formatCode="0">
                  <c:v>0.47</c:v>
                </c:pt>
                <c:pt idx="2179" formatCode="0">
                  <c:v>0.45</c:v>
                </c:pt>
                <c:pt idx="2180" formatCode="0">
                  <c:v>0.44</c:v>
                </c:pt>
                <c:pt idx="2181" formatCode="0">
                  <c:v>0.43</c:v>
                </c:pt>
                <c:pt idx="2182" formatCode="0">
                  <c:v>0.47</c:v>
                </c:pt>
                <c:pt idx="2183" formatCode="0">
                  <c:v>0.4</c:v>
                </c:pt>
                <c:pt idx="2186" formatCode="0">
                  <c:v>0.43</c:v>
                </c:pt>
                <c:pt idx="2187" formatCode="0">
                  <c:v>0.4</c:v>
                </c:pt>
                <c:pt idx="2188" formatCode="0">
                  <c:v>0.38</c:v>
                </c:pt>
                <c:pt idx="2189" formatCode="0">
                  <c:v>0.37</c:v>
                </c:pt>
                <c:pt idx="2190" formatCode="0">
                  <c:v>0.43</c:v>
                </c:pt>
                <c:pt idx="2193" formatCode="0">
                  <c:v>0.43</c:v>
                </c:pt>
                <c:pt idx="2194" formatCode="0">
                  <c:v>0.45</c:v>
                </c:pt>
                <c:pt idx="2195" formatCode="0">
                  <c:v>0.46</c:v>
                </c:pt>
                <c:pt idx="2196" formatCode="0">
                  <c:v>0.46</c:v>
                </c:pt>
                <c:pt idx="2197" formatCode="0">
                  <c:v>0.45</c:v>
                </c:pt>
                <c:pt idx="2200" formatCode="0">
                  <c:v>0.43</c:v>
                </c:pt>
                <c:pt idx="2201" formatCode="0">
                  <c:v>0.43</c:v>
                </c:pt>
                <c:pt idx="2202" formatCode="0">
                  <c:v>0.43</c:v>
                </c:pt>
                <c:pt idx="2203" formatCode="0">
                  <c:v>0.42</c:v>
                </c:pt>
                <c:pt idx="2204" formatCode="0">
                  <c:v>0.4</c:v>
                </c:pt>
                <c:pt idx="2207" formatCode="0">
                  <c:v>0.39</c:v>
                </c:pt>
                <c:pt idx="2208" formatCode="0">
                  <c:v>0.41</c:v>
                </c:pt>
                <c:pt idx="2209" formatCode="0">
                  <c:v>0.42</c:v>
                </c:pt>
                <c:pt idx="2210" formatCode="0">
                  <c:v>0.43</c:v>
                </c:pt>
                <c:pt idx="2211" formatCode="0">
                  <c:v>0.46</c:v>
                </c:pt>
                <c:pt idx="2214" formatCode="0">
                  <c:v>0.46</c:v>
                </c:pt>
                <c:pt idx="2215" formatCode="0">
                  <c:v>0.44</c:v>
                </c:pt>
                <c:pt idx="2216" formatCode="0">
                  <c:v>0.45</c:v>
                </c:pt>
                <c:pt idx="2217" formatCode="0">
                  <c:v>0.52</c:v>
                </c:pt>
                <c:pt idx="2221" formatCode="0">
                  <c:v>0.56000000000000005</c:v>
                </c:pt>
                <c:pt idx="2222" formatCode="0">
                  <c:v>0.6</c:v>
                </c:pt>
                <c:pt idx="2223" formatCode="0">
                  <c:v>0.55000000000000004</c:v>
                </c:pt>
                <c:pt idx="2224" formatCode="0">
                  <c:v>0.59</c:v>
                </c:pt>
                <c:pt idx="2225" formatCode="0">
                  <c:v>0.56999999999999995</c:v>
                </c:pt>
                <c:pt idx="2228" formatCode="0">
                  <c:v>0.55000000000000004</c:v>
                </c:pt>
                <c:pt idx="2229" formatCode="0">
                  <c:v>0.53</c:v>
                </c:pt>
                <c:pt idx="2230" formatCode="0">
                  <c:v>0.51</c:v>
                </c:pt>
                <c:pt idx="2231" formatCode="0">
                  <c:v>0.49</c:v>
                </c:pt>
                <c:pt idx="2232" formatCode="0">
                  <c:v>0.47</c:v>
                </c:pt>
                <c:pt idx="2235" formatCode="0">
                  <c:v>0.47</c:v>
                </c:pt>
                <c:pt idx="2236" formatCode="0">
                  <c:v>0.49</c:v>
                </c:pt>
                <c:pt idx="2237" formatCode="0">
                  <c:v>0.49</c:v>
                </c:pt>
                <c:pt idx="2238" formatCode="0">
                  <c:v>0.5</c:v>
                </c:pt>
                <c:pt idx="2239" formatCode="0">
                  <c:v>0.53</c:v>
                </c:pt>
                <c:pt idx="2242" formatCode="0">
                  <c:v>0.52</c:v>
                </c:pt>
                <c:pt idx="2243" formatCode="0">
                  <c:v>0.53</c:v>
                </c:pt>
                <c:pt idx="2244" formatCode="0">
                  <c:v>0.55000000000000004</c:v>
                </c:pt>
                <c:pt idx="2245" formatCode="0">
                  <c:v>0.48</c:v>
                </c:pt>
                <c:pt idx="2246" formatCode="0">
                  <c:v>0.47</c:v>
                </c:pt>
                <c:pt idx="2249" formatCode="0">
                  <c:v>0.46</c:v>
                </c:pt>
                <c:pt idx="2250" formatCode="0">
                  <c:v>0.46</c:v>
                </c:pt>
                <c:pt idx="2251" formatCode="0">
                  <c:v>0.42</c:v>
                </c:pt>
                <c:pt idx="2252" formatCode="0">
                  <c:v>0.43</c:v>
                </c:pt>
                <c:pt idx="2253" formatCode="0">
                  <c:v>0.42</c:v>
                </c:pt>
                <c:pt idx="2256" formatCode="0">
                  <c:v>0.44</c:v>
                </c:pt>
                <c:pt idx="2257" formatCode="0">
                  <c:v>0.42</c:v>
                </c:pt>
                <c:pt idx="2258" formatCode="0">
                  <c:v>0.43</c:v>
                </c:pt>
                <c:pt idx="2259" formatCode="0">
                  <c:v>0.4</c:v>
                </c:pt>
                <c:pt idx="2260" formatCode="0">
                  <c:v>0.43</c:v>
                </c:pt>
                <c:pt idx="2264" formatCode="0">
                  <c:v>0.41</c:v>
                </c:pt>
                <c:pt idx="2265" formatCode="0">
                  <c:v>0.41</c:v>
                </c:pt>
                <c:pt idx="2266" formatCode="0">
                  <c:v>0.49</c:v>
                </c:pt>
                <c:pt idx="2267" formatCode="0">
                  <c:v>0.56000000000000005</c:v>
                </c:pt>
                <c:pt idx="2270" formatCode="0">
                  <c:v>0.54</c:v>
                </c:pt>
                <c:pt idx="2271" formatCode="0">
                  <c:v>0.51</c:v>
                </c:pt>
                <c:pt idx="2272" formatCode="0">
                  <c:v>0.46</c:v>
                </c:pt>
                <c:pt idx="2273" formatCode="0">
                  <c:v>0.4</c:v>
                </c:pt>
                <c:pt idx="2274" formatCode="0">
                  <c:v>0.39</c:v>
                </c:pt>
                <c:pt idx="2277" formatCode="0">
                  <c:v>0.41</c:v>
                </c:pt>
                <c:pt idx="2278" formatCode="0">
                  <c:v>0.51</c:v>
                </c:pt>
                <c:pt idx="2279" formatCode="0">
                  <c:v>0.48</c:v>
                </c:pt>
                <c:pt idx="2280" formatCode="0">
                  <c:v>0.45</c:v>
                </c:pt>
                <c:pt idx="2281" formatCode="0">
                  <c:v>0.44</c:v>
                </c:pt>
                <c:pt idx="2284" formatCode="0">
                  <c:v>0.48</c:v>
                </c:pt>
                <c:pt idx="2285" formatCode="0">
                  <c:v>0.44</c:v>
                </c:pt>
                <c:pt idx="2286" formatCode="0">
                  <c:v>0.45</c:v>
                </c:pt>
                <c:pt idx="2287" formatCode="0">
                  <c:v>0.43</c:v>
                </c:pt>
                <c:pt idx="2288" formatCode="0">
                  <c:v>0.42</c:v>
                </c:pt>
                <c:pt idx="2291" formatCode="0">
                  <c:v>0.4</c:v>
                </c:pt>
                <c:pt idx="2292" formatCode="0">
                  <c:v>0.45</c:v>
                </c:pt>
                <c:pt idx="2293" formatCode="0">
                  <c:v>0.43</c:v>
                </c:pt>
                <c:pt idx="2294" formatCode="0">
                  <c:v>0.39</c:v>
                </c:pt>
                <c:pt idx="2295" formatCode="0">
                  <c:v>0.42</c:v>
                </c:pt>
                <c:pt idx="2298" formatCode="0">
                  <c:v>0.42</c:v>
                </c:pt>
                <c:pt idx="2300" formatCode="0">
                  <c:v>0.41</c:v>
                </c:pt>
                <c:pt idx="2301" formatCode="0">
                  <c:v>0.49</c:v>
                </c:pt>
                <c:pt idx="2302" formatCode="0">
                  <c:v>0.5</c:v>
                </c:pt>
                <c:pt idx="2305" formatCode="0">
                  <c:v>0.48</c:v>
                </c:pt>
                <c:pt idx="2306" formatCode="0">
                  <c:v>0.5</c:v>
                </c:pt>
                <c:pt idx="2307" formatCode="0">
                  <c:v>0.51</c:v>
                </c:pt>
                <c:pt idx="2308" formatCode="0">
                  <c:v>0.48</c:v>
                </c:pt>
                <c:pt idx="2309" formatCode="0">
                  <c:v>0.45</c:v>
                </c:pt>
                <c:pt idx="2312" formatCode="0">
                  <c:v>0.45</c:v>
                </c:pt>
                <c:pt idx="2313" formatCode="0">
                  <c:v>0.48</c:v>
                </c:pt>
                <c:pt idx="2314" formatCode="0">
                  <c:v>0.54</c:v>
                </c:pt>
                <c:pt idx="2315" formatCode="0">
                  <c:v>0.52</c:v>
                </c:pt>
                <c:pt idx="2316" formatCode="0">
                  <c:v>0.57999999999999996</c:v>
                </c:pt>
                <c:pt idx="2319" formatCode="0">
                  <c:v>0.49</c:v>
                </c:pt>
                <c:pt idx="2320" formatCode="0">
                  <c:v>0.49</c:v>
                </c:pt>
                <c:pt idx="2321" formatCode="0">
                  <c:v>0.51</c:v>
                </c:pt>
                <c:pt idx="2322" formatCode="0">
                  <c:v>0.52</c:v>
                </c:pt>
                <c:pt idx="2323" formatCode="0">
                  <c:v>0.56999999999999995</c:v>
                </c:pt>
                <c:pt idx="2326" formatCode="0">
                  <c:v>0.56999999999999995</c:v>
                </c:pt>
                <c:pt idx="2327" formatCode="0">
                  <c:v>0.56000000000000005</c:v>
                </c:pt>
                <c:pt idx="2328" formatCode="0">
                  <c:v>0.57999999999999996</c:v>
                </c:pt>
                <c:pt idx="2329" formatCode="0">
                  <c:v>0.59</c:v>
                </c:pt>
                <c:pt idx="2330" formatCode="0">
                  <c:v>0.59</c:v>
                </c:pt>
                <c:pt idx="2333" formatCode="0">
                  <c:v>0.57999999999999996</c:v>
                </c:pt>
                <c:pt idx="2334" formatCode="0">
                  <c:v>0.56999999999999995</c:v>
                </c:pt>
                <c:pt idx="2335" formatCode="0">
                  <c:v>0.54</c:v>
                </c:pt>
                <c:pt idx="2336" formatCode="0">
                  <c:v>0.56000000000000005</c:v>
                </c:pt>
                <c:pt idx="2337" formatCode="0">
                  <c:v>0.54</c:v>
                </c:pt>
                <c:pt idx="2340" formatCode="0">
                  <c:v>0.54</c:v>
                </c:pt>
                <c:pt idx="2341" formatCode="0">
                  <c:v>0.46</c:v>
                </c:pt>
                <c:pt idx="2342" formatCode="0">
                  <c:v>0.47</c:v>
                </c:pt>
                <c:pt idx="2343" formatCode="0">
                  <c:v>0.45</c:v>
                </c:pt>
                <c:pt idx="2344" formatCode="0">
                  <c:v>0.44</c:v>
                </c:pt>
                <c:pt idx="2347" formatCode="0">
                  <c:v>0.46</c:v>
                </c:pt>
                <c:pt idx="2348" formatCode="0">
                  <c:v>0.47</c:v>
                </c:pt>
                <c:pt idx="2349" formatCode="0">
                  <c:v>0.49</c:v>
                </c:pt>
                <c:pt idx="2350" formatCode="0">
                  <c:v>0.5</c:v>
                </c:pt>
                <c:pt idx="2351" formatCode="0">
                  <c:v>0.48</c:v>
                </c:pt>
                <c:pt idx="2354" formatCode="0">
                  <c:v>0.49</c:v>
                </c:pt>
                <c:pt idx="2355" formatCode="0">
                  <c:v>0.43</c:v>
                </c:pt>
                <c:pt idx="2356" formatCode="0">
                  <c:v>0.45</c:v>
                </c:pt>
                <c:pt idx="2357" formatCode="0">
                  <c:v>0.43</c:v>
                </c:pt>
                <c:pt idx="2358" formatCode="0">
                  <c:v>0.44</c:v>
                </c:pt>
                <c:pt idx="2362" formatCode="0">
                  <c:v>0.41</c:v>
                </c:pt>
                <c:pt idx="2363" formatCode="0">
                  <c:v>0.41</c:v>
                </c:pt>
                <c:pt idx="2364" formatCode="0">
                  <c:v>0.41</c:v>
                </c:pt>
                <c:pt idx="2365" formatCode="0">
                  <c:v>0.39</c:v>
                </c:pt>
                <c:pt idx="2368" formatCode="0">
                  <c:v>0.41</c:v>
                </c:pt>
                <c:pt idx="2369" formatCode="0">
                  <c:v>0.39</c:v>
                </c:pt>
                <c:pt idx="2370" formatCode="0">
                  <c:v>0.38</c:v>
                </c:pt>
                <c:pt idx="2371" formatCode="0">
                  <c:v>0.4</c:v>
                </c:pt>
                <c:pt idx="2372" formatCode="0">
                  <c:v>0.4</c:v>
                </c:pt>
                <c:pt idx="2375" formatCode="0">
                  <c:v>0.4</c:v>
                </c:pt>
                <c:pt idx="2376" formatCode="0">
                  <c:v>0.39</c:v>
                </c:pt>
                <c:pt idx="2377" formatCode="0">
                  <c:v>0.37</c:v>
                </c:pt>
                <c:pt idx="2378" formatCode="0">
                  <c:v>0.38</c:v>
                </c:pt>
                <c:pt idx="2379" formatCode="0">
                  <c:v>0.4</c:v>
                </c:pt>
                <c:pt idx="2382" formatCode="0">
                  <c:v>0.37</c:v>
                </c:pt>
                <c:pt idx="2383" formatCode="0">
                  <c:v>0.4</c:v>
                </c:pt>
                <c:pt idx="2384" formatCode="0">
                  <c:v>0.38</c:v>
                </c:pt>
                <c:pt idx="2385" formatCode="0">
                  <c:v>0.36</c:v>
                </c:pt>
                <c:pt idx="2386" formatCode="0">
                  <c:v>0.34</c:v>
                </c:pt>
                <c:pt idx="2389" formatCode="0">
                  <c:v>0.33</c:v>
                </c:pt>
                <c:pt idx="2390" formatCode="0">
                  <c:v>0.33</c:v>
                </c:pt>
                <c:pt idx="2391" formatCode="0">
                  <c:v>0.37</c:v>
                </c:pt>
                <c:pt idx="2392" formatCode="0">
                  <c:v>0.34</c:v>
                </c:pt>
                <c:pt idx="2393" formatCode="0">
                  <c:v>0.33</c:v>
                </c:pt>
                <c:pt idx="2397" formatCode="0">
                  <c:v>0.33</c:v>
                </c:pt>
                <c:pt idx="2398" formatCode="0">
                  <c:v>0.34</c:v>
                </c:pt>
                <c:pt idx="2399" formatCode="0">
                  <c:v>0.35</c:v>
                </c:pt>
                <c:pt idx="2400" formatCode="0">
                  <c:v>0.3</c:v>
                </c:pt>
                <c:pt idx="2403" formatCode="0">
                  <c:v>0.3</c:v>
                </c:pt>
                <c:pt idx="2404" formatCode="0">
                  <c:v>0.32</c:v>
                </c:pt>
                <c:pt idx="2405" formatCode="0">
                  <c:v>0.32</c:v>
                </c:pt>
                <c:pt idx="2406" formatCode="0">
                  <c:v>0.31</c:v>
                </c:pt>
                <c:pt idx="2407" formatCode="0">
                  <c:v>0.32</c:v>
                </c:pt>
                <c:pt idx="2410" formatCode="0">
                  <c:v>0.31</c:v>
                </c:pt>
                <c:pt idx="2411" formatCode="0">
                  <c:v>0.34</c:v>
                </c:pt>
                <c:pt idx="2412" formatCode="0">
                  <c:v>0.36</c:v>
                </c:pt>
                <c:pt idx="2413" formatCode="0">
                  <c:v>0.45</c:v>
                </c:pt>
                <c:pt idx="2414" formatCode="0">
                  <c:v>0.41</c:v>
                </c:pt>
                <c:pt idx="2417" formatCode="0">
                  <c:v>0.42</c:v>
                </c:pt>
                <c:pt idx="2418" formatCode="0">
                  <c:v>0.42</c:v>
                </c:pt>
                <c:pt idx="2419" formatCode="0">
                  <c:v>0.46</c:v>
                </c:pt>
                <c:pt idx="2420" formatCode="0">
                  <c:v>0.46</c:v>
                </c:pt>
                <c:pt idx="2421" formatCode="0">
                  <c:v>0.45</c:v>
                </c:pt>
                <c:pt idx="2424" formatCode="0">
                  <c:v>0.45</c:v>
                </c:pt>
                <c:pt idx="2425" formatCode="0">
                  <c:v>0.45</c:v>
                </c:pt>
                <c:pt idx="2426" formatCode="0">
                  <c:v>0.45</c:v>
                </c:pt>
                <c:pt idx="2427" formatCode="0">
                  <c:v>0.48</c:v>
                </c:pt>
                <c:pt idx="2428" formatCode="0">
                  <c:v>0.48</c:v>
                </c:pt>
                <c:pt idx="2431" formatCode="0">
                  <c:v>0.49</c:v>
                </c:pt>
                <c:pt idx="2432" formatCode="0">
                  <c:v>0.5</c:v>
                </c:pt>
                <c:pt idx="2433" formatCode="0">
                  <c:v>0.47</c:v>
                </c:pt>
                <c:pt idx="2434" formatCode="0">
                  <c:v>0.47</c:v>
                </c:pt>
                <c:pt idx="2435" formatCode="0">
                  <c:v>0.46</c:v>
                </c:pt>
                <c:pt idx="2438" formatCode="0">
                  <c:v>0.47</c:v>
                </c:pt>
                <c:pt idx="2439" formatCode="0">
                  <c:v>0.43</c:v>
                </c:pt>
                <c:pt idx="2440" formatCode="0">
                  <c:v>0.42</c:v>
                </c:pt>
                <c:pt idx="2442" formatCode="0">
                  <c:v>0.42</c:v>
                </c:pt>
                <c:pt idx="2445" formatCode="0">
                  <c:v>0.42</c:v>
                </c:pt>
                <c:pt idx="2446" formatCode="0">
                  <c:v>0.43</c:v>
                </c:pt>
                <c:pt idx="2447" formatCode="0">
                  <c:v>0.42</c:v>
                </c:pt>
                <c:pt idx="2448" formatCode="0">
                  <c:v>0.4</c:v>
                </c:pt>
                <c:pt idx="2449" formatCode="0">
                  <c:v>0.39</c:v>
                </c:pt>
                <c:pt idx="2452" formatCode="0">
                  <c:v>0.36</c:v>
                </c:pt>
                <c:pt idx="2453" formatCode="0">
                  <c:v>0.36</c:v>
                </c:pt>
                <c:pt idx="2454" formatCode="0">
                  <c:v>0.35</c:v>
                </c:pt>
                <c:pt idx="2455" formatCode="0">
                  <c:v>0.33</c:v>
                </c:pt>
                <c:pt idx="2456" formatCode="0">
                  <c:v>0.34</c:v>
                </c:pt>
                <c:pt idx="2459" formatCode="0">
                  <c:v>0.33</c:v>
                </c:pt>
                <c:pt idx="2460" formatCode="0">
                  <c:v>0.33</c:v>
                </c:pt>
                <c:pt idx="2461" formatCode="0">
                  <c:v>0.35</c:v>
                </c:pt>
                <c:pt idx="2462" formatCode="0">
                  <c:v>0.36</c:v>
                </c:pt>
                <c:pt idx="2463" formatCode="0">
                  <c:v>0.39</c:v>
                </c:pt>
                <c:pt idx="2466" formatCode="0">
                  <c:v>0.42</c:v>
                </c:pt>
                <c:pt idx="2467" formatCode="0">
                  <c:v>0.45</c:v>
                </c:pt>
                <c:pt idx="2468" formatCode="0">
                  <c:v>0.43</c:v>
                </c:pt>
                <c:pt idx="2469" formatCode="0">
                  <c:v>0.44</c:v>
                </c:pt>
                <c:pt idx="2470" formatCode="0">
                  <c:v>0.43</c:v>
                </c:pt>
                <c:pt idx="2474" formatCode="0">
                  <c:v>0.42</c:v>
                </c:pt>
                <c:pt idx="2475" formatCode="0">
                  <c:v>0.43</c:v>
                </c:pt>
                <c:pt idx="2476" formatCode="0">
                  <c:v>0.43</c:v>
                </c:pt>
                <c:pt idx="2477" formatCode="0">
                  <c:v>0.4</c:v>
                </c:pt>
                <c:pt idx="2481" formatCode="0">
                  <c:v>0.42</c:v>
                </c:pt>
                <c:pt idx="2482" formatCode="0">
                  <c:v>0.41</c:v>
                </c:pt>
                <c:pt idx="2483" formatCode="0">
                  <c:v>0.48</c:v>
                </c:pt>
                <c:pt idx="2484" formatCode="0">
                  <c:v>0.49</c:v>
                </c:pt>
                <c:pt idx="2487" formatCode="0">
                  <c:v>0.48</c:v>
                </c:pt>
                <c:pt idx="2488" formatCode="0">
                  <c:v>0.52</c:v>
                </c:pt>
                <c:pt idx="2489" formatCode="0">
                  <c:v>0.57999999999999996</c:v>
                </c:pt>
                <c:pt idx="2490" formatCode="0">
                  <c:v>0.56000000000000005</c:v>
                </c:pt>
                <c:pt idx="2491" formatCode="0">
                  <c:v>0.57999999999999996</c:v>
                </c:pt>
                <c:pt idx="2495" formatCode="0">
                  <c:v>0.57999999999999996</c:v>
                </c:pt>
                <c:pt idx="2496" formatCode="0">
                  <c:v>0.53</c:v>
                </c:pt>
                <c:pt idx="2497" formatCode="0">
                  <c:v>0.52</c:v>
                </c:pt>
                <c:pt idx="2498" formatCode="0">
                  <c:v>0.51</c:v>
                </c:pt>
                <c:pt idx="2501" formatCode="0">
                  <c:v>0.53</c:v>
                </c:pt>
                <c:pt idx="2502" formatCode="0">
                  <c:v>0.56999999999999995</c:v>
                </c:pt>
                <c:pt idx="2503" formatCode="0">
                  <c:v>0.55000000000000004</c:v>
                </c:pt>
                <c:pt idx="2504" formatCode="0">
                  <c:v>0.59</c:v>
                </c:pt>
                <c:pt idx="2505" formatCode="0">
                  <c:v>0.56999999999999995</c:v>
                </c:pt>
                <c:pt idx="2508" formatCode="0">
                  <c:v>0.59</c:v>
                </c:pt>
                <c:pt idx="2509" formatCode="0">
                  <c:v>0.61</c:v>
                </c:pt>
                <c:pt idx="2510" formatCode="0">
                  <c:v>0.67</c:v>
                </c:pt>
                <c:pt idx="2511" formatCode="0">
                  <c:v>0.7</c:v>
                </c:pt>
                <c:pt idx="2512" formatCode="0">
                  <c:v>0.76</c:v>
                </c:pt>
                <c:pt idx="2515" formatCode="0">
                  <c:v>0.75</c:v>
                </c:pt>
                <c:pt idx="2516" formatCode="0">
                  <c:v>0.75</c:v>
                </c:pt>
                <c:pt idx="2517" formatCode="0">
                  <c:v>0.74</c:v>
                </c:pt>
                <c:pt idx="2518" formatCode="0">
                  <c:v>0.76</c:v>
                </c:pt>
                <c:pt idx="2519" formatCode="0">
                  <c:v>0.81</c:v>
                </c:pt>
                <c:pt idx="2522" formatCode="0">
                  <c:v>0.78</c:v>
                </c:pt>
                <c:pt idx="2523" formatCode="0">
                  <c:v>0.78</c:v>
                </c:pt>
                <c:pt idx="2524" formatCode="0">
                  <c:v>0.8</c:v>
                </c:pt>
                <c:pt idx="2525" formatCode="0">
                  <c:v>0.83</c:v>
                </c:pt>
                <c:pt idx="2526" formatCode="0">
                  <c:v>0.86</c:v>
                </c:pt>
                <c:pt idx="2530" formatCode="0">
                  <c:v>0.83</c:v>
                </c:pt>
                <c:pt idx="2531" formatCode="0">
                  <c:v>0.82</c:v>
                </c:pt>
                <c:pt idx="2532" formatCode="0">
                  <c:v>0.81</c:v>
                </c:pt>
                <c:pt idx="2533" formatCode="0">
                  <c:v>0.84</c:v>
                </c:pt>
                <c:pt idx="2536" formatCode="0">
                  <c:v>0.83</c:v>
                </c:pt>
                <c:pt idx="2537" formatCode="0">
                  <c:v>0.78</c:v>
                </c:pt>
                <c:pt idx="2538" formatCode="0">
                  <c:v>0.68</c:v>
                </c:pt>
                <c:pt idx="2539" formatCode="0">
                  <c:v>0.69</c:v>
                </c:pt>
                <c:pt idx="2540" formatCode="0">
                  <c:v>0.73</c:v>
                </c:pt>
                <c:pt idx="2543" formatCode="0">
                  <c:v>0.71</c:v>
                </c:pt>
                <c:pt idx="2544" formatCode="0">
                  <c:v>0.68</c:v>
                </c:pt>
                <c:pt idx="2545" formatCode="0">
                  <c:v>0.69</c:v>
                </c:pt>
                <c:pt idx="2546" formatCode="0">
                  <c:v>0.67</c:v>
                </c:pt>
                <c:pt idx="2547" formatCode="0">
                  <c:v>0.68</c:v>
                </c:pt>
                <c:pt idx="2550" formatCode="0">
                  <c:v>0.62</c:v>
                </c:pt>
                <c:pt idx="2551" formatCode="0">
                  <c:v>0.57999999999999996</c:v>
                </c:pt>
                <c:pt idx="2552" formatCode="0">
                  <c:v>0.62</c:v>
                </c:pt>
                <c:pt idx="2553" formatCode="0">
                  <c:v>0.66</c:v>
                </c:pt>
                <c:pt idx="2554" formatCode="0">
                  <c:v>0.59</c:v>
                </c:pt>
                <c:pt idx="2557" formatCode="0">
                  <c:v>0.54</c:v>
                </c:pt>
                <c:pt idx="2558" formatCode="0">
                  <c:v>0.56000000000000005</c:v>
                </c:pt>
                <c:pt idx="2559" formatCode="0">
                  <c:v>0.57999999999999996</c:v>
                </c:pt>
                <c:pt idx="2560" formatCode="0">
                  <c:v>0.56000000000000005</c:v>
                </c:pt>
                <c:pt idx="2561" formatCode="0">
                  <c:v>0.57999999999999996</c:v>
                </c:pt>
                <c:pt idx="2564" formatCode="0">
                  <c:v>0.56999999999999995</c:v>
                </c:pt>
                <c:pt idx="2565" formatCode="0">
                  <c:v>0.53</c:v>
                </c:pt>
                <c:pt idx="2566" formatCode="0">
                  <c:v>0.53</c:v>
                </c:pt>
                <c:pt idx="2567" formatCode="0">
                  <c:v>0.53</c:v>
                </c:pt>
                <c:pt idx="2568" formatCode="0">
                  <c:v>0.55000000000000004</c:v>
                </c:pt>
                <c:pt idx="2571" formatCode="0">
                  <c:v>0.52</c:v>
                </c:pt>
                <c:pt idx="2572" formatCode="0">
                  <c:v>0.51</c:v>
                </c:pt>
                <c:pt idx="2573" formatCode="0">
                  <c:v>0.5</c:v>
                </c:pt>
                <c:pt idx="2574" formatCode="0">
                  <c:v>0.5</c:v>
                </c:pt>
                <c:pt idx="2575" formatCode="0">
                  <c:v>0.48</c:v>
                </c:pt>
                <c:pt idx="2578" formatCode="0">
                  <c:v>0.52</c:v>
                </c:pt>
                <c:pt idx="2579" formatCode="0">
                  <c:v>0.5</c:v>
                </c:pt>
                <c:pt idx="2580" formatCode="0">
                  <c:v>0.53</c:v>
                </c:pt>
                <c:pt idx="2581" formatCode="0">
                  <c:v>0.56000000000000005</c:v>
                </c:pt>
                <c:pt idx="2582" formatCode="0">
                  <c:v>0.56000000000000005</c:v>
                </c:pt>
                <c:pt idx="2585" formatCode="0">
                  <c:v>0.54</c:v>
                </c:pt>
                <c:pt idx="2586" formatCode="0">
                  <c:v>0.56999999999999995</c:v>
                </c:pt>
                <c:pt idx="2587" formatCode="0">
                  <c:v>0.56000000000000005</c:v>
                </c:pt>
                <c:pt idx="2588" formatCode="0">
                  <c:v>0.56000000000000005</c:v>
                </c:pt>
                <c:pt idx="2589" formatCode="0">
                  <c:v>0.57999999999999996</c:v>
                </c:pt>
                <c:pt idx="2592" formatCode="0">
                  <c:v>0.56000000000000005</c:v>
                </c:pt>
                <c:pt idx="2593" formatCode="0">
                  <c:v>0.59</c:v>
                </c:pt>
                <c:pt idx="2594" formatCode="0">
                  <c:v>0.62</c:v>
                </c:pt>
                <c:pt idx="2595" formatCode="0">
                  <c:v>0.56999999999999995</c:v>
                </c:pt>
                <c:pt idx="2596" formatCode="0">
                  <c:v>0.62</c:v>
                </c:pt>
                <c:pt idx="2599" formatCode="0">
                  <c:v>0.61</c:v>
                </c:pt>
                <c:pt idx="2600" formatCode="0">
                  <c:v>0.63</c:v>
                </c:pt>
                <c:pt idx="2601" formatCode="0">
                  <c:v>0.65</c:v>
                </c:pt>
                <c:pt idx="2602" formatCode="0">
                  <c:v>0.69</c:v>
                </c:pt>
                <c:pt idx="2603" formatCode="0">
                  <c:v>0.7</c:v>
                </c:pt>
                <c:pt idx="2606" formatCode="0">
                  <c:v>0.71</c:v>
                </c:pt>
                <c:pt idx="2607" formatCode="0">
                  <c:v>0.67</c:v>
                </c:pt>
                <c:pt idx="2608" formatCode="0">
                  <c:v>0.63</c:v>
                </c:pt>
                <c:pt idx="2609" formatCode="0">
                  <c:v>0.7</c:v>
                </c:pt>
                <c:pt idx="2610" formatCode="0">
                  <c:v>0.71</c:v>
                </c:pt>
                <c:pt idx="2613" formatCode="0">
                  <c:v>0.66</c:v>
                </c:pt>
                <c:pt idx="2614" formatCode="0">
                  <c:v>0.65</c:v>
                </c:pt>
                <c:pt idx="2615" formatCode="0">
                  <c:v>0.64</c:v>
                </c:pt>
                <c:pt idx="2616" formatCode="0">
                  <c:v>0.62</c:v>
                </c:pt>
                <c:pt idx="2617" formatCode="0">
                  <c:v>0.61</c:v>
                </c:pt>
                <c:pt idx="2620" formatCode="0">
                  <c:v>0.6</c:v>
                </c:pt>
                <c:pt idx="2621" formatCode="0">
                  <c:v>0.62</c:v>
                </c:pt>
                <c:pt idx="2622" formatCode="0">
                  <c:v>0.6</c:v>
                </c:pt>
                <c:pt idx="2623" formatCode="0">
                  <c:v>0.63</c:v>
                </c:pt>
                <c:pt idx="2624" formatCode="0">
                  <c:v>0.62</c:v>
                </c:pt>
                <c:pt idx="2628" formatCode="0">
                  <c:v>0.62</c:v>
                </c:pt>
                <c:pt idx="2629" formatCode="0">
                  <c:v>0.61</c:v>
                </c:pt>
                <c:pt idx="2630" formatCode="0">
                  <c:v>0.6</c:v>
                </c:pt>
                <c:pt idx="2631" formatCode="0">
                  <c:v>0.57999999999999996</c:v>
                </c:pt>
                <c:pt idx="2634" formatCode="0">
                  <c:v>0.61</c:v>
                </c:pt>
                <c:pt idx="2635" formatCode="0">
                  <c:v>0.62</c:v>
                </c:pt>
                <c:pt idx="2636" formatCode="0">
                  <c:v>0.57999999999999996</c:v>
                </c:pt>
                <c:pt idx="2637" formatCode="0">
                  <c:v>0.6</c:v>
                </c:pt>
                <c:pt idx="2638" formatCode="0">
                  <c:v>0.53</c:v>
                </c:pt>
                <c:pt idx="2641" formatCode="0">
                  <c:v>0.56999999999999995</c:v>
                </c:pt>
                <c:pt idx="2642" formatCode="0">
                  <c:v>0.62</c:v>
                </c:pt>
                <c:pt idx="2643" formatCode="0">
                  <c:v>0.64</c:v>
                </c:pt>
                <c:pt idx="2644" formatCode="0">
                  <c:v>0.65</c:v>
                </c:pt>
                <c:pt idx="2645" formatCode="0">
                  <c:v>0.66</c:v>
                </c:pt>
                <c:pt idx="2648" formatCode="0">
                  <c:v>0.63</c:v>
                </c:pt>
                <c:pt idx="2649" formatCode="0">
                  <c:v>0.65</c:v>
                </c:pt>
                <c:pt idx="2650" formatCode="0">
                  <c:v>0.65</c:v>
                </c:pt>
                <c:pt idx="2651" formatCode="0">
                  <c:v>0.6</c:v>
                </c:pt>
                <c:pt idx="2652" formatCode="0">
                  <c:v>0.61</c:v>
                </c:pt>
                <c:pt idx="2655" formatCode="0">
                  <c:v>0.62</c:v>
                </c:pt>
                <c:pt idx="2656" formatCode="0">
                  <c:v>0.61</c:v>
                </c:pt>
                <c:pt idx="2657" formatCode="0">
                  <c:v>0.61</c:v>
                </c:pt>
                <c:pt idx="2658" formatCode="0">
                  <c:v>0.62</c:v>
                </c:pt>
                <c:pt idx="2659" formatCode="0">
                  <c:v>0.62</c:v>
                </c:pt>
                <c:pt idx="2662" formatCode="0">
                  <c:v>0.59</c:v>
                </c:pt>
                <c:pt idx="2663" formatCode="0">
                  <c:v>0.57999999999999996</c:v>
                </c:pt>
                <c:pt idx="2664" formatCode="0">
                  <c:v>0.57999999999999996</c:v>
                </c:pt>
                <c:pt idx="2666" formatCode="0">
                  <c:v>0.62</c:v>
                </c:pt>
                <c:pt idx="2669" formatCode="0">
                  <c:v>0.62</c:v>
                </c:pt>
                <c:pt idx="2670" formatCode="0">
                  <c:v>0.59</c:v>
                </c:pt>
                <c:pt idx="2671" formatCode="0">
                  <c:v>0.61</c:v>
                </c:pt>
                <c:pt idx="2672" formatCode="0">
                  <c:v>0.62</c:v>
                </c:pt>
                <c:pt idx="2673" formatCode="0">
                  <c:v>0.59</c:v>
                </c:pt>
                <c:pt idx="2676" formatCode="0">
                  <c:v>0.56999999999999995</c:v>
                </c:pt>
                <c:pt idx="2677" formatCode="0">
                  <c:v>0.61</c:v>
                </c:pt>
                <c:pt idx="2678" formatCode="0">
                  <c:v>0.6</c:v>
                </c:pt>
                <c:pt idx="2679" formatCode="0">
                  <c:v>0.56000000000000005</c:v>
                </c:pt>
                <c:pt idx="2680" formatCode="0">
                  <c:v>0.6</c:v>
                </c:pt>
                <c:pt idx="2683" formatCode="0">
                  <c:v>0.61</c:v>
                </c:pt>
                <c:pt idx="2684" formatCode="0">
                  <c:v>0.56999999999999995</c:v>
                </c:pt>
                <c:pt idx="2685" formatCode="0">
                  <c:v>0.61</c:v>
                </c:pt>
                <c:pt idx="2686" formatCode="0">
                  <c:v>0.59</c:v>
                </c:pt>
                <c:pt idx="2687" formatCode="0">
                  <c:v>0.6</c:v>
                </c:pt>
                <c:pt idx="2690" formatCode="0">
                  <c:v>0.61</c:v>
                </c:pt>
                <c:pt idx="2691" formatCode="0">
                  <c:v>0.59</c:v>
                </c:pt>
                <c:pt idx="2692" formatCode="0">
                  <c:v>0.57999999999999996</c:v>
                </c:pt>
                <c:pt idx="2693" formatCode="0">
                  <c:v>0.56999999999999995</c:v>
                </c:pt>
                <c:pt idx="2694" formatCode="0">
                  <c:v>0.6</c:v>
                </c:pt>
                <c:pt idx="2697" formatCode="0">
                  <c:v>0.6</c:v>
                </c:pt>
                <c:pt idx="2698" formatCode="0">
                  <c:v>0.61</c:v>
                </c:pt>
                <c:pt idx="2699" formatCode="0">
                  <c:v>0.57999999999999996</c:v>
                </c:pt>
                <c:pt idx="2700" formatCode="0">
                  <c:v>0.59</c:v>
                </c:pt>
                <c:pt idx="2701" formatCode="0">
                  <c:v>0.56999999999999995</c:v>
                </c:pt>
                <c:pt idx="2704" formatCode="0">
                  <c:v>0.56999999999999995</c:v>
                </c:pt>
                <c:pt idx="2705" formatCode="0">
                  <c:v>0.6</c:v>
                </c:pt>
                <c:pt idx="2706" formatCode="0">
                  <c:v>0.61</c:v>
                </c:pt>
                <c:pt idx="2707" formatCode="0">
                  <c:v>0.62</c:v>
                </c:pt>
                <c:pt idx="2708" formatCode="0">
                  <c:v>0.61</c:v>
                </c:pt>
                <c:pt idx="2711" formatCode="0">
                  <c:v>0.62</c:v>
                </c:pt>
                <c:pt idx="2712" formatCode="0">
                  <c:v>0.62</c:v>
                </c:pt>
                <c:pt idx="2713" formatCode="0">
                  <c:v>0.62</c:v>
                </c:pt>
                <c:pt idx="2714" formatCode="0">
                  <c:v>0.62</c:v>
                </c:pt>
                <c:pt idx="2715" formatCode="0">
                  <c:v>0.63</c:v>
                </c:pt>
                <c:pt idx="2718" formatCode="0">
                  <c:v>0.62</c:v>
                </c:pt>
                <c:pt idx="2719" formatCode="0">
                  <c:v>0.61</c:v>
                </c:pt>
                <c:pt idx="2720" formatCode="0">
                  <c:v>0.62</c:v>
                </c:pt>
                <c:pt idx="2721" formatCode="0">
                  <c:v>0.63</c:v>
                </c:pt>
                <c:pt idx="2722" formatCode="0">
                  <c:v>0.62</c:v>
                </c:pt>
                <c:pt idx="2726" formatCode="0">
                  <c:v>0.56999999999999995</c:v>
                </c:pt>
                <c:pt idx="2727" formatCode="0">
                  <c:v>0.56000000000000005</c:v>
                </c:pt>
                <c:pt idx="2728" formatCode="0">
                  <c:v>0.6</c:v>
                </c:pt>
                <c:pt idx="2729" formatCode="0">
                  <c:v>0.61</c:v>
                </c:pt>
                <c:pt idx="2732" formatCode="0">
                  <c:v>0.57999999999999996</c:v>
                </c:pt>
                <c:pt idx="2733" formatCode="0">
                  <c:v>0.6</c:v>
                </c:pt>
                <c:pt idx="2734" formatCode="0">
                  <c:v>0.6</c:v>
                </c:pt>
                <c:pt idx="2735" formatCode="0">
                  <c:v>0.61</c:v>
                </c:pt>
                <c:pt idx="2736" formatCode="0">
                  <c:v>0.64</c:v>
                </c:pt>
                <c:pt idx="2739" formatCode="0">
                  <c:v>0.59</c:v>
                </c:pt>
                <c:pt idx="2740" formatCode="0">
                  <c:v>0.59</c:v>
                </c:pt>
                <c:pt idx="2741" formatCode="0">
                  <c:v>0.56999999999999995</c:v>
                </c:pt>
                <c:pt idx="2742" formatCode="0">
                  <c:v>0.57999999999999996</c:v>
                </c:pt>
                <c:pt idx="2743" formatCode="0">
                  <c:v>0.59</c:v>
                </c:pt>
                <c:pt idx="2746" formatCode="0">
                  <c:v>0.59</c:v>
                </c:pt>
                <c:pt idx="2747" formatCode="0">
                  <c:v>0.61</c:v>
                </c:pt>
                <c:pt idx="2748" formatCode="0">
                  <c:v>0.63</c:v>
                </c:pt>
                <c:pt idx="2749" formatCode="0">
                  <c:v>0.61</c:v>
                </c:pt>
                <c:pt idx="2750" formatCode="0">
                  <c:v>0.61</c:v>
                </c:pt>
                <c:pt idx="2753" formatCode="0">
                  <c:v>0.62</c:v>
                </c:pt>
                <c:pt idx="2754" formatCode="0">
                  <c:v>0.62</c:v>
                </c:pt>
                <c:pt idx="2755" formatCode="0">
                  <c:v>0.63</c:v>
                </c:pt>
                <c:pt idx="2756" formatCode="0">
                  <c:v>0.61</c:v>
                </c:pt>
                <c:pt idx="2757" formatCode="0">
                  <c:v>0.63</c:v>
                </c:pt>
                <c:pt idx="2760" formatCode="0">
                  <c:v>0.64</c:v>
                </c:pt>
                <c:pt idx="2761" formatCode="0">
                  <c:v>0.63</c:v>
                </c:pt>
                <c:pt idx="2762" formatCode="0">
                  <c:v>0.59</c:v>
                </c:pt>
                <c:pt idx="2763" formatCode="0">
                  <c:v>0.6</c:v>
                </c:pt>
                <c:pt idx="2764" formatCode="0">
                  <c:v>0.63</c:v>
                </c:pt>
                <c:pt idx="2768" formatCode="0">
                  <c:v>0.63</c:v>
                </c:pt>
                <c:pt idx="2769" formatCode="0">
                  <c:v>0.63</c:v>
                </c:pt>
                <c:pt idx="2770" formatCode="0">
                  <c:v>0.62</c:v>
                </c:pt>
                <c:pt idx="2771" formatCode="0">
                  <c:v>0.61</c:v>
                </c:pt>
                <c:pt idx="2774" formatCode="0">
                  <c:v>0.61</c:v>
                </c:pt>
                <c:pt idx="2775" formatCode="0">
                  <c:v>0.61</c:v>
                </c:pt>
                <c:pt idx="2776" formatCode="0">
                  <c:v>0.62</c:v>
                </c:pt>
                <c:pt idx="2777" formatCode="0">
                  <c:v>0.63</c:v>
                </c:pt>
                <c:pt idx="2778" formatCode="0">
                  <c:v>0.64</c:v>
                </c:pt>
                <c:pt idx="2781" formatCode="0">
                  <c:v>0.64</c:v>
                </c:pt>
                <c:pt idx="2782" formatCode="0">
                  <c:v>0.63</c:v>
                </c:pt>
                <c:pt idx="2783" formatCode="0">
                  <c:v>0.61</c:v>
                </c:pt>
                <c:pt idx="2784" formatCode="0">
                  <c:v>0.6</c:v>
                </c:pt>
                <c:pt idx="2785" formatCode="0">
                  <c:v>0.59</c:v>
                </c:pt>
                <c:pt idx="2788" formatCode="0">
                  <c:v>0.57999999999999996</c:v>
                </c:pt>
                <c:pt idx="2789" formatCode="0">
                  <c:v>0.54</c:v>
                </c:pt>
                <c:pt idx="2790" formatCode="0">
                  <c:v>0.54</c:v>
                </c:pt>
                <c:pt idx="2791" formatCode="0">
                  <c:v>0.51</c:v>
                </c:pt>
                <c:pt idx="2792" formatCode="0">
                  <c:v>0.53</c:v>
                </c:pt>
                <c:pt idx="2796" formatCode="0">
                  <c:v>0.46</c:v>
                </c:pt>
                <c:pt idx="2797" formatCode="0">
                  <c:v>0.49</c:v>
                </c:pt>
                <c:pt idx="2798" formatCode="0">
                  <c:v>0.49</c:v>
                </c:pt>
                <c:pt idx="2799" formatCode="0">
                  <c:v>0.51</c:v>
                </c:pt>
                <c:pt idx="2802" formatCode="0">
                  <c:v>0.5</c:v>
                </c:pt>
                <c:pt idx="2803" formatCode="0">
                  <c:v>0.49</c:v>
                </c:pt>
                <c:pt idx="2804" formatCode="0">
                  <c:v>0.49</c:v>
                </c:pt>
                <c:pt idx="2805" formatCode="0">
                  <c:v>0.48</c:v>
                </c:pt>
                <c:pt idx="2806" formatCode="0">
                  <c:v>0.46</c:v>
                </c:pt>
                <c:pt idx="2809" formatCode="0">
                  <c:v>0.46</c:v>
                </c:pt>
                <c:pt idx="2810" formatCode="0">
                  <c:v>0.47</c:v>
                </c:pt>
                <c:pt idx="2811" formatCode="0">
                  <c:v>0.48</c:v>
                </c:pt>
                <c:pt idx="2813" formatCode="0">
                  <c:v>0.47</c:v>
                </c:pt>
                <c:pt idx="2816" formatCode="0">
                  <c:v>0.47</c:v>
                </c:pt>
                <c:pt idx="2817" formatCode="0">
                  <c:v>0.45</c:v>
                </c:pt>
                <c:pt idx="2818" formatCode="0">
                  <c:v>0.47</c:v>
                </c:pt>
                <c:pt idx="2819" formatCode="0">
                  <c:v>0.51</c:v>
                </c:pt>
                <c:pt idx="2820" formatCode="0">
                  <c:v>0.53</c:v>
                </c:pt>
                <c:pt idx="2823" formatCode="0">
                  <c:v>0.51</c:v>
                </c:pt>
                <c:pt idx="2824" formatCode="0">
                  <c:v>0.52</c:v>
                </c:pt>
                <c:pt idx="2825" formatCode="0">
                  <c:v>0.56000000000000005</c:v>
                </c:pt>
                <c:pt idx="2826" formatCode="0">
                  <c:v>0.56000000000000005</c:v>
                </c:pt>
                <c:pt idx="2827" formatCode="0">
                  <c:v>0.56000000000000005</c:v>
                </c:pt>
                <c:pt idx="2830" formatCode="0">
                  <c:v>0.56999999999999995</c:v>
                </c:pt>
                <c:pt idx="2831" formatCode="0">
                  <c:v>0.55000000000000004</c:v>
                </c:pt>
                <c:pt idx="2832" formatCode="0">
                  <c:v>0.56999999999999995</c:v>
                </c:pt>
                <c:pt idx="2833" formatCode="0">
                  <c:v>0.53</c:v>
                </c:pt>
                <c:pt idx="2834" formatCode="0">
                  <c:v>0.52</c:v>
                </c:pt>
                <c:pt idx="2837" formatCode="0">
                  <c:v>0.49</c:v>
                </c:pt>
                <c:pt idx="2838" formatCode="0">
                  <c:v>0.51</c:v>
                </c:pt>
                <c:pt idx="2840" formatCode="0">
                  <c:v>0.5</c:v>
                </c:pt>
                <c:pt idx="2841" formatCode="0">
                  <c:v>0.49</c:v>
                </c:pt>
                <c:pt idx="2844" formatCode="0">
                  <c:v>0.51</c:v>
                </c:pt>
                <c:pt idx="2845" formatCode="0">
                  <c:v>0.55000000000000004</c:v>
                </c:pt>
                <c:pt idx="2847" formatCode="0">
                  <c:v>0.56999999999999995</c:v>
                </c:pt>
                <c:pt idx="2848" formatCode="0">
                  <c:v>0.56999999999999995</c:v>
                </c:pt>
                <c:pt idx="2851" formatCode="0">
                  <c:v>0.56999999999999995</c:v>
                </c:pt>
                <c:pt idx="2852" formatCode="0">
                  <c:v>0.59</c:v>
                </c:pt>
                <c:pt idx="2853" formatCode="0">
                  <c:v>0.59</c:v>
                </c:pt>
                <c:pt idx="2854" formatCode="0">
                  <c:v>0.57999999999999996</c:v>
                </c:pt>
                <c:pt idx="2855" formatCode="0">
                  <c:v>0.56999999999999995</c:v>
                </c:pt>
                <c:pt idx="2858" formatCode="0">
                  <c:v>0.56000000000000005</c:v>
                </c:pt>
                <c:pt idx="2859" formatCode="0">
                  <c:v>0.55000000000000004</c:v>
                </c:pt>
                <c:pt idx="2860" formatCode="0">
                  <c:v>0.55000000000000004</c:v>
                </c:pt>
                <c:pt idx="2861" formatCode="0">
                  <c:v>0.56999999999999995</c:v>
                </c:pt>
                <c:pt idx="2862" formatCode="0">
                  <c:v>0.56000000000000005</c:v>
                </c:pt>
                <c:pt idx="2866" formatCode="0">
                  <c:v>0.53</c:v>
                </c:pt>
                <c:pt idx="2867" formatCode="0">
                  <c:v>0.56000000000000005</c:v>
                </c:pt>
                <c:pt idx="2868" formatCode="0">
                  <c:v>0.54</c:v>
                </c:pt>
                <c:pt idx="2869" formatCode="0">
                  <c:v>0.56999999999999995</c:v>
                </c:pt>
                <c:pt idx="2872" formatCode="0">
                  <c:v>0.57999999999999996</c:v>
                </c:pt>
                <c:pt idx="2873" formatCode="0">
                  <c:v>0.6</c:v>
                </c:pt>
                <c:pt idx="2874" formatCode="0">
                  <c:v>0.59</c:v>
                </c:pt>
                <c:pt idx="2875" formatCode="0">
                  <c:v>0.6</c:v>
                </c:pt>
                <c:pt idx="2876" formatCode="0">
                  <c:v>0.59</c:v>
                </c:pt>
                <c:pt idx="2879" formatCode="0">
                  <c:v>0.57999999999999996</c:v>
                </c:pt>
                <c:pt idx="2880" formatCode="0">
                  <c:v>0.56999999999999995</c:v>
                </c:pt>
                <c:pt idx="2881" formatCode="0">
                  <c:v>0.56000000000000005</c:v>
                </c:pt>
                <c:pt idx="2882" formatCode="0">
                  <c:v>0.57999999999999996</c:v>
                </c:pt>
                <c:pt idx="2883" formatCode="0">
                  <c:v>0.56999999999999995</c:v>
                </c:pt>
                <c:pt idx="2886" formatCode="0">
                  <c:v>0.56000000000000005</c:v>
                </c:pt>
                <c:pt idx="2887" formatCode="0">
                  <c:v>0.55000000000000004</c:v>
                </c:pt>
                <c:pt idx="2888" formatCode="0">
                  <c:v>0.49</c:v>
                </c:pt>
                <c:pt idx="2889" formatCode="0">
                  <c:v>0.49</c:v>
                </c:pt>
                <c:pt idx="2890" formatCode="0">
                  <c:v>0.49</c:v>
                </c:pt>
                <c:pt idx="2894" formatCode="0">
                  <c:v>0.48</c:v>
                </c:pt>
                <c:pt idx="2895" formatCode="0">
                  <c:v>0.48</c:v>
                </c:pt>
                <c:pt idx="2896" formatCode="0">
                  <c:v>0.53</c:v>
                </c:pt>
                <c:pt idx="2897" formatCode="0">
                  <c:v>0.51</c:v>
                </c:pt>
                <c:pt idx="2900" formatCode="0">
                  <c:v>0.5</c:v>
                </c:pt>
                <c:pt idx="2901" formatCode="0">
                  <c:v>0.5</c:v>
                </c:pt>
                <c:pt idx="2902" formatCode="0">
                  <c:v>0.5</c:v>
                </c:pt>
                <c:pt idx="2903" formatCode="0">
                  <c:v>0.49</c:v>
                </c:pt>
                <c:pt idx="2904" formatCode="0">
                  <c:v>0.47</c:v>
                </c:pt>
                <c:pt idx="2907" formatCode="0">
                  <c:v>0.47</c:v>
                </c:pt>
                <c:pt idx="2908" formatCode="0">
                  <c:v>0.49</c:v>
                </c:pt>
                <c:pt idx="2909" formatCode="0">
                  <c:v>0.47</c:v>
                </c:pt>
                <c:pt idx="2910" formatCode="0">
                  <c:v>0.47</c:v>
                </c:pt>
                <c:pt idx="2911" formatCode="0">
                  <c:v>0.47</c:v>
                </c:pt>
                <c:pt idx="2914" formatCode="0">
                  <c:v>0.46</c:v>
                </c:pt>
                <c:pt idx="2915" formatCode="0">
                  <c:v>0.48</c:v>
                </c:pt>
                <c:pt idx="2916" formatCode="0">
                  <c:v>0.48</c:v>
                </c:pt>
                <c:pt idx="2917" formatCode="0">
                  <c:v>0.51</c:v>
                </c:pt>
                <c:pt idx="2918" formatCode="0">
                  <c:v>0.53</c:v>
                </c:pt>
                <c:pt idx="2921" formatCode="0">
                  <c:v>0.5</c:v>
                </c:pt>
                <c:pt idx="2922" formatCode="0">
                  <c:v>0.5</c:v>
                </c:pt>
                <c:pt idx="2923" formatCode="0">
                  <c:v>0.5</c:v>
                </c:pt>
                <c:pt idx="2924" formatCode="0">
                  <c:v>0.48</c:v>
                </c:pt>
                <c:pt idx="2925" formatCode="0">
                  <c:v>0.45</c:v>
                </c:pt>
                <c:pt idx="2928" formatCode="0">
                  <c:v>0.43</c:v>
                </c:pt>
                <c:pt idx="2929" formatCode="0">
                  <c:v>0.42</c:v>
                </c:pt>
                <c:pt idx="2930" formatCode="0">
                  <c:v>0.42</c:v>
                </c:pt>
                <c:pt idx="2931" formatCode="0">
                  <c:v>0.45</c:v>
                </c:pt>
                <c:pt idx="2935" formatCode="0">
                  <c:v>0.47</c:v>
                </c:pt>
                <c:pt idx="2936" formatCode="0">
                  <c:v>0.48</c:v>
                </c:pt>
                <c:pt idx="2937" formatCode="0">
                  <c:v>0.46</c:v>
                </c:pt>
                <c:pt idx="2938" formatCode="0">
                  <c:v>0.46</c:v>
                </c:pt>
                <c:pt idx="2939" formatCode="0">
                  <c:v>0.48</c:v>
                </c:pt>
                <c:pt idx="2942" formatCode="0">
                  <c:v>0.46</c:v>
                </c:pt>
                <c:pt idx="2943" formatCode="0">
                  <c:v>0.47</c:v>
                </c:pt>
                <c:pt idx="2944" formatCode="0">
                  <c:v>0.47</c:v>
                </c:pt>
                <c:pt idx="2945" formatCode="0">
                  <c:v>0.45</c:v>
                </c:pt>
                <c:pt idx="2946" formatCode="0">
                  <c:v>0.45</c:v>
                </c:pt>
                <c:pt idx="2949" formatCode="0">
                  <c:v>0.44</c:v>
                </c:pt>
                <c:pt idx="2950" formatCode="0">
                  <c:v>0.43</c:v>
                </c:pt>
                <c:pt idx="2951" formatCode="0">
                  <c:v>0.41</c:v>
                </c:pt>
                <c:pt idx="2952" formatCode="0">
                  <c:v>0.42</c:v>
                </c:pt>
                <c:pt idx="2953" formatCode="0">
                  <c:v>0.42</c:v>
                </c:pt>
                <c:pt idx="2956" formatCode="0">
                  <c:v>0.41</c:v>
                </c:pt>
                <c:pt idx="2957" formatCode="0">
                  <c:v>0.41</c:v>
                </c:pt>
                <c:pt idx="2958" formatCode="0">
                  <c:v>0.42</c:v>
                </c:pt>
                <c:pt idx="2959" formatCode="0">
                  <c:v>0.41</c:v>
                </c:pt>
                <c:pt idx="2960" formatCode="0">
                  <c:v>0.4</c:v>
                </c:pt>
                <c:pt idx="2963" formatCode="0">
                  <c:v>0.41</c:v>
                </c:pt>
                <c:pt idx="2964" formatCode="0">
                  <c:v>0.43</c:v>
                </c:pt>
                <c:pt idx="2965" formatCode="0">
                  <c:v>0.43</c:v>
                </c:pt>
                <c:pt idx="2966" formatCode="0">
                  <c:v>0.42</c:v>
                </c:pt>
                <c:pt idx="2967" formatCode="0">
                  <c:v>0.42</c:v>
                </c:pt>
                <c:pt idx="2970" formatCode="0">
                  <c:v>0.39</c:v>
                </c:pt>
                <c:pt idx="2971" formatCode="0">
                  <c:v>0.38</c:v>
                </c:pt>
                <c:pt idx="2972" formatCode="0">
                  <c:v>0.4</c:v>
                </c:pt>
                <c:pt idx="2973" formatCode="0">
                  <c:v>0.39</c:v>
                </c:pt>
                <c:pt idx="2974" formatCode="0">
                  <c:v>0.43</c:v>
                </c:pt>
                <c:pt idx="2977" formatCode="0">
                  <c:v>0.42</c:v>
                </c:pt>
                <c:pt idx="2978" formatCode="0">
                  <c:v>0.41</c:v>
                </c:pt>
                <c:pt idx="2979" formatCode="0">
                  <c:v>0.42</c:v>
                </c:pt>
                <c:pt idx="2980" formatCode="0">
                  <c:v>0.42</c:v>
                </c:pt>
                <c:pt idx="2981" formatCode="0">
                  <c:v>0.42</c:v>
                </c:pt>
                <c:pt idx="2984" formatCode="0">
                  <c:v>0.43</c:v>
                </c:pt>
                <c:pt idx="2985" formatCode="0">
                  <c:v>0.45</c:v>
                </c:pt>
                <c:pt idx="2986" formatCode="0">
                  <c:v>0.49</c:v>
                </c:pt>
                <c:pt idx="2987" formatCode="0">
                  <c:v>0.49</c:v>
                </c:pt>
                <c:pt idx="2988" formatCode="0">
                  <c:v>0.49</c:v>
                </c:pt>
                <c:pt idx="2992" formatCode="0">
                  <c:v>0.49</c:v>
                </c:pt>
                <c:pt idx="2993" formatCode="0">
                  <c:v>0.46</c:v>
                </c:pt>
                <c:pt idx="2994" formatCode="0">
                  <c:v>0.45</c:v>
                </c:pt>
                <c:pt idx="2995" formatCode="0">
                  <c:v>0.45</c:v>
                </c:pt>
                <c:pt idx="2998" formatCode="0">
                  <c:v>0.43</c:v>
                </c:pt>
                <c:pt idx="2999" formatCode="0">
                  <c:v>0.43</c:v>
                </c:pt>
                <c:pt idx="3000" formatCode="0">
                  <c:v>0.42</c:v>
                </c:pt>
                <c:pt idx="3001" formatCode="0">
                  <c:v>0.42</c:v>
                </c:pt>
                <c:pt idx="3002" formatCode="0">
                  <c:v>0.39</c:v>
                </c:pt>
                <c:pt idx="3005" formatCode="0">
                  <c:v>0.4</c:v>
                </c:pt>
                <c:pt idx="3006" formatCode="0">
                  <c:v>0.4</c:v>
                </c:pt>
                <c:pt idx="3007" formatCode="0">
                  <c:v>0.37</c:v>
                </c:pt>
                <c:pt idx="3008" formatCode="0">
                  <c:v>0.41</c:v>
                </c:pt>
                <c:pt idx="3009" formatCode="0">
                  <c:v>0.4</c:v>
                </c:pt>
                <c:pt idx="3012" formatCode="0">
                  <c:v>0.38</c:v>
                </c:pt>
                <c:pt idx="3013" formatCode="0">
                  <c:v>0.38</c:v>
                </c:pt>
                <c:pt idx="3014" formatCode="0">
                  <c:v>0.38</c:v>
                </c:pt>
                <c:pt idx="3015" formatCode="0">
                  <c:v>0.36</c:v>
                </c:pt>
                <c:pt idx="3016" formatCode="0">
                  <c:v>0.35</c:v>
                </c:pt>
                <c:pt idx="3019" formatCode="0">
                  <c:v>0.36</c:v>
                </c:pt>
                <c:pt idx="3020" formatCode="0">
                  <c:v>0.39</c:v>
                </c:pt>
                <c:pt idx="3021" formatCode="0">
                  <c:v>0.4</c:v>
                </c:pt>
                <c:pt idx="3022" formatCode="0">
                  <c:v>0.45</c:v>
                </c:pt>
                <c:pt idx="3023" formatCode="0">
                  <c:v>0.43</c:v>
                </c:pt>
                <c:pt idx="3026" formatCode="0">
                  <c:v>0.43</c:v>
                </c:pt>
                <c:pt idx="3027" formatCode="0">
                  <c:v>0.43</c:v>
                </c:pt>
                <c:pt idx="3028" formatCode="0">
                  <c:v>0.4</c:v>
                </c:pt>
                <c:pt idx="3029" formatCode="0">
                  <c:v>0.38</c:v>
                </c:pt>
                <c:pt idx="3033" formatCode="0">
                  <c:v>0.35</c:v>
                </c:pt>
                <c:pt idx="3034" formatCode="0">
                  <c:v>0.35</c:v>
                </c:pt>
                <c:pt idx="3035" formatCode="0">
                  <c:v>0.35</c:v>
                </c:pt>
                <c:pt idx="3036" formatCode="0">
                  <c:v>0.35</c:v>
                </c:pt>
                <c:pt idx="3037" formatCode="0">
                  <c:v>0.34</c:v>
                </c:pt>
                <c:pt idx="3040" formatCode="0">
                  <c:v>0.32</c:v>
                </c:pt>
                <c:pt idx="3041" formatCode="0">
                  <c:v>0.34</c:v>
                </c:pt>
                <c:pt idx="3042" formatCode="0">
                  <c:v>0.33</c:v>
                </c:pt>
                <c:pt idx="3043" formatCode="0">
                  <c:v>0.32</c:v>
                </c:pt>
                <c:pt idx="3044" formatCode="0">
                  <c:v>0.33</c:v>
                </c:pt>
                <c:pt idx="3047" formatCode="0">
                  <c:v>0.33</c:v>
                </c:pt>
                <c:pt idx="3048" formatCode="0">
                  <c:v>0.25</c:v>
                </c:pt>
                <c:pt idx="3049" formatCode="0">
                  <c:v>0.28999999999999998</c:v>
                </c:pt>
                <c:pt idx="3050" formatCode="0">
                  <c:v>0.28999999999999998</c:v>
                </c:pt>
                <c:pt idx="3051" formatCode="0">
                  <c:v>0.31</c:v>
                </c:pt>
                <c:pt idx="3054" formatCode="0">
                  <c:v>0.3</c:v>
                </c:pt>
                <c:pt idx="3055" formatCode="0">
                  <c:v>0.32</c:v>
                </c:pt>
                <c:pt idx="3056" formatCode="0">
                  <c:v>0.28999999999999998</c:v>
                </c:pt>
                <c:pt idx="3057" formatCode="0">
                  <c:v>0.28000000000000003</c:v>
                </c:pt>
                <c:pt idx="3058" formatCode="0">
                  <c:v>0.31</c:v>
                </c:pt>
                <c:pt idx="3061" formatCode="0">
                  <c:v>0.32</c:v>
                </c:pt>
                <c:pt idx="3062" formatCode="0">
                  <c:v>0.3</c:v>
                </c:pt>
                <c:pt idx="3063" formatCode="0">
                  <c:v>0.3</c:v>
                </c:pt>
                <c:pt idx="3064" formatCode="0">
                  <c:v>0.31</c:v>
                </c:pt>
                <c:pt idx="3065" formatCode="0">
                  <c:v>0.36</c:v>
                </c:pt>
                <c:pt idx="3068" formatCode="0">
                  <c:v>0.37</c:v>
                </c:pt>
                <c:pt idx="3069" formatCode="0">
                  <c:v>0.39</c:v>
                </c:pt>
                <c:pt idx="3070" formatCode="0">
                  <c:v>0.41</c:v>
                </c:pt>
                <c:pt idx="3071" formatCode="0">
                  <c:v>0.35</c:v>
                </c:pt>
                <c:pt idx="3072" formatCode="0">
                  <c:v>0.4</c:v>
                </c:pt>
                <c:pt idx="3075" formatCode="0">
                  <c:v>0.39</c:v>
                </c:pt>
                <c:pt idx="3076" formatCode="0">
                  <c:v>0.36</c:v>
                </c:pt>
                <c:pt idx="3077" formatCode="0">
                  <c:v>0.36</c:v>
                </c:pt>
                <c:pt idx="3078" formatCode="0">
                  <c:v>0.35</c:v>
                </c:pt>
                <c:pt idx="3079" formatCode="0">
                  <c:v>0.4</c:v>
                </c:pt>
                <c:pt idx="3082" formatCode="0">
                  <c:v>0.38</c:v>
                </c:pt>
                <c:pt idx="3083" formatCode="0">
                  <c:v>0.39</c:v>
                </c:pt>
                <c:pt idx="3084" formatCode="0">
                  <c:v>0.37</c:v>
                </c:pt>
                <c:pt idx="3085" formatCode="0">
                  <c:v>0.36</c:v>
                </c:pt>
                <c:pt idx="3086" formatCode="0">
                  <c:v>0.37</c:v>
                </c:pt>
                <c:pt idx="3090" formatCode="0">
                  <c:v>0.37</c:v>
                </c:pt>
                <c:pt idx="3091" formatCode="0">
                  <c:v>0.37</c:v>
                </c:pt>
                <c:pt idx="3092" formatCode="0">
                  <c:v>0.35</c:v>
                </c:pt>
                <c:pt idx="3093" formatCode="0">
                  <c:v>0.39</c:v>
                </c:pt>
                <c:pt idx="3096" formatCode="0">
                  <c:v>0.35</c:v>
                </c:pt>
                <c:pt idx="3097" formatCode="0">
                  <c:v>0.36</c:v>
                </c:pt>
                <c:pt idx="3098" formatCode="0">
                  <c:v>0.37</c:v>
                </c:pt>
                <c:pt idx="3099" formatCode="0">
                  <c:v>0.39</c:v>
                </c:pt>
                <c:pt idx="3100" formatCode="0">
                  <c:v>0.36</c:v>
                </c:pt>
                <c:pt idx="3103" formatCode="0">
                  <c:v>0.35</c:v>
                </c:pt>
                <c:pt idx="3104" formatCode="0">
                  <c:v>0.3</c:v>
                </c:pt>
                <c:pt idx="3105" formatCode="0">
                  <c:v>0.31</c:v>
                </c:pt>
                <c:pt idx="3106" formatCode="0">
                  <c:v>0.3</c:v>
                </c:pt>
                <c:pt idx="3107" formatCode="0">
                  <c:v>0.28000000000000003</c:v>
                </c:pt>
                <c:pt idx="3110" formatCode="0">
                  <c:v>0.27</c:v>
                </c:pt>
                <c:pt idx="3111" formatCode="0">
                  <c:v>0.3</c:v>
                </c:pt>
                <c:pt idx="3112" formatCode="0">
                  <c:v>0.26</c:v>
                </c:pt>
                <c:pt idx="3113" formatCode="0">
                  <c:v>0.28000000000000003</c:v>
                </c:pt>
                <c:pt idx="3114" formatCode="0">
                  <c:v>0.28000000000000003</c:v>
                </c:pt>
                <c:pt idx="3117" formatCode="0">
                  <c:v>0.3</c:v>
                </c:pt>
                <c:pt idx="3118" formatCode="0">
                  <c:v>0.32</c:v>
                </c:pt>
                <c:pt idx="3119" formatCode="0">
                  <c:v>0.28999999999999998</c:v>
                </c:pt>
                <c:pt idx="3120" formatCode="0">
                  <c:v>0.28000000000000003</c:v>
                </c:pt>
                <c:pt idx="3121" formatCode="0">
                  <c:v>0.28999999999999998</c:v>
                </c:pt>
                <c:pt idx="3124" formatCode="0">
                  <c:v>0.28000000000000003</c:v>
                </c:pt>
                <c:pt idx="3125" formatCode="0">
                  <c:v>0.27</c:v>
                </c:pt>
                <c:pt idx="3126" formatCode="0">
                  <c:v>0.28999999999999998</c:v>
                </c:pt>
                <c:pt idx="3127" formatCode="0">
                  <c:v>0.28999999999999998</c:v>
                </c:pt>
                <c:pt idx="3128" formatCode="0">
                  <c:v>0.28999999999999998</c:v>
                </c:pt>
                <c:pt idx="3132" formatCode="0">
                  <c:v>0.26</c:v>
                </c:pt>
                <c:pt idx="3133" formatCode="0">
                  <c:v>0.26</c:v>
                </c:pt>
                <c:pt idx="3134" formatCode="0">
                  <c:v>0.25</c:v>
                </c:pt>
                <c:pt idx="3135" formatCode="0">
                  <c:v>0.26</c:v>
                </c:pt>
                <c:pt idx="3138" formatCode="0">
                  <c:v>0.25</c:v>
                </c:pt>
                <c:pt idx="3139" formatCode="0">
                  <c:v>0.22</c:v>
                </c:pt>
                <c:pt idx="3140" formatCode="0">
                  <c:v>0.21</c:v>
                </c:pt>
                <c:pt idx="3141" formatCode="0">
                  <c:v>0.25</c:v>
                </c:pt>
                <c:pt idx="3142" formatCode="0">
                  <c:v>0.22</c:v>
                </c:pt>
                <c:pt idx="3145" formatCode="0">
                  <c:v>0.28999999999999998</c:v>
                </c:pt>
                <c:pt idx="3146" formatCode="0">
                  <c:v>0.24</c:v>
                </c:pt>
                <c:pt idx="3147" formatCode="0">
                  <c:v>0.24</c:v>
                </c:pt>
                <c:pt idx="3148" formatCode="0">
                  <c:v>0.23</c:v>
                </c:pt>
                <c:pt idx="3149" formatCode="0">
                  <c:v>0.21</c:v>
                </c:pt>
                <c:pt idx="3152" formatCode="0">
                  <c:v>0.22</c:v>
                </c:pt>
                <c:pt idx="3153" formatCode="0">
                  <c:v>0.22</c:v>
                </c:pt>
                <c:pt idx="3154" formatCode="0">
                  <c:v>0.22</c:v>
                </c:pt>
                <c:pt idx="3155" formatCode="0">
                  <c:v>0.2</c:v>
                </c:pt>
                <c:pt idx="3156" formatCode="0">
                  <c:v>0.19</c:v>
                </c:pt>
                <c:pt idx="3159" formatCode="0">
                  <c:v>0.18</c:v>
                </c:pt>
                <c:pt idx="3161" formatCode="0">
                  <c:v>0.19</c:v>
                </c:pt>
                <c:pt idx="3162" formatCode="0">
                  <c:v>0.17</c:v>
                </c:pt>
                <c:pt idx="3163" formatCode="0">
                  <c:v>0.16</c:v>
                </c:pt>
                <c:pt idx="3166" formatCode="0">
                  <c:v>0.15</c:v>
                </c:pt>
                <c:pt idx="3167" formatCode="0">
                  <c:v>0.14000000000000001</c:v>
                </c:pt>
                <c:pt idx="3168" formatCode="0">
                  <c:v>0.12</c:v>
                </c:pt>
                <c:pt idx="3169" formatCode="0">
                  <c:v>0.11</c:v>
                </c:pt>
                <c:pt idx="3170" formatCode="0">
                  <c:v>0.14000000000000001</c:v>
                </c:pt>
                <c:pt idx="3173" formatCode="0">
                  <c:v>0.15</c:v>
                </c:pt>
                <c:pt idx="3174" formatCode="0">
                  <c:v>0.14000000000000001</c:v>
                </c:pt>
                <c:pt idx="3175" formatCode="0">
                  <c:v>0.12</c:v>
                </c:pt>
                <c:pt idx="3177" formatCode="0">
                  <c:v>0.1</c:v>
                </c:pt>
                <c:pt idx="3180" formatCode="0">
                  <c:v>0.08</c:v>
                </c:pt>
                <c:pt idx="3181" formatCode="0">
                  <c:v>0.08</c:v>
                </c:pt>
                <c:pt idx="3182" formatCode="0">
                  <c:v>0.09</c:v>
                </c:pt>
                <c:pt idx="3183" formatCode="0">
                  <c:v>0.13</c:v>
                </c:pt>
                <c:pt idx="3184" formatCode="0">
                  <c:v>0.12</c:v>
                </c:pt>
                <c:pt idx="3187" formatCode="0">
                  <c:v>0.11</c:v>
                </c:pt>
                <c:pt idx="3188" formatCode="0">
                  <c:v>0.14000000000000001</c:v>
                </c:pt>
                <c:pt idx="3189" formatCode="0">
                  <c:v>0.15</c:v>
                </c:pt>
                <c:pt idx="3190" formatCode="0">
                  <c:v>0.14000000000000001</c:v>
                </c:pt>
                <c:pt idx="3191" formatCode="0">
                  <c:v>0.11</c:v>
                </c:pt>
                <c:pt idx="3194" formatCode="0">
                  <c:v>0.1</c:v>
                </c:pt>
                <c:pt idx="3195" formatCode="0">
                  <c:v>0.09</c:v>
                </c:pt>
                <c:pt idx="3196" formatCode="0">
                  <c:v>0.11</c:v>
                </c:pt>
                <c:pt idx="3197" formatCode="0">
                  <c:v>0.08</c:v>
                </c:pt>
                <c:pt idx="3198" formatCode="0">
                  <c:v>0.06</c:v>
                </c:pt>
                <c:pt idx="3201" formatCode="0">
                  <c:v>0.03</c:v>
                </c:pt>
                <c:pt idx="3202" formatCode="0">
                  <c:v>0.04</c:v>
                </c:pt>
                <c:pt idx="3203" formatCode="0">
                  <c:v>0.09</c:v>
                </c:pt>
                <c:pt idx="3205" formatCode="0">
                  <c:v>0.06</c:v>
                </c:pt>
                <c:pt idx="3208" formatCode="0">
                  <c:v>7.0000000000000007E-2</c:v>
                </c:pt>
                <c:pt idx="3209" formatCode="0">
                  <c:v>0.09</c:v>
                </c:pt>
                <c:pt idx="3210" formatCode="0">
                  <c:v>0.09</c:v>
                </c:pt>
                <c:pt idx="3212" formatCode="0">
                  <c:v>0.08</c:v>
                </c:pt>
                <c:pt idx="3215" formatCode="0">
                  <c:v>0.05</c:v>
                </c:pt>
                <c:pt idx="3216" formatCode="0">
                  <c:v>0.1</c:v>
                </c:pt>
                <c:pt idx="3217" formatCode="0">
                  <c:v>0.13</c:v>
                </c:pt>
                <c:pt idx="3218" formatCode="0">
                  <c:v>0.18</c:v>
                </c:pt>
                <c:pt idx="3219" formatCode="0">
                  <c:v>0.23</c:v>
                </c:pt>
                <c:pt idx="3222" formatCode="0">
                  <c:v>0.19</c:v>
                </c:pt>
                <c:pt idx="3223" formatCode="0">
                  <c:v>0.16</c:v>
                </c:pt>
                <c:pt idx="3224" formatCode="0">
                  <c:v>0.16</c:v>
                </c:pt>
                <c:pt idx="3225" formatCode="0">
                  <c:v>0.19</c:v>
                </c:pt>
                <c:pt idx="3226" formatCode="0">
                  <c:v>0.19</c:v>
                </c:pt>
                <c:pt idx="3230" formatCode="0">
                  <c:v>0.2</c:v>
                </c:pt>
                <c:pt idx="3231" formatCode="0">
                  <c:v>0.21</c:v>
                </c:pt>
                <c:pt idx="3232" formatCode="0">
                  <c:v>0.26</c:v>
                </c:pt>
                <c:pt idx="3233" formatCode="0">
                  <c:v>0.28000000000000003</c:v>
                </c:pt>
                <c:pt idx="3236" formatCode="0">
                  <c:v>0.24</c:v>
                </c:pt>
                <c:pt idx="3237" formatCode="0">
                  <c:v>0.24</c:v>
                </c:pt>
                <c:pt idx="3238" formatCode="0">
                  <c:v>0.23</c:v>
                </c:pt>
                <c:pt idx="3239" formatCode="0">
                  <c:v>0.22</c:v>
                </c:pt>
                <c:pt idx="3240" formatCode="0">
                  <c:v>0.21</c:v>
                </c:pt>
                <c:pt idx="3243" formatCode="0">
                  <c:v>0.21</c:v>
                </c:pt>
                <c:pt idx="3244" formatCode="0">
                  <c:v>0.22</c:v>
                </c:pt>
                <c:pt idx="3245" formatCode="0">
                  <c:v>0.25</c:v>
                </c:pt>
                <c:pt idx="3246" formatCode="0">
                  <c:v>0.26</c:v>
                </c:pt>
                <c:pt idx="3247" formatCode="0">
                  <c:v>0.24</c:v>
                </c:pt>
                <c:pt idx="3250" formatCode="0">
                  <c:v>0.24</c:v>
                </c:pt>
                <c:pt idx="3251" formatCode="0">
                  <c:v>0.23</c:v>
                </c:pt>
                <c:pt idx="3252" formatCode="0">
                  <c:v>0.14000000000000001</c:v>
                </c:pt>
                <c:pt idx="3253" formatCode="0">
                  <c:v>0.13</c:v>
                </c:pt>
                <c:pt idx="3254" formatCode="0">
                  <c:v>0.13</c:v>
                </c:pt>
                <c:pt idx="3258" formatCode="0">
                  <c:v>0.1</c:v>
                </c:pt>
                <c:pt idx="3259" formatCode="0">
                  <c:v>0.12</c:v>
                </c:pt>
                <c:pt idx="3260" formatCode="0">
                  <c:v>0.12</c:v>
                </c:pt>
                <c:pt idx="3261" formatCode="0">
                  <c:v>0.13</c:v>
                </c:pt>
                <c:pt idx="3264" formatCode="0">
                  <c:v>0.12</c:v>
                </c:pt>
                <c:pt idx="3265" formatCode="0">
                  <c:v>0.12</c:v>
                </c:pt>
                <c:pt idx="3266" formatCode="0">
                  <c:v>0.08</c:v>
                </c:pt>
                <c:pt idx="3267" formatCode="0">
                  <c:v>7.0000000000000007E-2</c:v>
                </c:pt>
                <c:pt idx="3268" formatCode="0">
                  <c:v>7.0000000000000007E-2</c:v>
                </c:pt>
                <c:pt idx="3271" formatCode="0">
                  <c:v>0.12</c:v>
                </c:pt>
                <c:pt idx="3272" formatCode="0">
                  <c:v>0.13</c:v>
                </c:pt>
                <c:pt idx="3273" formatCode="0">
                  <c:v>0.13</c:v>
                </c:pt>
                <c:pt idx="3274" formatCode="0">
                  <c:v>0.16</c:v>
                </c:pt>
                <c:pt idx="3275" formatCode="0">
                  <c:v>0.15</c:v>
                </c:pt>
                <c:pt idx="3278" formatCode="0">
                  <c:v>0.1</c:v>
                </c:pt>
                <c:pt idx="3279" formatCode="0">
                  <c:v>0.12</c:v>
                </c:pt>
                <c:pt idx="3280" formatCode="0">
                  <c:v>0.1</c:v>
                </c:pt>
                <c:pt idx="3281" formatCode="0">
                  <c:v>0.06</c:v>
                </c:pt>
                <c:pt idx="3282" formatCode="0">
                  <c:v>0.08</c:v>
                </c:pt>
                <c:pt idx="3285" formatCode="0">
                  <c:v>7.0000000000000007E-2</c:v>
                </c:pt>
                <c:pt idx="3286" formatCode="0">
                  <c:v>0.06</c:v>
                </c:pt>
                <c:pt idx="3287" formatCode="0">
                  <c:v>0.06</c:v>
                </c:pt>
                <c:pt idx="3288" formatCode="0">
                  <c:v>0.06</c:v>
                </c:pt>
                <c:pt idx="3289" formatCode="0">
                  <c:v>0.05</c:v>
                </c:pt>
                <c:pt idx="3292" formatCode="0">
                  <c:v>0.05</c:v>
                </c:pt>
                <c:pt idx="3293" formatCode="0">
                  <c:v>0.08</c:v>
                </c:pt>
                <c:pt idx="3294" formatCode="0">
                  <c:v>0.06</c:v>
                </c:pt>
                <c:pt idx="3295" formatCode="0">
                  <c:v>0.06</c:v>
                </c:pt>
                <c:pt idx="3296" formatCode="0">
                  <c:v>0.05</c:v>
                </c:pt>
                <c:pt idx="3299" formatCode="0">
                  <c:v>7.0000000000000007E-2</c:v>
                </c:pt>
                <c:pt idx="3300" formatCode="0">
                  <c:v>7.0000000000000007E-2</c:v>
                </c:pt>
                <c:pt idx="3301" formatCode="0">
                  <c:v>7.0000000000000007E-2</c:v>
                </c:pt>
                <c:pt idx="3302" formatCode="0">
                  <c:v>0.04</c:v>
                </c:pt>
                <c:pt idx="3303" formatCode="0">
                  <c:v>0.05</c:v>
                </c:pt>
                <c:pt idx="3306" formatCode="0">
                  <c:v>0.06</c:v>
                </c:pt>
                <c:pt idx="3307" formatCode="0">
                  <c:v>0.08</c:v>
                </c:pt>
                <c:pt idx="3308" formatCode="0">
                  <c:v>0.09</c:v>
                </c:pt>
                <c:pt idx="3309" formatCode="0">
                  <c:v>0.09</c:v>
                </c:pt>
                <c:pt idx="3313" formatCode="0">
                  <c:v>7.0000000000000007E-2</c:v>
                </c:pt>
                <c:pt idx="3314" formatCode="0">
                  <c:v>0.06</c:v>
                </c:pt>
                <c:pt idx="3315" formatCode="0">
                  <c:v>0.05</c:v>
                </c:pt>
                <c:pt idx="3316" formatCode="0">
                  <c:v>0.06</c:v>
                </c:pt>
                <c:pt idx="3317" formatCode="0">
                  <c:v>0.05</c:v>
                </c:pt>
                <c:pt idx="3320" formatCode="0">
                  <c:v>0.08</c:v>
                </c:pt>
                <c:pt idx="3321" formatCode="0">
                  <c:v>0.08</c:v>
                </c:pt>
                <c:pt idx="3322" formatCode="0">
                  <c:v>0.08</c:v>
                </c:pt>
                <c:pt idx="3323" formatCode="0">
                  <c:v>0.08</c:v>
                </c:pt>
                <c:pt idx="3324" formatCode="0">
                  <c:v>0.06</c:v>
                </c:pt>
                <c:pt idx="3327" formatCode="0">
                  <c:v>0.09</c:v>
                </c:pt>
                <c:pt idx="3328" formatCode="0">
                  <c:v>0.11</c:v>
                </c:pt>
                <c:pt idx="3329" formatCode="0">
                  <c:v>0.1</c:v>
                </c:pt>
                <c:pt idx="3330" formatCode="0">
                  <c:v>0.09</c:v>
                </c:pt>
                <c:pt idx="3331" formatCode="0">
                  <c:v>0.08</c:v>
                </c:pt>
                <c:pt idx="3334" formatCode="0">
                  <c:v>0.08</c:v>
                </c:pt>
                <c:pt idx="3335" formatCode="0">
                  <c:v>0.09</c:v>
                </c:pt>
                <c:pt idx="3336" formatCode="0">
                  <c:v>0.11</c:v>
                </c:pt>
                <c:pt idx="3337" formatCode="0">
                  <c:v>0.11</c:v>
                </c:pt>
                <c:pt idx="3338" formatCode="0">
                  <c:v>0.1</c:v>
                </c:pt>
                <c:pt idx="3341" formatCode="0">
                  <c:v>0.13</c:v>
                </c:pt>
                <c:pt idx="3342" formatCode="0">
                  <c:v>0.11</c:v>
                </c:pt>
                <c:pt idx="3343" formatCode="0">
                  <c:v>0.05</c:v>
                </c:pt>
                <c:pt idx="3344" formatCode="0">
                  <c:v>0.04</c:v>
                </c:pt>
                <c:pt idx="3345" formatCode="0">
                  <c:v>0.05</c:v>
                </c:pt>
                <c:pt idx="3348" formatCode="0">
                  <c:v>0.05</c:v>
                </c:pt>
                <c:pt idx="3349" formatCode="0">
                  <c:v>0.06</c:v>
                </c:pt>
                <c:pt idx="3350" formatCode="0">
                  <c:v>0.04</c:v>
                </c:pt>
                <c:pt idx="3351" formatCode="0">
                  <c:v>0.02</c:v>
                </c:pt>
                <c:pt idx="3352" formatCode="0">
                  <c:v>0.01</c:v>
                </c:pt>
                <c:pt idx="3356" formatCode="0">
                  <c:v>-0.02</c:v>
                </c:pt>
                <c:pt idx="3357" formatCode="0">
                  <c:v>0.03</c:v>
                </c:pt>
                <c:pt idx="3358" formatCode="0">
                  <c:v>0.01</c:v>
                </c:pt>
                <c:pt idx="3359" formatCode="0">
                  <c:v>0.03</c:v>
                </c:pt>
                <c:pt idx="3362" formatCode="0">
                  <c:v>0.01</c:v>
                </c:pt>
                <c:pt idx="3363" formatCode="0">
                  <c:v>0.03</c:v>
                </c:pt>
                <c:pt idx="3364" formatCode="0">
                  <c:v>0.02</c:v>
                </c:pt>
                <c:pt idx="3365" formatCode="0">
                  <c:v>0.01</c:v>
                </c:pt>
                <c:pt idx="3366" formatCode="0">
                  <c:v>0</c:v>
                </c:pt>
                <c:pt idx="3369" formatCode="0">
                  <c:v>0</c:v>
                </c:pt>
                <c:pt idx="3370" formatCode="0">
                  <c:v>-0.01</c:v>
                </c:pt>
                <c:pt idx="3371" formatCode="0">
                  <c:v>-0.04</c:v>
                </c:pt>
                <c:pt idx="3372" formatCode="0">
                  <c:v>-0.01</c:v>
                </c:pt>
                <c:pt idx="3373" formatCode="0">
                  <c:v>0</c:v>
                </c:pt>
                <c:pt idx="3376" formatCode="0">
                  <c:v>-0.05</c:v>
                </c:pt>
                <c:pt idx="3377" formatCode="0">
                  <c:v>-0.05</c:v>
                </c:pt>
                <c:pt idx="3378" formatCode="0">
                  <c:v>-0.01</c:v>
                </c:pt>
                <c:pt idx="3379" formatCode="0">
                  <c:v>-0.03</c:v>
                </c:pt>
                <c:pt idx="3380" formatCode="0">
                  <c:v>-0.05</c:v>
                </c:pt>
                <c:pt idx="3383" formatCode="0">
                  <c:v>-0.06</c:v>
                </c:pt>
                <c:pt idx="3384" formatCode="0">
                  <c:v>-0.04</c:v>
                </c:pt>
                <c:pt idx="3385" formatCode="0">
                  <c:v>-0.03</c:v>
                </c:pt>
                <c:pt idx="3386" formatCode="0">
                  <c:v>-7.0000000000000007E-2</c:v>
                </c:pt>
                <c:pt idx="3387" formatCode="0">
                  <c:v>-0.05</c:v>
                </c:pt>
                <c:pt idx="3390" formatCode="0">
                  <c:v>-0.04</c:v>
                </c:pt>
                <c:pt idx="3391" formatCode="0">
                  <c:v>-0.05</c:v>
                </c:pt>
                <c:pt idx="3392" formatCode="0">
                  <c:v>-0.02</c:v>
                </c:pt>
                <c:pt idx="3393" formatCode="0">
                  <c:v>-0.02</c:v>
                </c:pt>
                <c:pt idx="3397" formatCode="0">
                  <c:v>-0.04</c:v>
                </c:pt>
                <c:pt idx="3398" formatCode="0">
                  <c:v>-0.02</c:v>
                </c:pt>
                <c:pt idx="3399" formatCode="0">
                  <c:v>-0.01</c:v>
                </c:pt>
                <c:pt idx="3400" formatCode="0">
                  <c:v>-0.02</c:v>
                </c:pt>
                <c:pt idx="3401" formatCode="0">
                  <c:v>0.01</c:v>
                </c:pt>
                <c:pt idx="3404" formatCode="0">
                  <c:v>0.02</c:v>
                </c:pt>
                <c:pt idx="3405" formatCode="0">
                  <c:v>0.03</c:v>
                </c:pt>
                <c:pt idx="3406" formatCode="0">
                  <c:v>0.02</c:v>
                </c:pt>
                <c:pt idx="3407" formatCode="0">
                  <c:v>0.04</c:v>
                </c:pt>
                <c:pt idx="3408" formatCode="0">
                  <c:v>0.05</c:v>
                </c:pt>
                <c:pt idx="3411" formatCode="0">
                  <c:v>0.02</c:v>
                </c:pt>
                <c:pt idx="3412" formatCode="0">
                  <c:v>-0.01</c:v>
                </c:pt>
                <c:pt idx="3413" formatCode="0">
                  <c:v>-0.02</c:v>
                </c:pt>
                <c:pt idx="3414" formatCode="0">
                  <c:v>-0.01</c:v>
                </c:pt>
                <c:pt idx="3415" formatCode="0">
                  <c:v>-0.03</c:v>
                </c:pt>
                <c:pt idx="3418" formatCode="0">
                  <c:v>-0.01</c:v>
                </c:pt>
                <c:pt idx="3419" formatCode="0">
                  <c:v>0.04</c:v>
                </c:pt>
                <c:pt idx="3420" formatCode="0">
                  <c:v>0.03</c:v>
                </c:pt>
                <c:pt idx="3421" formatCode="0">
                  <c:v>0.01</c:v>
                </c:pt>
                <c:pt idx="3422" formatCode="0">
                  <c:v>0.01</c:v>
                </c:pt>
                <c:pt idx="3425" formatCode="0">
                  <c:v>0</c:v>
                </c:pt>
                <c:pt idx="3426" formatCode="0">
                  <c:v>0</c:v>
                </c:pt>
                <c:pt idx="3427" formatCode="0">
                  <c:v>0.04</c:v>
                </c:pt>
                <c:pt idx="3428" formatCode="0">
                  <c:v>0.05</c:v>
                </c:pt>
                <c:pt idx="3429" formatCode="0">
                  <c:v>0.06</c:v>
                </c:pt>
                <c:pt idx="3432" formatCode="0">
                  <c:v>7.0000000000000007E-2</c:v>
                </c:pt>
                <c:pt idx="3433" formatCode="0">
                  <c:v>0.06</c:v>
                </c:pt>
                <c:pt idx="3434" formatCode="0">
                  <c:v>0.08</c:v>
                </c:pt>
                <c:pt idx="3435" formatCode="0">
                  <c:v>7.0000000000000007E-2</c:v>
                </c:pt>
                <c:pt idx="3436" formatCode="0">
                  <c:v>0.06</c:v>
                </c:pt>
                <c:pt idx="3439" formatCode="0">
                  <c:v>0.06</c:v>
                </c:pt>
                <c:pt idx="3440" formatCode="0">
                  <c:v>0.05</c:v>
                </c:pt>
                <c:pt idx="3441" formatCode="0">
                  <c:v>0.08</c:v>
                </c:pt>
                <c:pt idx="3442" formatCode="0">
                  <c:v>0.06</c:v>
                </c:pt>
                <c:pt idx="3443" formatCode="0">
                  <c:v>7.0000000000000007E-2</c:v>
                </c:pt>
                <c:pt idx="3446" formatCode="0">
                  <c:v>0.08</c:v>
                </c:pt>
                <c:pt idx="3447" formatCode="0">
                  <c:v>7.0000000000000007E-2</c:v>
                </c:pt>
                <c:pt idx="3448" formatCode="0">
                  <c:v>0.14000000000000001</c:v>
                </c:pt>
                <c:pt idx="3449" formatCode="0">
                  <c:v>0.14000000000000001</c:v>
                </c:pt>
                <c:pt idx="3450" formatCode="0">
                  <c:v>0.16</c:v>
                </c:pt>
                <c:pt idx="3453" formatCode="0">
                  <c:v>0.14000000000000001</c:v>
                </c:pt>
                <c:pt idx="3454" formatCode="0">
                  <c:v>0.19</c:v>
                </c:pt>
                <c:pt idx="3455" formatCode="0">
                  <c:v>0.14000000000000001</c:v>
                </c:pt>
                <c:pt idx="3456" formatCode="0">
                  <c:v>0.12</c:v>
                </c:pt>
                <c:pt idx="3457" formatCode="0">
                  <c:v>0.11</c:v>
                </c:pt>
                <c:pt idx="3461" formatCode="0">
                  <c:v>0.13</c:v>
                </c:pt>
                <c:pt idx="3462" formatCode="0">
                  <c:v>0.16</c:v>
                </c:pt>
                <c:pt idx="3463" formatCode="0">
                  <c:v>0.19</c:v>
                </c:pt>
                <c:pt idx="3464" formatCode="0">
                  <c:v>0.17</c:v>
                </c:pt>
                <c:pt idx="3467" formatCode="0">
                  <c:v>0.15</c:v>
                </c:pt>
                <c:pt idx="3468" formatCode="0">
                  <c:v>0.17</c:v>
                </c:pt>
                <c:pt idx="3469" formatCode="0">
                  <c:v>0.13</c:v>
                </c:pt>
                <c:pt idx="3470" formatCode="0">
                  <c:v>0.1</c:v>
                </c:pt>
                <c:pt idx="3471" formatCode="0">
                  <c:v>0.09</c:v>
                </c:pt>
                <c:pt idx="3474" formatCode="0">
                  <c:v>0.06</c:v>
                </c:pt>
                <c:pt idx="3475" formatCode="0">
                  <c:v>7.0000000000000007E-2</c:v>
                </c:pt>
                <c:pt idx="3476" formatCode="0">
                  <c:v>0.17</c:v>
                </c:pt>
                <c:pt idx="3477" formatCode="0">
                  <c:v>0.21</c:v>
                </c:pt>
                <c:pt idx="3478" formatCode="0">
                  <c:v>0.17</c:v>
                </c:pt>
                <c:pt idx="3481" formatCode="0">
                  <c:v>0.16</c:v>
                </c:pt>
                <c:pt idx="3482" formatCode="0">
                  <c:v>0.12</c:v>
                </c:pt>
                <c:pt idx="3483" formatCode="0">
                  <c:v>0.14000000000000001</c:v>
                </c:pt>
                <c:pt idx="3484" formatCode="0">
                  <c:v>0.16</c:v>
                </c:pt>
                <c:pt idx="3485" formatCode="0">
                  <c:v>0.14000000000000001</c:v>
                </c:pt>
                <c:pt idx="3488" formatCode="0">
                  <c:v>0.12</c:v>
                </c:pt>
                <c:pt idx="3489" formatCode="0">
                  <c:v>0.14000000000000001</c:v>
                </c:pt>
                <c:pt idx="3490" formatCode="0">
                  <c:v>0.22</c:v>
                </c:pt>
                <c:pt idx="3491" formatCode="0">
                  <c:v>0.46</c:v>
                </c:pt>
                <c:pt idx="3492" formatCode="0">
                  <c:v>0.57999999999999996</c:v>
                </c:pt>
                <c:pt idx="3496" formatCode="0">
                  <c:v>0.6</c:v>
                </c:pt>
                <c:pt idx="3497" formatCode="0">
                  <c:v>0.5</c:v>
                </c:pt>
                <c:pt idx="3498" formatCode="0">
                  <c:v>0.45</c:v>
                </c:pt>
                <c:pt idx="3499" formatCode="0">
                  <c:v>0.57999999999999996</c:v>
                </c:pt>
                <c:pt idx="3502" formatCode="0">
                  <c:v>0.56999999999999995</c:v>
                </c:pt>
                <c:pt idx="3503" formatCode="0">
                  <c:v>0.59</c:v>
                </c:pt>
                <c:pt idx="3504" formatCode="0">
                  <c:v>0.47</c:v>
                </c:pt>
                <c:pt idx="3505" formatCode="0">
                  <c:v>0.46</c:v>
                </c:pt>
                <c:pt idx="3506" formatCode="0">
                  <c:v>0.5</c:v>
                </c:pt>
                <c:pt idx="3509" formatCode="0">
                  <c:v>0.5</c:v>
                </c:pt>
                <c:pt idx="3510" formatCode="0">
                  <c:v>0.51</c:v>
                </c:pt>
                <c:pt idx="3511" formatCode="0">
                  <c:v>0.59</c:v>
                </c:pt>
                <c:pt idx="3512" formatCode="0">
                  <c:v>0.54</c:v>
                </c:pt>
                <c:pt idx="3513" formatCode="0">
                  <c:v>0.52</c:v>
                </c:pt>
                <c:pt idx="3516" formatCode="0">
                  <c:v>0.51</c:v>
                </c:pt>
                <c:pt idx="3517" formatCode="0">
                  <c:v>0.53</c:v>
                </c:pt>
                <c:pt idx="3518" formatCode="0">
                  <c:v>0.4</c:v>
                </c:pt>
                <c:pt idx="3519" formatCode="0">
                  <c:v>0.35</c:v>
                </c:pt>
                <c:pt idx="3520" formatCode="0">
                  <c:v>0.34</c:v>
                </c:pt>
                <c:pt idx="3523" formatCode="0">
                  <c:v>0.31</c:v>
                </c:pt>
                <c:pt idx="3524" formatCode="0">
                  <c:v>0.31</c:v>
                </c:pt>
                <c:pt idx="3526" formatCode="0">
                  <c:v>0.3</c:v>
                </c:pt>
                <c:pt idx="3527" formatCode="0">
                  <c:v>0.28000000000000003</c:v>
                </c:pt>
                <c:pt idx="3530" formatCode="0">
                  <c:v>0.28999999999999998</c:v>
                </c:pt>
                <c:pt idx="3531" formatCode="0">
                  <c:v>0.28999999999999998</c:v>
                </c:pt>
                <c:pt idx="3532" formatCode="0">
                  <c:v>0.22</c:v>
                </c:pt>
                <c:pt idx="3533" formatCode="0">
                  <c:v>0.19</c:v>
                </c:pt>
                <c:pt idx="3534" formatCode="0">
                  <c:v>0.16</c:v>
                </c:pt>
                <c:pt idx="3537" formatCode="0">
                  <c:v>0.21</c:v>
                </c:pt>
                <c:pt idx="3538" formatCode="0">
                  <c:v>0.21</c:v>
                </c:pt>
                <c:pt idx="3539" formatCode="0">
                  <c:v>0.17</c:v>
                </c:pt>
                <c:pt idx="3541" formatCode="0">
                  <c:v>0.19</c:v>
                </c:pt>
                <c:pt idx="3544" formatCode="0">
                  <c:v>0.2</c:v>
                </c:pt>
                <c:pt idx="3545" formatCode="0">
                  <c:v>0.23</c:v>
                </c:pt>
                <c:pt idx="3546" formatCode="0">
                  <c:v>0.23</c:v>
                </c:pt>
                <c:pt idx="3547" formatCode="0">
                  <c:v>0.22</c:v>
                </c:pt>
                <c:pt idx="3548" formatCode="0">
                  <c:v>0.16</c:v>
                </c:pt>
                <c:pt idx="3551" formatCode="0">
                  <c:v>0.15</c:v>
                </c:pt>
                <c:pt idx="3552" formatCode="0">
                  <c:v>0.14000000000000001</c:v>
                </c:pt>
                <c:pt idx="3553" formatCode="0">
                  <c:v>0.14000000000000001</c:v>
                </c:pt>
                <c:pt idx="3554" formatCode="0">
                  <c:v>0.14000000000000001</c:v>
                </c:pt>
                <c:pt idx="3555" formatCode="0">
                  <c:v>0.15</c:v>
                </c:pt>
                <c:pt idx="3558" formatCode="0">
                  <c:v>0.16</c:v>
                </c:pt>
                <c:pt idx="3559" formatCode="0">
                  <c:v>0.15</c:v>
                </c:pt>
                <c:pt idx="3560" formatCode="0">
                  <c:v>0.18</c:v>
                </c:pt>
                <c:pt idx="3561" formatCode="0">
                  <c:v>0.16</c:v>
                </c:pt>
                <c:pt idx="3562" formatCode="0">
                  <c:v>0.13</c:v>
                </c:pt>
                <c:pt idx="3565" formatCode="0">
                  <c:v>0.08</c:v>
                </c:pt>
                <c:pt idx="3566" formatCode="0">
                  <c:v>0.11</c:v>
                </c:pt>
                <c:pt idx="3567" formatCode="0">
                  <c:v>0.08</c:v>
                </c:pt>
                <c:pt idx="3568" formatCode="0">
                  <c:v>0.08</c:v>
                </c:pt>
                <c:pt idx="3572" formatCode="0">
                  <c:v>0.05</c:v>
                </c:pt>
                <c:pt idx="3573" formatCode="0">
                  <c:v>0.11</c:v>
                </c:pt>
                <c:pt idx="3574" formatCode="0">
                  <c:v>0.09</c:v>
                </c:pt>
                <c:pt idx="3575" formatCode="0">
                  <c:v>0.11</c:v>
                </c:pt>
                <c:pt idx="3579" formatCode="0">
                  <c:v>0.11</c:v>
                </c:pt>
                <c:pt idx="3580" formatCode="0">
                  <c:v>0.1</c:v>
                </c:pt>
                <c:pt idx="3581" formatCode="0">
                  <c:v>0.11</c:v>
                </c:pt>
                <c:pt idx="3582" formatCode="0">
                  <c:v>0.14000000000000001</c:v>
                </c:pt>
                <c:pt idx="3583" formatCode="0">
                  <c:v>0.15</c:v>
                </c:pt>
                <c:pt idx="3586" formatCode="0">
                  <c:v>0.16</c:v>
                </c:pt>
                <c:pt idx="3587" formatCode="0">
                  <c:v>0.14000000000000001</c:v>
                </c:pt>
                <c:pt idx="3588" formatCode="0">
                  <c:v>0.13</c:v>
                </c:pt>
                <c:pt idx="3589" formatCode="0">
                  <c:v>0.16</c:v>
                </c:pt>
                <c:pt idx="3590" formatCode="0">
                  <c:v>0.1</c:v>
                </c:pt>
                <c:pt idx="3594" formatCode="0">
                  <c:v>0.09</c:v>
                </c:pt>
                <c:pt idx="3595" formatCode="0">
                  <c:v>0.1</c:v>
                </c:pt>
                <c:pt idx="3596" formatCode="0">
                  <c:v>7.0000000000000007E-2</c:v>
                </c:pt>
                <c:pt idx="3597" formatCode="0">
                  <c:v>0.05</c:v>
                </c:pt>
                <c:pt idx="3600" formatCode="0">
                  <c:v>0.08</c:v>
                </c:pt>
                <c:pt idx="3601" formatCode="0">
                  <c:v>0.06</c:v>
                </c:pt>
                <c:pt idx="3602" formatCode="0">
                  <c:v>0.11</c:v>
                </c:pt>
                <c:pt idx="3603" formatCode="0">
                  <c:v>0.09</c:v>
                </c:pt>
                <c:pt idx="3604" formatCode="0">
                  <c:v>0.08</c:v>
                </c:pt>
                <c:pt idx="3607" formatCode="0">
                  <c:v>0.1</c:v>
                </c:pt>
                <c:pt idx="3608" formatCode="0">
                  <c:v>0.09</c:v>
                </c:pt>
                <c:pt idx="3609" formatCode="0">
                  <c:v>0.11</c:v>
                </c:pt>
                <c:pt idx="3610" formatCode="0">
                  <c:v>0.12</c:v>
                </c:pt>
                <c:pt idx="3611" formatCode="0">
                  <c:v>0.14000000000000001</c:v>
                </c:pt>
                <c:pt idx="3614" formatCode="0">
                  <c:v>0.14000000000000001</c:v>
                </c:pt>
                <c:pt idx="3615" formatCode="0">
                  <c:v>0.12</c:v>
                </c:pt>
                <c:pt idx="3616" formatCode="0">
                  <c:v>0.13</c:v>
                </c:pt>
                <c:pt idx="3617" formatCode="0">
                  <c:v>0.13</c:v>
                </c:pt>
                <c:pt idx="3618" formatCode="0">
                  <c:v>0.15</c:v>
                </c:pt>
                <c:pt idx="3622" formatCode="0">
                  <c:v>0.1</c:v>
                </c:pt>
                <c:pt idx="3623" formatCode="0">
                  <c:v>0.09</c:v>
                </c:pt>
                <c:pt idx="3624" formatCode="0">
                  <c:v>0.11</c:v>
                </c:pt>
                <c:pt idx="3625" formatCode="0">
                  <c:v>0.12</c:v>
                </c:pt>
                <c:pt idx="3628" formatCode="0">
                  <c:v>0.12</c:v>
                </c:pt>
                <c:pt idx="3629" formatCode="0">
                  <c:v>0.1</c:v>
                </c:pt>
                <c:pt idx="3630" formatCode="0">
                  <c:v>0.13</c:v>
                </c:pt>
                <c:pt idx="3631" formatCode="0">
                  <c:v>0.17</c:v>
                </c:pt>
                <c:pt idx="3632" formatCode="0">
                  <c:v>0.16</c:v>
                </c:pt>
                <c:pt idx="3635" formatCode="0">
                  <c:v>0.2</c:v>
                </c:pt>
                <c:pt idx="3636" formatCode="0">
                  <c:v>0.17</c:v>
                </c:pt>
                <c:pt idx="3637" formatCode="0">
                  <c:v>0.2</c:v>
                </c:pt>
                <c:pt idx="3638" formatCode="0">
                  <c:v>0.21</c:v>
                </c:pt>
                <c:pt idx="3639" formatCode="0">
                  <c:v>0.2</c:v>
                </c:pt>
                <c:pt idx="3642" formatCode="0">
                  <c:v>0.17</c:v>
                </c:pt>
                <c:pt idx="3643" formatCode="0">
                  <c:v>0.16</c:v>
                </c:pt>
                <c:pt idx="3644" formatCode="0">
                  <c:v>0.16</c:v>
                </c:pt>
                <c:pt idx="3645" formatCode="0">
                  <c:v>0.16</c:v>
                </c:pt>
                <c:pt idx="3646" formatCode="0">
                  <c:v>0.16</c:v>
                </c:pt>
                <c:pt idx="3649" formatCode="0">
                  <c:v>0.16</c:v>
                </c:pt>
                <c:pt idx="3650" formatCode="0">
                  <c:v>0.14000000000000001</c:v>
                </c:pt>
                <c:pt idx="3651" formatCode="0">
                  <c:v>0.13</c:v>
                </c:pt>
                <c:pt idx="3652" formatCode="0">
                  <c:v>0.12</c:v>
                </c:pt>
                <c:pt idx="3653" formatCode="0">
                  <c:v>0.13</c:v>
                </c:pt>
                <c:pt idx="3656" formatCode="0">
                  <c:v>0.13</c:v>
                </c:pt>
                <c:pt idx="3657" formatCode="0">
                  <c:v>0.17</c:v>
                </c:pt>
                <c:pt idx="3658" formatCode="0">
                  <c:v>0.19</c:v>
                </c:pt>
                <c:pt idx="3659" formatCode="0">
                  <c:v>0.19</c:v>
                </c:pt>
                <c:pt idx="3660" formatCode="0">
                  <c:v>0.22</c:v>
                </c:pt>
                <c:pt idx="3663" formatCode="0">
                  <c:v>0.26</c:v>
                </c:pt>
                <c:pt idx="3664" formatCode="0">
                  <c:v>0.24</c:v>
                </c:pt>
                <c:pt idx="3665" formatCode="0">
                  <c:v>0.26</c:v>
                </c:pt>
                <c:pt idx="3666" formatCode="0">
                  <c:v>0.26</c:v>
                </c:pt>
                <c:pt idx="3667" formatCode="0">
                  <c:v>0.24</c:v>
                </c:pt>
                <c:pt idx="3670" formatCode="0">
                  <c:v>0.24</c:v>
                </c:pt>
                <c:pt idx="3671" formatCode="0">
                  <c:v>0.2</c:v>
                </c:pt>
                <c:pt idx="3672" formatCode="0">
                  <c:v>0.21</c:v>
                </c:pt>
                <c:pt idx="3673" formatCode="0">
                  <c:v>0.17</c:v>
                </c:pt>
                <c:pt idx="3674" formatCode="0">
                  <c:v>0.17</c:v>
                </c:pt>
                <c:pt idx="3677" formatCode="0">
                  <c:v>0.13</c:v>
                </c:pt>
                <c:pt idx="3678" formatCode="0">
                  <c:v>0.18</c:v>
                </c:pt>
                <c:pt idx="3679" formatCode="0">
                  <c:v>0.18</c:v>
                </c:pt>
                <c:pt idx="3680" formatCode="0">
                  <c:v>0.21</c:v>
                </c:pt>
                <c:pt idx="3681" formatCode="0">
                  <c:v>0.21</c:v>
                </c:pt>
                <c:pt idx="3684" formatCode="0">
                  <c:v>0.19</c:v>
                </c:pt>
                <c:pt idx="3685" formatCode="0">
                  <c:v>0.21</c:v>
                </c:pt>
                <c:pt idx="3686" formatCode="0">
                  <c:v>0.18</c:v>
                </c:pt>
                <c:pt idx="3687" formatCode="0">
                  <c:v>0.2</c:v>
                </c:pt>
                <c:pt idx="3688" formatCode="0">
                  <c:v>0.22</c:v>
                </c:pt>
                <c:pt idx="3691" formatCode="0">
                  <c:v>0.19</c:v>
                </c:pt>
                <c:pt idx="3692" formatCode="0">
                  <c:v>0.18</c:v>
                </c:pt>
                <c:pt idx="3693" formatCode="0">
                  <c:v>0.25</c:v>
                </c:pt>
                <c:pt idx="3694" formatCode="0">
                  <c:v>0.27</c:v>
                </c:pt>
                <c:pt idx="3695" formatCode="0">
                  <c:v>0.28000000000000003</c:v>
                </c:pt>
                <c:pt idx="3698" formatCode="0">
                  <c:v>0.3</c:v>
                </c:pt>
                <c:pt idx="3699" formatCode="0">
                  <c:v>0.3</c:v>
                </c:pt>
                <c:pt idx="3700" formatCode="0">
                  <c:v>0.31</c:v>
                </c:pt>
                <c:pt idx="3701" formatCode="0">
                  <c:v>0.33</c:v>
                </c:pt>
                <c:pt idx="3702" formatCode="0">
                  <c:v>0.35</c:v>
                </c:pt>
                <c:pt idx="3705" formatCode="0">
                  <c:v>0.39</c:v>
                </c:pt>
                <c:pt idx="3706" formatCode="0">
                  <c:v>0.4</c:v>
                </c:pt>
                <c:pt idx="3707" formatCode="0">
                  <c:v>0.32</c:v>
                </c:pt>
                <c:pt idx="3708" formatCode="0">
                  <c:v>0.28999999999999998</c:v>
                </c:pt>
                <c:pt idx="3709" formatCode="0">
                  <c:v>0.32</c:v>
                </c:pt>
                <c:pt idx="3712" formatCode="0">
                  <c:v>0.35</c:v>
                </c:pt>
                <c:pt idx="3713" formatCode="0">
                  <c:v>0.3</c:v>
                </c:pt>
                <c:pt idx="3714" formatCode="0">
                  <c:v>0.23</c:v>
                </c:pt>
                <c:pt idx="3715" formatCode="0">
                  <c:v>0.25</c:v>
                </c:pt>
                <c:pt idx="3716" formatCode="0">
                  <c:v>0.22</c:v>
                </c:pt>
                <c:pt idx="3719" formatCode="0">
                  <c:v>0.22</c:v>
                </c:pt>
                <c:pt idx="3720" formatCode="0">
                  <c:v>0.19</c:v>
                </c:pt>
                <c:pt idx="3721" formatCode="0">
                  <c:v>0.22</c:v>
                </c:pt>
                <c:pt idx="3722" formatCode="0">
                  <c:v>0.19</c:v>
                </c:pt>
                <c:pt idx="3723" formatCode="0">
                  <c:v>0.22</c:v>
                </c:pt>
                <c:pt idx="3727" formatCode="0">
                  <c:v>0.24</c:v>
                </c:pt>
                <c:pt idx="3728" formatCode="0">
                  <c:v>0.25</c:v>
                </c:pt>
                <c:pt idx="3729" formatCode="0">
                  <c:v>0.26</c:v>
                </c:pt>
                <c:pt idx="3730" formatCode="0">
                  <c:v>0.26</c:v>
                </c:pt>
                <c:pt idx="3733" formatCode="0">
                  <c:v>0.25</c:v>
                </c:pt>
                <c:pt idx="3734" formatCode="0">
                  <c:v>0.26</c:v>
                </c:pt>
                <c:pt idx="3735" formatCode="0">
                  <c:v>0.26</c:v>
                </c:pt>
                <c:pt idx="3736" formatCode="0">
                  <c:v>0.26</c:v>
                </c:pt>
                <c:pt idx="3737" formatCode="0">
                  <c:v>0.32</c:v>
                </c:pt>
                <c:pt idx="3740" formatCode="0">
                  <c:v>0.32</c:v>
                </c:pt>
                <c:pt idx="3741" formatCode="0">
                  <c:v>0.32</c:v>
                </c:pt>
                <c:pt idx="3742" formatCode="0">
                  <c:v>0.33</c:v>
                </c:pt>
                <c:pt idx="3743" formatCode="0">
                  <c:v>0.3</c:v>
                </c:pt>
                <c:pt idx="3744" formatCode="0">
                  <c:v>0.28000000000000003</c:v>
                </c:pt>
                <c:pt idx="3747" formatCode="0">
                  <c:v>0.28000000000000003</c:v>
                </c:pt>
                <c:pt idx="3748" formatCode="0">
                  <c:v>0.28999999999999998</c:v>
                </c:pt>
                <c:pt idx="3749" formatCode="0">
                  <c:v>0.3</c:v>
                </c:pt>
                <c:pt idx="3750" formatCode="0">
                  <c:v>0.3</c:v>
                </c:pt>
                <c:pt idx="3751" formatCode="0">
                  <c:v>0.28999999999999998</c:v>
                </c:pt>
                <c:pt idx="3754" formatCode="0">
                  <c:v>0.28000000000000003</c:v>
                </c:pt>
                <c:pt idx="3755" formatCode="0">
                  <c:v>0.25</c:v>
                </c:pt>
                <c:pt idx="3756" formatCode="0">
                  <c:v>0.28000000000000003</c:v>
                </c:pt>
                <c:pt idx="3757" formatCode="0">
                  <c:v>0.27</c:v>
                </c:pt>
                <c:pt idx="3758" formatCode="0">
                  <c:v>0.24</c:v>
                </c:pt>
                <c:pt idx="3762" formatCode="0">
                  <c:v>0.24</c:v>
                </c:pt>
                <c:pt idx="3763" formatCode="0">
                  <c:v>0.28000000000000003</c:v>
                </c:pt>
                <c:pt idx="3764" formatCode="0">
                  <c:v>0.26</c:v>
                </c:pt>
                <c:pt idx="3765" formatCode="0">
                  <c:v>0.23</c:v>
                </c:pt>
                <c:pt idx="3768" formatCode="0">
                  <c:v>0.21</c:v>
                </c:pt>
                <c:pt idx="3769" formatCode="0">
                  <c:v>0.21</c:v>
                </c:pt>
                <c:pt idx="3770" formatCode="0">
                  <c:v>0.19</c:v>
                </c:pt>
                <c:pt idx="3771" formatCode="0">
                  <c:v>0.19</c:v>
                </c:pt>
                <c:pt idx="3772" formatCode="0">
                  <c:v>0.18</c:v>
                </c:pt>
                <c:pt idx="3775" formatCode="0">
                  <c:v>0.2</c:v>
                </c:pt>
                <c:pt idx="3776" formatCode="0">
                  <c:v>0.22</c:v>
                </c:pt>
                <c:pt idx="3777" formatCode="0">
                  <c:v>0.21</c:v>
                </c:pt>
                <c:pt idx="3778" formatCode="0">
                  <c:v>0.26</c:v>
                </c:pt>
                <c:pt idx="3779" formatCode="0">
                  <c:v>0.26</c:v>
                </c:pt>
                <c:pt idx="3782" formatCode="0">
                  <c:v>0.25</c:v>
                </c:pt>
                <c:pt idx="3783" formatCode="0">
                  <c:v>0.26</c:v>
                </c:pt>
                <c:pt idx="3784" formatCode="0">
                  <c:v>0.27</c:v>
                </c:pt>
                <c:pt idx="3785" formatCode="0">
                  <c:v>0.26</c:v>
                </c:pt>
                <c:pt idx="3786" formatCode="0">
                  <c:v>0.28999999999999998</c:v>
                </c:pt>
                <c:pt idx="3789" formatCode="0">
                  <c:v>0.27</c:v>
                </c:pt>
                <c:pt idx="3790" formatCode="0">
                  <c:v>0.3</c:v>
                </c:pt>
                <c:pt idx="3791" formatCode="0">
                  <c:v>0.32</c:v>
                </c:pt>
                <c:pt idx="3792" formatCode="0">
                  <c:v>0.33</c:v>
                </c:pt>
                <c:pt idx="3793" formatCode="0">
                  <c:v>0.33</c:v>
                </c:pt>
                <c:pt idx="3796" formatCode="0">
                  <c:v>0.34</c:v>
                </c:pt>
                <c:pt idx="3797" formatCode="0">
                  <c:v>0.37</c:v>
                </c:pt>
                <c:pt idx="3798" formatCode="0">
                  <c:v>0.28999999999999998</c:v>
                </c:pt>
                <c:pt idx="3799" formatCode="0">
                  <c:v>0.3</c:v>
                </c:pt>
                <c:pt idx="3800" formatCode="0">
                  <c:v>0.27</c:v>
                </c:pt>
                <c:pt idx="3803" formatCode="0">
                  <c:v>0.23</c:v>
                </c:pt>
                <c:pt idx="3804" formatCode="0">
                  <c:v>0.21</c:v>
                </c:pt>
                <c:pt idx="3805" formatCode="0">
                  <c:v>0.22</c:v>
                </c:pt>
                <c:pt idx="3806" formatCode="0">
                  <c:v>0.24</c:v>
                </c:pt>
                <c:pt idx="3807" formatCode="0">
                  <c:v>0.23</c:v>
                </c:pt>
                <c:pt idx="3810" formatCode="0">
                  <c:v>0.23</c:v>
                </c:pt>
                <c:pt idx="3811" formatCode="0">
                  <c:v>0.2</c:v>
                </c:pt>
                <c:pt idx="3812" formatCode="0">
                  <c:v>0.2</c:v>
                </c:pt>
                <c:pt idx="3813" formatCode="0">
                  <c:v>0.19</c:v>
                </c:pt>
                <c:pt idx="3814" formatCode="0">
                  <c:v>0.2</c:v>
                </c:pt>
                <c:pt idx="3817" formatCode="0">
                  <c:v>0.22</c:v>
                </c:pt>
                <c:pt idx="3818" formatCode="0">
                  <c:v>0.25</c:v>
                </c:pt>
                <c:pt idx="3819" formatCode="0">
                  <c:v>0.25</c:v>
                </c:pt>
                <c:pt idx="3820" formatCode="0">
                  <c:v>0.28999999999999998</c:v>
                </c:pt>
                <c:pt idx="3821" formatCode="0">
                  <c:v>0.25</c:v>
                </c:pt>
                <c:pt idx="3825" formatCode="0">
                  <c:v>0.26</c:v>
                </c:pt>
                <c:pt idx="3826" formatCode="0">
                  <c:v>0.26</c:v>
                </c:pt>
                <c:pt idx="3827" formatCode="0">
                  <c:v>0.26</c:v>
                </c:pt>
                <c:pt idx="3828" formatCode="0">
                  <c:v>0.25</c:v>
                </c:pt>
                <c:pt idx="3831" formatCode="0">
                  <c:v>0.26</c:v>
                </c:pt>
                <c:pt idx="3832" formatCode="0">
                  <c:v>0.25</c:v>
                </c:pt>
                <c:pt idx="3833" formatCode="0">
                  <c:v>0.27</c:v>
                </c:pt>
                <c:pt idx="3834" formatCode="0">
                  <c:v>0.27</c:v>
                </c:pt>
                <c:pt idx="3835" formatCode="0">
                  <c:v>0.24</c:v>
                </c:pt>
                <c:pt idx="3838" formatCode="0">
                  <c:v>0.24</c:v>
                </c:pt>
                <c:pt idx="3839" formatCode="0">
                  <c:v>0.27</c:v>
                </c:pt>
                <c:pt idx="3840" formatCode="0">
                  <c:v>0.25</c:v>
                </c:pt>
                <c:pt idx="3841" formatCode="0">
                  <c:v>0.24</c:v>
                </c:pt>
                <c:pt idx="3842" formatCode="0">
                  <c:v>0.2</c:v>
                </c:pt>
                <c:pt idx="3845" formatCode="0">
                  <c:v>0.21</c:v>
                </c:pt>
                <c:pt idx="3846" formatCode="0">
                  <c:v>0.24</c:v>
                </c:pt>
                <c:pt idx="3847" formatCode="0">
                  <c:v>0.28999999999999998</c:v>
                </c:pt>
                <c:pt idx="3848" formatCode="0">
                  <c:v>0.27</c:v>
                </c:pt>
                <c:pt idx="3849" formatCode="0">
                  <c:v>0.27</c:v>
                </c:pt>
                <c:pt idx="3852" formatCode="0">
                  <c:v>0.25</c:v>
                </c:pt>
                <c:pt idx="3853" formatCode="0">
                  <c:v>0.24</c:v>
                </c:pt>
                <c:pt idx="3854" formatCode="0">
                  <c:v>0.23</c:v>
                </c:pt>
                <c:pt idx="3855" formatCode="0">
                  <c:v>0.23</c:v>
                </c:pt>
                <c:pt idx="3856" formatCode="0">
                  <c:v>0.24</c:v>
                </c:pt>
                <c:pt idx="3860" formatCode="0">
                  <c:v>0.25</c:v>
                </c:pt>
                <c:pt idx="3861" formatCode="0">
                  <c:v>0.25</c:v>
                </c:pt>
                <c:pt idx="3862" formatCode="0">
                  <c:v>0.27</c:v>
                </c:pt>
                <c:pt idx="3863" formatCode="0">
                  <c:v>0.27</c:v>
                </c:pt>
                <c:pt idx="3866" formatCode="0">
                  <c:v>0.27</c:v>
                </c:pt>
                <c:pt idx="3867" formatCode="0">
                  <c:v>0.26</c:v>
                </c:pt>
                <c:pt idx="3868" formatCode="0">
                  <c:v>0.25</c:v>
                </c:pt>
                <c:pt idx="3869" formatCode="0">
                  <c:v>0.27</c:v>
                </c:pt>
                <c:pt idx="3870" formatCode="0">
                  <c:v>0.25</c:v>
                </c:pt>
                <c:pt idx="3873" formatCode="0">
                  <c:v>0.24</c:v>
                </c:pt>
                <c:pt idx="3874" formatCode="0">
                  <c:v>0.22</c:v>
                </c:pt>
                <c:pt idx="3875" formatCode="0">
                  <c:v>0.25</c:v>
                </c:pt>
                <c:pt idx="3876" formatCode="0">
                  <c:v>0.25</c:v>
                </c:pt>
                <c:pt idx="3877" formatCode="0">
                  <c:v>0.23</c:v>
                </c:pt>
                <c:pt idx="3880" formatCode="0">
                  <c:v>0.23</c:v>
                </c:pt>
                <c:pt idx="3881" formatCode="0">
                  <c:v>0.23</c:v>
                </c:pt>
                <c:pt idx="3882" formatCode="0">
                  <c:v>0.22</c:v>
                </c:pt>
                <c:pt idx="3883" formatCode="0">
                  <c:v>0.21</c:v>
                </c:pt>
                <c:pt idx="3884" formatCode="0">
                  <c:v>0.2</c:v>
                </c:pt>
                <c:pt idx="3887" formatCode="0">
                  <c:v>0.21</c:v>
                </c:pt>
                <c:pt idx="3888" formatCode="0">
                  <c:v>0.2</c:v>
                </c:pt>
                <c:pt idx="3889" formatCode="0">
                  <c:v>0.19</c:v>
                </c:pt>
                <c:pt idx="3891" formatCode="0">
                  <c:v>0.15</c:v>
                </c:pt>
                <c:pt idx="3894" formatCode="0">
                  <c:v>0.15</c:v>
                </c:pt>
                <c:pt idx="3895" formatCode="0">
                  <c:v>0.12</c:v>
                </c:pt>
                <c:pt idx="3896" formatCode="0">
                  <c:v>0.14000000000000001</c:v>
                </c:pt>
                <c:pt idx="3897" formatCode="0">
                  <c:v>0.16</c:v>
                </c:pt>
                <c:pt idx="3898" formatCode="0">
                  <c:v>0.15</c:v>
                </c:pt>
                <c:pt idx="3901" formatCode="0">
                  <c:v>0.14000000000000001</c:v>
                </c:pt>
                <c:pt idx="3902" formatCode="0">
                  <c:v>0.15</c:v>
                </c:pt>
                <c:pt idx="3903" formatCode="0">
                  <c:v>0.12</c:v>
                </c:pt>
                <c:pt idx="3905" formatCode="0">
                  <c:v>0.13</c:v>
                </c:pt>
                <c:pt idx="3908" formatCode="0">
                  <c:v>0.17</c:v>
                </c:pt>
                <c:pt idx="3909" formatCode="0">
                  <c:v>0.17</c:v>
                </c:pt>
                <c:pt idx="3910" formatCode="0">
                  <c:v>0.17</c:v>
                </c:pt>
                <c:pt idx="3911" formatCode="0">
                  <c:v>0.18</c:v>
                </c:pt>
                <c:pt idx="3912" formatCode="0">
                  <c:v>0.18</c:v>
                </c:pt>
                <c:pt idx="3915" formatCode="0">
                  <c:v>0.18</c:v>
                </c:pt>
                <c:pt idx="3916" formatCode="0">
                  <c:v>0.16</c:v>
                </c:pt>
                <c:pt idx="3917" formatCode="0">
                  <c:v>0.17</c:v>
                </c:pt>
                <c:pt idx="3918" formatCode="0">
                  <c:v>0.18</c:v>
                </c:pt>
                <c:pt idx="3919" formatCode="0">
                  <c:v>0.15</c:v>
                </c:pt>
                <c:pt idx="3922" formatCode="0">
                  <c:v>0.15</c:v>
                </c:pt>
                <c:pt idx="3923" formatCode="0">
                  <c:v>0.15</c:v>
                </c:pt>
                <c:pt idx="3924" formatCode="0">
                  <c:v>0.15</c:v>
                </c:pt>
                <c:pt idx="3925" formatCode="0">
                  <c:v>0.16</c:v>
                </c:pt>
                <c:pt idx="3926" formatCode="0">
                  <c:v>0.15</c:v>
                </c:pt>
                <c:pt idx="3929" formatCode="0">
                  <c:v>0.15</c:v>
                </c:pt>
                <c:pt idx="3930" formatCode="0">
                  <c:v>0.17</c:v>
                </c:pt>
                <c:pt idx="3931" formatCode="0">
                  <c:v>0.15</c:v>
                </c:pt>
                <c:pt idx="3932" formatCode="0">
                  <c:v>0.17</c:v>
                </c:pt>
                <c:pt idx="3936" formatCode="0">
                  <c:v>0.19</c:v>
                </c:pt>
                <c:pt idx="3937" formatCode="0">
                  <c:v>0.2</c:v>
                </c:pt>
                <c:pt idx="3938" formatCode="0">
                  <c:v>0.19</c:v>
                </c:pt>
                <c:pt idx="3939" formatCode="0">
                  <c:v>0.2</c:v>
                </c:pt>
                <c:pt idx="3940" formatCode="0">
                  <c:v>0.21</c:v>
                </c:pt>
                <c:pt idx="3943" formatCode="0">
                  <c:v>0.2</c:v>
                </c:pt>
                <c:pt idx="3944" formatCode="0">
                  <c:v>0.19</c:v>
                </c:pt>
                <c:pt idx="3945" formatCode="0">
                  <c:v>0.24</c:v>
                </c:pt>
                <c:pt idx="3946" formatCode="0">
                  <c:v>0.22</c:v>
                </c:pt>
                <c:pt idx="3947" formatCode="0">
                  <c:v>0.21</c:v>
                </c:pt>
                <c:pt idx="3950" formatCode="0">
                  <c:v>0.19</c:v>
                </c:pt>
                <c:pt idx="3951" formatCode="0">
                  <c:v>0.22</c:v>
                </c:pt>
                <c:pt idx="3952" formatCode="0">
                  <c:v>0.23</c:v>
                </c:pt>
                <c:pt idx="3953" formatCode="0">
                  <c:v>0.23</c:v>
                </c:pt>
                <c:pt idx="3954" formatCode="0">
                  <c:v>0.25</c:v>
                </c:pt>
                <c:pt idx="3958" formatCode="0">
                  <c:v>0.28000000000000003</c:v>
                </c:pt>
                <c:pt idx="3959" formatCode="0">
                  <c:v>0.27</c:v>
                </c:pt>
                <c:pt idx="3960" formatCode="0">
                  <c:v>0.3</c:v>
                </c:pt>
                <c:pt idx="3961" formatCode="0">
                  <c:v>0.31</c:v>
                </c:pt>
                <c:pt idx="3964" formatCode="0">
                  <c:v>0.26</c:v>
                </c:pt>
                <c:pt idx="3965" formatCode="0">
                  <c:v>0.26</c:v>
                </c:pt>
                <c:pt idx="3966" formatCode="0">
                  <c:v>0.24</c:v>
                </c:pt>
                <c:pt idx="3967" formatCode="0">
                  <c:v>0.17</c:v>
                </c:pt>
                <c:pt idx="3968" formatCode="0">
                  <c:v>0.08</c:v>
                </c:pt>
                <c:pt idx="3971" formatCode="0">
                  <c:v>7.0000000000000007E-2</c:v>
                </c:pt>
                <c:pt idx="3972" formatCode="0">
                  <c:v>0.02</c:v>
                </c:pt>
                <c:pt idx="3973" formatCode="0">
                  <c:v>-0.03</c:v>
                </c:pt>
                <c:pt idx="3974" formatCode="0">
                  <c:v>-7.0000000000000007E-2</c:v>
                </c:pt>
                <c:pt idx="3975" formatCode="0">
                  <c:v>-0.1</c:v>
                </c:pt>
                <c:pt idx="3978" formatCode="0">
                  <c:v>-0.04</c:v>
                </c:pt>
                <c:pt idx="3979" formatCode="0">
                  <c:v>-0.1</c:v>
                </c:pt>
                <c:pt idx="3980" formatCode="0">
                  <c:v>-0.13</c:v>
                </c:pt>
                <c:pt idx="3981" formatCode="0">
                  <c:v>0</c:v>
                </c:pt>
                <c:pt idx="3982" formatCode="0">
                  <c:v>-0.02</c:v>
                </c:pt>
                <c:pt idx="3985" formatCode="0">
                  <c:v>-0.06</c:v>
                </c:pt>
                <c:pt idx="3986" formatCode="0">
                  <c:v>-0.1</c:v>
                </c:pt>
                <c:pt idx="3987" formatCode="0">
                  <c:v>-7.0000000000000007E-2</c:v>
                </c:pt>
                <c:pt idx="3988" formatCode="0">
                  <c:v>-0.11</c:v>
                </c:pt>
                <c:pt idx="3989" formatCode="0">
                  <c:v>-0.17</c:v>
                </c:pt>
                <c:pt idx="3993" formatCode="0">
                  <c:v>-0.21</c:v>
                </c:pt>
                <c:pt idx="3994" formatCode="0">
                  <c:v>-0.17</c:v>
                </c:pt>
                <c:pt idx="3995" formatCode="0">
                  <c:v>-0.16</c:v>
                </c:pt>
                <c:pt idx="3996" formatCode="0">
                  <c:v>-0.09</c:v>
                </c:pt>
                <c:pt idx="3999" formatCode="0">
                  <c:v>-0.1</c:v>
                </c:pt>
                <c:pt idx="4000" formatCode="0">
                  <c:v>-0.11</c:v>
                </c:pt>
                <c:pt idx="4001" formatCode="0">
                  <c:v>-0.13</c:v>
                </c:pt>
                <c:pt idx="4002" formatCode="0">
                  <c:v>-0.12</c:v>
                </c:pt>
                <c:pt idx="4003" formatCode="0">
                  <c:v>-0.11</c:v>
                </c:pt>
                <c:pt idx="4006" formatCode="0">
                  <c:v>-0.13</c:v>
                </c:pt>
                <c:pt idx="4007" formatCode="0">
                  <c:v>-0.09</c:v>
                </c:pt>
                <c:pt idx="4008" formatCode="0">
                  <c:v>-0.12</c:v>
                </c:pt>
                <c:pt idx="4009" formatCode="0">
                  <c:v>-0.13</c:v>
                </c:pt>
                <c:pt idx="4010" formatCode="0">
                  <c:v>-0.16</c:v>
                </c:pt>
                <c:pt idx="4013" formatCode="0">
                  <c:v>-0.16</c:v>
                </c:pt>
                <c:pt idx="4014" formatCode="0">
                  <c:v>-0.17</c:v>
                </c:pt>
                <c:pt idx="4015" formatCode="0">
                  <c:v>-0.21</c:v>
                </c:pt>
                <c:pt idx="4016" formatCode="0">
                  <c:v>-0.24</c:v>
                </c:pt>
                <c:pt idx="4017" formatCode="0">
                  <c:v>-0.3</c:v>
                </c:pt>
                <c:pt idx="4020" formatCode="0">
                  <c:v>-0.34</c:v>
                </c:pt>
                <c:pt idx="4021" formatCode="0">
                  <c:v>-0.37</c:v>
                </c:pt>
                <c:pt idx="4022" formatCode="0">
                  <c:v>-0.37</c:v>
                </c:pt>
                <c:pt idx="4023" formatCode="0">
                  <c:v>-0.44</c:v>
                </c:pt>
                <c:pt idx="4024" formatCode="0">
                  <c:v>-0.44</c:v>
                </c:pt>
                <c:pt idx="4027" formatCode="0">
                  <c:v>-0.45</c:v>
                </c:pt>
                <c:pt idx="4028" formatCode="0">
                  <c:v>-0.43</c:v>
                </c:pt>
                <c:pt idx="4029" formatCode="0">
                  <c:v>-0.41</c:v>
                </c:pt>
                <c:pt idx="4030" formatCode="0">
                  <c:v>-0.46</c:v>
                </c:pt>
                <c:pt idx="4031" formatCode="0">
                  <c:v>-0.47</c:v>
                </c:pt>
                <c:pt idx="4034" formatCode="0">
                  <c:v>-0.45</c:v>
                </c:pt>
                <c:pt idx="4035" formatCode="0">
                  <c:v>-0.45</c:v>
                </c:pt>
                <c:pt idx="4036" formatCode="0">
                  <c:v>-0.45</c:v>
                </c:pt>
                <c:pt idx="4037" formatCode="0">
                  <c:v>-0.45</c:v>
                </c:pt>
                <c:pt idx="4038" formatCode="0">
                  <c:v>-0.52</c:v>
                </c:pt>
                <c:pt idx="4041" formatCode="0">
                  <c:v>-0.51</c:v>
                </c:pt>
                <c:pt idx="4042" formatCode="0">
                  <c:v>-0.47</c:v>
                </c:pt>
                <c:pt idx="4043" formatCode="0">
                  <c:v>-0.43</c:v>
                </c:pt>
                <c:pt idx="4044" formatCode="0">
                  <c:v>-0.46</c:v>
                </c:pt>
                <c:pt idx="4045" formatCode="0">
                  <c:v>-0.42</c:v>
                </c:pt>
                <c:pt idx="4048" formatCode="0">
                  <c:v>-0.32</c:v>
                </c:pt>
                <c:pt idx="4049" formatCode="0">
                  <c:v>-0.28000000000000003</c:v>
                </c:pt>
                <c:pt idx="4050" formatCode="0">
                  <c:v>-0.34</c:v>
                </c:pt>
                <c:pt idx="4051" formatCode="0">
                  <c:v>-0.39</c:v>
                </c:pt>
                <c:pt idx="4055" formatCode="0">
                  <c:v>-0.36</c:v>
                </c:pt>
                <c:pt idx="4056" formatCode="0">
                  <c:v>-0.34</c:v>
                </c:pt>
                <c:pt idx="4057" formatCode="0">
                  <c:v>-0.36</c:v>
                </c:pt>
                <c:pt idx="4058" formatCode="0">
                  <c:v>-0.4</c:v>
                </c:pt>
                <c:pt idx="4059" formatCode="0">
                  <c:v>-0.45</c:v>
                </c:pt>
                <c:pt idx="4062" formatCode="0">
                  <c:v>-0.44</c:v>
                </c:pt>
                <c:pt idx="4063" formatCode="0">
                  <c:v>-0.4</c:v>
                </c:pt>
                <c:pt idx="4064" formatCode="0">
                  <c:v>-0.33</c:v>
                </c:pt>
                <c:pt idx="4065" formatCode="0">
                  <c:v>-0.31</c:v>
                </c:pt>
                <c:pt idx="4066" formatCode="0">
                  <c:v>-0.33</c:v>
                </c:pt>
                <c:pt idx="4069" formatCode="0">
                  <c:v>-0.3</c:v>
                </c:pt>
                <c:pt idx="4070" formatCode="0">
                  <c:v>-0.33</c:v>
                </c:pt>
                <c:pt idx="4071" formatCode="0">
                  <c:v>-0.37</c:v>
                </c:pt>
                <c:pt idx="4072" formatCode="0">
                  <c:v>-0.39</c:v>
                </c:pt>
                <c:pt idx="4073" formatCode="0">
                  <c:v>-0.4</c:v>
                </c:pt>
                <c:pt idx="4076" formatCode="0">
                  <c:v>-0.41</c:v>
                </c:pt>
                <c:pt idx="4077" formatCode="0">
                  <c:v>-0.46</c:v>
                </c:pt>
                <c:pt idx="4078" formatCode="0">
                  <c:v>-0.42</c:v>
                </c:pt>
                <c:pt idx="4079" formatCode="0">
                  <c:v>-0.37</c:v>
                </c:pt>
                <c:pt idx="4080" formatCode="0">
                  <c:v>-0.35</c:v>
                </c:pt>
                <c:pt idx="4083" formatCode="0">
                  <c:v>-0.37</c:v>
                </c:pt>
                <c:pt idx="4084" formatCode="0">
                  <c:v>-0.38</c:v>
                </c:pt>
                <c:pt idx="4085" formatCode="0">
                  <c:v>-0.32</c:v>
                </c:pt>
                <c:pt idx="4086" formatCode="0">
                  <c:v>-0.32</c:v>
                </c:pt>
                <c:pt idx="4087" formatCode="0">
                  <c:v>-0.36</c:v>
                </c:pt>
                <c:pt idx="4091" formatCode="0">
                  <c:v>-0.36</c:v>
                </c:pt>
                <c:pt idx="4092" formatCode="0">
                  <c:v>-0.4</c:v>
                </c:pt>
                <c:pt idx="4093" formatCode="0">
                  <c:v>-0.41</c:v>
                </c:pt>
                <c:pt idx="4094" formatCode="0">
                  <c:v>-0.37</c:v>
                </c:pt>
                <c:pt idx="4097" formatCode="0">
                  <c:v>-0.37</c:v>
                </c:pt>
                <c:pt idx="4098" formatCode="0">
                  <c:v>-0.37</c:v>
                </c:pt>
                <c:pt idx="4099" formatCode="0">
                  <c:v>-0.39</c:v>
                </c:pt>
                <c:pt idx="4100" formatCode="0">
                  <c:v>-0.43</c:v>
                </c:pt>
                <c:pt idx="4101" formatCode="0">
                  <c:v>-0.43</c:v>
                </c:pt>
                <c:pt idx="4104" formatCode="0">
                  <c:v>-0.43</c:v>
                </c:pt>
                <c:pt idx="4105" formatCode="0">
                  <c:v>-0.38</c:v>
                </c:pt>
                <c:pt idx="4106" formatCode="0">
                  <c:v>-0.38</c:v>
                </c:pt>
                <c:pt idx="4107" formatCode="0">
                  <c:v>-0.39</c:v>
                </c:pt>
                <c:pt idx="4108" formatCode="0">
                  <c:v>-0.39</c:v>
                </c:pt>
                <c:pt idx="4111" formatCode="0">
                  <c:v>-0.4</c:v>
                </c:pt>
                <c:pt idx="4112" formatCode="0">
                  <c:v>-0.4</c:v>
                </c:pt>
                <c:pt idx="4113" formatCode="0">
                  <c:v>-0.39</c:v>
                </c:pt>
                <c:pt idx="4114" formatCode="0">
                  <c:v>-0.38</c:v>
                </c:pt>
                <c:pt idx="4115" formatCode="0">
                  <c:v>-0.36</c:v>
                </c:pt>
                <c:pt idx="4118" formatCode="0">
                  <c:v>-0.39</c:v>
                </c:pt>
                <c:pt idx="4119" formatCode="0">
                  <c:v>-0.4</c:v>
                </c:pt>
                <c:pt idx="4120" formatCode="0">
                  <c:v>-0.32</c:v>
                </c:pt>
                <c:pt idx="4121" formatCode="0">
                  <c:v>-0.33</c:v>
                </c:pt>
                <c:pt idx="4122" formatCode="0">
                  <c:v>-0.35</c:v>
                </c:pt>
                <c:pt idx="4125" formatCode="0">
                  <c:v>-0.31</c:v>
                </c:pt>
                <c:pt idx="4127" formatCode="0">
                  <c:v>-0.3</c:v>
                </c:pt>
                <c:pt idx="4128" formatCode="0">
                  <c:v>-0.28999999999999998</c:v>
                </c:pt>
                <c:pt idx="4129" formatCode="0">
                  <c:v>-0.28000000000000003</c:v>
                </c:pt>
                <c:pt idx="4132" formatCode="0">
                  <c:v>-0.27</c:v>
                </c:pt>
                <c:pt idx="4133" formatCode="0">
                  <c:v>-0.26</c:v>
                </c:pt>
                <c:pt idx="4134" formatCode="0">
                  <c:v>-0.25</c:v>
                </c:pt>
                <c:pt idx="4135" formatCode="0">
                  <c:v>-0.3</c:v>
                </c:pt>
                <c:pt idx="4136" formatCode="0">
                  <c:v>-0.31</c:v>
                </c:pt>
                <c:pt idx="4139" formatCode="0">
                  <c:v>-0.28999999999999998</c:v>
                </c:pt>
                <c:pt idx="4140" formatCode="0">
                  <c:v>-0.28000000000000003</c:v>
                </c:pt>
                <c:pt idx="4141" formatCode="0">
                  <c:v>-0.3</c:v>
                </c:pt>
                <c:pt idx="4142" formatCode="0">
                  <c:v>-0.31</c:v>
                </c:pt>
                <c:pt idx="4143" formatCode="0">
                  <c:v>-0.31</c:v>
                </c:pt>
                <c:pt idx="4146" formatCode="0">
                  <c:v>-0.31</c:v>
                </c:pt>
                <c:pt idx="4147" formatCode="0">
                  <c:v>-0.31</c:v>
                </c:pt>
                <c:pt idx="4148" formatCode="0">
                  <c:v>-0.25</c:v>
                </c:pt>
                <c:pt idx="4149" formatCode="0">
                  <c:v>-0.25</c:v>
                </c:pt>
                <c:pt idx="4150" formatCode="0">
                  <c:v>-0.26</c:v>
                </c:pt>
                <c:pt idx="4153" formatCode="0">
                  <c:v>-0.26</c:v>
                </c:pt>
                <c:pt idx="4154" formatCode="0">
                  <c:v>-0.27</c:v>
                </c:pt>
                <c:pt idx="4155" formatCode="0">
                  <c:v>-0.25</c:v>
                </c:pt>
                <c:pt idx="4156" formatCode="0">
                  <c:v>-0.27</c:v>
                </c:pt>
                <c:pt idx="4157" formatCode="0">
                  <c:v>-0.24</c:v>
                </c:pt>
                <c:pt idx="4160" formatCode="0">
                  <c:v>-0.23</c:v>
                </c:pt>
                <c:pt idx="4161" formatCode="0">
                  <c:v>-0.23</c:v>
                </c:pt>
                <c:pt idx="4162" formatCode="0">
                  <c:v>-0.37</c:v>
                </c:pt>
                <c:pt idx="4163" formatCode="0">
                  <c:v>-0.4</c:v>
                </c:pt>
                <c:pt idx="4164" formatCode="0">
                  <c:v>-0.46</c:v>
                </c:pt>
                <c:pt idx="4167" formatCode="0">
                  <c:v>-0.47</c:v>
                </c:pt>
                <c:pt idx="4168" formatCode="0">
                  <c:v>-0.47</c:v>
                </c:pt>
                <c:pt idx="4169" formatCode="0">
                  <c:v>-0.47</c:v>
                </c:pt>
                <c:pt idx="4170" formatCode="0">
                  <c:v>-0.49</c:v>
                </c:pt>
                <c:pt idx="4171" formatCode="0">
                  <c:v>-0.49</c:v>
                </c:pt>
                <c:pt idx="4174" formatCode="0">
                  <c:v>-0.49</c:v>
                </c:pt>
                <c:pt idx="4175" formatCode="0">
                  <c:v>-0.49</c:v>
                </c:pt>
                <c:pt idx="4176" formatCode="0">
                  <c:v>-0.47</c:v>
                </c:pt>
                <c:pt idx="4177" formatCode="0">
                  <c:v>-0.46</c:v>
                </c:pt>
                <c:pt idx="4178" formatCode="0">
                  <c:v>-0.46</c:v>
                </c:pt>
                <c:pt idx="4181" formatCode="0">
                  <c:v>-0.45</c:v>
                </c:pt>
                <c:pt idx="4182" formatCode="0">
                  <c:v>-0.45</c:v>
                </c:pt>
                <c:pt idx="4183" formatCode="0">
                  <c:v>-0.43</c:v>
                </c:pt>
                <c:pt idx="4184" formatCode="0">
                  <c:v>-0.45</c:v>
                </c:pt>
                <c:pt idx="4185" formatCode="0">
                  <c:v>-0.41</c:v>
                </c:pt>
                <c:pt idx="4189" formatCode="0">
                  <c:v>-0.4</c:v>
                </c:pt>
                <c:pt idx="4190" formatCode="0">
                  <c:v>-0.39</c:v>
                </c:pt>
                <c:pt idx="4191" formatCode="0">
                  <c:v>-0.38</c:v>
                </c:pt>
                <c:pt idx="4192" formatCode="0">
                  <c:v>-0.38</c:v>
                </c:pt>
                <c:pt idx="4195" formatCode="0">
                  <c:v>-0.35</c:v>
                </c:pt>
                <c:pt idx="4196" formatCode="0">
                  <c:v>-0.34</c:v>
                </c:pt>
                <c:pt idx="4197" formatCode="0">
                  <c:v>-0.35</c:v>
                </c:pt>
                <c:pt idx="4198" formatCode="0">
                  <c:v>-0.32</c:v>
                </c:pt>
                <c:pt idx="4199" formatCode="0">
                  <c:v>-0.23</c:v>
                </c:pt>
                <c:pt idx="4202" formatCode="0">
                  <c:v>-0.16</c:v>
                </c:pt>
                <c:pt idx="4203" formatCode="0">
                  <c:v>-0.19</c:v>
                </c:pt>
                <c:pt idx="4204" formatCode="0">
                  <c:v>-0.2</c:v>
                </c:pt>
                <c:pt idx="4205" formatCode="0">
                  <c:v>-0.23</c:v>
                </c:pt>
                <c:pt idx="4206" formatCode="0">
                  <c:v>-0.24</c:v>
                </c:pt>
                <c:pt idx="4209" formatCode="0">
                  <c:v>-0.27</c:v>
                </c:pt>
                <c:pt idx="4210" formatCode="0">
                  <c:v>-0.26</c:v>
                </c:pt>
                <c:pt idx="4211" formatCode="0">
                  <c:v>-0.17</c:v>
                </c:pt>
                <c:pt idx="4212" formatCode="0">
                  <c:v>-0.2</c:v>
                </c:pt>
                <c:pt idx="4213" formatCode="0">
                  <c:v>-0.18</c:v>
                </c:pt>
                <c:pt idx="4216" formatCode="0">
                  <c:v>-0.15</c:v>
                </c:pt>
                <c:pt idx="4217" formatCode="0">
                  <c:v>-0.13</c:v>
                </c:pt>
                <c:pt idx="4218" formatCode="0">
                  <c:v>-0.13</c:v>
                </c:pt>
                <c:pt idx="4219" formatCode="0">
                  <c:v>-0.15</c:v>
                </c:pt>
                <c:pt idx="4220" formatCode="0">
                  <c:v>-0.16</c:v>
                </c:pt>
                <c:pt idx="4224" formatCode="0">
                  <c:v>-0.18</c:v>
                </c:pt>
                <c:pt idx="4225" formatCode="0">
                  <c:v>-0.16</c:v>
                </c:pt>
                <c:pt idx="4226" formatCode="0">
                  <c:v>-0.13</c:v>
                </c:pt>
                <c:pt idx="4227" formatCode="0">
                  <c:v>-0.11</c:v>
                </c:pt>
                <c:pt idx="4230" formatCode="0">
                  <c:v>-0.15</c:v>
                </c:pt>
                <c:pt idx="4231" formatCode="0">
                  <c:v>-0.15</c:v>
                </c:pt>
                <c:pt idx="4232" formatCode="0">
                  <c:v>-0.16</c:v>
                </c:pt>
                <c:pt idx="4233" formatCode="0">
                  <c:v>-0.2</c:v>
                </c:pt>
                <c:pt idx="4234" formatCode="0">
                  <c:v>-0.2</c:v>
                </c:pt>
                <c:pt idx="4237" formatCode="0">
                  <c:v>-0.23</c:v>
                </c:pt>
                <c:pt idx="4238" formatCode="0">
                  <c:v>-0.23</c:v>
                </c:pt>
                <c:pt idx="4239" formatCode="0">
                  <c:v>-0.2</c:v>
                </c:pt>
                <c:pt idx="4240" formatCode="0">
                  <c:v>-0.21</c:v>
                </c:pt>
                <c:pt idx="4241" formatCode="0">
                  <c:v>-0.22</c:v>
                </c:pt>
                <c:pt idx="4244" formatCode="0">
                  <c:v>-0.23</c:v>
                </c:pt>
                <c:pt idx="4245" formatCode="0">
                  <c:v>-0.17</c:v>
                </c:pt>
                <c:pt idx="4246" formatCode="0">
                  <c:v>-0.14000000000000001</c:v>
                </c:pt>
                <c:pt idx="4247" formatCode="0">
                  <c:v>-0.13</c:v>
                </c:pt>
                <c:pt idx="4248" formatCode="0">
                  <c:v>-0.11</c:v>
                </c:pt>
                <c:pt idx="4251" formatCode="0">
                  <c:v>-0.12</c:v>
                </c:pt>
                <c:pt idx="4252" formatCode="0">
                  <c:v>-0.12</c:v>
                </c:pt>
                <c:pt idx="4253" formatCode="0">
                  <c:v>-0.12</c:v>
                </c:pt>
                <c:pt idx="4254" formatCode="0">
                  <c:v>-0.12</c:v>
                </c:pt>
                <c:pt idx="4255" formatCode="0">
                  <c:v>-0.1</c:v>
                </c:pt>
                <c:pt idx="4258" formatCode="0">
                  <c:v>-0.13</c:v>
                </c:pt>
                <c:pt idx="4259" formatCode="0">
                  <c:v>-0.16</c:v>
                </c:pt>
                <c:pt idx="4260" formatCode="0">
                  <c:v>-0.18</c:v>
                </c:pt>
                <c:pt idx="4261" formatCode="0">
                  <c:v>-0.19</c:v>
                </c:pt>
                <c:pt idx="4262" formatCode="0">
                  <c:v>-0.17</c:v>
                </c:pt>
                <c:pt idx="4265" formatCode="0">
                  <c:v>-0.19</c:v>
                </c:pt>
                <c:pt idx="4266" formatCode="0">
                  <c:v>-0.19</c:v>
                </c:pt>
                <c:pt idx="4267" formatCode="0">
                  <c:v>-0.23</c:v>
                </c:pt>
                <c:pt idx="4269" formatCode="0">
                  <c:v>-0.23</c:v>
                </c:pt>
                <c:pt idx="4272" formatCode="0">
                  <c:v>-0.22</c:v>
                </c:pt>
                <c:pt idx="4273" formatCode="0">
                  <c:v>-0.2</c:v>
                </c:pt>
                <c:pt idx="4274" formatCode="0">
                  <c:v>-0.14000000000000001</c:v>
                </c:pt>
                <c:pt idx="4275" formatCode="0">
                  <c:v>-0.13</c:v>
                </c:pt>
                <c:pt idx="4276" formatCode="0">
                  <c:v>-0.1</c:v>
                </c:pt>
                <c:pt idx="4279" formatCode="0">
                  <c:v>-0.06</c:v>
                </c:pt>
                <c:pt idx="4280" formatCode="0">
                  <c:v>-0.06</c:v>
                </c:pt>
                <c:pt idx="4281" formatCode="0">
                  <c:v>-0.1</c:v>
                </c:pt>
                <c:pt idx="4282" formatCode="0">
                  <c:v>-0.13</c:v>
                </c:pt>
                <c:pt idx="4283" formatCode="0">
                  <c:v>-0.15</c:v>
                </c:pt>
                <c:pt idx="4286" formatCode="0">
                  <c:v>-0.15</c:v>
                </c:pt>
                <c:pt idx="4287" formatCode="0">
                  <c:v>-0.18</c:v>
                </c:pt>
                <c:pt idx="4288" formatCode="0">
                  <c:v>-0.16</c:v>
                </c:pt>
                <c:pt idx="4289" formatCode="0">
                  <c:v>-0.2</c:v>
                </c:pt>
                <c:pt idx="4290" formatCode="0">
                  <c:v>-0.18</c:v>
                </c:pt>
                <c:pt idx="4293" formatCode="0">
                  <c:v>-0.16</c:v>
                </c:pt>
                <c:pt idx="4294" formatCode="0">
                  <c:v>-0.16</c:v>
                </c:pt>
                <c:pt idx="4295" formatCode="0">
                  <c:v>-0.16</c:v>
                </c:pt>
                <c:pt idx="4296" formatCode="0">
                  <c:v>-0.11</c:v>
                </c:pt>
                <c:pt idx="4297" formatCode="0">
                  <c:v>-0.08</c:v>
                </c:pt>
                <c:pt idx="4301" formatCode="0">
                  <c:v>-0.06</c:v>
                </c:pt>
                <c:pt idx="4302" formatCode="0">
                  <c:v>0.01</c:v>
                </c:pt>
                <c:pt idx="4303" formatCode="0">
                  <c:v>-0.05</c:v>
                </c:pt>
                <c:pt idx="4304" formatCode="0">
                  <c:v>0.01</c:v>
                </c:pt>
                <c:pt idx="4308" formatCode="0">
                  <c:v>0.05</c:v>
                </c:pt>
                <c:pt idx="4309" formatCode="0">
                  <c:v>0.22</c:v>
                </c:pt>
                <c:pt idx="4310" formatCode="0">
                  <c:v>0.26</c:v>
                </c:pt>
                <c:pt idx="4311" formatCode="0">
                  <c:v>0.37</c:v>
                </c:pt>
                <c:pt idx="4314" formatCode="0">
                  <c:v>0.4</c:v>
                </c:pt>
                <c:pt idx="4315" formatCode="0">
                  <c:v>0.34</c:v>
                </c:pt>
                <c:pt idx="4316" formatCode="0">
                  <c:v>0.34</c:v>
                </c:pt>
                <c:pt idx="4317" formatCode="0">
                  <c:v>0.37</c:v>
                </c:pt>
                <c:pt idx="4318" formatCode="0">
                  <c:v>0.35</c:v>
                </c:pt>
                <c:pt idx="4322" formatCode="0">
                  <c:v>0.35</c:v>
                </c:pt>
                <c:pt idx="4323" formatCode="0">
                  <c:v>0.35</c:v>
                </c:pt>
                <c:pt idx="4324" formatCode="0">
                  <c:v>0.4</c:v>
                </c:pt>
                <c:pt idx="4325" formatCode="0">
                  <c:v>0.44</c:v>
                </c:pt>
                <c:pt idx="4328" formatCode="0">
                  <c:v>0.5</c:v>
                </c:pt>
                <c:pt idx="4329" formatCode="0">
                  <c:v>0.48</c:v>
                </c:pt>
                <c:pt idx="4330" formatCode="0">
                  <c:v>0.52</c:v>
                </c:pt>
                <c:pt idx="4331" formatCode="0">
                  <c:v>0.51</c:v>
                </c:pt>
                <c:pt idx="4332" formatCode="0">
                  <c:v>0.51</c:v>
                </c:pt>
                <c:pt idx="4335" formatCode="0">
                  <c:v>0.55000000000000004</c:v>
                </c:pt>
                <c:pt idx="4336" formatCode="0">
                  <c:v>0.54</c:v>
                </c:pt>
                <c:pt idx="4337" formatCode="0">
                  <c:v>0.56999999999999995</c:v>
                </c:pt>
                <c:pt idx="4338" formatCode="0">
                  <c:v>0.55000000000000004</c:v>
                </c:pt>
                <c:pt idx="4339" formatCode="0">
                  <c:v>0.52</c:v>
                </c:pt>
                <c:pt idx="4342" formatCode="0">
                  <c:v>0.5</c:v>
                </c:pt>
                <c:pt idx="4343" formatCode="0">
                  <c:v>0.5</c:v>
                </c:pt>
                <c:pt idx="4344" formatCode="0">
                  <c:v>0.4</c:v>
                </c:pt>
                <c:pt idx="4345" formatCode="0">
                  <c:v>0.37</c:v>
                </c:pt>
                <c:pt idx="4346" formatCode="0">
                  <c:v>0.36</c:v>
                </c:pt>
                <c:pt idx="4349" formatCode="0">
                  <c:v>0.38</c:v>
                </c:pt>
                <c:pt idx="4350" formatCode="0">
                  <c:v>0.32</c:v>
                </c:pt>
                <c:pt idx="4351" formatCode="0">
                  <c:v>0.28999999999999998</c:v>
                </c:pt>
                <c:pt idx="4352" formatCode="0">
                  <c:v>0.3</c:v>
                </c:pt>
                <c:pt idx="4353" formatCode="0">
                  <c:v>0.36</c:v>
                </c:pt>
                <c:pt idx="4357" formatCode="0">
                  <c:v>0.38</c:v>
                </c:pt>
                <c:pt idx="4358" formatCode="0">
                  <c:v>0.46</c:v>
                </c:pt>
                <c:pt idx="4359" formatCode="0">
                  <c:v>0.52</c:v>
                </c:pt>
                <c:pt idx="4360" formatCode="0">
                  <c:v>0.56999999999999995</c:v>
                </c:pt>
                <c:pt idx="4363" formatCode="0">
                  <c:v>0.59</c:v>
                </c:pt>
                <c:pt idx="4364" formatCode="0">
                  <c:v>0.52</c:v>
                </c:pt>
                <c:pt idx="4365" formatCode="0">
                  <c:v>0.51</c:v>
                </c:pt>
                <c:pt idx="4366" formatCode="0">
                  <c:v>0.46</c:v>
                </c:pt>
                <c:pt idx="4367" formatCode="0">
                  <c:v>0.47</c:v>
                </c:pt>
                <c:pt idx="4370" formatCode="0">
                  <c:v>0.49</c:v>
                </c:pt>
                <c:pt idx="4371" formatCode="0">
                  <c:v>0.5</c:v>
                </c:pt>
                <c:pt idx="4372" formatCode="0">
                  <c:v>0.49</c:v>
                </c:pt>
                <c:pt idx="4373" formatCode="0">
                  <c:v>0.46</c:v>
                </c:pt>
                <c:pt idx="4374" formatCode="0">
                  <c:v>0.48</c:v>
                </c:pt>
                <c:pt idx="4377" formatCode="0">
                  <c:v>0.46</c:v>
                </c:pt>
                <c:pt idx="4378" formatCode="0">
                  <c:v>0.49</c:v>
                </c:pt>
                <c:pt idx="4379" formatCode="0">
                  <c:v>0.52</c:v>
                </c:pt>
                <c:pt idx="4380" formatCode="0">
                  <c:v>0.59</c:v>
                </c:pt>
                <c:pt idx="4381" formatCode="0">
                  <c:v>0.52</c:v>
                </c:pt>
                <c:pt idx="4384" formatCode="0">
                  <c:v>0.5</c:v>
                </c:pt>
                <c:pt idx="4385" formatCode="0">
                  <c:v>0.54</c:v>
                </c:pt>
                <c:pt idx="4386" formatCode="0">
                  <c:v>0.56000000000000005</c:v>
                </c:pt>
                <c:pt idx="4387" formatCode="0">
                  <c:v>0.56000000000000005</c:v>
                </c:pt>
                <c:pt idx="4388" formatCode="0">
                  <c:v>0.56000000000000005</c:v>
                </c:pt>
                <c:pt idx="4391" formatCode="0">
                  <c:v>0.57999999999999996</c:v>
                </c:pt>
                <c:pt idx="4392" formatCode="0">
                  <c:v>0.59</c:v>
                </c:pt>
                <c:pt idx="4393" formatCode="0">
                  <c:v>0.67</c:v>
                </c:pt>
                <c:pt idx="4394" formatCode="0">
                  <c:v>0.71</c:v>
                </c:pt>
                <c:pt idx="4395" formatCode="0">
                  <c:v>0.75</c:v>
                </c:pt>
                <c:pt idx="4398" formatCode="0">
                  <c:v>0.76</c:v>
                </c:pt>
                <c:pt idx="4399" formatCode="0">
                  <c:v>0.79</c:v>
                </c:pt>
                <c:pt idx="4400" formatCode="0">
                  <c:v>0.82</c:v>
                </c:pt>
                <c:pt idx="4401" formatCode="0">
                  <c:v>0.79</c:v>
                </c:pt>
                <c:pt idx="4402" formatCode="0">
                  <c:v>0.82</c:v>
                </c:pt>
                <c:pt idx="4405" formatCode="0">
                  <c:v>0.83</c:v>
                </c:pt>
                <c:pt idx="4406" formatCode="0">
                  <c:v>0.85</c:v>
                </c:pt>
                <c:pt idx="4407" formatCode="0">
                  <c:v>0.83</c:v>
                </c:pt>
                <c:pt idx="4408" formatCode="0">
                  <c:v>0.81</c:v>
                </c:pt>
                <c:pt idx="4412" formatCode="0">
                  <c:v>0.79</c:v>
                </c:pt>
                <c:pt idx="4413" formatCode="0">
                  <c:v>0.8</c:v>
                </c:pt>
                <c:pt idx="4414" formatCode="0">
                  <c:v>0.88</c:v>
                </c:pt>
                <c:pt idx="4415" formatCode="0">
                  <c:v>0.98</c:v>
                </c:pt>
                <c:pt idx="4416" formatCode="0">
                  <c:v>1.03</c:v>
                </c:pt>
                <c:pt idx="4419" formatCode="0">
                  <c:v>1.05</c:v>
                </c:pt>
                <c:pt idx="4420" formatCode="0">
                  <c:v>1.06</c:v>
                </c:pt>
                <c:pt idx="4421" formatCode="0">
                  <c:v>1.08</c:v>
                </c:pt>
                <c:pt idx="4422" formatCode="0">
                  <c:v>1.06</c:v>
                </c:pt>
                <c:pt idx="4423" formatCode="0">
                  <c:v>1.06</c:v>
                </c:pt>
                <c:pt idx="4426" formatCode="0">
                  <c:v>1.05</c:v>
                </c:pt>
                <c:pt idx="4427" formatCode="0">
                  <c:v>1.07</c:v>
                </c:pt>
                <c:pt idx="4428" formatCode="0">
                  <c:v>1.04</c:v>
                </c:pt>
                <c:pt idx="4429" formatCode="0">
                  <c:v>1</c:v>
                </c:pt>
                <c:pt idx="4430" formatCode="0">
                  <c:v>1.07</c:v>
                </c:pt>
                <c:pt idx="4433" formatCode="0">
                  <c:v>1.0900000000000001</c:v>
                </c:pt>
                <c:pt idx="4434" formatCode="0">
                  <c:v>1.1399999999999999</c:v>
                </c:pt>
                <c:pt idx="4435" formatCode="0">
                  <c:v>1.1299999999999999</c:v>
                </c:pt>
                <c:pt idx="4436" formatCode="0">
                  <c:v>1.1399999999999999</c:v>
                </c:pt>
                <c:pt idx="4437" formatCode="0">
                  <c:v>1.1499999999999999</c:v>
                </c:pt>
                <c:pt idx="4440" formatCode="0">
                  <c:v>1.17</c:v>
                </c:pt>
                <c:pt idx="4441" formatCode="0">
                  <c:v>1.22</c:v>
                </c:pt>
                <c:pt idx="4442" formatCode="0">
                  <c:v>1.23</c:v>
                </c:pt>
                <c:pt idx="4443" formatCode="0">
                  <c:v>1.1299999999999999</c:v>
                </c:pt>
                <c:pt idx="4444" formatCode="0">
                  <c:v>1.04</c:v>
                </c:pt>
                <c:pt idx="4447" formatCode="0">
                  <c:v>1.04</c:v>
                </c:pt>
                <c:pt idx="4448" formatCode="0">
                  <c:v>1.08</c:v>
                </c:pt>
                <c:pt idx="4449" formatCode="0">
                  <c:v>1.1200000000000001</c:v>
                </c:pt>
                <c:pt idx="4450" formatCode="0">
                  <c:v>1.2</c:v>
                </c:pt>
                <c:pt idx="4451" formatCode="0">
                  <c:v>1.21</c:v>
                </c:pt>
                <c:pt idx="4455" formatCode="0">
                  <c:v>1.21</c:v>
                </c:pt>
                <c:pt idx="4456" formatCode="0">
                  <c:v>1.2</c:v>
                </c:pt>
                <c:pt idx="4457" formatCode="0">
                  <c:v>1.21</c:v>
                </c:pt>
                <c:pt idx="4458" formatCode="0">
                  <c:v>1.17</c:v>
                </c:pt>
                <c:pt idx="4461" formatCode="0">
                  <c:v>1.1599999999999999</c:v>
                </c:pt>
                <c:pt idx="4462" formatCode="0">
                  <c:v>1.17</c:v>
                </c:pt>
                <c:pt idx="4463" formatCode="0">
                  <c:v>1.1499999999999999</c:v>
                </c:pt>
                <c:pt idx="4464" formatCode="0">
                  <c:v>1.19</c:v>
                </c:pt>
                <c:pt idx="4465" formatCode="0">
                  <c:v>1.21</c:v>
                </c:pt>
                <c:pt idx="4468" formatCode="0">
                  <c:v>1.21</c:v>
                </c:pt>
                <c:pt idx="4469" formatCode="0">
                  <c:v>1.18</c:v>
                </c:pt>
                <c:pt idx="4470" formatCode="0">
                  <c:v>1.2</c:v>
                </c:pt>
                <c:pt idx="4471" formatCode="0">
                  <c:v>1.22</c:v>
                </c:pt>
                <c:pt idx="4472" formatCode="0">
                  <c:v>1.26</c:v>
                </c:pt>
                <c:pt idx="4475" formatCode="0">
                  <c:v>1.29</c:v>
                </c:pt>
                <c:pt idx="4476" formatCode="0">
                  <c:v>1.27</c:v>
                </c:pt>
                <c:pt idx="4477" formatCode="0">
                  <c:v>1.26</c:v>
                </c:pt>
                <c:pt idx="4478" formatCode="0">
                  <c:v>1.23</c:v>
                </c:pt>
                <c:pt idx="4479" formatCode="0">
                  <c:v>1.21</c:v>
                </c:pt>
                <c:pt idx="4482" formatCode="0">
                  <c:v>1.2</c:v>
                </c:pt>
                <c:pt idx="4483" formatCode="0">
                  <c:v>1.21</c:v>
                </c:pt>
                <c:pt idx="4484" formatCode="0">
                  <c:v>1.2</c:v>
                </c:pt>
                <c:pt idx="4485" formatCode="0">
                  <c:v>1.1299999999999999</c:v>
                </c:pt>
                <c:pt idx="4486" formatCode="0">
                  <c:v>1.17</c:v>
                </c:pt>
                <c:pt idx="4489" formatCode="0">
                  <c:v>1.1599999999999999</c:v>
                </c:pt>
                <c:pt idx="4490" formatCode="0">
                  <c:v>1.17</c:v>
                </c:pt>
                <c:pt idx="4492" formatCode="0">
                  <c:v>1.2</c:v>
                </c:pt>
                <c:pt idx="4493" formatCode="0">
                  <c:v>1.25</c:v>
                </c:pt>
                <c:pt idx="4496" formatCode="0">
                  <c:v>1.22</c:v>
                </c:pt>
                <c:pt idx="4497" formatCode="0">
                  <c:v>1.24</c:v>
                </c:pt>
                <c:pt idx="4498" formatCode="0">
                  <c:v>1.24</c:v>
                </c:pt>
                <c:pt idx="4499" formatCode="0">
                  <c:v>1.2</c:v>
                </c:pt>
                <c:pt idx="4500" formatCode="0">
                  <c:v>1.1499999999999999</c:v>
                </c:pt>
                <c:pt idx="4503" formatCode="0">
                  <c:v>1.1399999999999999</c:v>
                </c:pt>
                <c:pt idx="4504" formatCode="0">
                  <c:v>1.1299999999999999</c:v>
                </c:pt>
                <c:pt idx="4505" formatCode="0">
                  <c:v>1.1599999999999999</c:v>
                </c:pt>
                <c:pt idx="4506" formatCode="0">
                  <c:v>1.1499999999999999</c:v>
                </c:pt>
                <c:pt idx="4507" formatCode="0">
                  <c:v>1.17</c:v>
                </c:pt>
                <c:pt idx="4510" formatCode="0">
                  <c:v>1.1499999999999999</c:v>
                </c:pt>
                <c:pt idx="4511" formatCode="0">
                  <c:v>1.1599999999999999</c:v>
                </c:pt>
                <c:pt idx="4512" formatCode="0">
                  <c:v>1.22</c:v>
                </c:pt>
                <c:pt idx="4513" formatCode="0">
                  <c:v>1.25</c:v>
                </c:pt>
                <c:pt idx="4514" formatCode="0">
                  <c:v>1.26</c:v>
                </c:pt>
                <c:pt idx="4517" formatCode="0">
                  <c:v>1.25</c:v>
                </c:pt>
                <c:pt idx="4518" formatCode="0">
                  <c:v>1.28</c:v>
                </c:pt>
                <c:pt idx="4519" formatCode="0">
                  <c:v>1.28</c:v>
                </c:pt>
                <c:pt idx="4520" formatCode="0">
                  <c:v>1.28</c:v>
                </c:pt>
                <c:pt idx="4521" formatCode="0">
                  <c:v>1.29</c:v>
                </c:pt>
                <c:pt idx="4524" formatCode="0">
                  <c:v>1.31</c:v>
                </c:pt>
                <c:pt idx="4525" formatCode="0">
                  <c:v>1.3</c:v>
                </c:pt>
                <c:pt idx="4526" formatCode="0">
                  <c:v>1.22</c:v>
                </c:pt>
                <c:pt idx="4527" formatCode="0">
                  <c:v>1.27</c:v>
                </c:pt>
                <c:pt idx="4528" formatCode="0">
                  <c:v>1.26</c:v>
                </c:pt>
                <c:pt idx="4531" formatCode="0">
                  <c:v>1.27</c:v>
                </c:pt>
                <c:pt idx="4532" formatCode="0">
                  <c:v>1.23</c:v>
                </c:pt>
                <c:pt idx="4533" formatCode="0">
                  <c:v>1.2</c:v>
                </c:pt>
                <c:pt idx="4534" formatCode="0">
                  <c:v>1.2</c:v>
                </c:pt>
                <c:pt idx="4535" formatCode="0">
                  <c:v>1.17</c:v>
                </c:pt>
                <c:pt idx="4538" formatCode="0">
                  <c:v>1.17</c:v>
                </c:pt>
                <c:pt idx="4539" formatCode="0">
                  <c:v>1.18</c:v>
                </c:pt>
                <c:pt idx="4540" formatCode="0">
                  <c:v>1.1499999999999999</c:v>
                </c:pt>
                <c:pt idx="4541" formatCode="0">
                  <c:v>1.17</c:v>
                </c:pt>
                <c:pt idx="4542" formatCode="0">
                  <c:v>1.17</c:v>
                </c:pt>
                <c:pt idx="4545" formatCode="0">
                  <c:v>1.1599999999999999</c:v>
                </c:pt>
                <c:pt idx="4546" formatCode="0">
                  <c:v>1.1399999999999999</c:v>
                </c:pt>
                <c:pt idx="4547" formatCode="0">
                  <c:v>1.1100000000000001</c:v>
                </c:pt>
                <c:pt idx="4548" formatCode="0">
                  <c:v>1.18</c:v>
                </c:pt>
                <c:pt idx="4549" formatCode="0">
                  <c:v>1.21</c:v>
                </c:pt>
                <c:pt idx="4553" formatCode="0">
                  <c:v>1.1599999999999999</c:v>
                </c:pt>
                <c:pt idx="4554" formatCode="0">
                  <c:v>1.18</c:v>
                </c:pt>
                <c:pt idx="4555" formatCode="0">
                  <c:v>1.21</c:v>
                </c:pt>
                <c:pt idx="4556" formatCode="0">
                  <c:v>1.27</c:v>
                </c:pt>
                <c:pt idx="4559" formatCode="0">
                  <c:v>1.31</c:v>
                </c:pt>
                <c:pt idx="4562" formatCode="0">
                  <c:v>1.65</c:v>
                </c:pt>
                <c:pt idx="4563" formatCode="0">
                  <c:v>1.7</c:v>
                </c:pt>
                <c:pt idx="4566" formatCode="0">
                  <c:v>1.67</c:v>
                </c:pt>
                <c:pt idx="4567" formatCode="0">
                  <c:v>1.76</c:v>
                </c:pt>
                <c:pt idx="4568" formatCode="0">
                  <c:v>1.88</c:v>
                </c:pt>
                <c:pt idx="4569" formatCode="0">
                  <c:v>1.84</c:v>
                </c:pt>
                <c:pt idx="4570" formatCode="0">
                  <c:v>1.79</c:v>
                </c:pt>
                <c:pt idx="4573" formatCode="0">
                  <c:v>1.79</c:v>
                </c:pt>
                <c:pt idx="4574" formatCode="0">
                  <c:v>1.84</c:v>
                </c:pt>
                <c:pt idx="4575" formatCode="0">
                  <c:v>1.83</c:v>
                </c:pt>
                <c:pt idx="4576" formatCode="0">
                  <c:v>1.8</c:v>
                </c:pt>
                <c:pt idx="4577" formatCode="0">
                  <c:v>1.74</c:v>
                </c:pt>
                <c:pt idx="4580" formatCode="0">
                  <c:v>1.73</c:v>
                </c:pt>
                <c:pt idx="4581" formatCode="0">
                  <c:v>1.76</c:v>
                </c:pt>
                <c:pt idx="4582" formatCode="0">
                  <c:v>1.73</c:v>
                </c:pt>
                <c:pt idx="4583" formatCode="0">
                  <c:v>1.78</c:v>
                </c:pt>
                <c:pt idx="4584" formatCode="0">
                  <c:v>1.81</c:v>
                </c:pt>
                <c:pt idx="4588" formatCode="0">
                  <c:v>1.88</c:v>
                </c:pt>
                <c:pt idx="4589" formatCode="0">
                  <c:v>1.83</c:v>
                </c:pt>
                <c:pt idx="4590" formatCode="0">
                  <c:v>1.81</c:v>
                </c:pt>
                <c:pt idx="4591" formatCode="0">
                  <c:v>1.87</c:v>
                </c:pt>
                <c:pt idx="4594" formatCode="0">
                  <c:v>1.84</c:v>
                </c:pt>
                <c:pt idx="4595" formatCode="0">
                  <c:v>1.82</c:v>
                </c:pt>
                <c:pt idx="4596" formatCode="0">
                  <c:v>1.79</c:v>
                </c:pt>
                <c:pt idx="4597" formatCode="0">
                  <c:v>1.81</c:v>
                </c:pt>
                <c:pt idx="4598" formatCode="0">
                  <c:v>1.86</c:v>
                </c:pt>
                <c:pt idx="4601" formatCode="0">
                  <c:v>1.84</c:v>
                </c:pt>
                <c:pt idx="4602" formatCode="0">
                  <c:v>1.85</c:v>
                </c:pt>
                <c:pt idx="4603" formatCode="0">
                  <c:v>1.89</c:v>
                </c:pt>
                <c:pt idx="4604" formatCode="0">
                  <c:v>1.93</c:v>
                </c:pt>
                <c:pt idx="4605" formatCode="0">
                  <c:v>1.9</c:v>
                </c:pt>
                <c:pt idx="4608" formatCode="0">
                  <c:v>1.95</c:v>
                </c:pt>
                <c:pt idx="4609" formatCode="0">
                  <c:v>1.96</c:v>
                </c:pt>
                <c:pt idx="4610" formatCode="0">
                  <c:v>1.86</c:v>
                </c:pt>
                <c:pt idx="4611" formatCode="0">
                  <c:v>1.75</c:v>
                </c:pt>
                <c:pt idx="4612" formatCode="0">
                  <c:v>1.89</c:v>
                </c:pt>
                <c:pt idx="4615" formatCode="0">
                  <c:v>1.85</c:v>
                </c:pt>
                <c:pt idx="4616" formatCode="0">
                  <c:v>1.93</c:v>
                </c:pt>
                <c:pt idx="4617" formatCode="0">
                  <c:v>1.9</c:v>
                </c:pt>
                <c:pt idx="4618" formatCode="0">
                  <c:v>1.9</c:v>
                </c:pt>
                <c:pt idx="4619" formatCode="0">
                  <c:v>1.89</c:v>
                </c:pt>
                <c:pt idx="4623" formatCode="0">
                  <c:v>1.87</c:v>
                </c:pt>
                <c:pt idx="4624" formatCode="0">
                  <c:v>1.84</c:v>
                </c:pt>
                <c:pt idx="4625" formatCode="0">
                  <c:v>1.81</c:v>
                </c:pt>
                <c:pt idx="4626" formatCode="0">
                  <c:v>1.82</c:v>
                </c:pt>
                <c:pt idx="4629" formatCode="0">
                  <c:v>1.88</c:v>
                </c:pt>
                <c:pt idx="4630" formatCode="0">
                  <c:v>1.92</c:v>
                </c:pt>
                <c:pt idx="4631" formatCode="0">
                  <c:v>1.87</c:v>
                </c:pt>
                <c:pt idx="4633" formatCode="0">
                  <c:v>1.84</c:v>
                </c:pt>
                <c:pt idx="4636" formatCode="0">
                  <c:v>1.83</c:v>
                </c:pt>
                <c:pt idx="4637" formatCode="0">
                  <c:v>1.87</c:v>
                </c:pt>
                <c:pt idx="4638" formatCode="0">
                  <c:v>1.86</c:v>
                </c:pt>
                <c:pt idx="4639" formatCode="0">
                  <c:v>1.92</c:v>
                </c:pt>
                <c:pt idx="4640" formatCode="0">
                  <c:v>1.94</c:v>
                </c:pt>
                <c:pt idx="4643" formatCode="0">
                  <c:v>1.93</c:v>
                </c:pt>
                <c:pt idx="4644" formatCode="0">
                  <c:v>1.89</c:v>
                </c:pt>
                <c:pt idx="4645" formatCode="0">
                  <c:v>1.85</c:v>
                </c:pt>
                <c:pt idx="4646" formatCode="0">
                  <c:v>1.85</c:v>
                </c:pt>
                <c:pt idx="4647" formatCode="0">
                  <c:v>2.0099999999999998</c:v>
                </c:pt>
                <c:pt idx="4650" formatCode="0">
                  <c:v>2.0699999999999998</c:v>
                </c:pt>
                <c:pt idx="4651" formatCode="0">
                  <c:v>2.1</c:v>
                </c:pt>
                <c:pt idx="4652" formatCode="0">
                  <c:v>2.0499999999999998</c:v>
                </c:pt>
                <c:pt idx="4653" formatCode="0">
                  <c:v>2.04</c:v>
                </c:pt>
                <c:pt idx="4654" formatCode="0">
                  <c:v>2.04</c:v>
                </c:pt>
                <c:pt idx="4657" formatCode="0">
                  <c:v>2.0499999999999998</c:v>
                </c:pt>
                <c:pt idx="4658" formatCode="0">
                  <c:v>2.0299999999999998</c:v>
                </c:pt>
                <c:pt idx="4659" formatCode="0">
                  <c:v>1.97</c:v>
                </c:pt>
                <c:pt idx="4660" formatCode="0">
                  <c:v>1.93</c:v>
                </c:pt>
                <c:pt idx="4661" formatCode="0">
                  <c:v>1.95</c:v>
                </c:pt>
                <c:pt idx="4664" formatCode="0">
                  <c:v>1.96</c:v>
                </c:pt>
                <c:pt idx="4666" formatCode="0">
                  <c:v>1.96</c:v>
                </c:pt>
                <c:pt idx="4667" formatCode="0">
                  <c:v>1.94</c:v>
                </c:pt>
                <c:pt idx="4668" formatCode="0">
                  <c:v>1.99</c:v>
                </c:pt>
                <c:pt idx="4671" formatCode="0">
                  <c:v>2</c:v>
                </c:pt>
                <c:pt idx="4673" formatCode="0">
                  <c:v>1.98</c:v>
                </c:pt>
                <c:pt idx="4674" formatCode="0">
                  <c:v>1.97</c:v>
                </c:pt>
                <c:pt idx="4675" formatCode="0">
                  <c:v>1.99</c:v>
                </c:pt>
                <c:pt idx="4678" formatCode="0">
                  <c:v>2.0099999999999998</c:v>
                </c:pt>
                <c:pt idx="4679" formatCode="0">
                  <c:v>2.0299999999999998</c:v>
                </c:pt>
                <c:pt idx="4680" formatCode="0">
                  <c:v>2.0699999999999998</c:v>
                </c:pt>
                <c:pt idx="4681" formatCode="0">
                  <c:v>2.06</c:v>
                </c:pt>
                <c:pt idx="4682" formatCode="0">
                  <c:v>2.16</c:v>
                </c:pt>
                <c:pt idx="4685" formatCode="0">
                  <c:v>2.12</c:v>
                </c:pt>
                <c:pt idx="4686" formatCode="0">
                  <c:v>2.09</c:v>
                </c:pt>
                <c:pt idx="4687" formatCode="0">
                  <c:v>2.04</c:v>
                </c:pt>
                <c:pt idx="4688" formatCode="0">
                  <c:v>2.02</c:v>
                </c:pt>
                <c:pt idx="4689" formatCode="0">
                  <c:v>2.0299999999999998</c:v>
                </c:pt>
                <c:pt idx="4693" formatCode="0">
                  <c:v>1.99</c:v>
                </c:pt>
                <c:pt idx="4694" formatCode="0">
                  <c:v>1.98</c:v>
                </c:pt>
                <c:pt idx="4695" formatCode="0">
                  <c:v>1.92</c:v>
                </c:pt>
                <c:pt idx="4696" formatCode="0">
                  <c:v>1.93</c:v>
                </c:pt>
                <c:pt idx="4699" formatCode="0">
                  <c:v>1.93</c:v>
                </c:pt>
                <c:pt idx="4700" formatCode="0">
                  <c:v>1.97</c:v>
                </c:pt>
                <c:pt idx="4701" formatCode="0">
                  <c:v>1.96</c:v>
                </c:pt>
                <c:pt idx="4702" formatCode="0">
                  <c:v>1.91</c:v>
                </c:pt>
                <c:pt idx="4703" formatCode="0">
                  <c:v>1.94</c:v>
                </c:pt>
                <c:pt idx="4706" formatCode="0">
                  <c:v>1.95</c:v>
                </c:pt>
                <c:pt idx="4707" formatCode="0">
                  <c:v>1.93</c:v>
                </c:pt>
                <c:pt idx="4708" formatCode="0">
                  <c:v>1.94</c:v>
                </c:pt>
                <c:pt idx="4709" formatCode="0">
                  <c:v>1.94</c:v>
                </c:pt>
                <c:pt idx="4710" formatCode="0">
                  <c:v>1.95</c:v>
                </c:pt>
                <c:pt idx="4713" formatCode="0">
                  <c:v>1.96</c:v>
                </c:pt>
                <c:pt idx="4714" formatCode="0">
                  <c:v>1.93</c:v>
                </c:pt>
                <c:pt idx="4715" formatCode="0">
                  <c:v>1.92</c:v>
                </c:pt>
                <c:pt idx="4716" formatCode="0">
                  <c:v>1.88</c:v>
                </c:pt>
                <c:pt idx="4717" formatCode="0">
                  <c:v>1.89</c:v>
                </c:pt>
                <c:pt idx="4721" formatCode="0">
                  <c:v>1.9</c:v>
                </c:pt>
                <c:pt idx="4722" formatCode="0">
                  <c:v>1.88</c:v>
                </c:pt>
                <c:pt idx="4723" formatCode="0">
                  <c:v>1.88</c:v>
                </c:pt>
                <c:pt idx="4724" formatCode="0">
                  <c:v>1.87</c:v>
                </c:pt>
                <c:pt idx="4727" formatCode="0">
                  <c:v>1.85</c:v>
                </c:pt>
                <c:pt idx="4728" formatCode="0">
                  <c:v>1.85</c:v>
                </c:pt>
                <c:pt idx="4729" formatCode="0">
                  <c:v>1.75</c:v>
                </c:pt>
                <c:pt idx="4730" formatCode="0">
                  <c:v>1.82</c:v>
                </c:pt>
                <c:pt idx="4731" formatCode="0">
                  <c:v>1.8</c:v>
                </c:pt>
                <c:pt idx="4734" formatCode="0">
                  <c:v>1.78</c:v>
                </c:pt>
                <c:pt idx="4735" formatCode="0">
                  <c:v>1.77</c:v>
                </c:pt>
                <c:pt idx="4736" formatCode="0">
                  <c:v>1.8</c:v>
                </c:pt>
                <c:pt idx="4737" formatCode="0">
                  <c:v>1.86</c:v>
                </c:pt>
                <c:pt idx="4738" formatCode="0">
                  <c:v>1.73</c:v>
                </c:pt>
                <c:pt idx="4741" formatCode="0">
                  <c:v>1.74</c:v>
                </c:pt>
                <c:pt idx="4742" formatCode="0">
                  <c:v>1.76</c:v>
                </c:pt>
                <c:pt idx="4743" formatCode="0">
                  <c:v>1.79</c:v>
                </c:pt>
                <c:pt idx="4744" formatCode="0">
                  <c:v>1.77</c:v>
                </c:pt>
                <c:pt idx="4745" formatCode="0">
                  <c:v>1.72</c:v>
                </c:pt>
                <c:pt idx="4748" formatCode="0">
                  <c:v>1.65</c:v>
                </c:pt>
                <c:pt idx="4749" formatCode="0">
                  <c:v>1.69</c:v>
                </c:pt>
                <c:pt idx="4750" formatCode="0">
                  <c:v>1.69</c:v>
                </c:pt>
                <c:pt idx="4751" formatCode="0">
                  <c:v>1.66</c:v>
                </c:pt>
                <c:pt idx="4752" formatCode="0">
                  <c:v>1.63</c:v>
                </c:pt>
                <c:pt idx="4755" formatCode="0">
                  <c:v>1.63</c:v>
                </c:pt>
                <c:pt idx="4756" formatCode="0">
                  <c:v>1.67</c:v>
                </c:pt>
                <c:pt idx="4757" formatCode="0">
                  <c:v>1.69</c:v>
                </c:pt>
                <c:pt idx="4758" formatCode="0">
                  <c:v>1.7</c:v>
                </c:pt>
                <c:pt idx="4762" formatCode="0">
                  <c:v>1.7</c:v>
                </c:pt>
                <c:pt idx="4763" formatCode="0">
                  <c:v>1.73</c:v>
                </c:pt>
                <c:pt idx="4764" formatCode="0">
                  <c:v>1.75</c:v>
                </c:pt>
                <c:pt idx="4765" formatCode="0">
                  <c:v>1.71</c:v>
                </c:pt>
                <c:pt idx="4766" formatCode="0">
                  <c:v>1.73</c:v>
                </c:pt>
                <c:pt idx="4769" formatCode="0">
                  <c:v>1.74</c:v>
                </c:pt>
                <c:pt idx="4770" formatCode="0">
                  <c:v>1.74</c:v>
                </c:pt>
                <c:pt idx="4771" formatCode="0">
                  <c:v>1.76</c:v>
                </c:pt>
                <c:pt idx="4772" formatCode="0">
                  <c:v>1.75</c:v>
                </c:pt>
                <c:pt idx="4773" formatCode="0">
                  <c:v>1.77</c:v>
                </c:pt>
                <c:pt idx="4776" formatCode="0">
                  <c:v>1.77</c:v>
                </c:pt>
                <c:pt idx="4777" formatCode="0">
                  <c:v>1.77</c:v>
                </c:pt>
                <c:pt idx="4778" formatCode="0">
                  <c:v>1.83</c:v>
                </c:pt>
                <c:pt idx="4779" formatCode="0">
                  <c:v>1.85</c:v>
                </c:pt>
                <c:pt idx="4780" formatCode="0">
                  <c:v>1.85</c:v>
                </c:pt>
                <c:pt idx="4783" formatCode="0">
                  <c:v>1.82</c:v>
                </c:pt>
                <c:pt idx="4784" formatCode="0">
                  <c:v>1.79</c:v>
                </c:pt>
                <c:pt idx="4785" formatCode="0">
                  <c:v>1.83</c:v>
                </c:pt>
                <c:pt idx="4786" formatCode="0">
                  <c:v>1.85</c:v>
                </c:pt>
                <c:pt idx="4787" formatCode="0">
                  <c:v>1.86</c:v>
                </c:pt>
                <c:pt idx="4790" formatCode="0">
                  <c:v>1.87</c:v>
                </c:pt>
                <c:pt idx="4791" formatCode="0">
                  <c:v>1.87</c:v>
                </c:pt>
                <c:pt idx="4792" formatCode="0">
                  <c:v>1.87</c:v>
                </c:pt>
                <c:pt idx="4793" formatCode="0">
                  <c:v>1.88</c:v>
                </c:pt>
                <c:pt idx="4794" formatCode="0">
                  <c:v>1.91</c:v>
                </c:pt>
                <c:pt idx="4797" formatCode="0">
                  <c:v>1.91</c:v>
                </c:pt>
                <c:pt idx="4798" formatCode="0">
                  <c:v>1.95</c:v>
                </c:pt>
                <c:pt idx="4799" formatCode="0">
                  <c:v>1.92</c:v>
                </c:pt>
                <c:pt idx="4800" formatCode="0">
                  <c:v>1.93</c:v>
                </c:pt>
                <c:pt idx="4801" formatCode="0">
                  <c:v>1.96</c:v>
                </c:pt>
                <c:pt idx="4804" formatCode="0">
                  <c:v>1.95</c:v>
                </c:pt>
                <c:pt idx="4805" formatCode="0">
                  <c:v>1.92</c:v>
                </c:pt>
                <c:pt idx="4806" formatCode="0">
                  <c:v>1.91</c:v>
                </c:pt>
                <c:pt idx="4807" formatCode="0">
                  <c:v>1.92</c:v>
                </c:pt>
                <c:pt idx="4808" formatCode="0">
                  <c:v>1.86</c:v>
                </c:pt>
                <c:pt idx="4811" formatCode="0">
                  <c:v>1.88</c:v>
                </c:pt>
                <c:pt idx="4812" formatCode="0">
                  <c:v>1.9</c:v>
                </c:pt>
                <c:pt idx="4813" formatCode="0">
                  <c:v>1.9</c:v>
                </c:pt>
                <c:pt idx="4814" formatCode="0">
                  <c:v>1.88</c:v>
                </c:pt>
                <c:pt idx="4815" formatCode="0">
                  <c:v>1.88</c:v>
                </c:pt>
                <c:pt idx="4819" formatCode="0">
                  <c:v>1.86</c:v>
                </c:pt>
                <c:pt idx="4820" formatCode="0">
                  <c:v>1.87</c:v>
                </c:pt>
                <c:pt idx="4821" formatCode="0">
                  <c:v>1.89</c:v>
                </c:pt>
                <c:pt idx="4822" formatCode="0">
                  <c:v>1.86</c:v>
                </c:pt>
                <c:pt idx="4825" formatCode="0">
                  <c:v>1.87</c:v>
                </c:pt>
                <c:pt idx="4826" formatCode="0">
                  <c:v>1.91</c:v>
                </c:pt>
                <c:pt idx="4827" formatCode="0">
                  <c:v>1.92</c:v>
                </c:pt>
                <c:pt idx="4828" formatCode="0">
                  <c:v>1.91</c:v>
                </c:pt>
                <c:pt idx="4829" formatCode="0">
                  <c:v>1.94</c:v>
                </c:pt>
                <c:pt idx="4832" formatCode="0">
                  <c:v>1.92</c:v>
                </c:pt>
                <c:pt idx="4833" formatCode="0">
                  <c:v>1.93</c:v>
                </c:pt>
                <c:pt idx="4834" formatCode="0">
                  <c:v>1.93</c:v>
                </c:pt>
                <c:pt idx="4835" formatCode="0">
                  <c:v>1.94</c:v>
                </c:pt>
                <c:pt idx="4836" formatCode="0">
                  <c:v>1.91</c:v>
                </c:pt>
                <c:pt idx="4839" formatCode="0">
                  <c:v>1.93</c:v>
                </c:pt>
                <c:pt idx="4840" formatCode="0">
                  <c:v>1.95</c:v>
                </c:pt>
                <c:pt idx="4841" formatCode="0">
                  <c:v>1.95</c:v>
                </c:pt>
                <c:pt idx="4842" formatCode="0">
                  <c:v>1.92</c:v>
                </c:pt>
                <c:pt idx="4843" formatCode="0">
                  <c:v>1.91</c:v>
                </c:pt>
                <c:pt idx="4846" formatCode="0">
                  <c:v>1.94</c:v>
                </c:pt>
                <c:pt idx="4847" formatCode="0">
                  <c:v>1.96</c:v>
                </c:pt>
                <c:pt idx="4848" formatCode="0">
                  <c:v>1.98</c:v>
                </c:pt>
                <c:pt idx="4849" formatCode="0">
                  <c:v>1.99</c:v>
                </c:pt>
                <c:pt idx="4850" formatCode="0">
                  <c:v>1.96</c:v>
                </c:pt>
                <c:pt idx="4853" formatCode="0">
                  <c:v>1.97</c:v>
                </c:pt>
                <c:pt idx="4854" formatCode="0">
                  <c:v>1.99</c:v>
                </c:pt>
                <c:pt idx="4855" formatCode="0">
                  <c:v>2</c:v>
                </c:pt>
                <c:pt idx="4857" formatCode="0">
                  <c:v>2</c:v>
                </c:pt>
                <c:pt idx="4860" formatCode="0">
                  <c:v>2</c:v>
                </c:pt>
                <c:pt idx="4861" formatCode="0">
                  <c:v>2.04</c:v>
                </c:pt>
                <c:pt idx="4862" formatCode="0">
                  <c:v>2.0499999999999998</c:v>
                </c:pt>
                <c:pt idx="4863" formatCode="0">
                  <c:v>2.0499999999999998</c:v>
                </c:pt>
                <c:pt idx="4864" formatCode="0">
                  <c:v>2.0699999999999998</c:v>
                </c:pt>
                <c:pt idx="4867" formatCode="0">
                  <c:v>2.11</c:v>
                </c:pt>
                <c:pt idx="4868" formatCode="0">
                  <c:v>2.09</c:v>
                </c:pt>
                <c:pt idx="4869" formatCode="0">
                  <c:v>2.08</c:v>
                </c:pt>
                <c:pt idx="4870" formatCode="0">
                  <c:v>2.11</c:v>
                </c:pt>
                <c:pt idx="4871" formatCode="0">
                  <c:v>2.13</c:v>
                </c:pt>
                <c:pt idx="4874" formatCode="0">
                  <c:v>2.11</c:v>
                </c:pt>
                <c:pt idx="4875" formatCode="0">
                  <c:v>2.13</c:v>
                </c:pt>
                <c:pt idx="4876" formatCode="0">
                  <c:v>2.11</c:v>
                </c:pt>
                <c:pt idx="4877" formatCode="0">
                  <c:v>2.15</c:v>
                </c:pt>
                <c:pt idx="4878" formatCode="0">
                  <c:v>2.23</c:v>
                </c:pt>
                <c:pt idx="4881" formatCode="0">
                  <c:v>2.21</c:v>
                </c:pt>
                <c:pt idx="4882" formatCode="0">
                  <c:v>2.21</c:v>
                </c:pt>
                <c:pt idx="4883" formatCode="0">
                  <c:v>2.2799999999999998</c:v>
                </c:pt>
                <c:pt idx="4884" formatCode="0">
                  <c:v>2.3199999999999998</c:v>
                </c:pt>
                <c:pt idx="4885" formatCode="0">
                  <c:v>2.34</c:v>
                </c:pt>
                <c:pt idx="4888" formatCode="0">
                  <c:v>2.36</c:v>
                </c:pt>
                <c:pt idx="4889" formatCode="0">
                  <c:v>2.31</c:v>
                </c:pt>
                <c:pt idx="4890" formatCode="0">
                  <c:v>2.37</c:v>
                </c:pt>
                <c:pt idx="4891" formatCode="0">
                  <c:v>2.2999999999999998</c:v>
                </c:pt>
                <c:pt idx="4892" formatCode="0">
                  <c:v>2.17</c:v>
                </c:pt>
                <c:pt idx="4895" formatCode="0">
                  <c:v>2.12</c:v>
                </c:pt>
                <c:pt idx="4896" formatCode="0">
                  <c:v>2.12</c:v>
                </c:pt>
                <c:pt idx="4897" formatCode="0">
                  <c:v>1.94</c:v>
                </c:pt>
                <c:pt idx="4898" formatCode="0">
                  <c:v>1.95</c:v>
                </c:pt>
                <c:pt idx="4899" formatCode="0">
                  <c:v>2.04</c:v>
                </c:pt>
                <c:pt idx="4902" formatCode="0">
                  <c:v>2.04</c:v>
                </c:pt>
                <c:pt idx="4903" formatCode="0">
                  <c:v>2.0499999999999998</c:v>
                </c:pt>
                <c:pt idx="4904" formatCode="0">
                  <c:v>2.08</c:v>
                </c:pt>
                <c:pt idx="4905" formatCode="0">
                  <c:v>2.08</c:v>
                </c:pt>
                <c:pt idx="4906" formatCode="0">
                  <c:v>2.06</c:v>
                </c:pt>
                <c:pt idx="4909" formatCode="0">
                  <c:v>2.0299999999999998</c:v>
                </c:pt>
                <c:pt idx="4910" formatCode="0">
                  <c:v>2.0299999999999998</c:v>
                </c:pt>
                <c:pt idx="4911" formatCode="0">
                  <c:v>1.99</c:v>
                </c:pt>
                <c:pt idx="4912" formatCode="0">
                  <c:v>2.02</c:v>
                </c:pt>
                <c:pt idx="4913" formatCode="0">
                  <c:v>2</c:v>
                </c:pt>
                <c:pt idx="4917" formatCode="0">
                  <c:v>1.97</c:v>
                </c:pt>
                <c:pt idx="4918" formatCode="0">
                  <c:v>1.94</c:v>
                </c:pt>
                <c:pt idx="4919" formatCode="0">
                  <c:v>1.96</c:v>
                </c:pt>
                <c:pt idx="4920" formatCode="0">
                  <c:v>1.97</c:v>
                </c:pt>
                <c:pt idx="4923" formatCode="0">
                  <c:v>1.92</c:v>
                </c:pt>
                <c:pt idx="4924" formatCode="0">
                  <c:v>1.88</c:v>
                </c:pt>
                <c:pt idx="4925" formatCode="0">
                  <c:v>1.89</c:v>
                </c:pt>
                <c:pt idx="4926" formatCode="0">
                  <c:v>1.86</c:v>
                </c:pt>
                <c:pt idx="4927" formatCode="0">
                  <c:v>1.85</c:v>
                </c:pt>
                <c:pt idx="4930" formatCode="0">
                  <c:v>1.83</c:v>
                </c:pt>
                <c:pt idx="4931" formatCode="0">
                  <c:v>1.81</c:v>
                </c:pt>
                <c:pt idx="4932" formatCode="0">
                  <c:v>1.82</c:v>
                </c:pt>
                <c:pt idx="4933" formatCode="0">
                  <c:v>1.86</c:v>
                </c:pt>
                <c:pt idx="4934" formatCode="0">
                  <c:v>1.85</c:v>
                </c:pt>
                <c:pt idx="4937" formatCode="0">
                  <c:v>1.77</c:v>
                </c:pt>
                <c:pt idx="4938" formatCode="0">
                  <c:v>1.76</c:v>
                </c:pt>
                <c:pt idx="4939" formatCode="0">
                  <c:v>1.77</c:v>
                </c:pt>
                <c:pt idx="4940" formatCode="0">
                  <c:v>1.82</c:v>
                </c:pt>
                <c:pt idx="4941" formatCode="0">
                  <c:v>1.87</c:v>
                </c:pt>
                <c:pt idx="4944" formatCode="0">
                  <c:v>1.91</c:v>
                </c:pt>
                <c:pt idx="4945" formatCode="0">
                  <c:v>1.92</c:v>
                </c:pt>
                <c:pt idx="4946" formatCode="0">
                  <c:v>1.96</c:v>
                </c:pt>
                <c:pt idx="4947" formatCode="0">
                  <c:v>1.95</c:v>
                </c:pt>
                <c:pt idx="4948" formatCode="0">
                  <c:v>1.91</c:v>
                </c:pt>
                <c:pt idx="4951" formatCode="0">
                  <c:v>1.87</c:v>
                </c:pt>
                <c:pt idx="4952" formatCode="0">
                  <c:v>1.85</c:v>
                </c:pt>
                <c:pt idx="4953" formatCode="0">
                  <c:v>1.89</c:v>
                </c:pt>
                <c:pt idx="4954" formatCode="0">
                  <c:v>1.93</c:v>
                </c:pt>
                <c:pt idx="4955" formatCode="0">
                  <c:v>1.98</c:v>
                </c:pt>
                <c:pt idx="4959" formatCode="0">
                  <c:v>1.99</c:v>
                </c:pt>
                <c:pt idx="4960" formatCode="0">
                  <c:v>2.04</c:v>
                </c:pt>
                <c:pt idx="4961" formatCode="0">
                  <c:v>2.06</c:v>
                </c:pt>
                <c:pt idx="4962" formatCode="0">
                  <c:v>2.0499999999999998</c:v>
                </c:pt>
                <c:pt idx="4965" formatCode="0">
                  <c:v>2.0099999999999998</c:v>
                </c:pt>
                <c:pt idx="4966" formatCode="0">
                  <c:v>2.06</c:v>
                </c:pt>
                <c:pt idx="4967" formatCode="0">
                  <c:v>2.06</c:v>
                </c:pt>
                <c:pt idx="4968" formatCode="0">
                  <c:v>2.0699999999999998</c:v>
                </c:pt>
                <c:pt idx="4969" formatCode="0">
                  <c:v>2.14</c:v>
                </c:pt>
                <c:pt idx="4972" formatCode="0">
                  <c:v>2.2200000000000002</c:v>
                </c:pt>
                <c:pt idx="4973" formatCode="0">
                  <c:v>2.1800000000000002</c:v>
                </c:pt>
                <c:pt idx="4974" formatCode="0">
                  <c:v>2.25</c:v>
                </c:pt>
                <c:pt idx="4975" formatCode="0">
                  <c:v>2.25</c:v>
                </c:pt>
                <c:pt idx="4976" formatCode="0">
                  <c:v>2.25</c:v>
                </c:pt>
                <c:pt idx="4979" formatCode="0">
                  <c:v>2.2799999999999998</c:v>
                </c:pt>
                <c:pt idx="4980" formatCode="0">
                  <c:v>2.2799999999999998</c:v>
                </c:pt>
                <c:pt idx="4981" formatCode="0">
                  <c:v>2.2200000000000002</c:v>
                </c:pt>
                <c:pt idx="4982" formatCode="0">
                  <c:v>2.02</c:v>
                </c:pt>
                <c:pt idx="4983" formatCode="0">
                  <c:v>1.98</c:v>
                </c:pt>
                <c:pt idx="4987" formatCode="0">
                  <c:v>2.0499999999999998</c:v>
                </c:pt>
                <c:pt idx="4988" formatCode="0">
                  <c:v>2.08</c:v>
                </c:pt>
                <c:pt idx="4989" formatCode="0">
                  <c:v>2.14</c:v>
                </c:pt>
                <c:pt idx="4990" formatCode="0">
                  <c:v>2.14</c:v>
                </c:pt>
                <c:pt idx="4993" formatCode="0">
                  <c:v>2.11</c:v>
                </c:pt>
                <c:pt idx="4994" formatCode="0">
                  <c:v>2.08</c:v>
                </c:pt>
                <c:pt idx="4995" formatCode="0">
                  <c:v>2.1</c:v>
                </c:pt>
                <c:pt idx="4996" formatCode="0">
                  <c:v>2.09</c:v>
                </c:pt>
                <c:pt idx="4997" formatCode="0">
                  <c:v>2.08</c:v>
                </c:pt>
                <c:pt idx="5000" formatCode="0">
                  <c:v>2.1</c:v>
                </c:pt>
                <c:pt idx="5001" formatCode="0">
                  <c:v>2.11</c:v>
                </c:pt>
                <c:pt idx="5002" formatCode="0">
                  <c:v>2.13</c:v>
                </c:pt>
                <c:pt idx="5004" formatCode="0">
                  <c:v>2.14</c:v>
                </c:pt>
                <c:pt idx="5007" formatCode="0">
                  <c:v>2.15</c:v>
                </c:pt>
                <c:pt idx="5008" formatCode="0">
                  <c:v>2.16</c:v>
                </c:pt>
                <c:pt idx="5009" formatCode="0">
                  <c:v>2.16</c:v>
                </c:pt>
                <c:pt idx="5010" formatCode="0">
                  <c:v>2.16</c:v>
                </c:pt>
                <c:pt idx="5011" formatCode="0">
                  <c:v>2.2000000000000002</c:v>
                </c:pt>
                <c:pt idx="5014" formatCode="0">
                  <c:v>2.1800000000000002</c:v>
                </c:pt>
                <c:pt idx="5015" formatCode="0">
                  <c:v>2.16</c:v>
                </c:pt>
                <c:pt idx="5016" formatCode="0">
                  <c:v>2.16</c:v>
                </c:pt>
                <c:pt idx="5017" formatCode="0">
                  <c:v>2.16</c:v>
                </c:pt>
                <c:pt idx="5018" formatCode="0">
                  <c:v>2.2000000000000002</c:v>
                </c:pt>
                <c:pt idx="5021" formatCode="0">
                  <c:v>2.21</c:v>
                </c:pt>
                <c:pt idx="5022" formatCode="0">
                  <c:v>2.2400000000000002</c:v>
                </c:pt>
                <c:pt idx="5023" formatCode="0">
                  <c:v>2.25</c:v>
                </c:pt>
                <c:pt idx="5024" formatCode="0">
                  <c:v>2.2200000000000002</c:v>
                </c:pt>
                <c:pt idx="5025" formatCode="0">
                  <c:v>2.21</c:v>
                </c:pt>
                <c:pt idx="5028" formatCode="0">
                  <c:v>2.19</c:v>
                </c:pt>
                <c:pt idx="5029" formatCode="0">
                  <c:v>2.2200000000000002</c:v>
                </c:pt>
                <c:pt idx="5031" formatCode="0">
                  <c:v>2.23</c:v>
                </c:pt>
                <c:pt idx="5032" formatCode="0">
                  <c:v>2.23</c:v>
                </c:pt>
                <c:pt idx="5035" formatCode="0">
                  <c:v>2.21</c:v>
                </c:pt>
                <c:pt idx="5036" formatCode="0">
                  <c:v>2.2200000000000002</c:v>
                </c:pt>
                <c:pt idx="5038" formatCode="0">
                  <c:v>2.27</c:v>
                </c:pt>
                <c:pt idx="5039" formatCode="0">
                  <c:v>2.2599999999999998</c:v>
                </c:pt>
                <c:pt idx="5042" formatCode="0">
                  <c:v>2.25</c:v>
                </c:pt>
                <c:pt idx="5043" formatCode="0">
                  <c:v>2.27</c:v>
                </c:pt>
                <c:pt idx="5044" formatCode="0">
                  <c:v>2.29</c:v>
                </c:pt>
                <c:pt idx="5045" formatCode="0">
                  <c:v>2.3199999999999998</c:v>
                </c:pt>
                <c:pt idx="5046" formatCode="0">
                  <c:v>2.37</c:v>
                </c:pt>
                <c:pt idx="5049" formatCode="0">
                  <c:v>2.34</c:v>
                </c:pt>
                <c:pt idx="5050" formatCode="0">
                  <c:v>2.34</c:v>
                </c:pt>
                <c:pt idx="5051" formatCode="0">
                  <c:v>2.35</c:v>
                </c:pt>
                <c:pt idx="5052" formatCode="0">
                  <c:v>2.35</c:v>
                </c:pt>
                <c:pt idx="5053" formatCode="0">
                  <c:v>2.35</c:v>
                </c:pt>
                <c:pt idx="5057" formatCode="0">
                  <c:v>2.34</c:v>
                </c:pt>
                <c:pt idx="5058" formatCode="0">
                  <c:v>2.29</c:v>
                </c:pt>
                <c:pt idx="5059" formatCode="0">
                  <c:v>2.29</c:v>
                </c:pt>
                <c:pt idx="5060" formatCode="0">
                  <c:v>2.2799999999999998</c:v>
                </c:pt>
                <c:pt idx="5063" formatCode="0">
                  <c:v>2.2799999999999998</c:v>
                </c:pt>
                <c:pt idx="5064" formatCode="0">
                  <c:v>2.2999999999999998</c:v>
                </c:pt>
                <c:pt idx="5065" formatCode="0">
                  <c:v>2.29</c:v>
                </c:pt>
                <c:pt idx="5066" formatCode="0">
                  <c:v>2.2999999999999998</c:v>
                </c:pt>
                <c:pt idx="5067" formatCode="0">
                  <c:v>2.2799999999999998</c:v>
                </c:pt>
                <c:pt idx="5070" formatCode="0">
                  <c:v>2.29</c:v>
                </c:pt>
                <c:pt idx="5071" formatCode="0">
                  <c:v>2.2799999999999998</c:v>
                </c:pt>
                <c:pt idx="5072" formatCode="0">
                  <c:v>2.29</c:v>
                </c:pt>
                <c:pt idx="5073" formatCode="0">
                  <c:v>2.29</c:v>
                </c:pt>
                <c:pt idx="5074" formatCode="0">
                  <c:v>2.33</c:v>
                </c:pt>
                <c:pt idx="5077" formatCode="0">
                  <c:v>2.31</c:v>
                </c:pt>
                <c:pt idx="5078" formatCode="0">
                  <c:v>2.33</c:v>
                </c:pt>
                <c:pt idx="5079" formatCode="0">
                  <c:v>2.31</c:v>
                </c:pt>
                <c:pt idx="5080" formatCode="0">
                  <c:v>2.3199999999999998</c:v>
                </c:pt>
                <c:pt idx="5081" formatCode="0">
                  <c:v>2.33</c:v>
                </c:pt>
                <c:pt idx="5085" formatCode="0">
                  <c:v>2.2799999999999998</c:v>
                </c:pt>
                <c:pt idx="5086" formatCode="0">
                  <c:v>2.27</c:v>
                </c:pt>
                <c:pt idx="5087" formatCode="0">
                  <c:v>2.2599999999999998</c:v>
                </c:pt>
                <c:pt idx="5088" formatCode="0">
                  <c:v>2.27</c:v>
                </c:pt>
                <c:pt idx="5091" formatCode="0">
                  <c:v>2.2599999999999998</c:v>
                </c:pt>
                <c:pt idx="5092" formatCode="0">
                  <c:v>2.23</c:v>
                </c:pt>
                <c:pt idx="5093" formatCode="0">
                  <c:v>2.21</c:v>
                </c:pt>
                <c:pt idx="5094" formatCode="0">
                  <c:v>2.1800000000000002</c:v>
                </c:pt>
                <c:pt idx="5095" formatCode="0">
                  <c:v>2.1800000000000002</c:v>
                </c:pt>
                <c:pt idx="5098" formatCode="0">
                  <c:v>2.16</c:v>
                </c:pt>
                <c:pt idx="5099" formatCode="0">
                  <c:v>2.16</c:v>
                </c:pt>
                <c:pt idx="5100" formatCode="0">
                  <c:v>2.17</c:v>
                </c:pt>
                <c:pt idx="5101" formatCode="0">
                  <c:v>2.2000000000000002</c:v>
                </c:pt>
                <c:pt idx="5102" formatCode="0">
                  <c:v>2.2400000000000002</c:v>
                </c:pt>
                <c:pt idx="5105" formatCode="0">
                  <c:v>2.2400000000000002</c:v>
                </c:pt>
                <c:pt idx="5106" formatCode="0">
                  <c:v>2.2200000000000002</c:v>
                </c:pt>
                <c:pt idx="5107" formatCode="0">
                  <c:v>2.15</c:v>
                </c:pt>
                <c:pt idx="5108" formatCode="0">
                  <c:v>2.15</c:v>
                </c:pt>
                <c:pt idx="5109" formatCode="0">
                  <c:v>2.16</c:v>
                </c:pt>
                <c:pt idx="5112" formatCode="0">
                  <c:v>2.19</c:v>
                </c:pt>
                <c:pt idx="5113" formatCode="0">
                  <c:v>2.19</c:v>
                </c:pt>
                <c:pt idx="5114" formatCode="0">
                  <c:v>2.2599999999999998</c:v>
                </c:pt>
                <c:pt idx="5115" formatCode="0">
                  <c:v>2.2599999999999998</c:v>
                </c:pt>
                <c:pt idx="5116" formatCode="0">
                  <c:v>2.31</c:v>
                </c:pt>
                <c:pt idx="5119" formatCode="0">
                  <c:v>2.27</c:v>
                </c:pt>
                <c:pt idx="5120" formatCode="0">
                  <c:v>2.2799999999999998</c:v>
                </c:pt>
                <c:pt idx="5121" formatCode="0">
                  <c:v>2.2799999999999998</c:v>
                </c:pt>
                <c:pt idx="5122" formatCode="0">
                  <c:v>2.33</c:v>
                </c:pt>
                <c:pt idx="5123" formatCode="0">
                  <c:v>2.36</c:v>
                </c:pt>
                <c:pt idx="5126" formatCode="0">
                  <c:v>2.3199999999999998</c:v>
                </c:pt>
                <c:pt idx="5127" formatCode="0">
                  <c:v>2.34</c:v>
                </c:pt>
                <c:pt idx="5128" formatCode="0">
                  <c:v>2.34</c:v>
                </c:pt>
                <c:pt idx="5129" formatCode="0">
                  <c:v>2.38</c:v>
                </c:pt>
                <c:pt idx="5130" formatCode="0">
                  <c:v>2.41</c:v>
                </c:pt>
                <c:pt idx="5133" formatCode="0">
                  <c:v>2.38</c:v>
                </c:pt>
                <c:pt idx="5134" formatCode="0">
                  <c:v>2.36</c:v>
                </c:pt>
                <c:pt idx="5135" formatCode="0">
                  <c:v>2.38</c:v>
                </c:pt>
                <c:pt idx="5136" formatCode="0">
                  <c:v>2.35</c:v>
                </c:pt>
                <c:pt idx="5137" formatCode="0">
                  <c:v>2.35</c:v>
                </c:pt>
                <c:pt idx="5140" formatCode="0">
                  <c:v>2.2999999999999998</c:v>
                </c:pt>
                <c:pt idx="5141" formatCode="0">
                  <c:v>2.29</c:v>
                </c:pt>
                <c:pt idx="5142" formatCode="0">
                  <c:v>2.29</c:v>
                </c:pt>
                <c:pt idx="5143" formatCode="0">
                  <c:v>2.27</c:v>
                </c:pt>
                <c:pt idx="5147" formatCode="0">
                  <c:v>2.29</c:v>
                </c:pt>
                <c:pt idx="5148" formatCode="0">
                  <c:v>2.31</c:v>
                </c:pt>
                <c:pt idx="5149" formatCode="0">
                  <c:v>2.3199999999999998</c:v>
                </c:pt>
                <c:pt idx="5150" formatCode="0">
                  <c:v>2.31</c:v>
                </c:pt>
                <c:pt idx="5151" formatCode="0">
                  <c:v>2.34</c:v>
                </c:pt>
                <c:pt idx="5154" formatCode="0">
                  <c:v>2.33</c:v>
                </c:pt>
                <c:pt idx="5155" formatCode="0">
                  <c:v>2.34</c:v>
                </c:pt>
                <c:pt idx="5156" formatCode="0">
                  <c:v>2.38</c:v>
                </c:pt>
                <c:pt idx="5157" formatCode="0">
                  <c:v>2.38</c:v>
                </c:pt>
                <c:pt idx="5158" formatCode="0">
                  <c:v>2.38</c:v>
                </c:pt>
                <c:pt idx="5161" formatCode="0">
                  <c:v>2.37</c:v>
                </c:pt>
                <c:pt idx="5162" formatCode="0">
                  <c:v>2.39</c:v>
                </c:pt>
                <c:pt idx="5163" formatCode="0">
                  <c:v>2.27</c:v>
                </c:pt>
                <c:pt idx="5164" formatCode="0">
                  <c:v>2.21</c:v>
                </c:pt>
                <c:pt idx="5165" formatCode="0">
                  <c:v>2.2400000000000002</c:v>
                </c:pt>
                <c:pt idx="5168" formatCode="0">
                  <c:v>2.1800000000000002</c:v>
                </c:pt>
                <c:pt idx="5169" formatCode="0">
                  <c:v>2.16</c:v>
                </c:pt>
                <c:pt idx="5170" formatCode="0">
                  <c:v>2.12</c:v>
                </c:pt>
                <c:pt idx="5171" formatCode="0">
                  <c:v>2.0699999999999998</c:v>
                </c:pt>
                <c:pt idx="5172" formatCode="0">
                  <c:v>2.08</c:v>
                </c:pt>
                <c:pt idx="5175" formatCode="0">
                  <c:v>2.11</c:v>
                </c:pt>
                <c:pt idx="5176" formatCode="0">
                  <c:v>2.0699999999999998</c:v>
                </c:pt>
                <c:pt idx="5177" formatCode="0">
                  <c:v>2.0099999999999998</c:v>
                </c:pt>
                <c:pt idx="5178" formatCode="0">
                  <c:v>1.98</c:v>
                </c:pt>
                <c:pt idx="5179" formatCode="0">
                  <c:v>1.96</c:v>
                </c:pt>
                <c:pt idx="5183" formatCode="0">
                  <c:v>2.08</c:v>
                </c:pt>
                <c:pt idx="5184" formatCode="0">
                  <c:v>2.09</c:v>
                </c:pt>
                <c:pt idx="5185" formatCode="0">
                  <c:v>2.04</c:v>
                </c:pt>
                <c:pt idx="5186" formatCode="0">
                  <c:v>2.04</c:v>
                </c:pt>
                <c:pt idx="5189" formatCode="0">
                  <c:v>2.1</c:v>
                </c:pt>
                <c:pt idx="5190" formatCode="0">
                  <c:v>2.14</c:v>
                </c:pt>
                <c:pt idx="5191" formatCode="0">
                  <c:v>2.1</c:v>
                </c:pt>
                <c:pt idx="5192" formatCode="0">
                  <c:v>2.09</c:v>
                </c:pt>
                <c:pt idx="5193" formatCode="0">
                  <c:v>2.1</c:v>
                </c:pt>
                <c:pt idx="5196" formatCode="0">
                  <c:v>2.1</c:v>
                </c:pt>
                <c:pt idx="5197" formatCode="0">
                  <c:v>2.0699999999999998</c:v>
                </c:pt>
                <c:pt idx="5198" formatCode="0">
                  <c:v>2.0499999999999998</c:v>
                </c:pt>
                <c:pt idx="5199" formatCode="0">
                  <c:v>2.0499999999999998</c:v>
                </c:pt>
                <c:pt idx="5200" formatCode="0">
                  <c:v>2.0299999999999998</c:v>
                </c:pt>
                <c:pt idx="5203" formatCode="0">
                  <c:v>2</c:v>
                </c:pt>
                <c:pt idx="5204" formatCode="0">
                  <c:v>2.02</c:v>
                </c:pt>
                <c:pt idx="5205" formatCode="0">
                  <c:v>2.1</c:v>
                </c:pt>
                <c:pt idx="5206" formatCode="0">
                  <c:v>2.1800000000000002</c:v>
                </c:pt>
                <c:pt idx="5207" formatCode="0">
                  <c:v>2.1800000000000002</c:v>
                </c:pt>
                <c:pt idx="5210" formatCode="0">
                  <c:v>2.15</c:v>
                </c:pt>
                <c:pt idx="5211" formatCode="0">
                  <c:v>2.15</c:v>
                </c:pt>
                <c:pt idx="5212" formatCode="0">
                  <c:v>2.08</c:v>
                </c:pt>
                <c:pt idx="5213" formatCode="0">
                  <c:v>2.14</c:v>
                </c:pt>
                <c:pt idx="5214" formatCode="0">
                  <c:v>2.2000000000000002</c:v>
                </c:pt>
                <c:pt idx="5217" formatCode="0">
                  <c:v>2.2200000000000002</c:v>
                </c:pt>
                <c:pt idx="5218" formatCode="0">
                  <c:v>2.2599999999999998</c:v>
                </c:pt>
                <c:pt idx="5219" formatCode="0">
                  <c:v>2.2599999999999998</c:v>
                </c:pt>
                <c:pt idx="5220" formatCode="0">
                  <c:v>2.35</c:v>
                </c:pt>
                <c:pt idx="5224" formatCode="0">
                  <c:v>2.38</c:v>
                </c:pt>
                <c:pt idx="5225" formatCode="0">
                  <c:v>2.36</c:v>
                </c:pt>
                <c:pt idx="5226" formatCode="0">
                  <c:v>2.36</c:v>
                </c:pt>
                <c:pt idx="5227" formatCode="0">
                  <c:v>2.37</c:v>
                </c:pt>
                <c:pt idx="5228" formatCode="0">
                  <c:v>2.37</c:v>
                </c:pt>
                <c:pt idx="5231" formatCode="0">
                  <c:v>2.39</c:v>
                </c:pt>
                <c:pt idx="5232" formatCode="0">
                  <c:v>2.4900000000000002</c:v>
                </c:pt>
                <c:pt idx="5233" formatCode="0">
                  <c:v>2.48</c:v>
                </c:pt>
                <c:pt idx="5234" formatCode="0">
                  <c:v>2.5099999999999998</c:v>
                </c:pt>
                <c:pt idx="5235" formatCode="0">
                  <c:v>2.4900000000000002</c:v>
                </c:pt>
                <c:pt idx="5238" formatCode="0">
                  <c:v>2.58</c:v>
                </c:pt>
                <c:pt idx="5239" formatCode="0">
                  <c:v>2.6</c:v>
                </c:pt>
                <c:pt idx="5240" formatCode="0">
                  <c:v>2.58</c:v>
                </c:pt>
                <c:pt idx="5241" formatCode="0">
                  <c:v>2.66</c:v>
                </c:pt>
                <c:pt idx="5242" formatCode="0">
                  <c:v>2.7</c:v>
                </c:pt>
                <c:pt idx="5245" formatCode="0">
                  <c:v>2.7</c:v>
                </c:pt>
                <c:pt idx="5246" formatCode="0">
                  <c:v>2.75</c:v>
                </c:pt>
                <c:pt idx="5247" formatCode="0">
                  <c:v>2.7</c:v>
                </c:pt>
                <c:pt idx="5248" formatCode="0">
                  <c:v>2.69</c:v>
                </c:pt>
                <c:pt idx="5249" formatCode="0">
                  <c:v>2.59</c:v>
                </c:pt>
                <c:pt idx="5252" formatCode="0">
                  <c:v>2.64</c:v>
                </c:pt>
                <c:pt idx="5253" formatCode="0">
                  <c:v>2.59</c:v>
                </c:pt>
                <c:pt idx="5254" formatCode="0">
                  <c:v>2.54</c:v>
                </c:pt>
                <c:pt idx="5255" formatCode="0">
                  <c:v>2.56</c:v>
                </c:pt>
                <c:pt idx="5256" formatCode="0">
                  <c:v>2.5499999999999998</c:v>
                </c:pt>
                <c:pt idx="5259" formatCode="0">
                  <c:v>2.57</c:v>
                </c:pt>
                <c:pt idx="5260" formatCode="0">
                  <c:v>2.66</c:v>
                </c:pt>
                <c:pt idx="5261" formatCode="0">
                  <c:v>2.72</c:v>
                </c:pt>
                <c:pt idx="5262" formatCode="0">
                  <c:v>2.69</c:v>
                </c:pt>
                <c:pt idx="5263" formatCode="0">
                  <c:v>2.7</c:v>
                </c:pt>
                <c:pt idx="5266" formatCode="0">
                  <c:v>2.62</c:v>
                </c:pt>
                <c:pt idx="5267" formatCode="0">
                  <c:v>2.57</c:v>
                </c:pt>
                <c:pt idx="5268" formatCode="0">
                  <c:v>2.61</c:v>
                </c:pt>
                <c:pt idx="5269" formatCode="0">
                  <c:v>2.5499999999999998</c:v>
                </c:pt>
                <c:pt idx="5270" formatCode="0">
                  <c:v>2.5099999999999998</c:v>
                </c:pt>
                <c:pt idx="5273" formatCode="0">
                  <c:v>2.5099999999999998</c:v>
                </c:pt>
                <c:pt idx="5274" formatCode="0">
                  <c:v>2.54</c:v>
                </c:pt>
                <c:pt idx="5275" formatCode="0">
                  <c:v>2.4900000000000002</c:v>
                </c:pt>
                <c:pt idx="5276" formatCode="0">
                  <c:v>2.4900000000000002</c:v>
                </c:pt>
                <c:pt idx="5277" formatCode="0">
                  <c:v>2.5</c:v>
                </c:pt>
                <c:pt idx="5281" formatCode="0">
                  <c:v>2.57</c:v>
                </c:pt>
                <c:pt idx="5282" formatCode="0">
                  <c:v>2.58</c:v>
                </c:pt>
                <c:pt idx="5283" formatCode="0">
                  <c:v>2.61</c:v>
                </c:pt>
                <c:pt idx="5284" formatCode="0">
                  <c:v>2.63</c:v>
                </c:pt>
                <c:pt idx="5287" formatCode="0">
                  <c:v>2.66</c:v>
                </c:pt>
                <c:pt idx="5288" formatCode="0">
                  <c:v>2.66</c:v>
                </c:pt>
                <c:pt idx="5289" formatCode="0">
                  <c:v>2.64</c:v>
                </c:pt>
                <c:pt idx="5290" formatCode="0">
                  <c:v>2.64</c:v>
                </c:pt>
                <c:pt idx="5291" formatCode="0">
                  <c:v>2.61</c:v>
                </c:pt>
                <c:pt idx="5294" formatCode="0">
                  <c:v>2.65</c:v>
                </c:pt>
                <c:pt idx="5295" formatCode="0">
                  <c:v>2.66</c:v>
                </c:pt>
                <c:pt idx="5296" formatCode="0">
                  <c:v>2.57</c:v>
                </c:pt>
                <c:pt idx="5297" formatCode="0">
                  <c:v>2.5099999999999998</c:v>
                </c:pt>
                <c:pt idx="5298" formatCode="0">
                  <c:v>2.4700000000000002</c:v>
                </c:pt>
                <c:pt idx="5301" formatCode="0">
                  <c:v>2.56</c:v>
                </c:pt>
                <c:pt idx="5302" formatCode="0">
                  <c:v>2.56</c:v>
                </c:pt>
                <c:pt idx="5303" formatCode="0">
                  <c:v>2.5</c:v>
                </c:pt>
                <c:pt idx="5304" formatCode="0">
                  <c:v>2.4700000000000002</c:v>
                </c:pt>
                <c:pt idx="5305" formatCode="0">
                  <c:v>2.44</c:v>
                </c:pt>
                <c:pt idx="5308" formatCode="0">
                  <c:v>2.48</c:v>
                </c:pt>
                <c:pt idx="5309" formatCode="0">
                  <c:v>2.46</c:v>
                </c:pt>
                <c:pt idx="5310" formatCode="0">
                  <c:v>2.4900000000000002</c:v>
                </c:pt>
                <c:pt idx="5311" formatCode="0">
                  <c:v>2.5499999999999998</c:v>
                </c:pt>
                <c:pt idx="5312" formatCode="0">
                  <c:v>2.56</c:v>
                </c:pt>
                <c:pt idx="5315" formatCode="0">
                  <c:v>2.57</c:v>
                </c:pt>
                <c:pt idx="5316" formatCode="0">
                  <c:v>2.6</c:v>
                </c:pt>
                <c:pt idx="5317" formatCode="0">
                  <c:v>2.62</c:v>
                </c:pt>
                <c:pt idx="5318" formatCode="0">
                  <c:v>2.63</c:v>
                </c:pt>
                <c:pt idx="5319" formatCode="0">
                  <c:v>2.64</c:v>
                </c:pt>
                <c:pt idx="5323" formatCode="0">
                  <c:v>2.64</c:v>
                </c:pt>
                <c:pt idx="5324" formatCode="0">
                  <c:v>2.64</c:v>
                </c:pt>
                <c:pt idx="5325" formatCode="0">
                  <c:v>2.5099999999999998</c:v>
                </c:pt>
                <c:pt idx="5326" formatCode="0">
                  <c:v>2.5099999999999998</c:v>
                </c:pt>
                <c:pt idx="5329" formatCode="0">
                  <c:v>2.5299999999999998</c:v>
                </c:pt>
                <c:pt idx="5330" formatCode="0">
                  <c:v>2.4900000000000002</c:v>
                </c:pt>
                <c:pt idx="5331" formatCode="0">
                  <c:v>2.4900000000000002</c:v>
                </c:pt>
                <c:pt idx="5332" formatCode="0">
                  <c:v>2.5</c:v>
                </c:pt>
                <c:pt idx="5333" formatCode="0">
                  <c:v>2.48</c:v>
                </c:pt>
                <c:pt idx="5336" formatCode="0">
                  <c:v>2.4700000000000002</c:v>
                </c:pt>
                <c:pt idx="5337" formatCode="0">
                  <c:v>2.52</c:v>
                </c:pt>
                <c:pt idx="5338" formatCode="0">
                  <c:v>2.52</c:v>
                </c:pt>
                <c:pt idx="5339" formatCode="0">
                  <c:v>2.5</c:v>
                </c:pt>
                <c:pt idx="5340" formatCode="0">
                  <c:v>2.48</c:v>
                </c:pt>
                <c:pt idx="5343" formatCode="0">
                  <c:v>2.5</c:v>
                </c:pt>
                <c:pt idx="5344" formatCode="0">
                  <c:v>2.4700000000000002</c:v>
                </c:pt>
                <c:pt idx="5345" formatCode="0">
                  <c:v>2.44</c:v>
                </c:pt>
                <c:pt idx="5346" formatCode="0">
                  <c:v>2.44</c:v>
                </c:pt>
                <c:pt idx="5347" formatCode="0">
                  <c:v>2.44</c:v>
                </c:pt>
                <c:pt idx="5350" formatCode="0">
                  <c:v>2.4300000000000002</c:v>
                </c:pt>
                <c:pt idx="5352" formatCode="0">
                  <c:v>2.39</c:v>
                </c:pt>
                <c:pt idx="5353" formatCode="0">
                  <c:v>2.38</c:v>
                </c:pt>
                <c:pt idx="5354" formatCode="0">
                  <c:v>2.38</c:v>
                </c:pt>
                <c:pt idx="5357" formatCode="0">
                  <c:v>2.38</c:v>
                </c:pt>
                <c:pt idx="5358" formatCode="0">
                  <c:v>2.34</c:v>
                </c:pt>
                <c:pt idx="5359" formatCode="0">
                  <c:v>2.34</c:v>
                </c:pt>
                <c:pt idx="5360" formatCode="0">
                  <c:v>2.33</c:v>
                </c:pt>
                <c:pt idx="5361" formatCode="0">
                  <c:v>2.31</c:v>
                </c:pt>
                <c:pt idx="5364" formatCode="0">
                  <c:v>2.29</c:v>
                </c:pt>
                <c:pt idx="5365" formatCode="0">
                  <c:v>2.2999999999999998</c:v>
                </c:pt>
                <c:pt idx="5366" formatCode="0">
                  <c:v>2.2799999999999998</c:v>
                </c:pt>
                <c:pt idx="5368" formatCode="0">
                  <c:v>2.2799999999999998</c:v>
                </c:pt>
                <c:pt idx="5371" formatCode="0">
                  <c:v>2.2799999999999998</c:v>
                </c:pt>
                <c:pt idx="5372" formatCode="0">
                  <c:v>2.31</c:v>
                </c:pt>
                <c:pt idx="5373" formatCode="0">
                  <c:v>2.3199999999999998</c:v>
                </c:pt>
                <c:pt idx="5374" formatCode="0">
                  <c:v>2.3199999999999998</c:v>
                </c:pt>
                <c:pt idx="5375" formatCode="0">
                  <c:v>2.35</c:v>
                </c:pt>
                <c:pt idx="5378" formatCode="0">
                  <c:v>2.35</c:v>
                </c:pt>
                <c:pt idx="5379" formatCode="0">
                  <c:v>2.35</c:v>
                </c:pt>
                <c:pt idx="5380" formatCode="0">
                  <c:v>2.36</c:v>
                </c:pt>
                <c:pt idx="5381" formatCode="0">
                  <c:v>2.44</c:v>
                </c:pt>
                <c:pt idx="5382" formatCode="0">
                  <c:v>2.42</c:v>
                </c:pt>
                <c:pt idx="5385" formatCode="0">
                  <c:v>2.4</c:v>
                </c:pt>
                <c:pt idx="5386" formatCode="0">
                  <c:v>2.41</c:v>
                </c:pt>
                <c:pt idx="5387" formatCode="0">
                  <c:v>2.36</c:v>
                </c:pt>
                <c:pt idx="5388" formatCode="0">
                  <c:v>2.31</c:v>
                </c:pt>
                <c:pt idx="5389" formatCode="0">
                  <c:v>2.33</c:v>
                </c:pt>
                <c:pt idx="5392" formatCode="0">
                  <c:v>2.34</c:v>
                </c:pt>
                <c:pt idx="5393" formatCode="0">
                  <c:v>2.3199999999999998</c:v>
                </c:pt>
                <c:pt idx="5394" formatCode="0">
                  <c:v>2.37</c:v>
                </c:pt>
                <c:pt idx="5396" formatCode="0">
                  <c:v>2.35</c:v>
                </c:pt>
                <c:pt idx="5399" formatCode="0">
                  <c:v>2.38</c:v>
                </c:pt>
                <c:pt idx="5400" formatCode="0">
                  <c:v>2.4300000000000002</c:v>
                </c:pt>
                <c:pt idx="5401" formatCode="0">
                  <c:v>2.4300000000000002</c:v>
                </c:pt>
                <c:pt idx="5403" formatCode="0">
                  <c:v>2.44</c:v>
                </c:pt>
                <c:pt idx="5406" formatCode="0">
                  <c:v>2.46</c:v>
                </c:pt>
                <c:pt idx="5407" formatCode="0">
                  <c:v>2.4500000000000002</c:v>
                </c:pt>
                <c:pt idx="5408" formatCode="0">
                  <c:v>2.4300000000000002</c:v>
                </c:pt>
                <c:pt idx="5409" formatCode="0">
                  <c:v>2.42</c:v>
                </c:pt>
                <c:pt idx="5410" formatCode="0">
                  <c:v>2.4300000000000002</c:v>
                </c:pt>
                <c:pt idx="5413" formatCode="0">
                  <c:v>2.4300000000000002</c:v>
                </c:pt>
                <c:pt idx="5414" formatCode="0">
                  <c:v>2.42</c:v>
                </c:pt>
                <c:pt idx="5415" formatCode="0">
                  <c:v>2.36</c:v>
                </c:pt>
                <c:pt idx="5416" formatCode="0">
                  <c:v>2.3199999999999998</c:v>
                </c:pt>
                <c:pt idx="5417" formatCode="0">
                  <c:v>2.34</c:v>
                </c:pt>
                <c:pt idx="5421" formatCode="0">
                  <c:v>2.39</c:v>
                </c:pt>
                <c:pt idx="5422" formatCode="0">
                  <c:v>2.36</c:v>
                </c:pt>
                <c:pt idx="5423" formatCode="0">
                  <c:v>2.33</c:v>
                </c:pt>
                <c:pt idx="5424" formatCode="0">
                  <c:v>2.38</c:v>
                </c:pt>
                <c:pt idx="5427" formatCode="0">
                  <c:v>2.41</c:v>
                </c:pt>
                <c:pt idx="5428" formatCode="0">
                  <c:v>2.41</c:v>
                </c:pt>
                <c:pt idx="5429" formatCode="0">
                  <c:v>2.35</c:v>
                </c:pt>
                <c:pt idx="5430" formatCode="0">
                  <c:v>2.34</c:v>
                </c:pt>
                <c:pt idx="5431" formatCode="0">
                  <c:v>2.3199999999999998</c:v>
                </c:pt>
                <c:pt idx="5434" formatCode="0">
                  <c:v>2.35</c:v>
                </c:pt>
                <c:pt idx="5435" formatCode="0">
                  <c:v>2.35</c:v>
                </c:pt>
                <c:pt idx="5436" formatCode="0">
                  <c:v>2.35</c:v>
                </c:pt>
                <c:pt idx="5437" formatCode="0">
                  <c:v>2.35</c:v>
                </c:pt>
                <c:pt idx="5438" formatCode="0">
                  <c:v>2.35</c:v>
                </c:pt>
                <c:pt idx="5441" formatCode="0">
                  <c:v>2.33</c:v>
                </c:pt>
                <c:pt idx="5442" formatCode="0">
                  <c:v>2.31</c:v>
                </c:pt>
                <c:pt idx="5443" formatCode="0">
                  <c:v>2.3199999999999998</c:v>
                </c:pt>
                <c:pt idx="5444" formatCode="0">
                  <c:v>2.35</c:v>
                </c:pt>
                <c:pt idx="5445" formatCode="0">
                  <c:v>2.35</c:v>
                </c:pt>
                <c:pt idx="5449" formatCode="0">
                  <c:v>2.35</c:v>
                </c:pt>
                <c:pt idx="5450" formatCode="0">
                  <c:v>2.33</c:v>
                </c:pt>
                <c:pt idx="5451" formatCode="0">
                  <c:v>2.35</c:v>
                </c:pt>
                <c:pt idx="5452" formatCode="0">
                  <c:v>2.35</c:v>
                </c:pt>
                <c:pt idx="5455" formatCode="0">
                  <c:v>2.36</c:v>
                </c:pt>
                <c:pt idx="5456" formatCode="0">
                  <c:v>2.35</c:v>
                </c:pt>
                <c:pt idx="5457" formatCode="0">
                  <c:v>2.35</c:v>
                </c:pt>
                <c:pt idx="5458" formatCode="0">
                  <c:v>2.36</c:v>
                </c:pt>
                <c:pt idx="5459" formatCode="0">
                  <c:v>2.33</c:v>
                </c:pt>
                <c:pt idx="5462" formatCode="0">
                  <c:v>2.33</c:v>
                </c:pt>
                <c:pt idx="5463" formatCode="0">
                  <c:v>2.31</c:v>
                </c:pt>
                <c:pt idx="5464" formatCode="0">
                  <c:v>2.33</c:v>
                </c:pt>
                <c:pt idx="5465" formatCode="0">
                  <c:v>2.31</c:v>
                </c:pt>
                <c:pt idx="5466" formatCode="0">
                  <c:v>2.2799999999999998</c:v>
                </c:pt>
                <c:pt idx="5469" formatCode="0">
                  <c:v>2.2599999999999998</c:v>
                </c:pt>
                <c:pt idx="5470" formatCode="0">
                  <c:v>2.2200000000000002</c:v>
                </c:pt>
                <c:pt idx="5471" formatCode="0">
                  <c:v>2.2000000000000002</c:v>
                </c:pt>
                <c:pt idx="5472" formatCode="0">
                  <c:v>2.2200000000000002</c:v>
                </c:pt>
                <c:pt idx="5473" formatCode="0">
                  <c:v>2.2400000000000002</c:v>
                </c:pt>
                <c:pt idx="5476" formatCode="0">
                  <c:v>2.2200000000000002</c:v>
                </c:pt>
                <c:pt idx="5477" formatCode="0">
                  <c:v>2.19</c:v>
                </c:pt>
                <c:pt idx="5478" formatCode="0">
                  <c:v>2.1800000000000002</c:v>
                </c:pt>
                <c:pt idx="5479" formatCode="0">
                  <c:v>2.21</c:v>
                </c:pt>
                <c:pt idx="5480" formatCode="0">
                  <c:v>2.2400000000000002</c:v>
                </c:pt>
                <c:pt idx="5483" formatCode="0">
                  <c:v>2.2200000000000002</c:v>
                </c:pt>
                <c:pt idx="5484" formatCode="0">
                  <c:v>2.21</c:v>
                </c:pt>
                <c:pt idx="5485" formatCode="0">
                  <c:v>2.23</c:v>
                </c:pt>
                <c:pt idx="5486" formatCode="0">
                  <c:v>2.2400000000000002</c:v>
                </c:pt>
                <c:pt idx="5487" formatCode="0">
                  <c:v>2.2599999999999998</c:v>
                </c:pt>
                <c:pt idx="5490" formatCode="0">
                  <c:v>2.2799999999999998</c:v>
                </c:pt>
                <c:pt idx="5491" formatCode="0">
                  <c:v>2.2799999999999998</c:v>
                </c:pt>
                <c:pt idx="5492" formatCode="0">
                  <c:v>2.2599999999999998</c:v>
                </c:pt>
                <c:pt idx="5493" formatCode="0">
                  <c:v>2.2599999999999998</c:v>
                </c:pt>
                <c:pt idx="5494" formatCode="0">
                  <c:v>2.29</c:v>
                </c:pt>
                <c:pt idx="5497" formatCode="0">
                  <c:v>2.33</c:v>
                </c:pt>
                <c:pt idx="5498" formatCode="0">
                  <c:v>2.33</c:v>
                </c:pt>
                <c:pt idx="5499" formatCode="0">
                  <c:v>2.3199999999999998</c:v>
                </c:pt>
                <c:pt idx="5500" formatCode="0">
                  <c:v>2.33</c:v>
                </c:pt>
                <c:pt idx="5504" formatCode="0">
                  <c:v>2.34</c:v>
                </c:pt>
                <c:pt idx="5505" formatCode="0">
                  <c:v>2.34</c:v>
                </c:pt>
                <c:pt idx="5506" formatCode="0">
                  <c:v>2.27</c:v>
                </c:pt>
                <c:pt idx="5507" formatCode="0">
                  <c:v>2.3199999999999998</c:v>
                </c:pt>
                <c:pt idx="5508" formatCode="0">
                  <c:v>2.34</c:v>
                </c:pt>
                <c:pt idx="5511" formatCode="0">
                  <c:v>2.3199999999999998</c:v>
                </c:pt>
                <c:pt idx="5512" formatCode="0">
                  <c:v>2.3199999999999998</c:v>
                </c:pt>
                <c:pt idx="5513" formatCode="0">
                  <c:v>2.23</c:v>
                </c:pt>
                <c:pt idx="5514" formatCode="0">
                  <c:v>2.25</c:v>
                </c:pt>
                <c:pt idx="5515" formatCode="0">
                  <c:v>2.19</c:v>
                </c:pt>
                <c:pt idx="5518" formatCode="0">
                  <c:v>2.1800000000000002</c:v>
                </c:pt>
                <c:pt idx="5519" formatCode="0">
                  <c:v>2.2200000000000002</c:v>
                </c:pt>
                <c:pt idx="5520" formatCode="0">
                  <c:v>2.2000000000000002</c:v>
                </c:pt>
                <c:pt idx="5521" formatCode="0">
                  <c:v>2.21</c:v>
                </c:pt>
                <c:pt idx="5522" formatCode="0">
                  <c:v>2.2200000000000002</c:v>
                </c:pt>
                <c:pt idx="5525" formatCode="0">
                  <c:v>2.19</c:v>
                </c:pt>
                <c:pt idx="5526" formatCode="0">
                  <c:v>2.2400000000000002</c:v>
                </c:pt>
                <c:pt idx="5527" formatCode="0">
                  <c:v>2.27</c:v>
                </c:pt>
                <c:pt idx="5528" formatCode="0">
                  <c:v>2.2400000000000002</c:v>
                </c:pt>
                <c:pt idx="5529" formatCode="0">
                  <c:v>2.15</c:v>
                </c:pt>
                <c:pt idx="5532" formatCode="0">
                  <c:v>2.2000000000000002</c:v>
                </c:pt>
                <c:pt idx="5533" formatCode="0">
                  <c:v>2.1800000000000002</c:v>
                </c:pt>
                <c:pt idx="5534" formatCode="0">
                  <c:v>2.21</c:v>
                </c:pt>
                <c:pt idx="5535" formatCode="0">
                  <c:v>2.1800000000000002</c:v>
                </c:pt>
                <c:pt idx="5536" formatCode="0">
                  <c:v>2.2000000000000002</c:v>
                </c:pt>
                <c:pt idx="5539" formatCode="0">
                  <c:v>2.19</c:v>
                </c:pt>
                <c:pt idx="5540" formatCode="0">
                  <c:v>2.16</c:v>
                </c:pt>
                <c:pt idx="5541" formatCode="0">
                  <c:v>2.1800000000000002</c:v>
                </c:pt>
                <c:pt idx="5542" formatCode="0">
                  <c:v>2.17</c:v>
                </c:pt>
                <c:pt idx="5543" formatCode="0">
                  <c:v>2.16</c:v>
                </c:pt>
                <c:pt idx="5546" formatCode="0">
                  <c:v>2.16</c:v>
                </c:pt>
                <c:pt idx="5547" formatCode="0">
                  <c:v>2.15</c:v>
                </c:pt>
                <c:pt idx="5548" formatCode="0">
                  <c:v>2.15</c:v>
                </c:pt>
                <c:pt idx="5549" formatCode="0">
                  <c:v>2.14</c:v>
                </c:pt>
                <c:pt idx="5550" formatCode="0">
                  <c:v>2.12</c:v>
                </c:pt>
                <c:pt idx="5554" formatCode="0">
                  <c:v>2.11</c:v>
                </c:pt>
                <c:pt idx="5555" formatCode="0">
                  <c:v>2.09</c:v>
                </c:pt>
                <c:pt idx="5556" formatCode="0">
                  <c:v>2.08</c:v>
                </c:pt>
                <c:pt idx="5557" formatCode="0">
                  <c:v>2.08</c:v>
                </c:pt>
                <c:pt idx="5560" formatCode="0">
                  <c:v>2.11</c:v>
                </c:pt>
                <c:pt idx="5561" formatCode="0">
                  <c:v>2.0499999999999998</c:v>
                </c:pt>
                <c:pt idx="5562" formatCode="0">
                  <c:v>2.0299999999999998</c:v>
                </c:pt>
                <c:pt idx="5563" formatCode="0">
                  <c:v>2</c:v>
                </c:pt>
                <c:pt idx="5567" formatCode="0">
                  <c:v>1.92</c:v>
                </c:pt>
                <c:pt idx="5568" formatCode="0">
                  <c:v>1.92</c:v>
                </c:pt>
                <c:pt idx="5569" formatCode="0">
                  <c:v>1.9</c:v>
                </c:pt>
                <c:pt idx="5570" formatCode="0">
                  <c:v>1.9</c:v>
                </c:pt>
                <c:pt idx="5571" formatCode="0">
                  <c:v>1.91</c:v>
                </c:pt>
                <c:pt idx="5574" formatCode="0">
                  <c:v>1.9</c:v>
                </c:pt>
                <c:pt idx="5575" formatCode="0">
                  <c:v>1.92</c:v>
                </c:pt>
                <c:pt idx="5576" formatCode="0">
                  <c:v>1.93</c:v>
                </c:pt>
                <c:pt idx="5577" formatCode="0">
                  <c:v>1.92</c:v>
                </c:pt>
                <c:pt idx="5578" formatCode="0">
                  <c:v>1.92</c:v>
                </c:pt>
                <c:pt idx="5581" formatCode="0">
                  <c:v>1.9</c:v>
                </c:pt>
                <c:pt idx="5582" formatCode="0">
                  <c:v>1.87</c:v>
                </c:pt>
                <c:pt idx="5583" formatCode="0">
                  <c:v>1.92</c:v>
                </c:pt>
                <c:pt idx="5584" formatCode="0">
                  <c:v>1.93</c:v>
                </c:pt>
                <c:pt idx="5585" formatCode="0">
                  <c:v>1.94</c:v>
                </c:pt>
                <c:pt idx="5589" formatCode="0">
                  <c:v>1.93</c:v>
                </c:pt>
                <c:pt idx="5590" formatCode="0">
                  <c:v>1.94</c:v>
                </c:pt>
                <c:pt idx="5591" formatCode="0">
                  <c:v>1.94</c:v>
                </c:pt>
                <c:pt idx="5592" formatCode="0">
                  <c:v>1.94</c:v>
                </c:pt>
                <c:pt idx="5595" formatCode="0">
                  <c:v>1.93</c:v>
                </c:pt>
                <c:pt idx="5596" formatCode="0">
                  <c:v>1.92</c:v>
                </c:pt>
                <c:pt idx="5597" formatCode="0">
                  <c:v>1.88</c:v>
                </c:pt>
                <c:pt idx="5598" formatCode="0">
                  <c:v>1.86</c:v>
                </c:pt>
                <c:pt idx="5599" formatCode="0">
                  <c:v>1.84</c:v>
                </c:pt>
                <c:pt idx="5602" formatCode="0">
                  <c:v>1.82</c:v>
                </c:pt>
                <c:pt idx="5603" formatCode="0">
                  <c:v>1.8</c:v>
                </c:pt>
                <c:pt idx="5604" formatCode="0">
                  <c:v>1.79</c:v>
                </c:pt>
                <c:pt idx="5605" formatCode="0">
                  <c:v>1.79</c:v>
                </c:pt>
                <c:pt idx="5606" formatCode="0">
                  <c:v>1.76</c:v>
                </c:pt>
                <c:pt idx="5609" formatCode="0">
                  <c:v>1.74</c:v>
                </c:pt>
                <c:pt idx="5610" formatCode="0">
                  <c:v>1.8</c:v>
                </c:pt>
                <c:pt idx="5611" formatCode="0">
                  <c:v>1.83</c:v>
                </c:pt>
                <c:pt idx="5612" formatCode="0">
                  <c:v>1.85</c:v>
                </c:pt>
                <c:pt idx="5613" formatCode="0">
                  <c:v>1.82</c:v>
                </c:pt>
                <c:pt idx="5616" formatCode="0">
                  <c:v>1.82</c:v>
                </c:pt>
                <c:pt idx="5617" formatCode="0">
                  <c:v>1.79</c:v>
                </c:pt>
                <c:pt idx="5618" formatCode="0">
                  <c:v>1.79</c:v>
                </c:pt>
                <c:pt idx="5619" formatCode="0">
                  <c:v>1.79</c:v>
                </c:pt>
                <c:pt idx="5620" formatCode="0">
                  <c:v>1.84</c:v>
                </c:pt>
                <c:pt idx="5623" formatCode="0">
                  <c:v>1.83</c:v>
                </c:pt>
                <c:pt idx="5624" formatCode="0">
                  <c:v>1.77</c:v>
                </c:pt>
                <c:pt idx="5625" formatCode="0">
                  <c:v>1.76</c:v>
                </c:pt>
                <c:pt idx="5626" formatCode="0">
                  <c:v>1.75</c:v>
                </c:pt>
                <c:pt idx="5627" formatCode="0">
                  <c:v>1.75</c:v>
                </c:pt>
                <c:pt idx="5630" formatCode="0">
                  <c:v>1.75</c:v>
                </c:pt>
                <c:pt idx="5631" formatCode="0">
                  <c:v>1.77</c:v>
                </c:pt>
                <c:pt idx="5632" formatCode="0">
                  <c:v>1.79</c:v>
                </c:pt>
                <c:pt idx="5633" formatCode="0">
                  <c:v>1.79</c:v>
                </c:pt>
                <c:pt idx="5634" formatCode="0">
                  <c:v>1.78</c:v>
                </c:pt>
                <c:pt idx="5637" formatCode="0">
                  <c:v>1.78</c:v>
                </c:pt>
                <c:pt idx="5638" formatCode="0">
                  <c:v>1.78</c:v>
                </c:pt>
                <c:pt idx="5639" formatCode="0">
                  <c:v>1.75</c:v>
                </c:pt>
                <c:pt idx="5640" formatCode="0">
                  <c:v>1.74</c:v>
                </c:pt>
                <c:pt idx="5641" formatCode="0">
                  <c:v>1.75</c:v>
                </c:pt>
                <c:pt idx="5644" formatCode="0">
                  <c:v>1.72</c:v>
                </c:pt>
                <c:pt idx="5645" formatCode="0">
                  <c:v>1.72</c:v>
                </c:pt>
                <c:pt idx="5646" formatCode="0">
                  <c:v>1.72</c:v>
                </c:pt>
                <c:pt idx="5647" formatCode="0">
                  <c:v>1.74</c:v>
                </c:pt>
                <c:pt idx="5648" formatCode="0">
                  <c:v>1.69</c:v>
                </c:pt>
                <c:pt idx="5652" formatCode="0">
                  <c:v>1.68</c:v>
                </c:pt>
                <c:pt idx="5653" formatCode="0">
                  <c:v>1.68</c:v>
                </c:pt>
                <c:pt idx="5654" formatCode="0">
                  <c:v>1.72</c:v>
                </c:pt>
                <c:pt idx="5655" formatCode="0">
                  <c:v>1.69</c:v>
                </c:pt>
                <c:pt idx="5658" formatCode="0">
                  <c:v>1.66</c:v>
                </c:pt>
                <c:pt idx="5659" formatCode="0">
                  <c:v>1.68</c:v>
                </c:pt>
                <c:pt idx="5660" formatCode="0">
                  <c:v>1.67</c:v>
                </c:pt>
                <c:pt idx="5661" formatCode="0">
                  <c:v>1.64</c:v>
                </c:pt>
                <c:pt idx="5662" formatCode="0">
                  <c:v>1.61</c:v>
                </c:pt>
                <c:pt idx="5665" formatCode="0">
                  <c:v>1.61</c:v>
                </c:pt>
                <c:pt idx="5666" formatCode="0">
                  <c:v>1.56</c:v>
                </c:pt>
                <c:pt idx="5667" formatCode="0">
                  <c:v>1.5</c:v>
                </c:pt>
                <c:pt idx="5668" formatCode="0">
                  <c:v>1.45</c:v>
                </c:pt>
                <c:pt idx="5669" formatCode="0">
                  <c:v>1.42</c:v>
                </c:pt>
                <c:pt idx="5672" formatCode="0">
                  <c:v>1.42</c:v>
                </c:pt>
                <c:pt idx="5673" formatCode="0">
                  <c:v>1.47</c:v>
                </c:pt>
                <c:pt idx="5674" formatCode="0">
                  <c:v>1.49</c:v>
                </c:pt>
                <c:pt idx="5675" formatCode="0">
                  <c:v>1.51</c:v>
                </c:pt>
                <c:pt idx="5676" formatCode="0">
                  <c:v>1.58</c:v>
                </c:pt>
                <c:pt idx="5679" formatCode="0">
                  <c:v>1.54</c:v>
                </c:pt>
                <c:pt idx="5680" formatCode="0">
                  <c:v>1.53</c:v>
                </c:pt>
                <c:pt idx="5681" formatCode="0">
                  <c:v>1.53</c:v>
                </c:pt>
                <c:pt idx="5682" formatCode="0">
                  <c:v>1.54</c:v>
                </c:pt>
                <c:pt idx="5683" formatCode="0">
                  <c:v>1.54</c:v>
                </c:pt>
                <c:pt idx="5687" formatCode="0">
                  <c:v>1.56</c:v>
                </c:pt>
                <c:pt idx="5688" formatCode="0">
                  <c:v>1.56</c:v>
                </c:pt>
                <c:pt idx="5689" formatCode="0">
                  <c:v>1.55</c:v>
                </c:pt>
                <c:pt idx="5690" formatCode="0">
                  <c:v>1.54</c:v>
                </c:pt>
                <c:pt idx="5693" formatCode="0">
                  <c:v>1.52</c:v>
                </c:pt>
                <c:pt idx="5694" formatCode="0">
                  <c:v>1.5</c:v>
                </c:pt>
                <c:pt idx="5695" formatCode="0">
                  <c:v>1.48</c:v>
                </c:pt>
                <c:pt idx="5696" formatCode="0">
                  <c:v>1.44</c:v>
                </c:pt>
                <c:pt idx="5697" formatCode="0">
                  <c:v>1.45</c:v>
                </c:pt>
                <c:pt idx="5700" formatCode="0">
                  <c:v>1.45</c:v>
                </c:pt>
                <c:pt idx="5701" formatCode="0">
                  <c:v>1.47</c:v>
                </c:pt>
                <c:pt idx="5702" formatCode="0">
                  <c:v>1.48</c:v>
                </c:pt>
                <c:pt idx="5703" formatCode="0">
                  <c:v>1.5</c:v>
                </c:pt>
                <c:pt idx="5704" formatCode="0">
                  <c:v>1.49</c:v>
                </c:pt>
                <c:pt idx="5707" formatCode="0">
                  <c:v>1.5</c:v>
                </c:pt>
                <c:pt idx="5708" formatCode="0">
                  <c:v>1.5</c:v>
                </c:pt>
                <c:pt idx="5709" formatCode="0">
                  <c:v>1.49</c:v>
                </c:pt>
                <c:pt idx="5710" formatCode="0">
                  <c:v>1.47</c:v>
                </c:pt>
                <c:pt idx="5711" formatCode="0">
                  <c:v>1.41</c:v>
                </c:pt>
                <c:pt idx="5714" formatCode="0">
                  <c:v>1.42</c:v>
                </c:pt>
                <c:pt idx="5715" formatCode="0">
                  <c:v>1.42</c:v>
                </c:pt>
                <c:pt idx="5716" formatCode="0">
                  <c:v>1.43</c:v>
                </c:pt>
                <c:pt idx="5718" formatCode="0">
                  <c:v>1.34</c:v>
                </c:pt>
                <c:pt idx="5721" formatCode="0">
                  <c:v>1.31</c:v>
                </c:pt>
                <c:pt idx="5722" formatCode="0">
                  <c:v>1.3</c:v>
                </c:pt>
                <c:pt idx="5723" formatCode="0">
                  <c:v>1.29</c:v>
                </c:pt>
                <c:pt idx="5724" formatCode="0">
                  <c:v>1.26</c:v>
                </c:pt>
                <c:pt idx="5725" formatCode="0">
                  <c:v>1.25</c:v>
                </c:pt>
                <c:pt idx="5728" formatCode="0">
                  <c:v>1.23</c:v>
                </c:pt>
                <c:pt idx="5729" formatCode="0">
                  <c:v>1.21</c:v>
                </c:pt>
                <c:pt idx="5730" formatCode="0">
                  <c:v>1.19</c:v>
                </c:pt>
                <c:pt idx="5732" formatCode="0">
                  <c:v>1.21</c:v>
                </c:pt>
                <c:pt idx="5735" formatCode="0">
                  <c:v>1.27</c:v>
                </c:pt>
                <c:pt idx="5736" formatCode="0">
                  <c:v>1.34</c:v>
                </c:pt>
                <c:pt idx="5737" formatCode="0">
                  <c:v>1.37</c:v>
                </c:pt>
                <c:pt idx="5738" formatCode="0">
                  <c:v>1.36</c:v>
                </c:pt>
                <c:pt idx="5739" formatCode="0">
                  <c:v>1.33</c:v>
                </c:pt>
                <c:pt idx="5742" formatCode="0">
                  <c:v>1.31</c:v>
                </c:pt>
                <c:pt idx="5743" formatCode="0">
                  <c:v>1.28</c:v>
                </c:pt>
                <c:pt idx="5744" formatCode="0">
                  <c:v>1.23</c:v>
                </c:pt>
                <c:pt idx="5745" formatCode="0">
                  <c:v>1.26</c:v>
                </c:pt>
                <c:pt idx="5746" formatCode="0">
                  <c:v>1.21</c:v>
                </c:pt>
                <c:pt idx="5749" formatCode="0">
                  <c:v>1.18</c:v>
                </c:pt>
                <c:pt idx="5750" formatCode="0">
                  <c:v>1.1499999999999999</c:v>
                </c:pt>
                <c:pt idx="5751" formatCode="0">
                  <c:v>1.1200000000000001</c:v>
                </c:pt>
                <c:pt idx="5752" formatCode="0">
                  <c:v>1.18</c:v>
                </c:pt>
                <c:pt idx="5753" formatCode="0">
                  <c:v>1.18</c:v>
                </c:pt>
                <c:pt idx="5756" formatCode="0">
                  <c:v>1.1499999999999999</c:v>
                </c:pt>
                <c:pt idx="5757" formatCode="0">
                  <c:v>1.1299999999999999</c:v>
                </c:pt>
                <c:pt idx="5758" formatCode="0">
                  <c:v>1.17</c:v>
                </c:pt>
                <c:pt idx="5759" formatCode="0">
                  <c:v>1.21</c:v>
                </c:pt>
                <c:pt idx="5763" formatCode="0">
                  <c:v>1.23</c:v>
                </c:pt>
                <c:pt idx="5764" formatCode="0">
                  <c:v>1.23</c:v>
                </c:pt>
                <c:pt idx="5765" formatCode="0">
                  <c:v>1.21</c:v>
                </c:pt>
                <c:pt idx="5766" formatCode="0">
                  <c:v>1.17</c:v>
                </c:pt>
                <c:pt idx="5767" formatCode="0">
                  <c:v>1.1599999999999999</c:v>
                </c:pt>
                <c:pt idx="5770" formatCode="0">
                  <c:v>1.1299999999999999</c:v>
                </c:pt>
                <c:pt idx="5771" formatCode="0">
                  <c:v>1.0900000000000001</c:v>
                </c:pt>
                <c:pt idx="5772" formatCode="0">
                  <c:v>1.07</c:v>
                </c:pt>
                <c:pt idx="5773" formatCode="0">
                  <c:v>1.1100000000000001</c:v>
                </c:pt>
                <c:pt idx="5774" formatCode="0">
                  <c:v>1.0900000000000001</c:v>
                </c:pt>
                <c:pt idx="5777" formatCode="0">
                  <c:v>1.06</c:v>
                </c:pt>
                <c:pt idx="5778" formatCode="0">
                  <c:v>1.02</c:v>
                </c:pt>
                <c:pt idx="5779" formatCode="0">
                  <c:v>1.03</c:v>
                </c:pt>
                <c:pt idx="5780" formatCode="0">
                  <c:v>0.99</c:v>
                </c:pt>
                <c:pt idx="5781" formatCode="0">
                  <c:v>0.99</c:v>
                </c:pt>
                <c:pt idx="5785" formatCode="0">
                  <c:v>0.95</c:v>
                </c:pt>
                <c:pt idx="5786" formatCode="0">
                  <c:v>0.94</c:v>
                </c:pt>
                <c:pt idx="5787" formatCode="0">
                  <c:v>0.96</c:v>
                </c:pt>
                <c:pt idx="5788" formatCode="0">
                  <c:v>1</c:v>
                </c:pt>
                <c:pt idx="5791" formatCode="0">
                  <c:v>0.94</c:v>
                </c:pt>
                <c:pt idx="5792" formatCode="0">
                  <c:v>0.97</c:v>
                </c:pt>
                <c:pt idx="5793" formatCode="0">
                  <c:v>0.94</c:v>
                </c:pt>
                <c:pt idx="5794" formatCode="0">
                  <c:v>0.94</c:v>
                </c:pt>
                <c:pt idx="5795" formatCode="0">
                  <c:v>0.91</c:v>
                </c:pt>
                <c:pt idx="5798" formatCode="0">
                  <c:v>0.85</c:v>
                </c:pt>
                <c:pt idx="5799" formatCode="0">
                  <c:v>0.86</c:v>
                </c:pt>
                <c:pt idx="5800" formatCode="0">
                  <c:v>0.83</c:v>
                </c:pt>
                <c:pt idx="5801" formatCode="0">
                  <c:v>0.84</c:v>
                </c:pt>
                <c:pt idx="5802" formatCode="0">
                  <c:v>0.8</c:v>
                </c:pt>
                <c:pt idx="5805" formatCode="0">
                  <c:v>0.76</c:v>
                </c:pt>
                <c:pt idx="5806" formatCode="0">
                  <c:v>0.72</c:v>
                </c:pt>
                <c:pt idx="5807" formatCode="0">
                  <c:v>0.76</c:v>
                </c:pt>
                <c:pt idx="5808" formatCode="0">
                  <c:v>0.78</c:v>
                </c:pt>
                <c:pt idx="5809" formatCode="0">
                  <c:v>0.76</c:v>
                </c:pt>
                <c:pt idx="5812" formatCode="0">
                  <c:v>0.7</c:v>
                </c:pt>
                <c:pt idx="5813" formatCode="0">
                  <c:v>0.73</c:v>
                </c:pt>
                <c:pt idx="5814" formatCode="0">
                  <c:v>0.75</c:v>
                </c:pt>
                <c:pt idx="5815" formatCode="0">
                  <c:v>0.81</c:v>
                </c:pt>
                <c:pt idx="5816" formatCode="0">
                  <c:v>0.82</c:v>
                </c:pt>
                <c:pt idx="5820" formatCode="0">
                  <c:v>0.83</c:v>
                </c:pt>
                <c:pt idx="5821" formatCode="0">
                  <c:v>0.81</c:v>
                </c:pt>
                <c:pt idx="5822" formatCode="0">
                  <c:v>0.77</c:v>
                </c:pt>
                <c:pt idx="5823" formatCode="0">
                  <c:v>0.73</c:v>
                </c:pt>
                <c:pt idx="5826" formatCode="0">
                  <c:v>0.77</c:v>
                </c:pt>
                <c:pt idx="5827" formatCode="0">
                  <c:v>0.79</c:v>
                </c:pt>
                <c:pt idx="5828" formatCode="0">
                  <c:v>0.81</c:v>
                </c:pt>
                <c:pt idx="5829" formatCode="0">
                  <c:v>0.8</c:v>
                </c:pt>
                <c:pt idx="5830" formatCode="0">
                  <c:v>0.75</c:v>
                </c:pt>
                <c:pt idx="5833" formatCode="0">
                  <c:v>0.7</c:v>
                </c:pt>
                <c:pt idx="5834" formatCode="0">
                  <c:v>0.76</c:v>
                </c:pt>
                <c:pt idx="5835" formatCode="0">
                  <c:v>0.86</c:v>
                </c:pt>
                <c:pt idx="5836" formatCode="0">
                  <c:v>0.8</c:v>
                </c:pt>
                <c:pt idx="5837" formatCode="0">
                  <c:v>0.83</c:v>
                </c:pt>
                <c:pt idx="5840" formatCode="0">
                  <c:v>0.77</c:v>
                </c:pt>
                <c:pt idx="5841" formatCode="0">
                  <c:v>0.79</c:v>
                </c:pt>
                <c:pt idx="5842" formatCode="0">
                  <c:v>0.8</c:v>
                </c:pt>
                <c:pt idx="5843" formatCode="0">
                  <c:v>0.77</c:v>
                </c:pt>
                <c:pt idx="5844" formatCode="0">
                  <c:v>0.79</c:v>
                </c:pt>
                <c:pt idx="5847" formatCode="0">
                  <c:v>0.81</c:v>
                </c:pt>
                <c:pt idx="5848" formatCode="0">
                  <c:v>0.77</c:v>
                </c:pt>
                <c:pt idx="5849" formatCode="0">
                  <c:v>0.77</c:v>
                </c:pt>
                <c:pt idx="5850" formatCode="0">
                  <c:v>0.72</c:v>
                </c:pt>
                <c:pt idx="5854" formatCode="0">
                  <c:v>0.74</c:v>
                </c:pt>
                <c:pt idx="5855" formatCode="0">
                  <c:v>0.73</c:v>
                </c:pt>
                <c:pt idx="5856" formatCode="0">
                  <c:v>0.7</c:v>
                </c:pt>
                <c:pt idx="5857" formatCode="0">
                  <c:v>0.7</c:v>
                </c:pt>
                <c:pt idx="5858" formatCode="0">
                  <c:v>0.71</c:v>
                </c:pt>
                <c:pt idx="5861" formatCode="0">
                  <c:v>0.73</c:v>
                </c:pt>
                <c:pt idx="5862" formatCode="0">
                  <c:v>0.73</c:v>
                </c:pt>
                <c:pt idx="5863" formatCode="0">
                  <c:v>0.74</c:v>
                </c:pt>
                <c:pt idx="5864" formatCode="0">
                  <c:v>0.77</c:v>
                </c:pt>
                <c:pt idx="5865" formatCode="0">
                  <c:v>0.73</c:v>
                </c:pt>
                <c:pt idx="5868" formatCode="0">
                  <c:v>0.7</c:v>
                </c:pt>
                <c:pt idx="5869" formatCode="0">
                  <c:v>0.67</c:v>
                </c:pt>
                <c:pt idx="5870" formatCode="0">
                  <c:v>0.72</c:v>
                </c:pt>
                <c:pt idx="5871" formatCode="0">
                  <c:v>0.77</c:v>
                </c:pt>
                <c:pt idx="5872" formatCode="0">
                  <c:v>0.73</c:v>
                </c:pt>
                <c:pt idx="5875" formatCode="0">
                  <c:v>0.72</c:v>
                </c:pt>
                <c:pt idx="5876" formatCode="0">
                  <c:v>0.71</c:v>
                </c:pt>
                <c:pt idx="5877" formatCode="0">
                  <c:v>0.7</c:v>
                </c:pt>
                <c:pt idx="5878" formatCode="0">
                  <c:v>0.67</c:v>
                </c:pt>
                <c:pt idx="5879" formatCode="0">
                  <c:v>0.64</c:v>
                </c:pt>
                <c:pt idx="5882" formatCode="0">
                  <c:v>0.62</c:v>
                </c:pt>
                <c:pt idx="5883" formatCode="0">
                  <c:v>0.61</c:v>
                </c:pt>
                <c:pt idx="5884" formatCode="0">
                  <c:v>0.61</c:v>
                </c:pt>
                <c:pt idx="5885" formatCode="0">
                  <c:v>0.6</c:v>
                </c:pt>
                <c:pt idx="5886" formatCode="0">
                  <c:v>0.55000000000000004</c:v>
                </c:pt>
                <c:pt idx="5889" formatCode="0">
                  <c:v>0.56999999999999995</c:v>
                </c:pt>
                <c:pt idx="5890" formatCode="0">
                  <c:v>0.53</c:v>
                </c:pt>
                <c:pt idx="5891" formatCode="0">
                  <c:v>0.56999999999999995</c:v>
                </c:pt>
                <c:pt idx="5892" formatCode="0">
                  <c:v>0.61</c:v>
                </c:pt>
                <c:pt idx="5893" formatCode="0">
                  <c:v>0.55000000000000004</c:v>
                </c:pt>
                <c:pt idx="5896" formatCode="0">
                  <c:v>0.53</c:v>
                </c:pt>
                <c:pt idx="5897" formatCode="0">
                  <c:v>0.54</c:v>
                </c:pt>
                <c:pt idx="5898" formatCode="0">
                  <c:v>0.53</c:v>
                </c:pt>
                <c:pt idx="5899" formatCode="0">
                  <c:v>0.52</c:v>
                </c:pt>
                <c:pt idx="5900" formatCode="0">
                  <c:v>0.51</c:v>
                </c:pt>
                <c:pt idx="5903" formatCode="0">
                  <c:v>0.52</c:v>
                </c:pt>
                <c:pt idx="5904" formatCode="0">
                  <c:v>0.51</c:v>
                </c:pt>
                <c:pt idx="5905" formatCode="0">
                  <c:v>0.51</c:v>
                </c:pt>
                <c:pt idx="5906" formatCode="0">
                  <c:v>0.47</c:v>
                </c:pt>
                <c:pt idx="5907" formatCode="0">
                  <c:v>0.44</c:v>
                </c:pt>
                <c:pt idx="5910" formatCode="0">
                  <c:v>0.42</c:v>
                </c:pt>
                <c:pt idx="5911" formatCode="0">
                  <c:v>0.43</c:v>
                </c:pt>
                <c:pt idx="5912" formatCode="0">
                  <c:v>0.47</c:v>
                </c:pt>
                <c:pt idx="5913" formatCode="0">
                  <c:v>0.44</c:v>
                </c:pt>
                <c:pt idx="5914" formatCode="0">
                  <c:v>0.44</c:v>
                </c:pt>
                <c:pt idx="5918" formatCode="0">
                  <c:v>0.4</c:v>
                </c:pt>
                <c:pt idx="5919" formatCode="0">
                  <c:v>0.41</c:v>
                </c:pt>
                <c:pt idx="5920" formatCode="0">
                  <c:v>0.37</c:v>
                </c:pt>
                <c:pt idx="5921" formatCode="0">
                  <c:v>0.41</c:v>
                </c:pt>
                <c:pt idx="5924" formatCode="0">
                  <c:v>0.37</c:v>
                </c:pt>
                <c:pt idx="5925" formatCode="0">
                  <c:v>0.35</c:v>
                </c:pt>
                <c:pt idx="5926" formatCode="0">
                  <c:v>0.35</c:v>
                </c:pt>
                <c:pt idx="5927" formatCode="0">
                  <c:v>0.34</c:v>
                </c:pt>
                <c:pt idx="5928" formatCode="0">
                  <c:v>0.34</c:v>
                </c:pt>
                <c:pt idx="5931" formatCode="0">
                  <c:v>0.38</c:v>
                </c:pt>
                <c:pt idx="5932" formatCode="0">
                  <c:v>0.42</c:v>
                </c:pt>
                <c:pt idx="5933" formatCode="0">
                  <c:v>0.4</c:v>
                </c:pt>
                <c:pt idx="5934" formatCode="0">
                  <c:v>0.39</c:v>
                </c:pt>
                <c:pt idx="5935" formatCode="0">
                  <c:v>0.37</c:v>
                </c:pt>
                <c:pt idx="5938" formatCode="0">
                  <c:v>0.39</c:v>
                </c:pt>
                <c:pt idx="5939" formatCode="0">
                  <c:v>0.35</c:v>
                </c:pt>
                <c:pt idx="5940" formatCode="0">
                  <c:v>0.33</c:v>
                </c:pt>
                <c:pt idx="5941" formatCode="0">
                  <c:v>0.33</c:v>
                </c:pt>
                <c:pt idx="5942" formatCode="0">
                  <c:v>0.33</c:v>
                </c:pt>
                <c:pt idx="5945" formatCode="0">
                  <c:v>0.3</c:v>
                </c:pt>
                <c:pt idx="5946" formatCode="0">
                  <c:v>0.32</c:v>
                </c:pt>
                <c:pt idx="5947" formatCode="0">
                  <c:v>0.34</c:v>
                </c:pt>
                <c:pt idx="5948" formatCode="0">
                  <c:v>0.28000000000000003</c:v>
                </c:pt>
                <c:pt idx="5949" formatCode="0">
                  <c:v>0.3</c:v>
                </c:pt>
                <c:pt idx="5953" formatCode="0">
                  <c:v>0.32</c:v>
                </c:pt>
                <c:pt idx="5954" formatCode="0">
                  <c:v>0.31</c:v>
                </c:pt>
                <c:pt idx="5955" formatCode="0">
                  <c:v>0.34</c:v>
                </c:pt>
                <c:pt idx="5956" formatCode="0">
                  <c:v>0.33</c:v>
                </c:pt>
                <c:pt idx="5959" formatCode="0">
                  <c:v>0.3</c:v>
                </c:pt>
                <c:pt idx="5960" formatCode="0">
                  <c:v>0.33</c:v>
                </c:pt>
                <c:pt idx="5961" formatCode="0">
                  <c:v>0.33</c:v>
                </c:pt>
                <c:pt idx="5962" formatCode="0">
                  <c:v>0.33</c:v>
                </c:pt>
                <c:pt idx="5963" formatCode="0">
                  <c:v>0.32</c:v>
                </c:pt>
                <c:pt idx="5966" formatCode="0">
                  <c:v>0.33</c:v>
                </c:pt>
                <c:pt idx="5967" formatCode="0">
                  <c:v>0.32</c:v>
                </c:pt>
                <c:pt idx="5968" formatCode="0">
                  <c:v>0.27</c:v>
                </c:pt>
                <c:pt idx="5969" formatCode="0">
                  <c:v>0.32</c:v>
                </c:pt>
                <c:pt idx="5970" formatCode="0">
                  <c:v>0.31</c:v>
                </c:pt>
                <c:pt idx="5973" formatCode="0">
                  <c:v>0.3</c:v>
                </c:pt>
                <c:pt idx="5974" formatCode="0">
                  <c:v>0.28999999999999998</c:v>
                </c:pt>
                <c:pt idx="5975" formatCode="0">
                  <c:v>0.28000000000000003</c:v>
                </c:pt>
                <c:pt idx="5976" formatCode="0">
                  <c:v>0.24</c:v>
                </c:pt>
                <c:pt idx="5977" formatCode="0">
                  <c:v>0.26</c:v>
                </c:pt>
                <c:pt idx="5980" formatCode="0">
                  <c:v>0.28000000000000003</c:v>
                </c:pt>
                <c:pt idx="5981" formatCode="0">
                  <c:v>0.28000000000000003</c:v>
                </c:pt>
                <c:pt idx="5982" formatCode="0">
                  <c:v>0.28000000000000003</c:v>
                </c:pt>
                <c:pt idx="5983" formatCode="0">
                  <c:v>0.28000000000000003</c:v>
                </c:pt>
                <c:pt idx="5984" formatCode="0">
                  <c:v>0.28999999999999998</c:v>
                </c:pt>
                <c:pt idx="5987" formatCode="0">
                  <c:v>0.26</c:v>
                </c:pt>
                <c:pt idx="5988" formatCode="0">
                  <c:v>0.28000000000000003</c:v>
                </c:pt>
                <c:pt idx="5989" formatCode="0">
                  <c:v>0.27</c:v>
                </c:pt>
                <c:pt idx="5990" formatCode="0">
                  <c:v>0.22</c:v>
                </c:pt>
                <c:pt idx="5991" formatCode="0">
                  <c:v>0.19</c:v>
                </c:pt>
                <c:pt idx="5994" formatCode="0">
                  <c:v>0.19</c:v>
                </c:pt>
                <c:pt idx="5995" formatCode="0">
                  <c:v>0.2</c:v>
                </c:pt>
                <c:pt idx="5996" formatCode="0">
                  <c:v>0.21</c:v>
                </c:pt>
                <c:pt idx="5997" formatCode="0">
                  <c:v>0.2</c:v>
                </c:pt>
                <c:pt idx="5998" formatCode="0">
                  <c:v>0.18</c:v>
                </c:pt>
                <c:pt idx="6001" formatCode="0">
                  <c:v>0.19</c:v>
                </c:pt>
                <c:pt idx="6002" formatCode="0">
                  <c:v>0.19</c:v>
                </c:pt>
                <c:pt idx="6003" formatCode="0">
                  <c:v>0.2</c:v>
                </c:pt>
                <c:pt idx="6004" formatCode="0">
                  <c:v>0.18</c:v>
                </c:pt>
                <c:pt idx="6005" formatCode="0">
                  <c:v>0.14000000000000001</c:v>
                </c:pt>
                <c:pt idx="6008" formatCode="0">
                  <c:v>0.14000000000000001</c:v>
                </c:pt>
                <c:pt idx="6009" formatCode="0">
                  <c:v>0.19</c:v>
                </c:pt>
                <c:pt idx="6010" formatCode="0">
                  <c:v>0.18</c:v>
                </c:pt>
                <c:pt idx="6011" formatCode="0">
                  <c:v>0.3</c:v>
                </c:pt>
                <c:pt idx="6012" formatCode="0">
                  <c:v>0.28000000000000003</c:v>
                </c:pt>
                <c:pt idx="6016" formatCode="0">
                  <c:v>0.28999999999999998</c:v>
                </c:pt>
                <c:pt idx="6017" formatCode="0">
                  <c:v>0.28000000000000003</c:v>
                </c:pt>
                <c:pt idx="6018" formatCode="0">
                  <c:v>0.28000000000000003</c:v>
                </c:pt>
                <c:pt idx="6019" formatCode="0">
                  <c:v>0.26</c:v>
                </c:pt>
                <c:pt idx="6022" formatCode="0">
                  <c:v>0.26</c:v>
                </c:pt>
                <c:pt idx="6023" formatCode="0">
                  <c:v>0.26</c:v>
                </c:pt>
                <c:pt idx="6024" formatCode="0">
                  <c:v>0.27</c:v>
                </c:pt>
                <c:pt idx="6025" formatCode="0">
                  <c:v>0.32</c:v>
                </c:pt>
                <c:pt idx="6026" formatCode="0">
                  <c:v>0.28999999999999998</c:v>
                </c:pt>
                <c:pt idx="6029" formatCode="0">
                  <c:v>0.32</c:v>
                </c:pt>
                <c:pt idx="6030" formatCode="0">
                  <c:v>0.26</c:v>
                </c:pt>
                <c:pt idx="6031" formatCode="0">
                  <c:v>0.23</c:v>
                </c:pt>
                <c:pt idx="6032" formatCode="0">
                  <c:v>0.24</c:v>
                </c:pt>
                <c:pt idx="6033" formatCode="0">
                  <c:v>0.23</c:v>
                </c:pt>
                <c:pt idx="6036" formatCode="0">
                  <c:v>0.23</c:v>
                </c:pt>
                <c:pt idx="6037" formatCode="0">
                  <c:v>0.22</c:v>
                </c:pt>
                <c:pt idx="6038" formatCode="0">
                  <c:v>0.17</c:v>
                </c:pt>
                <c:pt idx="6039" formatCode="0">
                  <c:v>0.16</c:v>
                </c:pt>
                <c:pt idx="6040" formatCode="0">
                  <c:v>0.16</c:v>
                </c:pt>
                <c:pt idx="6043" formatCode="0">
                  <c:v>0.18</c:v>
                </c:pt>
                <c:pt idx="6044" formatCode="0">
                  <c:v>0.16</c:v>
                </c:pt>
                <c:pt idx="6045" formatCode="0">
                  <c:v>0.15</c:v>
                </c:pt>
                <c:pt idx="6046" formatCode="0">
                  <c:v>0.17</c:v>
                </c:pt>
                <c:pt idx="6047" formatCode="0">
                  <c:v>0.17</c:v>
                </c:pt>
                <c:pt idx="6051" formatCode="0">
                  <c:v>0.17</c:v>
                </c:pt>
                <c:pt idx="6052" formatCode="0">
                  <c:v>0.21</c:v>
                </c:pt>
                <c:pt idx="6053" formatCode="0">
                  <c:v>0.24</c:v>
                </c:pt>
                <c:pt idx="6054" formatCode="0">
                  <c:v>0.21</c:v>
                </c:pt>
                <c:pt idx="6057" formatCode="0">
                  <c:v>0.21</c:v>
                </c:pt>
                <c:pt idx="6058" formatCode="0">
                  <c:v>0.22</c:v>
                </c:pt>
                <c:pt idx="6059" formatCode="0">
                  <c:v>0.22</c:v>
                </c:pt>
                <c:pt idx="6060" formatCode="0">
                  <c:v>0.19</c:v>
                </c:pt>
                <c:pt idx="6061" formatCode="0">
                  <c:v>0.17</c:v>
                </c:pt>
                <c:pt idx="6064" formatCode="0">
                  <c:v>0.2</c:v>
                </c:pt>
                <c:pt idx="6065" formatCode="0">
                  <c:v>0.2</c:v>
                </c:pt>
                <c:pt idx="6066" formatCode="0">
                  <c:v>0.22</c:v>
                </c:pt>
                <c:pt idx="6067" formatCode="0">
                  <c:v>0.21</c:v>
                </c:pt>
                <c:pt idx="6068" formatCode="0">
                  <c:v>0.18</c:v>
                </c:pt>
                <c:pt idx="6071" formatCode="0">
                  <c:v>0.17</c:v>
                </c:pt>
                <c:pt idx="6072" formatCode="0">
                  <c:v>0.16</c:v>
                </c:pt>
                <c:pt idx="6073" formatCode="0">
                  <c:v>0.18</c:v>
                </c:pt>
                <c:pt idx="6074" formatCode="0">
                  <c:v>0.18</c:v>
                </c:pt>
                <c:pt idx="6075" formatCode="0">
                  <c:v>0.19</c:v>
                </c:pt>
                <c:pt idx="6078" formatCode="0">
                  <c:v>0.18</c:v>
                </c:pt>
                <c:pt idx="6079" formatCode="0">
                  <c:v>0.14000000000000001</c:v>
                </c:pt>
                <c:pt idx="6080" formatCode="0">
                  <c:v>0.15</c:v>
                </c:pt>
                <c:pt idx="6081" formatCode="0">
                  <c:v>0.11</c:v>
                </c:pt>
                <c:pt idx="6085" formatCode="0">
                  <c:v>0.11</c:v>
                </c:pt>
                <c:pt idx="6086" formatCode="0">
                  <c:v>0.09</c:v>
                </c:pt>
                <c:pt idx="6087" formatCode="0">
                  <c:v>7.0000000000000007E-2</c:v>
                </c:pt>
                <c:pt idx="6088" formatCode="0">
                  <c:v>0.09</c:v>
                </c:pt>
                <c:pt idx="6089" formatCode="0">
                  <c:v>0.1</c:v>
                </c:pt>
                <c:pt idx="6092" formatCode="0">
                  <c:v>7.0000000000000007E-2</c:v>
                </c:pt>
                <c:pt idx="6093" formatCode="0">
                  <c:v>0.11</c:v>
                </c:pt>
                <c:pt idx="6094" formatCode="0">
                  <c:v>0.11</c:v>
                </c:pt>
                <c:pt idx="6096" formatCode="0">
                  <c:v>0.1</c:v>
                </c:pt>
                <c:pt idx="6099" formatCode="0">
                  <c:v>0.08</c:v>
                </c:pt>
                <c:pt idx="6100" formatCode="0">
                  <c:v>0.08</c:v>
                </c:pt>
                <c:pt idx="6101" formatCode="0">
                  <c:v>7.0000000000000007E-2</c:v>
                </c:pt>
                <c:pt idx="6102" formatCode="0">
                  <c:v>7.0000000000000007E-2</c:v>
                </c:pt>
                <c:pt idx="6103" formatCode="0">
                  <c:v>0.09</c:v>
                </c:pt>
                <c:pt idx="6106" formatCode="0">
                  <c:v>0.1</c:v>
                </c:pt>
                <c:pt idx="6107" formatCode="0">
                  <c:v>7.0000000000000007E-2</c:v>
                </c:pt>
                <c:pt idx="6108" formatCode="0">
                  <c:v>0.1</c:v>
                </c:pt>
                <c:pt idx="6109" formatCode="0">
                  <c:v>0.1</c:v>
                </c:pt>
                <c:pt idx="6110" formatCode="0">
                  <c:v>0.11</c:v>
                </c:pt>
                <c:pt idx="6113" formatCode="0">
                  <c:v>0.11</c:v>
                </c:pt>
                <c:pt idx="6114" formatCode="0">
                  <c:v>0.11</c:v>
                </c:pt>
                <c:pt idx="6115" formatCode="0">
                  <c:v>0.08</c:v>
                </c:pt>
                <c:pt idx="6116" formatCode="0">
                  <c:v>0.1</c:v>
                </c:pt>
                <c:pt idx="6117" formatCode="0">
                  <c:v>0.08</c:v>
                </c:pt>
                <c:pt idx="6120" formatCode="0">
                  <c:v>7.0000000000000007E-2</c:v>
                </c:pt>
                <c:pt idx="6121" formatCode="0">
                  <c:v>0.05</c:v>
                </c:pt>
                <c:pt idx="6122" formatCode="0">
                  <c:v>0.06</c:v>
                </c:pt>
                <c:pt idx="6123" formatCode="0">
                  <c:v>0.04</c:v>
                </c:pt>
                <c:pt idx="6124" formatCode="0">
                  <c:v>0.01</c:v>
                </c:pt>
                <c:pt idx="6128" formatCode="0">
                  <c:v>-0.01</c:v>
                </c:pt>
                <c:pt idx="6129" formatCode="0">
                  <c:v>0.01</c:v>
                </c:pt>
                <c:pt idx="6130" formatCode="0">
                  <c:v>-0.01</c:v>
                </c:pt>
                <c:pt idx="6131" formatCode="0">
                  <c:v>-0.02</c:v>
                </c:pt>
                <c:pt idx="6135" formatCode="0">
                  <c:v>0.03</c:v>
                </c:pt>
                <c:pt idx="6136" formatCode="0">
                  <c:v>0.05</c:v>
                </c:pt>
                <c:pt idx="6137" formatCode="0">
                  <c:v>0.04</c:v>
                </c:pt>
                <c:pt idx="6138" formatCode="0">
                  <c:v>0.02</c:v>
                </c:pt>
                <c:pt idx="6141" formatCode="0">
                  <c:v>0.02</c:v>
                </c:pt>
                <c:pt idx="6142" formatCode="0">
                  <c:v>0.02</c:v>
                </c:pt>
                <c:pt idx="6143" formatCode="0">
                  <c:v>0.02</c:v>
                </c:pt>
                <c:pt idx="6144" formatCode="0">
                  <c:v>0.03</c:v>
                </c:pt>
                <c:pt idx="6145" formatCode="0">
                  <c:v>0.02</c:v>
                </c:pt>
                <c:pt idx="6149" formatCode="0">
                  <c:v>0.01</c:v>
                </c:pt>
                <c:pt idx="6150" formatCode="0">
                  <c:v>0.01</c:v>
                </c:pt>
                <c:pt idx="6151" formatCode="0">
                  <c:v>0.01</c:v>
                </c:pt>
                <c:pt idx="6152" formatCode="0">
                  <c:v>0</c:v>
                </c:pt>
                <c:pt idx="6155" formatCode="0">
                  <c:v>0.01</c:v>
                </c:pt>
                <c:pt idx="6156" formatCode="0">
                  <c:v>0.03</c:v>
                </c:pt>
                <c:pt idx="6157" formatCode="0">
                  <c:v>0.03</c:v>
                </c:pt>
                <c:pt idx="6158" formatCode="0">
                  <c:v>0.04</c:v>
                </c:pt>
                <c:pt idx="6159" formatCode="0">
                  <c:v>0.01</c:v>
                </c:pt>
                <c:pt idx="6162" formatCode="0">
                  <c:v>0.02</c:v>
                </c:pt>
                <c:pt idx="6163" formatCode="0">
                  <c:v>-0.01</c:v>
                </c:pt>
                <c:pt idx="6164" formatCode="0">
                  <c:v>-0.02</c:v>
                </c:pt>
                <c:pt idx="6165" formatCode="0">
                  <c:v>-0.02</c:v>
                </c:pt>
                <c:pt idx="6166" formatCode="0">
                  <c:v>-0.05</c:v>
                </c:pt>
                <c:pt idx="6169" formatCode="0">
                  <c:v>-7.0000000000000007E-2</c:v>
                </c:pt>
                <c:pt idx="6170" formatCode="0">
                  <c:v>-0.04</c:v>
                </c:pt>
                <c:pt idx="6171" formatCode="0">
                  <c:v>-0.08</c:v>
                </c:pt>
                <c:pt idx="6172" formatCode="0">
                  <c:v>-0.12</c:v>
                </c:pt>
                <c:pt idx="6173" formatCode="0">
                  <c:v>-0.1</c:v>
                </c:pt>
                <c:pt idx="6176" formatCode="0">
                  <c:v>-0.1</c:v>
                </c:pt>
                <c:pt idx="6177" formatCode="0">
                  <c:v>-7.0000000000000007E-2</c:v>
                </c:pt>
                <c:pt idx="6178" formatCode="0">
                  <c:v>-0.1</c:v>
                </c:pt>
                <c:pt idx="6179" formatCode="0">
                  <c:v>-0.1</c:v>
                </c:pt>
                <c:pt idx="6180" formatCode="0">
                  <c:v>-0.12</c:v>
                </c:pt>
                <c:pt idx="6184" formatCode="0">
                  <c:v>-0.14000000000000001</c:v>
                </c:pt>
                <c:pt idx="6185" formatCode="0">
                  <c:v>-0.15</c:v>
                </c:pt>
                <c:pt idx="6186" formatCode="0">
                  <c:v>-0.16</c:v>
                </c:pt>
                <c:pt idx="6187" formatCode="0">
                  <c:v>-0.16</c:v>
                </c:pt>
                <c:pt idx="6190" formatCode="0">
                  <c:v>-0.15</c:v>
                </c:pt>
                <c:pt idx="6191" formatCode="0">
                  <c:v>-0.14000000000000001</c:v>
                </c:pt>
                <c:pt idx="6192" formatCode="0">
                  <c:v>-0.12</c:v>
                </c:pt>
                <c:pt idx="6193" formatCode="0">
                  <c:v>-0.08</c:v>
                </c:pt>
                <c:pt idx="6194" formatCode="0">
                  <c:v>-0.08</c:v>
                </c:pt>
                <c:pt idx="6197" formatCode="0">
                  <c:v>-0.03</c:v>
                </c:pt>
                <c:pt idx="6198" formatCode="0">
                  <c:v>-0.03</c:v>
                </c:pt>
                <c:pt idx="6199" formatCode="0">
                  <c:v>0.01</c:v>
                </c:pt>
                <c:pt idx="6200" formatCode="0">
                  <c:v>0.02</c:v>
                </c:pt>
                <c:pt idx="6201" formatCode="0">
                  <c:v>0.02</c:v>
                </c:pt>
                <c:pt idx="6204" formatCode="0">
                  <c:v>0.03</c:v>
                </c:pt>
                <c:pt idx="6205" formatCode="0">
                  <c:v>0.05</c:v>
                </c:pt>
                <c:pt idx="6206" formatCode="0">
                  <c:v>0.04</c:v>
                </c:pt>
                <c:pt idx="6207" formatCode="0">
                  <c:v>0.03</c:v>
                </c:pt>
                <c:pt idx="6208" formatCode="0">
                  <c:v>0.03</c:v>
                </c:pt>
                <c:pt idx="6211" formatCode="0">
                  <c:v>0.01</c:v>
                </c:pt>
                <c:pt idx="6212" formatCode="0">
                  <c:v>-0.01</c:v>
                </c:pt>
                <c:pt idx="6213" formatCode="0">
                  <c:v>-0.04</c:v>
                </c:pt>
                <c:pt idx="6214" formatCode="0">
                  <c:v>-0.04</c:v>
                </c:pt>
                <c:pt idx="6215" formatCode="0">
                  <c:v>-0.05</c:v>
                </c:pt>
                <c:pt idx="6218" formatCode="0">
                  <c:v>-0.02</c:v>
                </c:pt>
                <c:pt idx="6219" formatCode="0">
                  <c:v>-0.02</c:v>
                </c:pt>
                <c:pt idx="6220" formatCode="0">
                  <c:v>-0.01</c:v>
                </c:pt>
                <c:pt idx="6221" formatCode="0">
                  <c:v>0.02</c:v>
                </c:pt>
                <c:pt idx="6222" formatCode="0">
                  <c:v>0.04</c:v>
                </c:pt>
                <c:pt idx="6225" formatCode="0">
                  <c:v>0.02</c:v>
                </c:pt>
                <c:pt idx="6226" formatCode="0">
                  <c:v>0.03</c:v>
                </c:pt>
                <c:pt idx="6227" formatCode="0">
                  <c:v>0.03</c:v>
                </c:pt>
                <c:pt idx="6228" formatCode="0">
                  <c:v>0.06</c:v>
                </c:pt>
                <c:pt idx="6229" formatCode="0">
                  <c:v>0.08</c:v>
                </c:pt>
                <c:pt idx="6232" formatCode="0">
                  <c:v>0.08</c:v>
                </c:pt>
                <c:pt idx="6233" formatCode="0">
                  <c:v>0.05</c:v>
                </c:pt>
                <c:pt idx="6234" formatCode="0">
                  <c:v>7.0000000000000007E-2</c:v>
                </c:pt>
                <c:pt idx="6235" formatCode="0">
                  <c:v>0.09</c:v>
                </c:pt>
                <c:pt idx="6239" formatCode="0">
                  <c:v>0.1</c:v>
                </c:pt>
                <c:pt idx="6240" formatCode="0">
                  <c:v>0.15</c:v>
                </c:pt>
                <c:pt idx="6241" formatCode="0">
                  <c:v>0.18</c:v>
                </c:pt>
                <c:pt idx="6242" formatCode="0">
                  <c:v>0.15</c:v>
                </c:pt>
                <c:pt idx="6243" formatCode="0">
                  <c:v>0.11</c:v>
                </c:pt>
                <c:pt idx="6246" formatCode="0">
                  <c:v>0.1</c:v>
                </c:pt>
                <c:pt idx="6247" formatCode="0">
                  <c:v>0.12</c:v>
                </c:pt>
                <c:pt idx="6248" formatCode="0">
                  <c:v>0.13</c:v>
                </c:pt>
                <c:pt idx="6249" formatCode="0">
                  <c:v>0.18</c:v>
                </c:pt>
                <c:pt idx="6250" formatCode="0">
                  <c:v>0.2</c:v>
                </c:pt>
                <c:pt idx="6253" formatCode="0">
                  <c:v>0.2</c:v>
                </c:pt>
                <c:pt idx="6254" formatCode="0">
                  <c:v>0.2</c:v>
                </c:pt>
                <c:pt idx="6255" formatCode="0">
                  <c:v>0.21</c:v>
                </c:pt>
                <c:pt idx="6256" formatCode="0">
                  <c:v>0.19</c:v>
                </c:pt>
                <c:pt idx="6257" formatCode="0">
                  <c:v>0.18</c:v>
                </c:pt>
                <c:pt idx="6260" formatCode="0">
                  <c:v>0.15</c:v>
                </c:pt>
                <c:pt idx="6261" formatCode="0">
                  <c:v>0.16</c:v>
                </c:pt>
                <c:pt idx="6262" formatCode="0">
                  <c:v>0.12</c:v>
                </c:pt>
                <c:pt idx="6263" formatCode="0">
                  <c:v>0.15</c:v>
                </c:pt>
                <c:pt idx="6264" formatCode="0">
                  <c:v>0.18</c:v>
                </c:pt>
                <c:pt idx="6267" formatCode="0">
                  <c:v>0.16</c:v>
                </c:pt>
                <c:pt idx="6268" formatCode="0">
                  <c:v>0.14000000000000001</c:v>
                </c:pt>
                <c:pt idx="6269" formatCode="0">
                  <c:v>0.19</c:v>
                </c:pt>
                <c:pt idx="6270" formatCode="0">
                  <c:v>0.14000000000000001</c:v>
                </c:pt>
                <c:pt idx="6271" formatCode="0">
                  <c:v>0.09</c:v>
                </c:pt>
                <c:pt idx="6274" formatCode="0">
                  <c:v>0.1</c:v>
                </c:pt>
                <c:pt idx="6275" formatCode="0">
                  <c:v>0.1</c:v>
                </c:pt>
                <c:pt idx="6276" formatCode="0">
                  <c:v>0.09</c:v>
                </c:pt>
                <c:pt idx="6277" formatCode="0">
                  <c:v>0.09</c:v>
                </c:pt>
                <c:pt idx="6278" formatCode="0">
                  <c:v>0.1</c:v>
                </c:pt>
                <c:pt idx="6282" formatCode="0">
                  <c:v>0.1</c:v>
                </c:pt>
                <c:pt idx="6283" formatCode="0">
                  <c:v>0.08</c:v>
                </c:pt>
                <c:pt idx="6284" formatCode="0">
                  <c:v>7.0000000000000007E-2</c:v>
                </c:pt>
                <c:pt idx="6285" formatCode="0">
                  <c:v>0.08</c:v>
                </c:pt>
                <c:pt idx="6288" formatCode="0">
                  <c:v>0.03</c:v>
                </c:pt>
                <c:pt idx="6289" formatCode="0">
                  <c:v>0.02</c:v>
                </c:pt>
                <c:pt idx="6290" formatCode="0">
                  <c:v>0</c:v>
                </c:pt>
                <c:pt idx="6291" formatCode="0">
                  <c:v>-0.01</c:v>
                </c:pt>
                <c:pt idx="6292" formatCode="0">
                  <c:v>-0.03</c:v>
                </c:pt>
                <c:pt idx="6295" formatCode="0">
                  <c:v>-0.03</c:v>
                </c:pt>
                <c:pt idx="6296" formatCode="0">
                  <c:v>-0.05</c:v>
                </c:pt>
                <c:pt idx="6297" formatCode="0">
                  <c:v>-0.06</c:v>
                </c:pt>
                <c:pt idx="6298" formatCode="0">
                  <c:v>-0.04</c:v>
                </c:pt>
                <c:pt idx="6299" formatCode="0">
                  <c:v>-0.03</c:v>
                </c:pt>
                <c:pt idx="6302" formatCode="0">
                  <c:v>-0.05</c:v>
                </c:pt>
                <c:pt idx="6303" formatCode="0">
                  <c:v>-0.04</c:v>
                </c:pt>
                <c:pt idx="6304" formatCode="0">
                  <c:v>-0.04</c:v>
                </c:pt>
                <c:pt idx="6305" formatCode="0">
                  <c:v>-0.03</c:v>
                </c:pt>
                <c:pt idx="6306" formatCode="0">
                  <c:v>-0.04</c:v>
                </c:pt>
                <c:pt idx="6309" formatCode="0">
                  <c:v>-0.02</c:v>
                </c:pt>
                <c:pt idx="6310" formatCode="0">
                  <c:v>-0.03</c:v>
                </c:pt>
                <c:pt idx="6311" formatCode="0">
                  <c:v>-0.04</c:v>
                </c:pt>
                <c:pt idx="6312" formatCode="0">
                  <c:v>0.01</c:v>
                </c:pt>
                <c:pt idx="6313" formatCode="0">
                  <c:v>-0.01</c:v>
                </c:pt>
                <c:pt idx="6316" formatCode="0">
                  <c:v>-0.02</c:v>
                </c:pt>
                <c:pt idx="6318" formatCode="0">
                  <c:v>-0.01</c:v>
                </c:pt>
                <c:pt idx="6319" formatCode="0">
                  <c:v>-0.03</c:v>
                </c:pt>
                <c:pt idx="6320" formatCode="0">
                  <c:v>-0.03</c:v>
                </c:pt>
                <c:pt idx="6323" formatCode="0">
                  <c:v>-0.04</c:v>
                </c:pt>
                <c:pt idx="6324" formatCode="0">
                  <c:v>-7.0000000000000007E-2</c:v>
                </c:pt>
                <c:pt idx="6325" formatCode="0">
                  <c:v>-7.0000000000000007E-2</c:v>
                </c:pt>
                <c:pt idx="6326" formatCode="0">
                  <c:v>-0.04</c:v>
                </c:pt>
                <c:pt idx="6327" formatCode="0">
                  <c:v>-0.01</c:v>
                </c:pt>
                <c:pt idx="6330" formatCode="0">
                  <c:v>-0.05</c:v>
                </c:pt>
                <c:pt idx="6331" formatCode="0">
                  <c:v>-0.06</c:v>
                </c:pt>
                <c:pt idx="6332" formatCode="0">
                  <c:v>-0.06</c:v>
                </c:pt>
                <c:pt idx="6333" formatCode="0">
                  <c:v>-0.03</c:v>
                </c:pt>
                <c:pt idx="6334" formatCode="0">
                  <c:v>-0.03</c:v>
                </c:pt>
                <c:pt idx="6337" formatCode="0">
                  <c:v>-0.05</c:v>
                </c:pt>
                <c:pt idx="6338" formatCode="0">
                  <c:v>-0.04</c:v>
                </c:pt>
                <c:pt idx="6339" formatCode="0">
                  <c:v>-0.02</c:v>
                </c:pt>
                <c:pt idx="6340" formatCode="0">
                  <c:v>0</c:v>
                </c:pt>
                <c:pt idx="6341" formatCode="0">
                  <c:v>0.02</c:v>
                </c:pt>
                <c:pt idx="6344" formatCode="0">
                  <c:v>0.02</c:v>
                </c:pt>
                <c:pt idx="6345" formatCode="0">
                  <c:v>0.02</c:v>
                </c:pt>
                <c:pt idx="6346" formatCode="0">
                  <c:v>-0.01</c:v>
                </c:pt>
                <c:pt idx="6347" formatCode="0">
                  <c:v>-0.02</c:v>
                </c:pt>
                <c:pt idx="6348" formatCode="0">
                  <c:v>0</c:v>
                </c:pt>
                <c:pt idx="6351" formatCode="0">
                  <c:v>-0.03</c:v>
                </c:pt>
                <c:pt idx="6352" formatCode="0">
                  <c:v>0.02</c:v>
                </c:pt>
                <c:pt idx="6353" formatCode="0">
                  <c:v>0.01</c:v>
                </c:pt>
                <c:pt idx="6354" formatCode="0">
                  <c:v>0</c:v>
                </c:pt>
                <c:pt idx="6355" formatCode="0">
                  <c:v>0.01</c:v>
                </c:pt>
                <c:pt idx="6358" formatCode="0">
                  <c:v>-0.01</c:v>
                </c:pt>
                <c:pt idx="6359" formatCode="0">
                  <c:v>-0.01</c:v>
                </c:pt>
                <c:pt idx="6360" formatCode="0">
                  <c:v>0</c:v>
                </c:pt>
                <c:pt idx="6361" formatCode="0">
                  <c:v>-0.02</c:v>
                </c:pt>
                <c:pt idx="6362" formatCode="0">
                  <c:v>-0.03</c:v>
                </c:pt>
                <c:pt idx="6365" formatCode="0">
                  <c:v>-0.03</c:v>
                </c:pt>
                <c:pt idx="6366" formatCode="0">
                  <c:v>-0.05</c:v>
                </c:pt>
                <c:pt idx="6367" formatCode="0">
                  <c:v>-0.05</c:v>
                </c:pt>
                <c:pt idx="6368" formatCode="0">
                  <c:v>-7.0000000000000007E-2</c:v>
                </c:pt>
                <c:pt idx="6369" formatCode="0">
                  <c:v>-7.0000000000000007E-2</c:v>
                </c:pt>
                <c:pt idx="6372" formatCode="0">
                  <c:v>-0.08</c:v>
                </c:pt>
                <c:pt idx="6373" formatCode="0">
                  <c:v>-0.08</c:v>
                </c:pt>
                <c:pt idx="6374" formatCode="0">
                  <c:v>-7.0000000000000007E-2</c:v>
                </c:pt>
                <c:pt idx="6375" formatCode="0">
                  <c:v>-0.05</c:v>
                </c:pt>
                <c:pt idx="6376" formatCode="0">
                  <c:v>-0.04</c:v>
                </c:pt>
                <c:pt idx="6380" formatCode="0">
                  <c:v>-0.02</c:v>
                </c:pt>
                <c:pt idx="6381" formatCode="0">
                  <c:v>-0.02</c:v>
                </c:pt>
                <c:pt idx="6382" formatCode="0">
                  <c:v>-0.02</c:v>
                </c:pt>
                <c:pt idx="6383" formatCode="0">
                  <c:v>-0.02</c:v>
                </c:pt>
                <c:pt idx="6386" formatCode="0">
                  <c:v>-0.03</c:v>
                </c:pt>
                <c:pt idx="6387" formatCode="0">
                  <c:v>-0.04</c:v>
                </c:pt>
                <c:pt idx="6388" formatCode="0">
                  <c:v>-0.03</c:v>
                </c:pt>
                <c:pt idx="6389" formatCode="0">
                  <c:v>-0.04</c:v>
                </c:pt>
                <c:pt idx="6390" formatCode="0">
                  <c:v>-7.0000000000000007E-2</c:v>
                </c:pt>
                <c:pt idx="6393" formatCode="0">
                  <c:v>-7.0000000000000007E-2</c:v>
                </c:pt>
                <c:pt idx="6394" formatCode="0">
                  <c:v>-0.05</c:v>
                </c:pt>
                <c:pt idx="6395" formatCode="0">
                  <c:v>-0.08</c:v>
                </c:pt>
                <c:pt idx="6396" formatCode="0">
                  <c:v>-0.06</c:v>
                </c:pt>
                <c:pt idx="6397" formatCode="0">
                  <c:v>-7.0000000000000007E-2</c:v>
                </c:pt>
                <c:pt idx="6400" formatCode="0">
                  <c:v>-7.0000000000000007E-2</c:v>
                </c:pt>
                <c:pt idx="6401" formatCode="0">
                  <c:v>-0.09</c:v>
                </c:pt>
                <c:pt idx="6402" formatCode="0">
                  <c:v>-0.06</c:v>
                </c:pt>
                <c:pt idx="6403" formatCode="0">
                  <c:v>-0.05</c:v>
                </c:pt>
                <c:pt idx="6404" formatCode="0">
                  <c:v>-7.0000000000000007E-2</c:v>
                </c:pt>
                <c:pt idx="6407" formatCode="0">
                  <c:v>-0.04</c:v>
                </c:pt>
                <c:pt idx="6408" formatCode="0">
                  <c:v>-0.05</c:v>
                </c:pt>
                <c:pt idx="6409" formatCode="0">
                  <c:v>-0.03</c:v>
                </c:pt>
                <c:pt idx="6410" formatCode="0">
                  <c:v>-0.04</c:v>
                </c:pt>
                <c:pt idx="6411" formatCode="0">
                  <c:v>-0.04</c:v>
                </c:pt>
                <c:pt idx="6415" formatCode="0">
                  <c:v>-7.0000000000000007E-2</c:v>
                </c:pt>
                <c:pt idx="6416" formatCode="0">
                  <c:v>-7.0000000000000007E-2</c:v>
                </c:pt>
                <c:pt idx="6417" formatCode="0">
                  <c:v>-0.06</c:v>
                </c:pt>
                <c:pt idx="6418" formatCode="0">
                  <c:v>-0.06</c:v>
                </c:pt>
                <c:pt idx="6421" formatCode="0">
                  <c:v>-0.06</c:v>
                </c:pt>
                <c:pt idx="6422" formatCode="0">
                  <c:v>-0.05</c:v>
                </c:pt>
                <c:pt idx="6423" formatCode="0">
                  <c:v>-0.08</c:v>
                </c:pt>
                <c:pt idx="6424" formatCode="0">
                  <c:v>-0.06</c:v>
                </c:pt>
                <c:pt idx="6425" formatCode="0">
                  <c:v>-0.08</c:v>
                </c:pt>
                <c:pt idx="6428" formatCode="0">
                  <c:v>-7.0000000000000007E-2</c:v>
                </c:pt>
                <c:pt idx="6429" formatCode="0">
                  <c:v>-0.08</c:v>
                </c:pt>
                <c:pt idx="6430" formatCode="0">
                  <c:v>-0.1</c:v>
                </c:pt>
                <c:pt idx="6431" formatCode="0">
                  <c:v>-0.08</c:v>
                </c:pt>
                <c:pt idx="6432" formatCode="0">
                  <c:v>-0.08</c:v>
                </c:pt>
                <c:pt idx="6435" formatCode="0">
                  <c:v>-0.1</c:v>
                </c:pt>
                <c:pt idx="6436" formatCode="0">
                  <c:v>-0.1</c:v>
                </c:pt>
                <c:pt idx="6437" formatCode="0">
                  <c:v>-0.09</c:v>
                </c:pt>
                <c:pt idx="6438" formatCode="0">
                  <c:v>-7.0000000000000007E-2</c:v>
                </c:pt>
                <c:pt idx="6439" formatCode="0">
                  <c:v>-0.1</c:v>
                </c:pt>
                <c:pt idx="6442" formatCode="0">
                  <c:v>-0.11</c:v>
                </c:pt>
                <c:pt idx="6443" formatCode="0">
                  <c:v>-0.11</c:v>
                </c:pt>
                <c:pt idx="6444" formatCode="0">
                  <c:v>-0.11</c:v>
                </c:pt>
                <c:pt idx="6445" formatCode="0">
                  <c:v>-0.13</c:v>
                </c:pt>
                <c:pt idx="6446" formatCode="0">
                  <c:v>-0.14000000000000001</c:v>
                </c:pt>
                <c:pt idx="6449" formatCode="0">
                  <c:v>-0.15</c:v>
                </c:pt>
                <c:pt idx="6450" formatCode="0">
                  <c:v>-0.17</c:v>
                </c:pt>
                <c:pt idx="6451" formatCode="0">
                  <c:v>-0.19</c:v>
                </c:pt>
                <c:pt idx="6452" formatCode="0">
                  <c:v>-0.19</c:v>
                </c:pt>
                <c:pt idx="6453" formatCode="0">
                  <c:v>-0.15</c:v>
                </c:pt>
                <c:pt idx="6456" formatCode="0">
                  <c:v>-0.16</c:v>
                </c:pt>
                <c:pt idx="6457" formatCode="0">
                  <c:v>-0.17</c:v>
                </c:pt>
                <c:pt idx="6458" formatCode="0">
                  <c:v>-0.17</c:v>
                </c:pt>
                <c:pt idx="6460" formatCode="0">
                  <c:v>-0.18</c:v>
                </c:pt>
                <c:pt idx="6463" formatCode="0">
                  <c:v>-0.17</c:v>
                </c:pt>
                <c:pt idx="6464" formatCode="0">
                  <c:v>-0.16</c:v>
                </c:pt>
                <c:pt idx="6465" formatCode="0">
                  <c:v>-0.17</c:v>
                </c:pt>
                <c:pt idx="6466" formatCode="0">
                  <c:v>-0.16</c:v>
                </c:pt>
                <c:pt idx="6467" formatCode="0">
                  <c:v>-0.09</c:v>
                </c:pt>
                <c:pt idx="6470" formatCode="0">
                  <c:v>-0.09</c:v>
                </c:pt>
                <c:pt idx="6471" formatCode="0">
                  <c:v>-7.0000000000000007E-2</c:v>
                </c:pt>
                <c:pt idx="6472" formatCode="0">
                  <c:v>-0.11</c:v>
                </c:pt>
                <c:pt idx="6473" formatCode="0">
                  <c:v>-0.09</c:v>
                </c:pt>
                <c:pt idx="6474" formatCode="0">
                  <c:v>-0.12</c:v>
                </c:pt>
                <c:pt idx="6477" formatCode="0">
                  <c:v>-0.15</c:v>
                </c:pt>
                <c:pt idx="6478" formatCode="0">
                  <c:v>-0.12</c:v>
                </c:pt>
                <c:pt idx="6479" formatCode="0">
                  <c:v>-0.12</c:v>
                </c:pt>
                <c:pt idx="6480" formatCode="0">
                  <c:v>-0.13</c:v>
                </c:pt>
                <c:pt idx="6481" formatCode="0">
                  <c:v>-0.13</c:v>
                </c:pt>
                <c:pt idx="6484" formatCode="0">
                  <c:v>-0.11</c:v>
                </c:pt>
                <c:pt idx="6485" formatCode="0">
                  <c:v>-0.11</c:v>
                </c:pt>
                <c:pt idx="6486" formatCode="0">
                  <c:v>-0.11</c:v>
                </c:pt>
                <c:pt idx="6487" formatCode="0">
                  <c:v>-0.11</c:v>
                </c:pt>
                <c:pt idx="6488" formatCode="0">
                  <c:v>-0.08</c:v>
                </c:pt>
                <c:pt idx="6492" formatCode="0">
                  <c:v>-0.1</c:v>
                </c:pt>
                <c:pt idx="6493" formatCode="0">
                  <c:v>-0.11</c:v>
                </c:pt>
                <c:pt idx="6494" formatCode="0">
                  <c:v>-0.12</c:v>
                </c:pt>
                <c:pt idx="6495" formatCode="0">
                  <c:v>-0.11</c:v>
                </c:pt>
                <c:pt idx="6499" formatCode="0">
                  <c:v>-0.12</c:v>
                </c:pt>
                <c:pt idx="6500" formatCode="0">
                  <c:v>-0.09</c:v>
                </c:pt>
                <c:pt idx="6501" formatCode="0">
                  <c:v>-0.09</c:v>
                </c:pt>
                <c:pt idx="6502" formatCode="0">
                  <c:v>-0.11</c:v>
                </c:pt>
                <c:pt idx="6505" formatCode="0">
                  <c:v>-0.12</c:v>
                </c:pt>
                <c:pt idx="6506" formatCode="0">
                  <c:v>-0.13</c:v>
                </c:pt>
                <c:pt idx="6507" formatCode="0">
                  <c:v>-0.12</c:v>
                </c:pt>
                <c:pt idx="6508" formatCode="0">
                  <c:v>-0.12</c:v>
                </c:pt>
                <c:pt idx="6509" formatCode="0">
                  <c:v>-0.11</c:v>
                </c:pt>
                <c:pt idx="6513" formatCode="0">
                  <c:v>-0.11</c:v>
                </c:pt>
                <c:pt idx="6514" formatCode="0">
                  <c:v>-0.12</c:v>
                </c:pt>
                <c:pt idx="6515" formatCode="0">
                  <c:v>-0.14000000000000001</c:v>
                </c:pt>
                <c:pt idx="6516" formatCode="0">
                  <c:v>-0.15</c:v>
                </c:pt>
                <c:pt idx="6519" formatCode="0">
                  <c:v>-0.15</c:v>
                </c:pt>
                <c:pt idx="6520" formatCode="0">
                  <c:v>-0.13</c:v>
                </c:pt>
                <c:pt idx="6521" formatCode="0">
                  <c:v>-0.12</c:v>
                </c:pt>
                <c:pt idx="6522" formatCode="0">
                  <c:v>-0.11</c:v>
                </c:pt>
                <c:pt idx="6523" formatCode="0">
                  <c:v>-0.11</c:v>
                </c:pt>
                <c:pt idx="6526" formatCode="0">
                  <c:v>-0.09</c:v>
                </c:pt>
                <c:pt idx="6527" formatCode="0">
                  <c:v>-0.1</c:v>
                </c:pt>
                <c:pt idx="6528" formatCode="0">
                  <c:v>-0.11</c:v>
                </c:pt>
                <c:pt idx="6529" formatCode="0">
                  <c:v>-0.12</c:v>
                </c:pt>
                <c:pt idx="6530" formatCode="0">
                  <c:v>-0.11</c:v>
                </c:pt>
                <c:pt idx="6533" formatCode="0">
                  <c:v>-0.11</c:v>
                </c:pt>
                <c:pt idx="6534" formatCode="0">
                  <c:v>-0.13</c:v>
                </c:pt>
                <c:pt idx="6535" formatCode="0">
                  <c:v>-0.13</c:v>
                </c:pt>
                <c:pt idx="6536" formatCode="0">
                  <c:v>-0.14000000000000001</c:v>
                </c:pt>
                <c:pt idx="6537" formatCode="0">
                  <c:v>-0.13</c:v>
                </c:pt>
                <c:pt idx="6540" formatCode="0">
                  <c:v>-0.14000000000000001</c:v>
                </c:pt>
                <c:pt idx="6541" formatCode="0">
                  <c:v>-0.13</c:v>
                </c:pt>
                <c:pt idx="6542" formatCode="0">
                  <c:v>-0.13</c:v>
                </c:pt>
                <c:pt idx="6543" formatCode="0">
                  <c:v>-0.13</c:v>
                </c:pt>
                <c:pt idx="6544" formatCode="0">
                  <c:v>-0.14000000000000001</c:v>
                </c:pt>
                <c:pt idx="6548" formatCode="0">
                  <c:v>-0.13</c:v>
                </c:pt>
                <c:pt idx="6549" formatCode="0">
                  <c:v>-0.13</c:v>
                </c:pt>
                <c:pt idx="6550" formatCode="0">
                  <c:v>-0.14000000000000001</c:v>
                </c:pt>
                <c:pt idx="6551" formatCode="0">
                  <c:v>-0.14000000000000001</c:v>
                </c:pt>
                <c:pt idx="6554" formatCode="0">
                  <c:v>-0.14000000000000001</c:v>
                </c:pt>
                <c:pt idx="6555" formatCode="0">
                  <c:v>-0.09</c:v>
                </c:pt>
                <c:pt idx="6556" formatCode="0">
                  <c:v>-0.09</c:v>
                </c:pt>
                <c:pt idx="6557" formatCode="0">
                  <c:v>-7.0000000000000007E-2</c:v>
                </c:pt>
                <c:pt idx="6558" formatCode="0">
                  <c:v>-0.04</c:v>
                </c:pt>
                <c:pt idx="6561" formatCode="0">
                  <c:v>-0.02</c:v>
                </c:pt>
                <c:pt idx="6562" formatCode="0">
                  <c:v>-0.05</c:v>
                </c:pt>
                <c:pt idx="6563" formatCode="0">
                  <c:v>-0.04</c:v>
                </c:pt>
                <c:pt idx="6564" formatCode="0">
                  <c:v>-0.05</c:v>
                </c:pt>
                <c:pt idx="6565" formatCode="0">
                  <c:v>-7.0000000000000007E-2</c:v>
                </c:pt>
                <c:pt idx="6568" formatCode="0">
                  <c:v>-0.06</c:v>
                </c:pt>
                <c:pt idx="6569" formatCode="0">
                  <c:v>-0.02</c:v>
                </c:pt>
                <c:pt idx="6570" formatCode="0">
                  <c:v>-0.01</c:v>
                </c:pt>
                <c:pt idx="6571" formatCode="0">
                  <c:v>-0.03</c:v>
                </c:pt>
                <c:pt idx="6572" formatCode="0">
                  <c:v>-0.03</c:v>
                </c:pt>
                <c:pt idx="6575" formatCode="0">
                  <c:v>-0.03</c:v>
                </c:pt>
                <c:pt idx="6576" formatCode="0">
                  <c:v>-0.04</c:v>
                </c:pt>
                <c:pt idx="6577" formatCode="0">
                  <c:v>0.02</c:v>
                </c:pt>
                <c:pt idx="6578" formatCode="0">
                  <c:v>0.02</c:v>
                </c:pt>
                <c:pt idx="6579" formatCode="0">
                  <c:v>0.02</c:v>
                </c:pt>
                <c:pt idx="6582" formatCode="0">
                  <c:v>0.04</c:v>
                </c:pt>
                <c:pt idx="6583" formatCode="0">
                  <c:v>0.04</c:v>
                </c:pt>
                <c:pt idx="6584" formatCode="0">
                  <c:v>0.09</c:v>
                </c:pt>
                <c:pt idx="6585" formatCode="0">
                  <c:v>0.06</c:v>
                </c:pt>
                <c:pt idx="6586" formatCode="0">
                  <c:v>7.0000000000000007E-2</c:v>
                </c:pt>
                <c:pt idx="6589" formatCode="0">
                  <c:v>0.05</c:v>
                </c:pt>
                <c:pt idx="6590" formatCode="0">
                  <c:v>0.04</c:v>
                </c:pt>
                <c:pt idx="6591" formatCode="0">
                  <c:v>0.05</c:v>
                </c:pt>
                <c:pt idx="6592" formatCode="0">
                  <c:v>0.05</c:v>
                </c:pt>
                <c:pt idx="6593" formatCode="0">
                  <c:v>0.01</c:v>
                </c:pt>
                <c:pt idx="6596" formatCode="0">
                  <c:v>0.02</c:v>
                </c:pt>
                <c:pt idx="6597" formatCode="0">
                  <c:v>0.02</c:v>
                </c:pt>
                <c:pt idx="6598" formatCode="0">
                  <c:v>0.01</c:v>
                </c:pt>
                <c:pt idx="6599" formatCode="0">
                  <c:v>0.01</c:v>
                </c:pt>
                <c:pt idx="6600" formatCode="0">
                  <c:v>0</c:v>
                </c:pt>
                <c:pt idx="6603" formatCode="0">
                  <c:v>0</c:v>
                </c:pt>
                <c:pt idx="6604" formatCode="0">
                  <c:v>0.01</c:v>
                </c:pt>
                <c:pt idx="6605" formatCode="0">
                  <c:v>0.02</c:v>
                </c:pt>
                <c:pt idx="6606" formatCode="0">
                  <c:v>0.04</c:v>
                </c:pt>
                <c:pt idx="6607" formatCode="0">
                  <c:v>0.04</c:v>
                </c:pt>
                <c:pt idx="6610" formatCode="0">
                  <c:v>0.04</c:v>
                </c:pt>
                <c:pt idx="6611" formatCode="0">
                  <c:v>0.05</c:v>
                </c:pt>
                <c:pt idx="6612" formatCode="0">
                  <c:v>0.03</c:v>
                </c:pt>
                <c:pt idx="6613" formatCode="0">
                  <c:v>0.02</c:v>
                </c:pt>
                <c:pt idx="6614" formatCode="0">
                  <c:v>0.04</c:v>
                </c:pt>
                <c:pt idx="6617" formatCode="0">
                  <c:v>0.03</c:v>
                </c:pt>
                <c:pt idx="6618" formatCode="0">
                  <c:v>0.01</c:v>
                </c:pt>
                <c:pt idx="6619" formatCode="0">
                  <c:v>0</c:v>
                </c:pt>
                <c:pt idx="6620" formatCode="0">
                  <c:v>-0.03</c:v>
                </c:pt>
                <c:pt idx="6621" formatCode="0">
                  <c:v>-0.03</c:v>
                </c:pt>
                <c:pt idx="6624" formatCode="0">
                  <c:v>-0.04</c:v>
                </c:pt>
                <c:pt idx="6625" formatCode="0">
                  <c:v>-0.05</c:v>
                </c:pt>
                <c:pt idx="6626" formatCode="0">
                  <c:v>-0.06</c:v>
                </c:pt>
                <c:pt idx="6627" formatCode="0">
                  <c:v>-0.05</c:v>
                </c:pt>
                <c:pt idx="6628" formatCode="0">
                  <c:v>-0.04</c:v>
                </c:pt>
                <c:pt idx="6631" formatCode="0">
                  <c:v>-0.04</c:v>
                </c:pt>
                <c:pt idx="6632" formatCode="0">
                  <c:v>-0.04</c:v>
                </c:pt>
                <c:pt idx="6633" formatCode="0">
                  <c:v>-0.02</c:v>
                </c:pt>
                <c:pt idx="6634" formatCode="0">
                  <c:v>-0.02</c:v>
                </c:pt>
                <c:pt idx="6635" formatCode="0">
                  <c:v>-0.01</c:v>
                </c:pt>
                <c:pt idx="6638" formatCode="0">
                  <c:v>-0.02</c:v>
                </c:pt>
                <c:pt idx="6639" formatCode="0">
                  <c:v>0</c:v>
                </c:pt>
                <c:pt idx="6640" formatCode="0">
                  <c:v>0.01</c:v>
                </c:pt>
                <c:pt idx="6641" formatCode="0">
                  <c:v>0.01</c:v>
                </c:pt>
                <c:pt idx="6642" formatCode="0">
                  <c:v>0.01</c:v>
                </c:pt>
                <c:pt idx="6646" formatCode="0">
                  <c:v>0</c:v>
                </c:pt>
                <c:pt idx="6647" formatCode="0">
                  <c:v>-0.01</c:v>
                </c:pt>
                <c:pt idx="6648" formatCode="0">
                  <c:v>-0.02</c:v>
                </c:pt>
                <c:pt idx="6649" formatCode="0">
                  <c:v>-0.02</c:v>
                </c:pt>
                <c:pt idx="6652" formatCode="0">
                  <c:v>-0.04</c:v>
                </c:pt>
                <c:pt idx="6653" formatCode="0">
                  <c:v>-0.01</c:v>
                </c:pt>
                <c:pt idx="6654" formatCode="0">
                  <c:v>0</c:v>
                </c:pt>
                <c:pt idx="6655" formatCode="0">
                  <c:v>0.08</c:v>
                </c:pt>
                <c:pt idx="6656" formatCode="0">
                  <c:v>0.11</c:v>
                </c:pt>
                <c:pt idx="6659" formatCode="0">
                  <c:v>0.13</c:v>
                </c:pt>
                <c:pt idx="6660" formatCode="0">
                  <c:v>0.18</c:v>
                </c:pt>
                <c:pt idx="6661" formatCode="0">
                  <c:v>0.12</c:v>
                </c:pt>
                <c:pt idx="6662" formatCode="0">
                  <c:v>0.13</c:v>
                </c:pt>
                <c:pt idx="6663" formatCode="0">
                  <c:v>0.11</c:v>
                </c:pt>
                <c:pt idx="6666" formatCode="0">
                  <c:v>0.14000000000000001</c:v>
                </c:pt>
                <c:pt idx="6667" formatCode="0">
                  <c:v>0.15</c:v>
                </c:pt>
                <c:pt idx="6668" formatCode="0">
                  <c:v>0.17</c:v>
                </c:pt>
                <c:pt idx="6669" formatCode="0">
                  <c:v>0.18</c:v>
                </c:pt>
                <c:pt idx="6670" formatCode="0">
                  <c:v>0.22</c:v>
                </c:pt>
                <c:pt idx="6673" formatCode="0">
                  <c:v>0.22</c:v>
                </c:pt>
                <c:pt idx="6674" formatCode="0">
                  <c:v>0.2</c:v>
                </c:pt>
                <c:pt idx="6675" formatCode="0">
                  <c:v>0.18</c:v>
                </c:pt>
                <c:pt idx="6676" formatCode="0">
                  <c:v>0.16</c:v>
                </c:pt>
                <c:pt idx="6677" formatCode="0">
                  <c:v>0.16</c:v>
                </c:pt>
                <c:pt idx="6680" formatCode="0">
                  <c:v>0.14000000000000001</c:v>
                </c:pt>
                <c:pt idx="6681" formatCode="0">
                  <c:v>0.16</c:v>
                </c:pt>
                <c:pt idx="6683" formatCode="0">
                  <c:v>0.17</c:v>
                </c:pt>
                <c:pt idx="6684" formatCode="0">
                  <c:v>0.2</c:v>
                </c:pt>
                <c:pt idx="6687" formatCode="0">
                  <c:v>0.19</c:v>
                </c:pt>
                <c:pt idx="6688" formatCode="0">
                  <c:v>0.18</c:v>
                </c:pt>
                <c:pt idx="6689" formatCode="0">
                  <c:v>0.2</c:v>
                </c:pt>
                <c:pt idx="6690" formatCode="0">
                  <c:v>0.19</c:v>
                </c:pt>
                <c:pt idx="6691" formatCode="0">
                  <c:v>0.17</c:v>
                </c:pt>
                <c:pt idx="6694" formatCode="0">
                  <c:v>0.16</c:v>
                </c:pt>
                <c:pt idx="6695" formatCode="0">
                  <c:v>0.17</c:v>
                </c:pt>
                <c:pt idx="6696" formatCode="0">
                  <c:v>0.18</c:v>
                </c:pt>
                <c:pt idx="6697" formatCode="0">
                  <c:v>0.17</c:v>
                </c:pt>
                <c:pt idx="6698" formatCode="0">
                  <c:v>0.17</c:v>
                </c:pt>
                <c:pt idx="6701" formatCode="0">
                  <c:v>0.17</c:v>
                </c:pt>
                <c:pt idx="6702" formatCode="0">
                  <c:v>0.17</c:v>
                </c:pt>
                <c:pt idx="6703" formatCode="0">
                  <c:v>0.18</c:v>
                </c:pt>
                <c:pt idx="6704" formatCode="0">
                  <c:v>0.23</c:v>
                </c:pt>
                <c:pt idx="6705" formatCode="0">
                  <c:v>0.24</c:v>
                </c:pt>
                <c:pt idx="6708" formatCode="0">
                  <c:v>0.23</c:v>
                </c:pt>
                <c:pt idx="6709" formatCode="0">
                  <c:v>0.22</c:v>
                </c:pt>
                <c:pt idx="6710" formatCode="0">
                  <c:v>0.2</c:v>
                </c:pt>
                <c:pt idx="6711" formatCode="0">
                  <c:v>0.18</c:v>
                </c:pt>
                <c:pt idx="6712" formatCode="0">
                  <c:v>0.25</c:v>
                </c:pt>
                <c:pt idx="6715" formatCode="0">
                  <c:v>0.26</c:v>
                </c:pt>
                <c:pt idx="6716" formatCode="0">
                  <c:v>0.21</c:v>
                </c:pt>
                <c:pt idx="6717" formatCode="0">
                  <c:v>0.2</c:v>
                </c:pt>
                <c:pt idx="6718" formatCode="0">
                  <c:v>0.3</c:v>
                </c:pt>
                <c:pt idx="6719" formatCode="0">
                  <c:v>0.34</c:v>
                </c:pt>
                <c:pt idx="6722" formatCode="0">
                  <c:v>0.32</c:v>
                </c:pt>
                <c:pt idx="6723" formatCode="0">
                  <c:v>0.34</c:v>
                </c:pt>
                <c:pt idx="6724" formatCode="0">
                  <c:v>0.42</c:v>
                </c:pt>
                <c:pt idx="6725" formatCode="0">
                  <c:v>0.52</c:v>
                </c:pt>
                <c:pt idx="6726" formatCode="0">
                  <c:v>0.5</c:v>
                </c:pt>
                <c:pt idx="6729" formatCode="0">
                  <c:v>0.53</c:v>
                </c:pt>
                <c:pt idx="6730" formatCode="0">
                  <c:v>0.55000000000000004</c:v>
                </c:pt>
                <c:pt idx="6731" formatCode="0">
                  <c:v>0.48</c:v>
                </c:pt>
                <c:pt idx="6732" formatCode="0">
                  <c:v>0.42</c:v>
                </c:pt>
                <c:pt idx="6733" formatCode="0">
                  <c:v>0.33</c:v>
                </c:pt>
                <c:pt idx="6736" formatCode="0">
                  <c:v>0.32</c:v>
                </c:pt>
                <c:pt idx="6737" formatCode="0">
                  <c:v>0.4</c:v>
                </c:pt>
                <c:pt idx="6738" formatCode="0">
                  <c:v>0.43</c:v>
                </c:pt>
                <c:pt idx="6739" formatCode="0">
                  <c:v>0.43</c:v>
                </c:pt>
                <c:pt idx="6740" formatCode="0">
                  <c:v>0.39</c:v>
                </c:pt>
                <c:pt idx="6744" formatCode="0">
                  <c:v>0.43</c:v>
                </c:pt>
                <c:pt idx="6745" formatCode="0">
                  <c:v>0.45</c:v>
                </c:pt>
                <c:pt idx="6746" formatCode="0">
                  <c:v>0.43</c:v>
                </c:pt>
                <c:pt idx="6747" formatCode="0">
                  <c:v>0.48</c:v>
                </c:pt>
                <c:pt idx="6750" formatCode="0">
                  <c:v>0.47</c:v>
                </c:pt>
                <c:pt idx="6751" formatCode="0">
                  <c:v>0.42</c:v>
                </c:pt>
                <c:pt idx="6752" formatCode="0">
                  <c:v>0.46</c:v>
                </c:pt>
                <c:pt idx="6753" formatCode="0">
                  <c:v>0.41</c:v>
                </c:pt>
                <c:pt idx="6754" formatCode="0">
                  <c:v>0.42</c:v>
                </c:pt>
                <c:pt idx="6757" formatCode="0">
                  <c:v>0.4</c:v>
                </c:pt>
                <c:pt idx="6758" formatCode="0">
                  <c:v>0.5</c:v>
                </c:pt>
                <c:pt idx="6759" formatCode="0">
                  <c:v>0.53</c:v>
                </c:pt>
                <c:pt idx="6760" formatCode="0">
                  <c:v>0.59</c:v>
                </c:pt>
                <c:pt idx="6761" formatCode="0">
                  <c:v>0.57999999999999996</c:v>
                </c:pt>
                <c:pt idx="6764" formatCode="0">
                  <c:v>0.57999999999999996</c:v>
                </c:pt>
                <c:pt idx="6765" formatCode="0">
                  <c:v>0.63</c:v>
                </c:pt>
                <c:pt idx="6766" formatCode="0">
                  <c:v>0.66</c:v>
                </c:pt>
                <c:pt idx="6767" formatCode="0">
                  <c:v>0.63</c:v>
                </c:pt>
                <c:pt idx="6768" formatCode="0">
                  <c:v>0.62</c:v>
                </c:pt>
                <c:pt idx="6771" formatCode="0">
                  <c:v>0.54</c:v>
                </c:pt>
                <c:pt idx="6772" formatCode="0">
                  <c:v>0.56000000000000005</c:v>
                </c:pt>
                <c:pt idx="6773" formatCode="0">
                  <c:v>0.53</c:v>
                </c:pt>
                <c:pt idx="6774" formatCode="0">
                  <c:v>0.54</c:v>
                </c:pt>
                <c:pt idx="6775" formatCode="0">
                  <c:v>0.56999999999999995</c:v>
                </c:pt>
                <c:pt idx="6779" formatCode="0">
                  <c:v>0.52</c:v>
                </c:pt>
                <c:pt idx="6780" formatCode="0">
                  <c:v>0.5</c:v>
                </c:pt>
                <c:pt idx="6781" formatCode="0">
                  <c:v>0.53</c:v>
                </c:pt>
                <c:pt idx="6782" formatCode="0">
                  <c:v>0.47</c:v>
                </c:pt>
                <c:pt idx="6785" formatCode="0">
                  <c:v>0.47</c:v>
                </c:pt>
                <c:pt idx="6786" formatCode="0">
                  <c:v>0.54</c:v>
                </c:pt>
                <c:pt idx="6787" formatCode="0">
                  <c:v>0.56999999999999995</c:v>
                </c:pt>
                <c:pt idx="6788" formatCode="0">
                  <c:v>0.59</c:v>
                </c:pt>
                <c:pt idx="6789" formatCode="0">
                  <c:v>0.61</c:v>
                </c:pt>
                <c:pt idx="6792" formatCode="0">
                  <c:v>0.56999999999999995</c:v>
                </c:pt>
                <c:pt idx="6793" formatCode="0">
                  <c:v>0.6</c:v>
                </c:pt>
                <c:pt idx="6794" formatCode="0">
                  <c:v>0.62</c:v>
                </c:pt>
                <c:pt idx="6795" formatCode="0">
                  <c:v>0.63</c:v>
                </c:pt>
                <c:pt idx="6796" formatCode="0">
                  <c:v>0.64</c:v>
                </c:pt>
                <c:pt idx="6799" formatCode="0">
                  <c:v>0.6</c:v>
                </c:pt>
                <c:pt idx="6800" formatCode="0">
                  <c:v>0.57999999999999996</c:v>
                </c:pt>
                <c:pt idx="6801" formatCode="0">
                  <c:v>0.54</c:v>
                </c:pt>
                <c:pt idx="6802" formatCode="0">
                  <c:v>0.59</c:v>
                </c:pt>
                <c:pt idx="6803" formatCode="0">
                  <c:v>0.65</c:v>
                </c:pt>
                <c:pt idx="6806" formatCode="0">
                  <c:v>0.66</c:v>
                </c:pt>
                <c:pt idx="6807" formatCode="0">
                  <c:v>0.68</c:v>
                </c:pt>
                <c:pt idx="6808" formatCode="0">
                  <c:v>0.73</c:v>
                </c:pt>
                <c:pt idx="6809" formatCode="0">
                  <c:v>0.81</c:v>
                </c:pt>
                <c:pt idx="6810" formatCode="0">
                  <c:v>0.81</c:v>
                </c:pt>
                <c:pt idx="6814" formatCode="0">
                  <c:v>0.72</c:v>
                </c:pt>
                <c:pt idx="6815" formatCode="0">
                  <c:v>0.71</c:v>
                </c:pt>
                <c:pt idx="6816" formatCode="0">
                  <c:v>0.82</c:v>
                </c:pt>
                <c:pt idx="6817" formatCode="0">
                  <c:v>0.82</c:v>
                </c:pt>
                <c:pt idx="6820" formatCode="0">
                  <c:v>0.89</c:v>
                </c:pt>
                <c:pt idx="6821" formatCode="0">
                  <c:v>0.92</c:v>
                </c:pt>
                <c:pt idx="6822" formatCode="0">
                  <c:v>1.01</c:v>
                </c:pt>
                <c:pt idx="6824" formatCode="0">
                  <c:v>0.94</c:v>
                </c:pt>
                <c:pt idx="6827" formatCode="0">
                  <c:v>0.91</c:v>
                </c:pt>
                <c:pt idx="6828" formatCode="0">
                  <c:v>0.9</c:v>
                </c:pt>
                <c:pt idx="6829" formatCode="0">
                  <c:v>0.86</c:v>
                </c:pt>
                <c:pt idx="6830" formatCode="0">
                  <c:v>0.88</c:v>
                </c:pt>
                <c:pt idx="6831" formatCode="0">
                  <c:v>0.93</c:v>
                </c:pt>
                <c:pt idx="6834" formatCode="0">
                  <c:v>0.99</c:v>
                </c:pt>
                <c:pt idx="6835" formatCode="0">
                  <c:v>0.99</c:v>
                </c:pt>
                <c:pt idx="6836" formatCode="0">
                  <c:v>1.02</c:v>
                </c:pt>
                <c:pt idx="6837" formatCode="0">
                  <c:v>0.99</c:v>
                </c:pt>
                <c:pt idx="6838" formatCode="0">
                  <c:v>1</c:v>
                </c:pt>
                <c:pt idx="6841" formatCode="0">
                  <c:v>0.98</c:v>
                </c:pt>
                <c:pt idx="6842" formatCode="0">
                  <c:v>1.04</c:v>
                </c:pt>
                <c:pt idx="6843" formatCode="0">
                  <c:v>0.98</c:v>
                </c:pt>
                <c:pt idx="6844" formatCode="0">
                  <c:v>0.97</c:v>
                </c:pt>
                <c:pt idx="6845" formatCode="0">
                  <c:v>0.93</c:v>
                </c:pt>
                <c:pt idx="6848" formatCode="0">
                  <c:v>0.96</c:v>
                </c:pt>
                <c:pt idx="6849" formatCode="0">
                  <c:v>0.95</c:v>
                </c:pt>
                <c:pt idx="6850" formatCode="0">
                  <c:v>0.94</c:v>
                </c:pt>
                <c:pt idx="6851" formatCode="0">
                  <c:v>0.95</c:v>
                </c:pt>
                <c:pt idx="6852" formatCode="0">
                  <c:v>0.99</c:v>
                </c:pt>
                <c:pt idx="6855" formatCode="0">
                  <c:v>0.99</c:v>
                </c:pt>
                <c:pt idx="6857" formatCode="0">
                  <c:v>0.99</c:v>
                </c:pt>
                <c:pt idx="6858" formatCode="0">
                  <c:v>0.97</c:v>
                </c:pt>
                <c:pt idx="6859" formatCode="0">
                  <c:v>0.99</c:v>
                </c:pt>
                <c:pt idx="6862" formatCode="0">
                  <c:v>0.99</c:v>
                </c:pt>
                <c:pt idx="6864" formatCode="0">
                  <c:v>1.03</c:v>
                </c:pt>
                <c:pt idx="6865" formatCode="0">
                  <c:v>1.08</c:v>
                </c:pt>
                <c:pt idx="6866" formatCode="0">
                  <c:v>1.1399999999999999</c:v>
                </c:pt>
                <c:pt idx="6869" formatCode="0">
                  <c:v>1.1000000000000001</c:v>
                </c:pt>
                <c:pt idx="6870" formatCode="0">
                  <c:v>1.1000000000000001</c:v>
                </c:pt>
                <c:pt idx="6871" formatCode="0">
                  <c:v>1.1299999999999999</c:v>
                </c:pt>
                <c:pt idx="6872" formatCode="0">
                  <c:v>1.2</c:v>
                </c:pt>
                <c:pt idx="6873" formatCode="0">
                  <c:v>1.23</c:v>
                </c:pt>
                <c:pt idx="6876" formatCode="0">
                  <c:v>1.23</c:v>
                </c:pt>
                <c:pt idx="6877" formatCode="0">
                  <c:v>1.19</c:v>
                </c:pt>
                <c:pt idx="6878" formatCode="0">
                  <c:v>1.23</c:v>
                </c:pt>
                <c:pt idx="6879" formatCode="0">
                  <c:v>1.22</c:v>
                </c:pt>
                <c:pt idx="6880" formatCode="0">
                  <c:v>1.3</c:v>
                </c:pt>
                <c:pt idx="6884" formatCode="0">
                  <c:v>1.44</c:v>
                </c:pt>
                <c:pt idx="6885" formatCode="0">
                  <c:v>1.42</c:v>
                </c:pt>
                <c:pt idx="6886" formatCode="0">
                  <c:v>1.43</c:v>
                </c:pt>
                <c:pt idx="6887" formatCode="0">
                  <c:v>1.38</c:v>
                </c:pt>
                <c:pt idx="6890" formatCode="0">
                  <c:v>1.41</c:v>
                </c:pt>
                <c:pt idx="6891" formatCode="0">
                  <c:v>1.4</c:v>
                </c:pt>
                <c:pt idx="6892" formatCode="0">
                  <c:v>1.48</c:v>
                </c:pt>
                <c:pt idx="6893" formatCode="0">
                  <c:v>1.5</c:v>
                </c:pt>
                <c:pt idx="6894" formatCode="0">
                  <c:v>1.53</c:v>
                </c:pt>
                <c:pt idx="6897" formatCode="0">
                  <c:v>1.6</c:v>
                </c:pt>
                <c:pt idx="6898" formatCode="0">
                  <c:v>1.68</c:v>
                </c:pt>
                <c:pt idx="6899" formatCode="0">
                  <c:v>1.65</c:v>
                </c:pt>
                <c:pt idx="6900" formatCode="0">
                  <c:v>1.75</c:v>
                </c:pt>
                <c:pt idx="6901" formatCode="0">
                  <c:v>1.71</c:v>
                </c:pt>
                <c:pt idx="6904" formatCode="0">
                  <c:v>1.69</c:v>
                </c:pt>
                <c:pt idx="6905" formatCode="0">
                  <c:v>1.72</c:v>
                </c:pt>
                <c:pt idx="6906" formatCode="0">
                  <c:v>1.79</c:v>
                </c:pt>
                <c:pt idx="6907" formatCode="0">
                  <c:v>1.92</c:v>
                </c:pt>
                <c:pt idx="6908" formatCode="0">
                  <c:v>1.85</c:v>
                </c:pt>
                <c:pt idx="6912" formatCode="0">
                  <c:v>1.83</c:v>
                </c:pt>
                <c:pt idx="6913" formatCode="0">
                  <c:v>1.79</c:v>
                </c:pt>
                <c:pt idx="6914" formatCode="0">
                  <c:v>1.79</c:v>
                </c:pt>
                <c:pt idx="6915" formatCode="0">
                  <c:v>1.81</c:v>
                </c:pt>
                <c:pt idx="6918" formatCode="0">
                  <c:v>1.78</c:v>
                </c:pt>
                <c:pt idx="6919" formatCode="0">
                  <c:v>1.84</c:v>
                </c:pt>
                <c:pt idx="6920" formatCode="0">
                  <c:v>1.84</c:v>
                </c:pt>
                <c:pt idx="6921" formatCode="0">
                  <c:v>1.84</c:v>
                </c:pt>
                <c:pt idx="6922" formatCode="0">
                  <c:v>1.88</c:v>
                </c:pt>
                <c:pt idx="6925" formatCode="0">
                  <c:v>1.93</c:v>
                </c:pt>
                <c:pt idx="6926" formatCode="0">
                  <c:v>1.98</c:v>
                </c:pt>
                <c:pt idx="6927" formatCode="0">
                  <c:v>2.04</c:v>
                </c:pt>
                <c:pt idx="6928" formatCode="0">
                  <c:v>2.09</c:v>
                </c:pt>
                <c:pt idx="6929" formatCode="0">
                  <c:v>2.0299999999999998</c:v>
                </c:pt>
                <c:pt idx="6932" formatCode="0">
                  <c:v>1.99</c:v>
                </c:pt>
                <c:pt idx="6933" formatCode="0">
                  <c:v>1.86</c:v>
                </c:pt>
                <c:pt idx="6934" formatCode="0">
                  <c:v>1.86</c:v>
                </c:pt>
                <c:pt idx="6935" formatCode="0">
                  <c:v>1.93</c:v>
                </c:pt>
                <c:pt idx="6936" formatCode="0">
                  <c:v>1.97</c:v>
                </c:pt>
                <c:pt idx="6939" formatCode="0">
                  <c:v>1.99</c:v>
                </c:pt>
                <c:pt idx="6940" formatCode="0">
                  <c:v>1.9</c:v>
                </c:pt>
                <c:pt idx="6941" formatCode="0">
                  <c:v>1.84</c:v>
                </c:pt>
                <c:pt idx="6942" formatCode="0">
                  <c:v>1.75</c:v>
                </c:pt>
                <c:pt idx="6946" formatCode="0">
                  <c:v>1.72</c:v>
                </c:pt>
                <c:pt idx="6947" formatCode="0">
                  <c:v>1.72</c:v>
                </c:pt>
                <c:pt idx="6948" formatCode="0">
                  <c:v>1.8</c:v>
                </c:pt>
                <c:pt idx="6949" formatCode="0">
                  <c:v>1.83</c:v>
                </c:pt>
                <c:pt idx="6950" formatCode="0">
                  <c:v>1.8</c:v>
                </c:pt>
                <c:pt idx="6953" formatCode="0">
                  <c:v>1.83</c:v>
                </c:pt>
                <c:pt idx="6954" formatCode="0">
                  <c:v>1.77</c:v>
                </c:pt>
                <c:pt idx="6955" formatCode="0">
                  <c:v>1.72</c:v>
                </c:pt>
                <c:pt idx="6956" formatCode="0">
                  <c:v>1.7</c:v>
                </c:pt>
                <c:pt idx="6957" formatCode="0">
                  <c:v>1.67</c:v>
                </c:pt>
                <c:pt idx="6960" formatCode="0">
                  <c:v>1.62</c:v>
                </c:pt>
                <c:pt idx="6961" formatCode="0">
                  <c:v>1.71</c:v>
                </c:pt>
                <c:pt idx="6962" formatCode="0">
                  <c:v>1.72</c:v>
                </c:pt>
                <c:pt idx="6963" formatCode="0">
                  <c:v>1.71</c:v>
                </c:pt>
                <c:pt idx="6964" formatCode="0">
                  <c:v>1.73</c:v>
                </c:pt>
                <c:pt idx="6967" formatCode="0">
                  <c:v>1.75</c:v>
                </c:pt>
                <c:pt idx="6968" formatCode="0">
                  <c:v>1.76</c:v>
                </c:pt>
                <c:pt idx="6969" formatCode="0">
                  <c:v>1.74</c:v>
                </c:pt>
                <c:pt idx="6970" formatCode="0">
                  <c:v>1.62</c:v>
                </c:pt>
                <c:pt idx="6971" formatCode="0">
                  <c:v>1.58</c:v>
                </c:pt>
                <c:pt idx="6974" formatCode="0">
                  <c:v>1.55</c:v>
                </c:pt>
                <c:pt idx="6975" formatCode="0">
                  <c:v>1.5</c:v>
                </c:pt>
                <c:pt idx="6976" formatCode="0">
                  <c:v>1.55</c:v>
                </c:pt>
                <c:pt idx="6977" formatCode="0">
                  <c:v>1.46</c:v>
                </c:pt>
                <c:pt idx="6978" formatCode="0">
                  <c:v>1.47</c:v>
                </c:pt>
                <c:pt idx="6981" formatCode="0">
                  <c:v>1.5</c:v>
                </c:pt>
                <c:pt idx="6982" formatCode="0">
                  <c:v>1.5</c:v>
                </c:pt>
                <c:pt idx="6983" formatCode="0">
                  <c:v>1.48</c:v>
                </c:pt>
                <c:pt idx="6984" formatCode="0">
                  <c:v>1.41</c:v>
                </c:pt>
                <c:pt idx="6985" formatCode="0">
                  <c:v>1.42</c:v>
                </c:pt>
                <c:pt idx="6988" formatCode="0">
                  <c:v>1.46</c:v>
                </c:pt>
                <c:pt idx="6989" formatCode="0">
                  <c:v>1.55</c:v>
                </c:pt>
                <c:pt idx="6990" formatCode="0">
                  <c:v>1.56</c:v>
                </c:pt>
                <c:pt idx="6991" formatCode="0">
                  <c:v>1.54</c:v>
                </c:pt>
                <c:pt idx="6992" formatCode="0">
                  <c:v>1.52</c:v>
                </c:pt>
                <c:pt idx="6995" formatCode="0">
                  <c:v>1.48</c:v>
                </c:pt>
                <c:pt idx="6996" formatCode="0">
                  <c:v>1.43</c:v>
                </c:pt>
                <c:pt idx="6997" formatCode="0">
                  <c:v>1.39</c:v>
                </c:pt>
                <c:pt idx="6998" formatCode="0">
                  <c:v>1.38</c:v>
                </c:pt>
                <c:pt idx="6999" formatCode="0">
                  <c:v>1.38</c:v>
                </c:pt>
                <c:pt idx="7002" formatCode="0">
                  <c:v>1.41</c:v>
                </c:pt>
                <c:pt idx="7003" formatCode="0">
                  <c:v>1.44</c:v>
                </c:pt>
                <c:pt idx="7004" formatCode="0">
                  <c:v>1.4</c:v>
                </c:pt>
                <c:pt idx="7005" formatCode="0">
                  <c:v>1.36</c:v>
                </c:pt>
                <c:pt idx="7006" formatCode="0">
                  <c:v>1.39</c:v>
                </c:pt>
                <c:pt idx="7010" formatCode="0">
                  <c:v>1.38</c:v>
                </c:pt>
                <c:pt idx="7011" formatCode="0">
                  <c:v>1.41</c:v>
                </c:pt>
                <c:pt idx="7012" formatCode="0">
                  <c:v>1.41</c:v>
                </c:pt>
                <c:pt idx="7013" formatCode="0">
                  <c:v>1.4</c:v>
                </c:pt>
                <c:pt idx="7016" formatCode="0">
                  <c:v>1.47</c:v>
                </c:pt>
                <c:pt idx="7017" formatCode="0">
                  <c:v>1.47</c:v>
                </c:pt>
                <c:pt idx="7018" formatCode="0">
                  <c:v>1.51</c:v>
                </c:pt>
                <c:pt idx="7019" formatCode="0">
                  <c:v>1.54</c:v>
                </c:pt>
                <c:pt idx="7020" formatCode="0">
                  <c:v>1.54</c:v>
                </c:pt>
                <c:pt idx="7023" formatCode="0">
                  <c:v>1.29</c:v>
                </c:pt>
                <c:pt idx="7024" formatCode="0">
                  <c:v>1.2</c:v>
                </c:pt>
                <c:pt idx="7025" formatCode="0">
                  <c:v>1.27</c:v>
                </c:pt>
                <c:pt idx="7026" formatCode="0">
                  <c:v>1.2</c:v>
                </c:pt>
                <c:pt idx="7027" formatCode="0">
                  <c:v>1.22</c:v>
                </c:pt>
                <c:pt idx="7030" formatCode="0">
                  <c:v>1.23</c:v>
                </c:pt>
                <c:pt idx="7031" formatCode="0">
                  <c:v>1.29</c:v>
                </c:pt>
                <c:pt idx="7032" formatCode="0">
                  <c:v>1.27</c:v>
                </c:pt>
                <c:pt idx="7033" formatCode="0">
                  <c:v>1.23</c:v>
                </c:pt>
                <c:pt idx="7034" formatCode="0">
                  <c:v>1.28</c:v>
                </c:pt>
                <c:pt idx="7037" formatCode="0">
                  <c:v>1.21</c:v>
                </c:pt>
                <c:pt idx="7038" formatCode="0">
                  <c:v>1.23</c:v>
                </c:pt>
                <c:pt idx="7039" formatCode="0">
                  <c:v>1.3</c:v>
                </c:pt>
                <c:pt idx="7040" formatCode="0">
                  <c:v>1.39</c:v>
                </c:pt>
                <c:pt idx="7041" formatCode="0">
                  <c:v>1.34</c:v>
                </c:pt>
                <c:pt idx="7044" formatCode="0">
                  <c:v>1.36</c:v>
                </c:pt>
                <c:pt idx="7045" formatCode="0">
                  <c:v>1.38</c:v>
                </c:pt>
                <c:pt idx="7046" formatCode="0">
                  <c:v>1.39</c:v>
                </c:pt>
                <c:pt idx="7047" formatCode="0">
                  <c:v>1.45</c:v>
                </c:pt>
                <c:pt idx="7051" formatCode="0">
                  <c:v>1.48</c:v>
                </c:pt>
                <c:pt idx="7052" formatCode="0">
                  <c:v>1.44</c:v>
                </c:pt>
                <c:pt idx="7053" formatCode="0">
                  <c:v>1.44</c:v>
                </c:pt>
                <c:pt idx="7054" formatCode="0">
                  <c:v>1.39</c:v>
                </c:pt>
                <c:pt idx="7055" formatCode="0">
                  <c:v>1.37</c:v>
                </c:pt>
                <c:pt idx="7058" formatCode="0">
                  <c:v>1.43</c:v>
                </c:pt>
                <c:pt idx="7059" formatCode="0">
                  <c:v>1.48</c:v>
                </c:pt>
                <c:pt idx="7060" formatCode="0">
                  <c:v>1.53</c:v>
                </c:pt>
                <c:pt idx="7061" formatCode="0">
                  <c:v>1.49</c:v>
                </c:pt>
                <c:pt idx="7062" formatCode="0">
                  <c:v>1.45</c:v>
                </c:pt>
                <c:pt idx="7065" formatCode="0">
                  <c:v>1.43</c:v>
                </c:pt>
                <c:pt idx="7066" formatCode="0">
                  <c:v>1.4</c:v>
                </c:pt>
                <c:pt idx="7067" formatCode="0">
                  <c:v>1.35</c:v>
                </c:pt>
                <c:pt idx="7068" formatCode="0">
                  <c:v>1.42</c:v>
                </c:pt>
                <c:pt idx="7069" formatCode="0">
                  <c:v>1.43</c:v>
                </c:pt>
                <c:pt idx="7072" formatCode="0">
                  <c:v>1.47</c:v>
                </c:pt>
                <c:pt idx="7073" formatCode="0">
                  <c:v>1.44</c:v>
                </c:pt>
                <c:pt idx="7074" formatCode="0">
                  <c:v>1.43</c:v>
                </c:pt>
                <c:pt idx="7075" formatCode="0">
                  <c:v>1.47</c:v>
                </c:pt>
                <c:pt idx="7076" formatCode="0">
                  <c:v>1.46</c:v>
                </c:pt>
                <c:pt idx="7079" formatCode="0">
                  <c:v>1.45</c:v>
                </c:pt>
                <c:pt idx="7080" formatCode="0">
                  <c:v>1.5</c:v>
                </c:pt>
                <c:pt idx="7081" formatCode="0">
                  <c:v>1.5</c:v>
                </c:pt>
                <c:pt idx="7082" formatCode="0">
                  <c:v>1.49</c:v>
                </c:pt>
                <c:pt idx="7083" formatCode="0">
                  <c:v>1.43</c:v>
                </c:pt>
                <c:pt idx="7086" formatCode="0">
                  <c:v>1.43</c:v>
                </c:pt>
                <c:pt idx="7087" formatCode="0">
                  <c:v>1.46</c:v>
                </c:pt>
                <c:pt idx="7088" formatCode="0">
                  <c:v>1.44</c:v>
                </c:pt>
                <c:pt idx="7089" formatCode="0">
                  <c:v>1.44</c:v>
                </c:pt>
                <c:pt idx="7090" formatCode="0">
                  <c:v>1.44</c:v>
                </c:pt>
                <c:pt idx="7093" formatCode="0">
                  <c:v>1.47</c:v>
                </c:pt>
                <c:pt idx="7094" formatCode="0">
                  <c:v>1.51</c:v>
                </c:pt>
                <c:pt idx="7095" formatCode="0">
                  <c:v>1.54</c:v>
                </c:pt>
                <c:pt idx="7096" formatCode="0">
                  <c:v>1.51</c:v>
                </c:pt>
                <c:pt idx="7097" formatCode="0">
                  <c:v>1.45</c:v>
                </c:pt>
                <c:pt idx="7100" formatCode="0">
                  <c:v>1.46</c:v>
                </c:pt>
                <c:pt idx="7101" formatCode="0">
                  <c:v>1.44</c:v>
                </c:pt>
                <c:pt idx="7102" formatCode="0">
                  <c:v>1.46</c:v>
                </c:pt>
                <c:pt idx="7103" formatCode="0">
                  <c:v>1.42</c:v>
                </c:pt>
                <c:pt idx="7104" formatCode="0">
                  <c:v>1.47</c:v>
                </c:pt>
                <c:pt idx="7108" formatCode="0">
                  <c:v>1.48</c:v>
                </c:pt>
                <c:pt idx="7109" formatCode="0">
                  <c:v>1.45</c:v>
                </c:pt>
                <c:pt idx="7110" formatCode="0">
                  <c:v>1.44</c:v>
                </c:pt>
                <c:pt idx="7111" formatCode="0">
                  <c:v>1.43</c:v>
                </c:pt>
                <c:pt idx="7114" formatCode="0">
                  <c:v>1.36</c:v>
                </c:pt>
                <c:pt idx="7115" formatCode="0">
                  <c:v>1.39</c:v>
                </c:pt>
                <c:pt idx="7116" formatCode="0">
                  <c:v>1.43</c:v>
                </c:pt>
                <c:pt idx="7117" formatCode="0">
                  <c:v>1.46</c:v>
                </c:pt>
                <c:pt idx="7118" formatCode="0">
                  <c:v>1.51</c:v>
                </c:pt>
                <c:pt idx="7121" formatCode="0">
                  <c:v>1.69</c:v>
                </c:pt>
                <c:pt idx="7122" formatCode="0">
                  <c:v>1.59</c:v>
                </c:pt>
                <c:pt idx="7123" formatCode="0">
                  <c:v>1.77</c:v>
                </c:pt>
                <c:pt idx="7124" formatCode="0">
                  <c:v>1.76</c:v>
                </c:pt>
                <c:pt idx="7125" formatCode="0">
                  <c:v>1.62</c:v>
                </c:pt>
                <c:pt idx="7128" formatCode="0">
                  <c:v>1.7</c:v>
                </c:pt>
                <c:pt idx="7129" formatCode="0">
                  <c:v>1.74</c:v>
                </c:pt>
                <c:pt idx="7130" formatCode="0">
                  <c:v>1.77</c:v>
                </c:pt>
                <c:pt idx="7131" formatCode="0">
                  <c:v>1.72</c:v>
                </c:pt>
                <c:pt idx="7132" formatCode="0">
                  <c:v>1.74</c:v>
                </c:pt>
                <c:pt idx="7135" formatCode="0">
                  <c:v>1.91</c:v>
                </c:pt>
                <c:pt idx="7136" formatCode="0">
                  <c:v>1.85</c:v>
                </c:pt>
                <c:pt idx="7137" formatCode="0">
                  <c:v>1.95</c:v>
                </c:pt>
                <c:pt idx="7138" formatCode="0">
                  <c:v>2.04</c:v>
                </c:pt>
                <c:pt idx="7139" formatCode="0">
                  <c:v>2.0299999999999998</c:v>
                </c:pt>
                <c:pt idx="7142" formatCode="0">
                  <c:v>2.0499999999999998</c:v>
                </c:pt>
                <c:pt idx="7143" formatCode="0">
                  <c:v>2.0299999999999998</c:v>
                </c:pt>
                <c:pt idx="7144" formatCode="0">
                  <c:v>2.0699999999999998</c:v>
                </c:pt>
                <c:pt idx="7145" formatCode="0">
                  <c:v>2.19</c:v>
                </c:pt>
                <c:pt idx="7146" formatCode="0">
                  <c:v>2.27</c:v>
                </c:pt>
                <c:pt idx="7150" formatCode="0">
                  <c:v>2.2599999999999998</c:v>
                </c:pt>
                <c:pt idx="7151" formatCode="0">
                  <c:v>2.4</c:v>
                </c:pt>
                <c:pt idx="7152" formatCode="0">
                  <c:v>2.38</c:v>
                </c:pt>
                <c:pt idx="7153" formatCode="0">
                  <c:v>2.34</c:v>
                </c:pt>
                <c:pt idx="7156" formatCode="0">
                  <c:v>2.2000000000000002</c:v>
                </c:pt>
                <c:pt idx="7157" formatCode="0">
                  <c:v>2.1800000000000002</c:v>
                </c:pt>
                <c:pt idx="7158" formatCode="0">
                  <c:v>2.12</c:v>
                </c:pt>
                <c:pt idx="7159" formatCode="0">
                  <c:v>2.09</c:v>
                </c:pt>
                <c:pt idx="7160" formatCode="0">
                  <c:v>2.19</c:v>
                </c:pt>
                <c:pt idx="7163" formatCode="0">
                  <c:v>2.2000000000000002</c:v>
                </c:pt>
                <c:pt idx="7164" formatCode="0">
                  <c:v>2.2400000000000002</c:v>
                </c:pt>
                <c:pt idx="7165" formatCode="0">
                  <c:v>2.35</c:v>
                </c:pt>
                <c:pt idx="7166" formatCode="0">
                  <c:v>2.41</c:v>
                </c:pt>
                <c:pt idx="7167" formatCode="0">
                  <c:v>2.4500000000000002</c:v>
                </c:pt>
                <c:pt idx="7170" formatCode="0">
                  <c:v>2.5099999999999998</c:v>
                </c:pt>
                <c:pt idx="7171" formatCode="0">
                  <c:v>2.42</c:v>
                </c:pt>
                <c:pt idx="7172" formatCode="0">
                  <c:v>2.37</c:v>
                </c:pt>
                <c:pt idx="7173" formatCode="0">
                  <c:v>2.4700000000000002</c:v>
                </c:pt>
                <c:pt idx="7174" formatCode="0">
                  <c:v>2.5</c:v>
                </c:pt>
                <c:pt idx="7177" formatCode="0">
                  <c:v>2.5499999999999998</c:v>
                </c:pt>
                <c:pt idx="7179" formatCode="0">
                  <c:v>2.56</c:v>
                </c:pt>
                <c:pt idx="7180" formatCode="0">
                  <c:v>2.6</c:v>
                </c:pt>
                <c:pt idx="7181" formatCode="0">
                  <c:v>2.5</c:v>
                </c:pt>
                <c:pt idx="7184" formatCode="0">
                  <c:v>2.46</c:v>
                </c:pt>
                <c:pt idx="7185" formatCode="0">
                  <c:v>2.38</c:v>
                </c:pt>
                <c:pt idx="7186" formatCode="0">
                  <c:v>2.29</c:v>
                </c:pt>
                <c:pt idx="7187" formatCode="0">
                  <c:v>2.1</c:v>
                </c:pt>
                <c:pt idx="7188" formatCode="0">
                  <c:v>2.11</c:v>
                </c:pt>
                <c:pt idx="7191" formatCode="0">
                  <c:v>2.04</c:v>
                </c:pt>
                <c:pt idx="7192" formatCode="0">
                  <c:v>1.96</c:v>
                </c:pt>
                <c:pt idx="7193" formatCode="0">
                  <c:v>1.9</c:v>
                </c:pt>
                <c:pt idx="7195" formatCode="0">
                  <c:v>1.93</c:v>
                </c:pt>
                <c:pt idx="7198" formatCode="0">
                  <c:v>1.82</c:v>
                </c:pt>
                <c:pt idx="7199" formatCode="0">
                  <c:v>1.78</c:v>
                </c:pt>
                <c:pt idx="7200" formatCode="0">
                  <c:v>1.8</c:v>
                </c:pt>
                <c:pt idx="7201" formatCode="0">
                  <c:v>1.73</c:v>
                </c:pt>
                <c:pt idx="7202" formatCode="0">
                  <c:v>1.74</c:v>
                </c:pt>
                <c:pt idx="7205" formatCode="0">
                  <c:v>1.8</c:v>
                </c:pt>
                <c:pt idx="7206" formatCode="0">
                  <c:v>1.83</c:v>
                </c:pt>
                <c:pt idx="7207" formatCode="0">
                  <c:v>1.83</c:v>
                </c:pt>
                <c:pt idx="7208" formatCode="0">
                  <c:v>1.85</c:v>
                </c:pt>
                <c:pt idx="7209" formatCode="0">
                  <c:v>1.82</c:v>
                </c:pt>
                <c:pt idx="7212" formatCode="0">
                  <c:v>1.78</c:v>
                </c:pt>
                <c:pt idx="7213" formatCode="0">
                  <c:v>1.72</c:v>
                </c:pt>
                <c:pt idx="7214" formatCode="0">
                  <c:v>1.47</c:v>
                </c:pt>
                <c:pt idx="7215" formatCode="0">
                  <c:v>1.4</c:v>
                </c:pt>
                <c:pt idx="7216" formatCode="0">
                  <c:v>1.39</c:v>
                </c:pt>
                <c:pt idx="7219" formatCode="0">
                  <c:v>1.29</c:v>
                </c:pt>
                <c:pt idx="7220" formatCode="0">
                  <c:v>1.28</c:v>
                </c:pt>
                <c:pt idx="7221" formatCode="0">
                  <c:v>1.3</c:v>
                </c:pt>
                <c:pt idx="7223" formatCode="0">
                  <c:v>1.27</c:v>
                </c:pt>
                <c:pt idx="7226" formatCode="0">
                  <c:v>1.35</c:v>
                </c:pt>
                <c:pt idx="7227" formatCode="0">
                  <c:v>1.36</c:v>
                </c:pt>
                <c:pt idx="7228" formatCode="0">
                  <c:v>1.49</c:v>
                </c:pt>
                <c:pt idx="7230" formatCode="0">
                  <c:v>1.58</c:v>
                </c:pt>
                <c:pt idx="7233" formatCode="0">
                  <c:v>1.71</c:v>
                </c:pt>
                <c:pt idx="7234" formatCode="0">
                  <c:v>1.71</c:v>
                </c:pt>
                <c:pt idx="7235" formatCode="0">
                  <c:v>1.7</c:v>
                </c:pt>
                <c:pt idx="7236" formatCode="0">
                  <c:v>1.64</c:v>
                </c:pt>
                <c:pt idx="7237" formatCode="0">
                  <c:v>1.68</c:v>
                </c:pt>
                <c:pt idx="7240" formatCode="0">
                  <c:v>1.6</c:v>
                </c:pt>
                <c:pt idx="7241" formatCode="0">
                  <c:v>1.57</c:v>
                </c:pt>
                <c:pt idx="7242" formatCode="0">
                  <c:v>1.51</c:v>
                </c:pt>
                <c:pt idx="7243" formatCode="0">
                  <c:v>1.5</c:v>
                </c:pt>
                <c:pt idx="7244" formatCode="0">
                  <c:v>1.63</c:v>
                </c:pt>
                <c:pt idx="7248" formatCode="0">
                  <c:v>1.67</c:v>
                </c:pt>
                <c:pt idx="7249" formatCode="0">
                  <c:v>1.78</c:v>
                </c:pt>
                <c:pt idx="7250" formatCode="0">
                  <c:v>1.87</c:v>
                </c:pt>
                <c:pt idx="7251" formatCode="0">
                  <c:v>1.82</c:v>
                </c:pt>
                <c:pt idx="7254" formatCode="0">
                  <c:v>1.85</c:v>
                </c:pt>
                <c:pt idx="7255" formatCode="0">
                  <c:v>1.72</c:v>
                </c:pt>
                <c:pt idx="7256" formatCode="0">
                  <c:v>1.82</c:v>
                </c:pt>
                <c:pt idx="7257" formatCode="0">
                  <c:v>1.92</c:v>
                </c:pt>
                <c:pt idx="7258" formatCode="0">
                  <c:v>1.93</c:v>
                </c:pt>
                <c:pt idx="7261" formatCode="0">
                  <c:v>1.87</c:v>
                </c:pt>
                <c:pt idx="7262" formatCode="0">
                  <c:v>1.93</c:v>
                </c:pt>
                <c:pt idx="7263" formatCode="0">
                  <c:v>1.97</c:v>
                </c:pt>
                <c:pt idx="7264" formatCode="0">
                  <c:v>1.97</c:v>
                </c:pt>
                <c:pt idx="7265" formatCode="0">
                  <c:v>2.06</c:v>
                </c:pt>
                <c:pt idx="7268" formatCode="0">
                  <c:v>2.02</c:v>
                </c:pt>
                <c:pt idx="7269" formatCode="0">
                  <c:v>1.98</c:v>
                </c:pt>
                <c:pt idx="7270" formatCode="0">
                  <c:v>1.85</c:v>
                </c:pt>
                <c:pt idx="7271" formatCode="0">
                  <c:v>1.86</c:v>
                </c:pt>
                <c:pt idx="7272" formatCode="0">
                  <c:v>1.92</c:v>
                </c:pt>
                <c:pt idx="7276" formatCode="0">
                  <c:v>1.77</c:v>
                </c:pt>
                <c:pt idx="7277" formatCode="0">
                  <c:v>1.77</c:v>
                </c:pt>
                <c:pt idx="7278" formatCode="0">
                  <c:v>1.84</c:v>
                </c:pt>
                <c:pt idx="7279" formatCode="0">
                  <c:v>1.82</c:v>
                </c:pt>
                <c:pt idx="7282" formatCode="0">
                  <c:v>1.82</c:v>
                </c:pt>
                <c:pt idx="7283" formatCode="0">
                  <c:v>1.77</c:v>
                </c:pt>
                <c:pt idx="7284" formatCode="0">
                  <c:v>1.86</c:v>
                </c:pt>
                <c:pt idx="7285" formatCode="0">
                  <c:v>1.9</c:v>
                </c:pt>
                <c:pt idx="7286" formatCode="0">
                  <c:v>2.02</c:v>
                </c:pt>
                <c:pt idx="7289" formatCode="0">
                  <c:v>2.02</c:v>
                </c:pt>
                <c:pt idx="7290" formatCode="0">
                  <c:v>2.02</c:v>
                </c:pt>
                <c:pt idx="7291" formatCode="0">
                  <c:v>2.04</c:v>
                </c:pt>
                <c:pt idx="7292" formatCode="0">
                  <c:v>1.93</c:v>
                </c:pt>
                <c:pt idx="7293" formatCode="0">
                  <c:v>1.92</c:v>
                </c:pt>
                <c:pt idx="7296" formatCode="0">
                  <c:v>1.93</c:v>
                </c:pt>
                <c:pt idx="7297" formatCode="0">
                  <c:v>1.98</c:v>
                </c:pt>
                <c:pt idx="7298" formatCode="0">
                  <c:v>1.92</c:v>
                </c:pt>
                <c:pt idx="7299" formatCode="0">
                  <c:v>1.86</c:v>
                </c:pt>
                <c:pt idx="7300" formatCode="0">
                  <c:v>1.91</c:v>
                </c:pt>
                <c:pt idx="7303" formatCode="0">
                  <c:v>1.97</c:v>
                </c:pt>
                <c:pt idx="7304" formatCode="0">
                  <c:v>1.97</c:v>
                </c:pt>
                <c:pt idx="7305" formatCode="0">
                  <c:v>1.69</c:v>
                </c:pt>
                <c:pt idx="7306" formatCode="0">
                  <c:v>1.74</c:v>
                </c:pt>
                <c:pt idx="7307" formatCode="0">
                  <c:v>1.76</c:v>
                </c:pt>
                <c:pt idx="7310" formatCode="0">
                  <c:v>1.75</c:v>
                </c:pt>
                <c:pt idx="7311" formatCode="0">
                  <c:v>1.75</c:v>
                </c:pt>
                <c:pt idx="7312" formatCode="0">
                  <c:v>1.85</c:v>
                </c:pt>
                <c:pt idx="7313" formatCode="0">
                  <c:v>1.86</c:v>
                </c:pt>
                <c:pt idx="7314" formatCode="0">
                  <c:v>1.88</c:v>
                </c:pt>
                <c:pt idx="7317" formatCode="0">
                  <c:v>1.89</c:v>
                </c:pt>
                <c:pt idx="7318" formatCode="0">
                  <c:v>1.9</c:v>
                </c:pt>
                <c:pt idx="7319" formatCode="0">
                  <c:v>1.85</c:v>
                </c:pt>
                <c:pt idx="7320" formatCode="0">
                  <c:v>1.89</c:v>
                </c:pt>
                <c:pt idx="7321" formatCode="0">
                  <c:v>1.95</c:v>
                </c:pt>
                <c:pt idx="7324" formatCode="0">
                  <c:v>2.0099999999999998</c:v>
                </c:pt>
                <c:pt idx="7325" formatCode="0">
                  <c:v>2.02</c:v>
                </c:pt>
                <c:pt idx="7326" formatCode="0">
                  <c:v>1.93</c:v>
                </c:pt>
                <c:pt idx="7327" formatCode="0">
                  <c:v>2</c:v>
                </c:pt>
                <c:pt idx="7331" formatCode="0">
                  <c:v>1.99</c:v>
                </c:pt>
                <c:pt idx="7332" formatCode="0">
                  <c:v>1.94</c:v>
                </c:pt>
                <c:pt idx="7333" formatCode="0">
                  <c:v>1.96</c:v>
                </c:pt>
                <c:pt idx="7334" formatCode="0">
                  <c:v>1.95</c:v>
                </c:pt>
                <c:pt idx="7335" formatCode="0">
                  <c:v>1.99</c:v>
                </c:pt>
                <c:pt idx="7338" formatCode="0">
                  <c:v>1.95</c:v>
                </c:pt>
                <c:pt idx="7339" formatCode="0">
                  <c:v>1.98</c:v>
                </c:pt>
                <c:pt idx="7340" formatCode="0">
                  <c:v>1.98</c:v>
                </c:pt>
                <c:pt idx="7341" formatCode="0">
                  <c:v>1.99</c:v>
                </c:pt>
                <c:pt idx="7342" formatCode="0">
                  <c:v>2.04</c:v>
                </c:pt>
                <c:pt idx="7345" formatCode="0">
                  <c:v>2.0499999999999998</c:v>
                </c:pt>
                <c:pt idx="7346" formatCode="0">
                  <c:v>2.1</c:v>
                </c:pt>
                <c:pt idx="7347" formatCode="0">
                  <c:v>2.1800000000000002</c:v>
                </c:pt>
                <c:pt idx="7348" formatCode="0">
                  <c:v>2.25</c:v>
                </c:pt>
                <c:pt idx="7349" formatCode="0">
                  <c:v>2.29</c:v>
                </c:pt>
                <c:pt idx="7352" formatCode="0">
                  <c:v>2.25</c:v>
                </c:pt>
                <c:pt idx="7353" formatCode="0">
                  <c:v>2.2200000000000002</c:v>
                </c:pt>
                <c:pt idx="7354" formatCode="0">
                  <c:v>2.2200000000000002</c:v>
                </c:pt>
                <c:pt idx="7355" formatCode="0">
                  <c:v>2.29</c:v>
                </c:pt>
                <c:pt idx="7356" formatCode="0">
                  <c:v>2.29</c:v>
                </c:pt>
                <c:pt idx="7359" formatCode="0">
                  <c:v>2.25</c:v>
                </c:pt>
                <c:pt idx="7360" formatCode="0">
                  <c:v>2.27</c:v>
                </c:pt>
                <c:pt idx="7361" formatCode="0">
                  <c:v>2.2200000000000002</c:v>
                </c:pt>
                <c:pt idx="7362" formatCode="0">
                  <c:v>2.23</c:v>
                </c:pt>
                <c:pt idx="7363" formatCode="0">
                  <c:v>2.2599999999999998</c:v>
                </c:pt>
                <c:pt idx="7366" formatCode="0">
                  <c:v>2.29</c:v>
                </c:pt>
                <c:pt idx="7367" formatCode="0">
                  <c:v>2.34</c:v>
                </c:pt>
                <c:pt idx="7368" formatCode="0">
                  <c:v>2.3199999999999998</c:v>
                </c:pt>
                <c:pt idx="7369" formatCode="0">
                  <c:v>2.46</c:v>
                </c:pt>
                <c:pt idx="7370" formatCode="0">
                  <c:v>2.5299999999999998</c:v>
                </c:pt>
                <c:pt idx="7374" formatCode="0">
                  <c:v>2.54</c:v>
                </c:pt>
                <c:pt idx="7375" formatCode="0">
                  <c:v>2.75</c:v>
                </c:pt>
                <c:pt idx="7376" formatCode="0">
                  <c:v>2.7</c:v>
                </c:pt>
                <c:pt idx="7377" formatCode="0">
                  <c:v>2.5499999999999998</c:v>
                </c:pt>
                <c:pt idx="7380" formatCode="0">
                  <c:v>2.74</c:v>
                </c:pt>
                <c:pt idx="7381" formatCode="0">
                  <c:v>2.69</c:v>
                </c:pt>
                <c:pt idx="7382" formatCode="0">
                  <c:v>2.65</c:v>
                </c:pt>
                <c:pt idx="7383" formatCode="0">
                  <c:v>2.76</c:v>
                </c:pt>
                <c:pt idx="7384" formatCode="0">
                  <c:v>2.52</c:v>
                </c:pt>
                <c:pt idx="7387" formatCode="0">
                  <c:v>2.4900000000000002</c:v>
                </c:pt>
                <c:pt idx="7388" formatCode="0">
                  <c:v>2.5299999999999998</c:v>
                </c:pt>
                <c:pt idx="7389" formatCode="0">
                  <c:v>2.6</c:v>
                </c:pt>
                <c:pt idx="7390" formatCode="0">
                  <c:v>2.5299999999999998</c:v>
                </c:pt>
                <c:pt idx="7391" formatCode="0">
                  <c:v>2.5099999999999998</c:v>
                </c:pt>
                <c:pt idx="7394" formatCode="0">
                  <c:v>2.5</c:v>
                </c:pt>
                <c:pt idx="7395" formatCode="0">
                  <c:v>2.44</c:v>
                </c:pt>
                <c:pt idx="7396" formatCode="0">
                  <c:v>2.4900000000000002</c:v>
                </c:pt>
                <c:pt idx="7397" formatCode="0">
                  <c:v>2.58</c:v>
                </c:pt>
                <c:pt idx="7398" formatCode="0">
                  <c:v>2.54</c:v>
                </c:pt>
                <c:pt idx="7401" formatCode="0">
                  <c:v>2.5499999999999998</c:v>
                </c:pt>
                <c:pt idx="7402" formatCode="0">
                  <c:v>2.5099999999999998</c:v>
                </c:pt>
                <c:pt idx="7403" formatCode="0">
                  <c:v>2.5299999999999998</c:v>
                </c:pt>
                <c:pt idx="7404" formatCode="0">
                  <c:v>2.4300000000000002</c:v>
                </c:pt>
                <c:pt idx="7405" formatCode="0">
                  <c:v>2.42</c:v>
                </c:pt>
                <c:pt idx="7408" formatCode="0">
                  <c:v>2.4</c:v>
                </c:pt>
                <c:pt idx="7409" formatCode="0">
                  <c:v>2.42</c:v>
                </c:pt>
                <c:pt idx="7410" formatCode="0">
                  <c:v>2.5</c:v>
                </c:pt>
                <c:pt idx="7411" formatCode="0">
                  <c:v>2.5299999999999998</c:v>
                </c:pt>
                <c:pt idx="7415" formatCode="0">
                  <c:v>2.56</c:v>
                </c:pt>
                <c:pt idx="7416" formatCode="0">
                  <c:v>2.4900000000000002</c:v>
                </c:pt>
                <c:pt idx="7417" formatCode="0">
                  <c:v>2.42</c:v>
                </c:pt>
                <c:pt idx="7418" formatCode="0">
                  <c:v>2.5</c:v>
                </c:pt>
                <c:pt idx="7419" formatCode="0">
                  <c:v>2.41</c:v>
                </c:pt>
                <c:pt idx="7422" formatCode="0">
                  <c:v>2.46</c:v>
                </c:pt>
                <c:pt idx="7423" formatCode="0">
                  <c:v>2.5299999999999998</c:v>
                </c:pt>
                <c:pt idx="7424" formatCode="0">
                  <c:v>2.6</c:v>
                </c:pt>
                <c:pt idx="7425" formatCode="0">
                  <c:v>2.59</c:v>
                </c:pt>
                <c:pt idx="7426" formatCode="0">
                  <c:v>2.65</c:v>
                </c:pt>
                <c:pt idx="7429" formatCode="0">
                  <c:v>2.62</c:v>
                </c:pt>
                <c:pt idx="7430" formatCode="0">
                  <c:v>2.54</c:v>
                </c:pt>
                <c:pt idx="7431" formatCode="0">
                  <c:v>2.6</c:v>
                </c:pt>
                <c:pt idx="7432" formatCode="0">
                  <c:v>2.64</c:v>
                </c:pt>
                <c:pt idx="7433" formatCode="0">
                  <c:v>2.65</c:v>
                </c:pt>
                <c:pt idx="7436" formatCode="0">
                  <c:v>2.67</c:v>
                </c:pt>
                <c:pt idx="7437" formatCode="0">
                  <c:v>2.6</c:v>
                </c:pt>
                <c:pt idx="7438" formatCode="0">
                  <c:v>2.52</c:v>
                </c:pt>
                <c:pt idx="7439" formatCode="0">
                  <c:v>2.48</c:v>
                </c:pt>
                <c:pt idx="7440" formatCode="0">
                  <c:v>2.39</c:v>
                </c:pt>
                <c:pt idx="7443" formatCode="0">
                  <c:v>2.48</c:v>
                </c:pt>
                <c:pt idx="7444" formatCode="0">
                  <c:v>2.5</c:v>
                </c:pt>
                <c:pt idx="7445" formatCode="0">
                  <c:v>2.57</c:v>
                </c:pt>
                <c:pt idx="7446" formatCode="0">
                  <c:v>2.57</c:v>
                </c:pt>
                <c:pt idx="7447" formatCode="0">
                  <c:v>2.57</c:v>
                </c:pt>
                <c:pt idx="7450" formatCode="0">
                  <c:v>2.56</c:v>
                </c:pt>
                <c:pt idx="7451" formatCode="0">
                  <c:v>2.5</c:v>
                </c:pt>
                <c:pt idx="7452" formatCode="0">
                  <c:v>2.54</c:v>
                </c:pt>
                <c:pt idx="7453" formatCode="0">
                  <c:v>2.4700000000000002</c:v>
                </c:pt>
                <c:pt idx="7454" formatCode="0">
                  <c:v>2.48</c:v>
                </c:pt>
                <c:pt idx="7457" formatCode="0">
                  <c:v>2.44</c:v>
                </c:pt>
                <c:pt idx="7458" formatCode="0">
                  <c:v>2.4500000000000002</c:v>
                </c:pt>
                <c:pt idx="7459" formatCode="0">
                  <c:v>2.44</c:v>
                </c:pt>
                <c:pt idx="7460" formatCode="0">
                  <c:v>2.39</c:v>
                </c:pt>
                <c:pt idx="7461" formatCode="0">
                  <c:v>2.4300000000000002</c:v>
                </c:pt>
                <c:pt idx="7464" formatCode="0">
                  <c:v>2.4300000000000002</c:v>
                </c:pt>
                <c:pt idx="7465" formatCode="0">
                  <c:v>2.4</c:v>
                </c:pt>
                <c:pt idx="7466" formatCode="0">
                  <c:v>2.38</c:v>
                </c:pt>
                <c:pt idx="7467" formatCode="0">
                  <c:v>2.4300000000000002</c:v>
                </c:pt>
                <c:pt idx="7468" formatCode="0">
                  <c:v>2.4500000000000002</c:v>
                </c:pt>
                <c:pt idx="7471" formatCode="0">
                  <c:v>2.4300000000000002</c:v>
                </c:pt>
                <c:pt idx="7472" formatCode="0">
                  <c:v>2.46</c:v>
                </c:pt>
                <c:pt idx="7473" formatCode="0">
                  <c:v>2.4</c:v>
                </c:pt>
                <c:pt idx="7474" formatCode="0">
                  <c:v>2.42</c:v>
                </c:pt>
                <c:pt idx="7475" formatCode="0">
                  <c:v>2.5099999999999998</c:v>
                </c:pt>
                <c:pt idx="7479" formatCode="0">
                  <c:v>2.54</c:v>
                </c:pt>
                <c:pt idx="7480" formatCode="0">
                  <c:v>2.5499999999999998</c:v>
                </c:pt>
                <c:pt idx="7481" formatCode="0">
                  <c:v>2.46</c:v>
                </c:pt>
                <c:pt idx="7482" formatCode="0">
                  <c:v>2.44</c:v>
                </c:pt>
                <c:pt idx="7485" formatCode="0">
                  <c:v>2.48</c:v>
                </c:pt>
                <c:pt idx="7486" formatCode="0">
                  <c:v>2.5099999999999998</c:v>
                </c:pt>
                <c:pt idx="7487" formatCode="0">
                  <c:v>2.4700000000000002</c:v>
                </c:pt>
                <c:pt idx="7488" formatCode="0">
                  <c:v>2.44</c:v>
                </c:pt>
                <c:pt idx="7489" formatCode="0">
                  <c:v>2.46</c:v>
                </c:pt>
                <c:pt idx="7492" formatCode="0">
                  <c:v>2.4700000000000002</c:v>
                </c:pt>
                <c:pt idx="7493" formatCode="0">
                  <c:v>2.44</c:v>
                </c:pt>
                <c:pt idx="7494" formatCode="0">
                  <c:v>2.48</c:v>
                </c:pt>
                <c:pt idx="7495" formatCode="0">
                  <c:v>2.4700000000000002</c:v>
                </c:pt>
                <c:pt idx="7496" formatCode="0">
                  <c:v>2.36</c:v>
                </c:pt>
                <c:pt idx="7499" formatCode="0">
                  <c:v>2.33</c:v>
                </c:pt>
                <c:pt idx="7500" formatCode="0">
                  <c:v>2.31</c:v>
                </c:pt>
                <c:pt idx="7501" formatCode="0">
                  <c:v>2.36</c:v>
                </c:pt>
                <c:pt idx="7502" formatCode="0">
                  <c:v>2.34</c:v>
                </c:pt>
                <c:pt idx="7503" formatCode="0">
                  <c:v>2.36</c:v>
                </c:pt>
                <c:pt idx="7506" formatCode="0">
                  <c:v>2.36</c:v>
                </c:pt>
                <c:pt idx="7507" formatCode="0">
                  <c:v>2.36</c:v>
                </c:pt>
                <c:pt idx="7508" formatCode="0">
                  <c:v>2.34</c:v>
                </c:pt>
                <c:pt idx="7509" formatCode="0">
                  <c:v>2.37</c:v>
                </c:pt>
                <c:pt idx="7510" formatCode="0">
                  <c:v>2.42</c:v>
                </c:pt>
                <c:pt idx="7514" formatCode="0">
                  <c:v>2.4300000000000002</c:v>
                </c:pt>
                <c:pt idx="7515" formatCode="0">
                  <c:v>2.4900000000000002</c:v>
                </c:pt>
                <c:pt idx="7516" formatCode="0">
                  <c:v>2.52</c:v>
                </c:pt>
                <c:pt idx="7517" formatCode="0">
                  <c:v>2.46</c:v>
                </c:pt>
                <c:pt idx="7520" formatCode="0">
                  <c:v>2.42</c:v>
                </c:pt>
                <c:pt idx="7521" formatCode="0">
                  <c:v>2.4</c:v>
                </c:pt>
                <c:pt idx="7522" formatCode="0">
                  <c:v>2.42</c:v>
                </c:pt>
                <c:pt idx="7523" formatCode="0">
                  <c:v>2.4700000000000002</c:v>
                </c:pt>
                <c:pt idx="7524" formatCode="0">
                  <c:v>2.4700000000000002</c:v>
                </c:pt>
                <c:pt idx="7527" formatCode="0">
                  <c:v>2.5299999999999998</c:v>
                </c:pt>
                <c:pt idx="7528" formatCode="0">
                  <c:v>2.5</c:v>
                </c:pt>
                <c:pt idx="7529" formatCode="0">
                  <c:v>2.4900000000000002</c:v>
                </c:pt>
                <c:pt idx="7530" formatCode="0">
                  <c:v>2.5499999999999998</c:v>
                </c:pt>
                <c:pt idx="7531" formatCode="0">
                  <c:v>2.5099999999999998</c:v>
                </c:pt>
                <c:pt idx="7534" formatCode="0">
                  <c:v>2.5299999999999998</c:v>
                </c:pt>
                <c:pt idx="7535" formatCode="0">
                  <c:v>2.58</c:v>
                </c:pt>
                <c:pt idx="7536" formatCode="0">
                  <c:v>2.66</c:v>
                </c:pt>
                <c:pt idx="7537" formatCode="0">
                  <c:v>2.67</c:v>
                </c:pt>
                <c:pt idx="7538" formatCode="0">
                  <c:v>2.68</c:v>
                </c:pt>
                <c:pt idx="7541" formatCode="0">
                  <c:v>2.65</c:v>
                </c:pt>
                <c:pt idx="7542" formatCode="0">
                  <c:v>2.65</c:v>
                </c:pt>
                <c:pt idx="7544" formatCode="0">
                  <c:v>2.63</c:v>
                </c:pt>
                <c:pt idx="7545" formatCode="0">
                  <c:v>2.61</c:v>
                </c:pt>
                <c:pt idx="7548" formatCode="0">
                  <c:v>2.5499999999999998</c:v>
                </c:pt>
                <c:pt idx="7549" formatCode="0">
                  <c:v>2.5499999999999998</c:v>
                </c:pt>
                <c:pt idx="7550" formatCode="0">
                  <c:v>2.59</c:v>
                </c:pt>
                <c:pt idx="7551" formatCode="0">
                  <c:v>2.62</c:v>
                </c:pt>
                <c:pt idx="7552" formatCode="0">
                  <c:v>2.61</c:v>
                </c:pt>
                <c:pt idx="7555" formatCode="0">
                  <c:v>2.6</c:v>
                </c:pt>
                <c:pt idx="7556" formatCode="0">
                  <c:v>2.59</c:v>
                </c:pt>
                <c:pt idx="7557" formatCode="0">
                  <c:v>2.5499999999999998</c:v>
                </c:pt>
                <c:pt idx="7559" formatCode="0">
                  <c:v>2.5299999999999998</c:v>
                </c:pt>
                <c:pt idx="7562" formatCode="0">
                  <c:v>2.54</c:v>
                </c:pt>
                <c:pt idx="7563" formatCode="0">
                  <c:v>2.61</c:v>
                </c:pt>
                <c:pt idx="7564" formatCode="0">
                  <c:v>2.6</c:v>
                </c:pt>
                <c:pt idx="7565" formatCode="0">
                  <c:v>2.65</c:v>
                </c:pt>
                <c:pt idx="7566" formatCode="0">
                  <c:v>2.64</c:v>
                </c:pt>
                <c:pt idx="7569" formatCode="0">
                  <c:v>2.66</c:v>
                </c:pt>
                <c:pt idx="7570" formatCode="0">
                  <c:v>2.67</c:v>
                </c:pt>
                <c:pt idx="7571" formatCode="0">
                  <c:v>2.69</c:v>
                </c:pt>
                <c:pt idx="7572" formatCode="0">
                  <c:v>2.71</c:v>
                </c:pt>
                <c:pt idx="7573" formatCode="0">
                  <c:v>2.72</c:v>
                </c:pt>
                <c:pt idx="7576" formatCode="0">
                  <c:v>2.69</c:v>
                </c:pt>
                <c:pt idx="7577" formatCode="0">
                  <c:v>2.72</c:v>
                </c:pt>
                <c:pt idx="7578" formatCode="0">
                  <c:v>2.76</c:v>
                </c:pt>
                <c:pt idx="7579" formatCode="0">
                  <c:v>2.73</c:v>
                </c:pt>
                <c:pt idx="7580" formatCode="0">
                  <c:v>2.73</c:v>
                </c:pt>
                <c:pt idx="7583" formatCode="0">
                  <c:v>2.8</c:v>
                </c:pt>
                <c:pt idx="7584" formatCode="0">
                  <c:v>2.81</c:v>
                </c:pt>
                <c:pt idx="7585" formatCode="0">
                  <c:v>2.81</c:v>
                </c:pt>
                <c:pt idx="7586" formatCode="0">
                  <c:v>2.82</c:v>
                </c:pt>
                <c:pt idx="7590" formatCode="0">
                  <c:v>2.76</c:v>
                </c:pt>
                <c:pt idx="7591" formatCode="0">
                  <c:v>2.73</c:v>
                </c:pt>
                <c:pt idx="7592" formatCode="0">
                  <c:v>2.72</c:v>
                </c:pt>
                <c:pt idx="7593" formatCode="0">
                  <c:v>2.71</c:v>
                </c:pt>
                <c:pt idx="7597" formatCode="0">
                  <c:v>2.76</c:v>
                </c:pt>
                <c:pt idx="7598" formatCode="0">
                  <c:v>2.76</c:v>
                </c:pt>
                <c:pt idx="7599" formatCode="0">
                  <c:v>2.84</c:v>
                </c:pt>
                <c:pt idx="7600" formatCode="0">
                  <c:v>2.82</c:v>
                </c:pt>
                <c:pt idx="7601" formatCode="0">
                  <c:v>2.87</c:v>
                </c:pt>
                <c:pt idx="7604" formatCode="0">
                  <c:v>2.9</c:v>
                </c:pt>
                <c:pt idx="7605" formatCode="0">
                  <c:v>2.82</c:v>
                </c:pt>
                <c:pt idx="7606" formatCode="0">
                  <c:v>2.83</c:v>
                </c:pt>
                <c:pt idx="7607" formatCode="0">
                  <c:v>2.82</c:v>
                </c:pt>
                <c:pt idx="7608" formatCode="0">
                  <c:v>2.81</c:v>
                </c:pt>
                <c:pt idx="7612" formatCode="0">
                  <c:v>2.8</c:v>
                </c:pt>
                <c:pt idx="7613" formatCode="0">
                  <c:v>2.76</c:v>
                </c:pt>
                <c:pt idx="7614" formatCode="0">
                  <c:v>2.75</c:v>
                </c:pt>
                <c:pt idx="7615" formatCode="0">
                  <c:v>2.78</c:v>
                </c:pt>
                <c:pt idx="7618" formatCode="0">
                  <c:v>2.8</c:v>
                </c:pt>
                <c:pt idx="7619" formatCode="0">
                  <c:v>2.78</c:v>
                </c:pt>
                <c:pt idx="7620" formatCode="0">
                  <c:v>2.76</c:v>
                </c:pt>
                <c:pt idx="7621" formatCode="0">
                  <c:v>2.81</c:v>
                </c:pt>
                <c:pt idx="7622" formatCode="0">
                  <c:v>2.81</c:v>
                </c:pt>
                <c:pt idx="7625" formatCode="0">
                  <c:v>2.82</c:v>
                </c:pt>
                <c:pt idx="7626" formatCode="0">
                  <c:v>2.81</c:v>
                </c:pt>
                <c:pt idx="7627" formatCode="0">
                  <c:v>2.85</c:v>
                </c:pt>
                <c:pt idx="7628" formatCode="0">
                  <c:v>2.82</c:v>
                </c:pt>
                <c:pt idx="7629" formatCode="0">
                  <c:v>2.82</c:v>
                </c:pt>
                <c:pt idx="7632" formatCode="0">
                  <c:v>2.83</c:v>
                </c:pt>
                <c:pt idx="7633" formatCode="0">
                  <c:v>2.83</c:v>
                </c:pt>
                <c:pt idx="7634" formatCode="0">
                  <c:v>2.81</c:v>
                </c:pt>
                <c:pt idx="7635" formatCode="0">
                  <c:v>2.82</c:v>
                </c:pt>
                <c:pt idx="7636" formatCode="0">
                  <c:v>2.85</c:v>
                </c:pt>
                <c:pt idx="7640" formatCode="0">
                  <c:v>2.84</c:v>
                </c:pt>
                <c:pt idx="7641" formatCode="0">
                  <c:v>2.87</c:v>
                </c:pt>
                <c:pt idx="7642" formatCode="0">
                  <c:v>2.89</c:v>
                </c:pt>
                <c:pt idx="7643" formatCode="0">
                  <c:v>2.83</c:v>
                </c:pt>
                <c:pt idx="7646" formatCode="0">
                  <c:v>2.89</c:v>
                </c:pt>
                <c:pt idx="7647" formatCode="0">
                  <c:v>2.82</c:v>
                </c:pt>
                <c:pt idx="7648" formatCode="0">
                  <c:v>2.83</c:v>
                </c:pt>
                <c:pt idx="7649" formatCode="0">
                  <c:v>2.82</c:v>
                </c:pt>
                <c:pt idx="7650" formatCode="0">
                  <c:v>2.8</c:v>
                </c:pt>
                <c:pt idx="7653" formatCode="0">
                  <c:v>2.81</c:v>
                </c:pt>
                <c:pt idx="7654" formatCode="0">
                  <c:v>2.82</c:v>
                </c:pt>
                <c:pt idx="7655" formatCode="0">
                  <c:v>2.81</c:v>
                </c:pt>
                <c:pt idx="7656" formatCode="0">
                  <c:v>2.75</c:v>
                </c:pt>
                <c:pt idx="7657" formatCode="0">
                  <c:v>2.78</c:v>
                </c:pt>
                <c:pt idx="7660" formatCode="0">
                  <c:v>2.82</c:v>
                </c:pt>
                <c:pt idx="7661" formatCode="0">
                  <c:v>2.82</c:v>
                </c:pt>
                <c:pt idx="7662" formatCode="0">
                  <c:v>2.81</c:v>
                </c:pt>
                <c:pt idx="7663" formatCode="0">
                  <c:v>2.76</c:v>
                </c:pt>
                <c:pt idx="7664" formatCode="0">
                  <c:v>2.74</c:v>
                </c:pt>
                <c:pt idx="7667" formatCode="0">
                  <c:v>2.75</c:v>
                </c:pt>
                <c:pt idx="7668" formatCode="0">
                  <c:v>2.73</c:v>
                </c:pt>
                <c:pt idx="7669" formatCode="0">
                  <c:v>2.7</c:v>
                </c:pt>
                <c:pt idx="7670" formatCode="0">
                  <c:v>2.7</c:v>
                </c:pt>
                <c:pt idx="7671" formatCode="0">
                  <c:v>2.68</c:v>
                </c:pt>
                <c:pt idx="7674" formatCode="0">
                  <c:v>2.66</c:v>
                </c:pt>
                <c:pt idx="7675" formatCode="0">
                  <c:v>2.67</c:v>
                </c:pt>
                <c:pt idx="7676" formatCode="0">
                  <c:v>2.76</c:v>
                </c:pt>
                <c:pt idx="7677" formatCode="0">
                  <c:v>2.81</c:v>
                </c:pt>
                <c:pt idx="7678" formatCode="0">
                  <c:v>2.82</c:v>
                </c:pt>
                <c:pt idx="7681" formatCode="0">
                  <c:v>2.84</c:v>
                </c:pt>
                <c:pt idx="7682" formatCode="0">
                  <c:v>2.82</c:v>
                </c:pt>
                <c:pt idx="7683" formatCode="0">
                  <c:v>2.82</c:v>
                </c:pt>
                <c:pt idx="7684" formatCode="0">
                  <c:v>2.84</c:v>
                </c:pt>
                <c:pt idx="7685" formatCode="0">
                  <c:v>2.85</c:v>
                </c:pt>
                <c:pt idx="7688" formatCode="0">
                  <c:v>2.83</c:v>
                </c:pt>
                <c:pt idx="7689" formatCode="0">
                  <c:v>2.84</c:v>
                </c:pt>
                <c:pt idx="7690" formatCode="0">
                  <c:v>2.83</c:v>
                </c:pt>
                <c:pt idx="7691" formatCode="0">
                  <c:v>2.82</c:v>
                </c:pt>
                <c:pt idx="7692" formatCode="0">
                  <c:v>2.82</c:v>
                </c:pt>
                <c:pt idx="7695" formatCode="0">
                  <c:v>2.8</c:v>
                </c:pt>
                <c:pt idx="7696" formatCode="0">
                  <c:v>2.77</c:v>
                </c:pt>
                <c:pt idx="7697" formatCode="0">
                  <c:v>2.81</c:v>
                </c:pt>
                <c:pt idx="7698" formatCode="0">
                  <c:v>2.82</c:v>
                </c:pt>
                <c:pt idx="7699" formatCode="0">
                  <c:v>2.81</c:v>
                </c:pt>
                <c:pt idx="7702" formatCode="0">
                  <c:v>2.82</c:v>
                </c:pt>
                <c:pt idx="7703" formatCode="0">
                  <c:v>2.77</c:v>
                </c:pt>
                <c:pt idx="7704" formatCode="0">
                  <c:v>2.74</c:v>
                </c:pt>
                <c:pt idx="7705" formatCode="0">
                  <c:v>2.73</c:v>
                </c:pt>
                <c:pt idx="7706" formatCode="0">
                  <c:v>2.74</c:v>
                </c:pt>
                <c:pt idx="7709" formatCode="0">
                  <c:v>2.74</c:v>
                </c:pt>
                <c:pt idx="7710" formatCode="0">
                  <c:v>2.68</c:v>
                </c:pt>
                <c:pt idx="7711" formatCode="0">
                  <c:v>2.77</c:v>
                </c:pt>
                <c:pt idx="7712" formatCode="0">
                  <c:v>2.75</c:v>
                </c:pt>
                <c:pt idx="7713" formatCode="0">
                  <c:v>2.72</c:v>
                </c:pt>
                <c:pt idx="7716" formatCode="0">
                  <c:v>2.72</c:v>
                </c:pt>
                <c:pt idx="7717" formatCode="0">
                  <c:v>2.67</c:v>
                </c:pt>
                <c:pt idx="7718" formatCode="0">
                  <c:v>2.7</c:v>
                </c:pt>
                <c:pt idx="7719" formatCode="0">
                  <c:v>2.66</c:v>
                </c:pt>
                <c:pt idx="7720" formatCode="0">
                  <c:v>2.62</c:v>
                </c:pt>
                <c:pt idx="7723" formatCode="0">
                  <c:v>2.7</c:v>
                </c:pt>
                <c:pt idx="7724" formatCode="0">
                  <c:v>2.71</c:v>
                </c:pt>
                <c:pt idx="7725" formatCode="0">
                  <c:v>2.67</c:v>
                </c:pt>
                <c:pt idx="7726" formatCode="0">
                  <c:v>2.68</c:v>
                </c:pt>
                <c:pt idx="7727" formatCode="0">
                  <c:v>2.65</c:v>
                </c:pt>
                <c:pt idx="7730" formatCode="0">
                  <c:v>2.66</c:v>
                </c:pt>
                <c:pt idx="7731" formatCode="0">
                  <c:v>2.62</c:v>
                </c:pt>
                <c:pt idx="7732" formatCode="0">
                  <c:v>2.56</c:v>
                </c:pt>
                <c:pt idx="7733" formatCode="0">
                  <c:v>2.4900000000000002</c:v>
                </c:pt>
                <c:pt idx="7734" formatCode="0">
                  <c:v>2.44</c:v>
                </c:pt>
                <c:pt idx="7737" formatCode="0">
                  <c:v>2.46</c:v>
                </c:pt>
                <c:pt idx="7738" formatCode="0">
                  <c:v>2.37</c:v>
                </c:pt>
                <c:pt idx="7739" formatCode="0">
                  <c:v>2.39</c:v>
                </c:pt>
                <c:pt idx="7740" formatCode="0">
                  <c:v>2.4700000000000002</c:v>
                </c:pt>
                <c:pt idx="7741" formatCode="0">
                  <c:v>2.5499999999999998</c:v>
                </c:pt>
                <c:pt idx="7745" formatCode="0">
                  <c:v>2.5099999999999998</c:v>
                </c:pt>
                <c:pt idx="7746" formatCode="0">
                  <c:v>2.5299999999999998</c:v>
                </c:pt>
                <c:pt idx="7747" formatCode="0">
                  <c:v>2.57</c:v>
                </c:pt>
                <c:pt idx="7748" formatCode="0">
                  <c:v>2.48</c:v>
                </c:pt>
                <c:pt idx="7751" formatCode="0">
                  <c:v>2.4300000000000002</c:v>
                </c:pt>
                <c:pt idx="7752" formatCode="0">
                  <c:v>2.44</c:v>
                </c:pt>
                <c:pt idx="7753" formatCode="0">
                  <c:v>2.46</c:v>
                </c:pt>
                <c:pt idx="7754" formatCode="0">
                  <c:v>2.54</c:v>
                </c:pt>
                <c:pt idx="7755" formatCode="0">
                  <c:v>2.4900000000000002</c:v>
                </c:pt>
                <c:pt idx="7758" formatCode="0">
                  <c:v>2.5099999999999998</c:v>
                </c:pt>
                <c:pt idx="7759" formatCode="0">
                  <c:v>2.5299999999999998</c:v>
                </c:pt>
                <c:pt idx="7760" formatCode="0">
                  <c:v>2.52</c:v>
                </c:pt>
                <c:pt idx="7761" formatCode="0">
                  <c:v>2.4900000000000002</c:v>
                </c:pt>
                <c:pt idx="7762" formatCode="0">
                  <c:v>2.5</c:v>
                </c:pt>
                <c:pt idx="7765" formatCode="0">
                  <c:v>2.52</c:v>
                </c:pt>
                <c:pt idx="7766" formatCode="0">
                  <c:v>2.4700000000000002</c:v>
                </c:pt>
                <c:pt idx="7767" formatCode="0">
                  <c:v>2.4700000000000002</c:v>
                </c:pt>
                <c:pt idx="7768" formatCode="0">
                  <c:v>2.4700000000000002</c:v>
                </c:pt>
                <c:pt idx="7769" formatCode="0">
                  <c:v>2.4700000000000002</c:v>
                </c:pt>
                <c:pt idx="7772" formatCode="0">
                  <c:v>2.4300000000000002</c:v>
                </c:pt>
                <c:pt idx="7773" formatCode="0">
                  <c:v>2.36</c:v>
                </c:pt>
                <c:pt idx="7774" formatCode="0">
                  <c:v>2.36</c:v>
                </c:pt>
                <c:pt idx="7775" formatCode="0">
                  <c:v>2.33</c:v>
                </c:pt>
                <c:pt idx="7776" formatCode="0">
                  <c:v>2.37</c:v>
                </c:pt>
                <c:pt idx="7780" formatCode="0">
                  <c:v>2.33</c:v>
                </c:pt>
                <c:pt idx="7781" formatCode="0">
                  <c:v>2.37</c:v>
                </c:pt>
                <c:pt idx="7782" formatCode="0">
                  <c:v>2.41</c:v>
                </c:pt>
                <c:pt idx="7783" formatCode="0">
                  <c:v>2.44</c:v>
                </c:pt>
                <c:pt idx="7786" formatCode="0">
                  <c:v>2.4300000000000002</c:v>
                </c:pt>
                <c:pt idx="7787" formatCode="0">
                  <c:v>2.48</c:v>
                </c:pt>
                <c:pt idx="7788" formatCode="0">
                  <c:v>2.4500000000000002</c:v>
                </c:pt>
                <c:pt idx="7789" formatCode="0">
                  <c:v>2.39</c:v>
                </c:pt>
                <c:pt idx="7790" formatCode="0">
                  <c:v>2.35</c:v>
                </c:pt>
                <c:pt idx="7793" formatCode="0">
                  <c:v>2.38</c:v>
                </c:pt>
                <c:pt idx="7794" formatCode="0">
                  <c:v>2.37</c:v>
                </c:pt>
                <c:pt idx="7795" formatCode="0">
                  <c:v>2.3199999999999998</c:v>
                </c:pt>
                <c:pt idx="7796" formatCode="0">
                  <c:v>2.36</c:v>
                </c:pt>
                <c:pt idx="7797" formatCode="0">
                  <c:v>2.42</c:v>
                </c:pt>
                <c:pt idx="7800" formatCode="0">
                  <c:v>2.41</c:v>
                </c:pt>
                <c:pt idx="7801" formatCode="0">
                  <c:v>2.4300000000000002</c:v>
                </c:pt>
                <c:pt idx="7802" formatCode="0">
                  <c:v>2.42</c:v>
                </c:pt>
                <c:pt idx="7803" formatCode="0">
                  <c:v>2.44</c:v>
                </c:pt>
                <c:pt idx="7804" formatCode="0">
                  <c:v>2.39</c:v>
                </c:pt>
                <c:pt idx="7807" formatCode="0">
                  <c:v>2.4300000000000002</c:v>
                </c:pt>
                <c:pt idx="7808" formatCode="0">
                  <c:v>2.41</c:v>
                </c:pt>
                <c:pt idx="7809" formatCode="0">
                  <c:v>2.42</c:v>
                </c:pt>
                <c:pt idx="7810" formatCode="0">
                  <c:v>2.41</c:v>
                </c:pt>
                <c:pt idx="7811" formatCode="0">
                  <c:v>2.36</c:v>
                </c:pt>
                <c:pt idx="7814" formatCode="0">
                  <c:v>2.3199999999999998</c:v>
                </c:pt>
                <c:pt idx="7815" formatCode="0">
                  <c:v>2.27</c:v>
                </c:pt>
                <c:pt idx="7816" formatCode="0">
                  <c:v>2.1800000000000002</c:v>
                </c:pt>
                <c:pt idx="7817" formatCode="0">
                  <c:v>2.19</c:v>
                </c:pt>
                <c:pt idx="7818" formatCode="0">
                  <c:v>2.14</c:v>
                </c:pt>
                <c:pt idx="7821" formatCode="0">
                  <c:v>2.0699999999999998</c:v>
                </c:pt>
                <c:pt idx="7822" formatCode="0">
                  <c:v>2.12</c:v>
                </c:pt>
                <c:pt idx="7823" formatCode="0">
                  <c:v>2.13</c:v>
                </c:pt>
                <c:pt idx="7824" formatCode="0">
                  <c:v>2.09</c:v>
                </c:pt>
                <c:pt idx="7825" formatCode="0">
                  <c:v>2.13</c:v>
                </c:pt>
                <c:pt idx="7828" formatCode="0">
                  <c:v>2.11</c:v>
                </c:pt>
                <c:pt idx="7829" formatCode="0">
                  <c:v>2</c:v>
                </c:pt>
                <c:pt idx="7830" formatCode="0">
                  <c:v>2.0099999999999998</c:v>
                </c:pt>
                <c:pt idx="7831" formatCode="0">
                  <c:v>1.99</c:v>
                </c:pt>
                <c:pt idx="7832" formatCode="0">
                  <c:v>2.1</c:v>
                </c:pt>
                <c:pt idx="7835" formatCode="0">
                  <c:v>2.04</c:v>
                </c:pt>
                <c:pt idx="7836" formatCode="0">
                  <c:v>2</c:v>
                </c:pt>
                <c:pt idx="7837" formatCode="0">
                  <c:v>2.08</c:v>
                </c:pt>
                <c:pt idx="7838" formatCode="0">
                  <c:v>2.13</c:v>
                </c:pt>
                <c:pt idx="7839" formatCode="0">
                  <c:v>2.2000000000000002</c:v>
                </c:pt>
                <c:pt idx="7843" formatCode="0">
                  <c:v>2.12</c:v>
                </c:pt>
                <c:pt idx="7844" formatCode="0">
                  <c:v>2.14</c:v>
                </c:pt>
                <c:pt idx="7845" formatCode="0">
                  <c:v>2.2000000000000002</c:v>
                </c:pt>
                <c:pt idx="7846" formatCode="0">
                  <c:v>2.23</c:v>
                </c:pt>
                <c:pt idx="7849" formatCode="0">
                  <c:v>2.21</c:v>
                </c:pt>
                <c:pt idx="7850" formatCode="0">
                  <c:v>2.1800000000000002</c:v>
                </c:pt>
                <c:pt idx="7851" formatCode="0">
                  <c:v>2.2400000000000002</c:v>
                </c:pt>
                <c:pt idx="7852" formatCode="0">
                  <c:v>2.29</c:v>
                </c:pt>
                <c:pt idx="7853" formatCode="0">
                  <c:v>2.27</c:v>
                </c:pt>
                <c:pt idx="7856" formatCode="0">
                  <c:v>2.25</c:v>
                </c:pt>
                <c:pt idx="7857" formatCode="0">
                  <c:v>2.1800000000000002</c:v>
                </c:pt>
                <c:pt idx="7858" formatCode="0">
                  <c:v>2.12</c:v>
                </c:pt>
                <c:pt idx="7859" formatCode="0">
                  <c:v>2.11</c:v>
                </c:pt>
                <c:pt idx="7860" formatCode="0">
                  <c:v>2.17</c:v>
                </c:pt>
                <c:pt idx="7863" formatCode="0">
                  <c:v>2.1</c:v>
                </c:pt>
                <c:pt idx="7864" formatCode="0">
                  <c:v>2.11</c:v>
                </c:pt>
                <c:pt idx="7865" formatCode="0">
                  <c:v>2.08</c:v>
                </c:pt>
                <c:pt idx="7866" formatCode="0">
                  <c:v>2.11</c:v>
                </c:pt>
                <c:pt idx="7867" formatCode="0">
                  <c:v>2.12</c:v>
                </c:pt>
                <c:pt idx="7870" formatCode="0">
                  <c:v>2.09</c:v>
                </c:pt>
                <c:pt idx="7871" formatCode="0">
                  <c:v>2.09</c:v>
                </c:pt>
                <c:pt idx="7872" formatCode="0">
                  <c:v>2.0299999999999998</c:v>
                </c:pt>
                <c:pt idx="7873" formatCode="0">
                  <c:v>2.0499999999999998</c:v>
                </c:pt>
                <c:pt idx="7874" formatCode="0">
                  <c:v>2.06</c:v>
                </c:pt>
                <c:pt idx="7878" formatCode="0">
                  <c:v>2.0699999999999998</c:v>
                </c:pt>
                <c:pt idx="7879" formatCode="0">
                  <c:v>2.09</c:v>
                </c:pt>
                <c:pt idx="7880" formatCode="0">
                  <c:v>2.14</c:v>
                </c:pt>
                <c:pt idx="7881" formatCode="0">
                  <c:v>2.2200000000000002</c:v>
                </c:pt>
                <c:pt idx="7884" formatCode="0">
                  <c:v>2.14</c:v>
                </c:pt>
                <c:pt idx="7885" formatCode="0">
                  <c:v>2.13</c:v>
                </c:pt>
                <c:pt idx="7886" formatCode="0">
                  <c:v>2.16</c:v>
                </c:pt>
                <c:pt idx="7887" formatCode="0">
                  <c:v>2.2000000000000002</c:v>
                </c:pt>
                <c:pt idx="7888" formatCode="0">
                  <c:v>2.2400000000000002</c:v>
                </c:pt>
                <c:pt idx="7891" formatCode="0">
                  <c:v>2.2200000000000002</c:v>
                </c:pt>
                <c:pt idx="7892" formatCode="0">
                  <c:v>2.27</c:v>
                </c:pt>
                <c:pt idx="7893" formatCode="0">
                  <c:v>2.35</c:v>
                </c:pt>
                <c:pt idx="7894" formatCode="0">
                  <c:v>2.3199999999999998</c:v>
                </c:pt>
                <c:pt idx="7895" formatCode="0">
                  <c:v>2.29</c:v>
                </c:pt>
                <c:pt idx="7898" formatCode="0">
                  <c:v>2.3199999999999998</c:v>
                </c:pt>
                <c:pt idx="7899" formatCode="0">
                  <c:v>2.29</c:v>
                </c:pt>
                <c:pt idx="7900" formatCode="0">
                  <c:v>2.33</c:v>
                </c:pt>
                <c:pt idx="7901" formatCode="0">
                  <c:v>2.2000000000000002</c:v>
                </c:pt>
                <c:pt idx="7902" formatCode="0">
                  <c:v>2.2000000000000002</c:v>
                </c:pt>
                <c:pt idx="7905" formatCode="0">
                  <c:v>2.19</c:v>
                </c:pt>
                <c:pt idx="7906" formatCode="0">
                  <c:v>2.2599999999999998</c:v>
                </c:pt>
                <c:pt idx="7907" formatCode="0">
                  <c:v>2.21</c:v>
                </c:pt>
                <c:pt idx="7909" formatCode="0">
                  <c:v>2.25</c:v>
                </c:pt>
                <c:pt idx="7912" formatCode="0">
                  <c:v>2.39</c:v>
                </c:pt>
                <c:pt idx="7913" formatCode="0">
                  <c:v>2.34</c:v>
                </c:pt>
                <c:pt idx="7914" formatCode="0">
                  <c:v>2.39</c:v>
                </c:pt>
                <c:pt idx="7915" formatCode="0">
                  <c:v>2.38</c:v>
                </c:pt>
                <c:pt idx="7916" formatCode="0">
                  <c:v>2.36</c:v>
                </c:pt>
                <c:pt idx="7919" formatCode="0">
                  <c:v>2.31</c:v>
                </c:pt>
                <c:pt idx="7920" formatCode="0">
                  <c:v>2.3199999999999998</c:v>
                </c:pt>
                <c:pt idx="7921" formatCode="0">
                  <c:v>2.4</c:v>
                </c:pt>
                <c:pt idx="7923" formatCode="0">
                  <c:v>2.36</c:v>
                </c:pt>
                <c:pt idx="7926" formatCode="0">
                  <c:v>2.3199999999999998</c:v>
                </c:pt>
                <c:pt idx="7927" formatCode="0">
                  <c:v>2.36</c:v>
                </c:pt>
                <c:pt idx="7928" formatCode="0">
                  <c:v>2.44</c:v>
                </c:pt>
                <c:pt idx="7929" formatCode="0">
                  <c:v>2.46</c:v>
                </c:pt>
                <c:pt idx="7930" formatCode="0">
                  <c:v>2.54</c:v>
                </c:pt>
                <c:pt idx="7933" formatCode="0">
                  <c:v>2.5299999999999998</c:v>
                </c:pt>
                <c:pt idx="7934" formatCode="0">
                  <c:v>2.61</c:v>
                </c:pt>
                <c:pt idx="7935" formatCode="0">
                  <c:v>2.63</c:v>
                </c:pt>
                <c:pt idx="7936" formatCode="0">
                  <c:v>2.59</c:v>
                </c:pt>
                <c:pt idx="7937" formatCode="0">
                  <c:v>2.68</c:v>
                </c:pt>
                <c:pt idx="7940" formatCode="0">
                  <c:v>2.68</c:v>
                </c:pt>
                <c:pt idx="7941" formatCode="0">
                  <c:v>2.83</c:v>
                </c:pt>
                <c:pt idx="7942" formatCode="0">
                  <c:v>2.85</c:v>
                </c:pt>
                <c:pt idx="7943" formatCode="0">
                  <c:v>2.81</c:v>
                </c:pt>
                <c:pt idx="7944" formatCode="0">
                  <c:v>2.72</c:v>
                </c:pt>
                <c:pt idx="7947" formatCode="0">
                  <c:v>2.74</c:v>
                </c:pt>
                <c:pt idx="7948" formatCode="0">
                  <c:v>2.72</c:v>
                </c:pt>
                <c:pt idx="7949" formatCode="0">
                  <c:v>2.71</c:v>
                </c:pt>
                <c:pt idx="7950" formatCode="0">
                  <c:v>2.74</c:v>
                </c:pt>
                <c:pt idx="7954" formatCode="0">
                  <c:v>2.65</c:v>
                </c:pt>
                <c:pt idx="7955" formatCode="0">
                  <c:v>2.75</c:v>
                </c:pt>
                <c:pt idx="7956" formatCode="0">
                  <c:v>2.71</c:v>
                </c:pt>
                <c:pt idx="7957" formatCode="0">
                  <c:v>2.72</c:v>
                </c:pt>
                <c:pt idx="7958" formatCode="0">
                  <c:v>2.69</c:v>
                </c:pt>
                <c:pt idx="7961" formatCode="0">
                  <c:v>2.75</c:v>
                </c:pt>
                <c:pt idx="7962" formatCode="0">
                  <c:v>2.73</c:v>
                </c:pt>
                <c:pt idx="7963" formatCode="0">
                  <c:v>2.79</c:v>
                </c:pt>
                <c:pt idx="7964" formatCode="0">
                  <c:v>2.76</c:v>
                </c:pt>
                <c:pt idx="7965" formatCode="0">
                  <c:v>2.74</c:v>
                </c:pt>
                <c:pt idx="7968" formatCode="0">
                  <c:v>2.73</c:v>
                </c:pt>
                <c:pt idx="7969" formatCode="0">
                  <c:v>2.77</c:v>
                </c:pt>
                <c:pt idx="7970" formatCode="0">
                  <c:v>2.79</c:v>
                </c:pt>
                <c:pt idx="7971" formatCode="0">
                  <c:v>2.75</c:v>
                </c:pt>
                <c:pt idx="7972" formatCode="0">
                  <c:v>2.76</c:v>
                </c:pt>
                <c:pt idx="7976" formatCode="0">
                  <c:v>2.79</c:v>
                </c:pt>
                <c:pt idx="7977" formatCode="0">
                  <c:v>2.77</c:v>
                </c:pt>
                <c:pt idx="7978" formatCode="0">
                  <c:v>2.82</c:v>
                </c:pt>
                <c:pt idx="7979" formatCode="0">
                  <c:v>2.81</c:v>
                </c:pt>
                <c:pt idx="7982" formatCode="0">
                  <c:v>2.78</c:v>
                </c:pt>
                <c:pt idx="7983" formatCode="0">
                  <c:v>2.73</c:v>
                </c:pt>
                <c:pt idx="7984" formatCode="0">
                  <c:v>2.83</c:v>
                </c:pt>
                <c:pt idx="7985" formatCode="0">
                  <c:v>2.83</c:v>
                </c:pt>
                <c:pt idx="7986" formatCode="0">
                  <c:v>2.82</c:v>
                </c:pt>
                <c:pt idx="7989" formatCode="0">
                  <c:v>2.84</c:v>
                </c:pt>
                <c:pt idx="7990" formatCode="0">
                  <c:v>2.87</c:v>
                </c:pt>
                <c:pt idx="7991" formatCode="0">
                  <c:v>2.85</c:v>
                </c:pt>
                <c:pt idx="7992" formatCode="0">
                  <c:v>2.87</c:v>
                </c:pt>
                <c:pt idx="7993" formatCode="0">
                  <c:v>2.91</c:v>
                </c:pt>
                <c:pt idx="7996" formatCode="0">
                  <c:v>2.9</c:v>
                </c:pt>
                <c:pt idx="7997" formatCode="0">
                  <c:v>2.89</c:v>
                </c:pt>
                <c:pt idx="7998" formatCode="0">
                  <c:v>2.84</c:v>
                </c:pt>
                <c:pt idx="7999" formatCode="0">
                  <c:v>2.85</c:v>
                </c:pt>
                <c:pt idx="8000" formatCode="0">
                  <c:v>2.79</c:v>
                </c:pt>
                <c:pt idx="8003" formatCode="0">
                  <c:v>2.75</c:v>
                </c:pt>
                <c:pt idx="8004" formatCode="0">
                  <c:v>2.77</c:v>
                </c:pt>
                <c:pt idx="8005" formatCode="0">
                  <c:v>2.76</c:v>
                </c:pt>
                <c:pt idx="8006" formatCode="0">
                  <c:v>2.78</c:v>
                </c:pt>
                <c:pt idx="8007" formatCode="0">
                  <c:v>2.81</c:v>
                </c:pt>
                <c:pt idx="8011" formatCode="0">
                  <c:v>2.72</c:v>
                </c:pt>
                <c:pt idx="8012" formatCode="0">
                  <c:v>2.75</c:v>
                </c:pt>
                <c:pt idx="8013" formatCode="0">
                  <c:v>2.73</c:v>
                </c:pt>
                <c:pt idx="8014" formatCode="0">
                  <c:v>2.7</c:v>
                </c:pt>
                <c:pt idx="8017" formatCode="0">
                  <c:v>2.73</c:v>
                </c:pt>
                <c:pt idx="8018" formatCode="0">
                  <c:v>2.75</c:v>
                </c:pt>
                <c:pt idx="8019" formatCode="0">
                  <c:v>2.77</c:v>
                </c:pt>
                <c:pt idx="8020" formatCode="0">
                  <c:v>2.79</c:v>
                </c:pt>
                <c:pt idx="8021" formatCode="0">
                  <c:v>2.81</c:v>
                </c:pt>
                <c:pt idx="8024" formatCode="0">
                  <c:v>2.81</c:v>
                </c:pt>
                <c:pt idx="8025" formatCode="0">
                  <c:v>2.83</c:v>
                </c:pt>
                <c:pt idx="8026" formatCode="0">
                  <c:v>2.78</c:v>
                </c:pt>
                <c:pt idx="8027" formatCode="0">
                  <c:v>2.72</c:v>
                </c:pt>
                <c:pt idx="8028" formatCode="0">
                  <c:v>2.76</c:v>
                </c:pt>
                <c:pt idx="8031" formatCode="0">
                  <c:v>2.75</c:v>
                </c:pt>
                <c:pt idx="8032" formatCode="0">
                  <c:v>2.7</c:v>
                </c:pt>
                <c:pt idx="8033" formatCode="0">
                  <c:v>2.64</c:v>
                </c:pt>
                <c:pt idx="8034" formatCode="0">
                  <c:v>2.65</c:v>
                </c:pt>
                <c:pt idx="8035" formatCode="0">
                  <c:v>2.67</c:v>
                </c:pt>
                <c:pt idx="8038" formatCode="0">
                  <c:v>2.67</c:v>
                </c:pt>
                <c:pt idx="8039" formatCode="0">
                  <c:v>2.66</c:v>
                </c:pt>
                <c:pt idx="8040" formatCode="0">
                  <c:v>2.67</c:v>
                </c:pt>
                <c:pt idx="8041" formatCode="0">
                  <c:v>2.7</c:v>
                </c:pt>
                <c:pt idx="8042" formatCode="0">
                  <c:v>2.67</c:v>
                </c:pt>
                <c:pt idx="8045" formatCode="0">
                  <c:v>2.66</c:v>
                </c:pt>
                <c:pt idx="8046" formatCode="0">
                  <c:v>2.69</c:v>
                </c:pt>
                <c:pt idx="8047" formatCode="0">
                  <c:v>2.67</c:v>
                </c:pt>
                <c:pt idx="8048" formatCode="0">
                  <c:v>2.67</c:v>
                </c:pt>
                <c:pt idx="8049" formatCode="0">
                  <c:v>2.66</c:v>
                </c:pt>
                <c:pt idx="8052" formatCode="0">
                  <c:v>2.68</c:v>
                </c:pt>
                <c:pt idx="8053" formatCode="0">
                  <c:v>2.66</c:v>
                </c:pt>
                <c:pt idx="8054" formatCode="0">
                  <c:v>2.71</c:v>
                </c:pt>
                <c:pt idx="8055" formatCode="0">
                  <c:v>2.77</c:v>
                </c:pt>
                <c:pt idx="8056" formatCode="0">
                  <c:v>2.76</c:v>
                </c:pt>
                <c:pt idx="8059" formatCode="0">
                  <c:v>2.74</c:v>
                </c:pt>
                <c:pt idx="8060" formatCode="0">
                  <c:v>2.75</c:v>
                </c:pt>
                <c:pt idx="8061" formatCode="0">
                  <c:v>2.74</c:v>
                </c:pt>
                <c:pt idx="8062" formatCode="0">
                  <c:v>2.74</c:v>
                </c:pt>
                <c:pt idx="8063" formatCode="0">
                  <c:v>2.72</c:v>
                </c:pt>
                <c:pt idx="8066" formatCode="0">
                  <c:v>2.71</c:v>
                </c:pt>
                <c:pt idx="8067" formatCode="0">
                  <c:v>2.71</c:v>
                </c:pt>
                <c:pt idx="8068" formatCode="0">
                  <c:v>2.74</c:v>
                </c:pt>
                <c:pt idx="8069" formatCode="0">
                  <c:v>2.74</c:v>
                </c:pt>
                <c:pt idx="8073" formatCode="0">
                  <c:v>2.72</c:v>
                </c:pt>
                <c:pt idx="8074" formatCode="0">
                  <c:v>2.69</c:v>
                </c:pt>
                <c:pt idx="8075" formatCode="0">
                  <c:v>2.74</c:v>
                </c:pt>
                <c:pt idx="8076" formatCode="0">
                  <c:v>2.72</c:v>
                </c:pt>
                <c:pt idx="8077" formatCode="0">
                  <c:v>2.71</c:v>
                </c:pt>
                <c:pt idx="8080" formatCode="0">
                  <c:v>2.7</c:v>
                </c:pt>
                <c:pt idx="8081" formatCode="0">
                  <c:v>2.67</c:v>
                </c:pt>
                <c:pt idx="8082" formatCode="0">
                  <c:v>2.65</c:v>
                </c:pt>
                <c:pt idx="8083" formatCode="0">
                  <c:v>2.6</c:v>
                </c:pt>
                <c:pt idx="8084" formatCode="0">
                  <c:v>2.62</c:v>
                </c:pt>
                <c:pt idx="8087" formatCode="0">
                  <c:v>2.6</c:v>
                </c:pt>
                <c:pt idx="8088" formatCode="0">
                  <c:v>2.64</c:v>
                </c:pt>
                <c:pt idx="8089" formatCode="0">
                  <c:v>2.63</c:v>
                </c:pt>
                <c:pt idx="8090" formatCode="0">
                  <c:v>2.65</c:v>
                </c:pt>
                <c:pt idx="8091" formatCode="0">
                  <c:v>2.61</c:v>
                </c:pt>
                <c:pt idx="8094" formatCode="0">
                  <c:v>2.61</c:v>
                </c:pt>
                <c:pt idx="8095" formatCode="0">
                  <c:v>2.57</c:v>
                </c:pt>
                <c:pt idx="8096" formatCode="0">
                  <c:v>2.6</c:v>
                </c:pt>
                <c:pt idx="8097" formatCode="0">
                  <c:v>2.62</c:v>
                </c:pt>
                <c:pt idx="8098" formatCode="0">
                  <c:v>2.6</c:v>
                </c:pt>
                <c:pt idx="8101" formatCode="0">
                  <c:v>2.58</c:v>
                </c:pt>
                <c:pt idx="8102" formatCode="0">
                  <c:v>2.56</c:v>
                </c:pt>
                <c:pt idx="8103" formatCode="0">
                  <c:v>2.59</c:v>
                </c:pt>
                <c:pt idx="8104" formatCode="0">
                  <c:v>2.59</c:v>
                </c:pt>
                <c:pt idx="8105" formatCode="0">
                  <c:v>2.59</c:v>
                </c:pt>
                <c:pt idx="8109" formatCode="0">
                  <c:v>2.6</c:v>
                </c:pt>
                <c:pt idx="8110" formatCode="0">
                  <c:v>2.52</c:v>
                </c:pt>
                <c:pt idx="8111" formatCode="0">
                  <c:v>2.59</c:v>
                </c:pt>
                <c:pt idx="8112" formatCode="0">
                  <c:v>2.57</c:v>
                </c:pt>
                <c:pt idx="8115" formatCode="0">
                  <c:v>2.58</c:v>
                </c:pt>
                <c:pt idx="8116" formatCode="0">
                  <c:v>2.62</c:v>
                </c:pt>
                <c:pt idx="8117" formatCode="0">
                  <c:v>2.59</c:v>
                </c:pt>
                <c:pt idx="8118" formatCode="0">
                  <c:v>2.58</c:v>
                </c:pt>
                <c:pt idx="8119" formatCode="0">
                  <c:v>2.58</c:v>
                </c:pt>
                <c:pt idx="8122" formatCode="0">
                  <c:v>2.6</c:v>
                </c:pt>
                <c:pt idx="8123" formatCode="0">
                  <c:v>2.66</c:v>
                </c:pt>
                <c:pt idx="8124" formatCode="0">
                  <c:v>2.6</c:v>
                </c:pt>
                <c:pt idx="8125" formatCode="0">
                  <c:v>2.5499999999999998</c:v>
                </c:pt>
                <c:pt idx="8126" formatCode="0">
                  <c:v>2.56</c:v>
                </c:pt>
                <c:pt idx="8129" formatCode="0">
                  <c:v>2.59</c:v>
                </c:pt>
                <c:pt idx="8130" formatCode="0">
                  <c:v>2.59</c:v>
                </c:pt>
                <c:pt idx="8131" formatCode="0">
                  <c:v>2.62</c:v>
                </c:pt>
                <c:pt idx="8132" formatCode="0">
                  <c:v>2.58</c:v>
                </c:pt>
                <c:pt idx="8133" formatCode="0">
                  <c:v>2.5299999999999998</c:v>
                </c:pt>
                <c:pt idx="8136" formatCode="0">
                  <c:v>2.54</c:v>
                </c:pt>
                <c:pt idx="8137" formatCode="0">
                  <c:v>2.57</c:v>
                </c:pt>
                <c:pt idx="8138" formatCode="0">
                  <c:v>2.67</c:v>
                </c:pt>
                <c:pt idx="8139" formatCode="0">
                  <c:v>2.73</c:v>
                </c:pt>
                <c:pt idx="8140" formatCode="0">
                  <c:v>2.72</c:v>
                </c:pt>
                <c:pt idx="8144" formatCode="0">
                  <c:v>2.72</c:v>
                </c:pt>
                <c:pt idx="8145" formatCode="0">
                  <c:v>2.69</c:v>
                </c:pt>
                <c:pt idx="8146" formatCode="0">
                  <c:v>2.68</c:v>
                </c:pt>
                <c:pt idx="8147" formatCode="0">
                  <c:v>2.63</c:v>
                </c:pt>
                <c:pt idx="8150" formatCode="0">
                  <c:v>2.57</c:v>
                </c:pt>
                <c:pt idx="8151" formatCode="0">
                  <c:v>2.5499999999999998</c:v>
                </c:pt>
                <c:pt idx="8152" formatCode="0">
                  <c:v>2.5499999999999998</c:v>
                </c:pt>
                <c:pt idx="8153" formatCode="0">
                  <c:v>2.6</c:v>
                </c:pt>
                <c:pt idx="8154" formatCode="0">
                  <c:v>2.57</c:v>
                </c:pt>
                <c:pt idx="8157" formatCode="0">
                  <c:v>2.57</c:v>
                </c:pt>
                <c:pt idx="8158" formatCode="0">
                  <c:v>2.52</c:v>
                </c:pt>
                <c:pt idx="8159" formatCode="0">
                  <c:v>2.56</c:v>
                </c:pt>
                <c:pt idx="8160" formatCode="0">
                  <c:v>2.63</c:v>
                </c:pt>
                <c:pt idx="8161" formatCode="0">
                  <c:v>2.59</c:v>
                </c:pt>
                <c:pt idx="8164" formatCode="0">
                  <c:v>2.61</c:v>
                </c:pt>
                <c:pt idx="8165" formatCode="0">
                  <c:v>2.58</c:v>
                </c:pt>
                <c:pt idx="8166" formatCode="0">
                  <c:v>2.57</c:v>
                </c:pt>
                <c:pt idx="8167" formatCode="0">
                  <c:v>2.56</c:v>
                </c:pt>
                <c:pt idx="8168" formatCode="0">
                  <c:v>2.46</c:v>
                </c:pt>
                <c:pt idx="8171" formatCode="0">
                  <c:v>2.39</c:v>
                </c:pt>
                <c:pt idx="8172" formatCode="0">
                  <c:v>2.33</c:v>
                </c:pt>
                <c:pt idx="8173" formatCode="0">
                  <c:v>2.31</c:v>
                </c:pt>
                <c:pt idx="8174" formatCode="0">
                  <c:v>2.2000000000000002</c:v>
                </c:pt>
                <c:pt idx="8175" formatCode="0">
                  <c:v>2.2999999999999998</c:v>
                </c:pt>
                <c:pt idx="8178" formatCode="0">
                  <c:v>2.13</c:v>
                </c:pt>
                <c:pt idx="8179" formatCode="0">
                  <c:v>2.0099999999999998</c:v>
                </c:pt>
                <c:pt idx="8180" formatCode="0">
                  <c:v>1.98</c:v>
                </c:pt>
                <c:pt idx="8181" formatCode="0">
                  <c:v>2.15</c:v>
                </c:pt>
                <c:pt idx="8182" formatCode="0">
                  <c:v>2.04</c:v>
                </c:pt>
                <c:pt idx="8185" formatCode="0">
                  <c:v>2.1</c:v>
                </c:pt>
                <c:pt idx="8186" formatCode="0">
                  <c:v>2.0299999999999998</c:v>
                </c:pt>
                <c:pt idx="8187" formatCode="0">
                  <c:v>1.98</c:v>
                </c:pt>
                <c:pt idx="8188" formatCode="0">
                  <c:v>1.88</c:v>
                </c:pt>
                <c:pt idx="8189" formatCode="0">
                  <c:v>1.87</c:v>
                </c:pt>
                <c:pt idx="8192" formatCode="0">
                  <c:v>1.88</c:v>
                </c:pt>
                <c:pt idx="8193" formatCode="0">
                  <c:v>1.93</c:v>
                </c:pt>
                <c:pt idx="8194" formatCode="0">
                  <c:v>2.06</c:v>
                </c:pt>
                <c:pt idx="8195" formatCode="0">
                  <c:v>2.0099999999999998</c:v>
                </c:pt>
                <c:pt idx="8196" formatCode="0">
                  <c:v>1.99</c:v>
                </c:pt>
                <c:pt idx="8199" formatCode="0">
                  <c:v>2.08</c:v>
                </c:pt>
                <c:pt idx="8200" formatCode="0">
                  <c:v>1.99</c:v>
                </c:pt>
                <c:pt idx="8201" formatCode="0">
                  <c:v>2.0299999999999998</c:v>
                </c:pt>
                <c:pt idx="8202" formatCode="0">
                  <c:v>1.96</c:v>
                </c:pt>
                <c:pt idx="8203" formatCode="0">
                  <c:v>1.82</c:v>
                </c:pt>
                <c:pt idx="8207" formatCode="0">
                  <c:v>1.77</c:v>
                </c:pt>
                <c:pt idx="8208" formatCode="0">
                  <c:v>1.84</c:v>
                </c:pt>
                <c:pt idx="8209" formatCode="0">
                  <c:v>1.81</c:v>
                </c:pt>
                <c:pt idx="8210" formatCode="0">
                  <c:v>1.76</c:v>
                </c:pt>
                <c:pt idx="8213" formatCode="0">
                  <c:v>1.73</c:v>
                </c:pt>
                <c:pt idx="8214" formatCode="0">
                  <c:v>1.79</c:v>
                </c:pt>
                <c:pt idx="8215" formatCode="0">
                  <c:v>1.84</c:v>
                </c:pt>
                <c:pt idx="8216" formatCode="0">
                  <c:v>1.88</c:v>
                </c:pt>
                <c:pt idx="8217" formatCode="0">
                  <c:v>1.9</c:v>
                </c:pt>
                <c:pt idx="8220" formatCode="0">
                  <c:v>1.81</c:v>
                </c:pt>
                <c:pt idx="8221" formatCode="0">
                  <c:v>1.77</c:v>
                </c:pt>
                <c:pt idx="8222" formatCode="0">
                  <c:v>1.67</c:v>
                </c:pt>
                <c:pt idx="8223" formatCode="0">
                  <c:v>1.52</c:v>
                </c:pt>
                <c:pt idx="8224" formatCode="0">
                  <c:v>1.61</c:v>
                </c:pt>
                <c:pt idx="8227" formatCode="0">
                  <c:v>1.66</c:v>
                </c:pt>
                <c:pt idx="8228" formatCode="0">
                  <c:v>1.75</c:v>
                </c:pt>
                <c:pt idx="8229" formatCode="0">
                  <c:v>1.76</c:v>
                </c:pt>
                <c:pt idx="8230" formatCode="0">
                  <c:v>1.72</c:v>
                </c:pt>
                <c:pt idx="8231" formatCode="0">
                  <c:v>1.67</c:v>
                </c:pt>
                <c:pt idx="8234" formatCode="0">
                  <c:v>1.56</c:v>
                </c:pt>
                <c:pt idx="8235" formatCode="0">
                  <c:v>1.56</c:v>
                </c:pt>
                <c:pt idx="8236" formatCode="0">
                  <c:v>1.67</c:v>
                </c:pt>
                <c:pt idx="8237" formatCode="0">
                  <c:v>1.72</c:v>
                </c:pt>
                <c:pt idx="8238" formatCode="0">
                  <c:v>1.8</c:v>
                </c:pt>
                <c:pt idx="8242" formatCode="0">
                  <c:v>1.86</c:v>
                </c:pt>
                <c:pt idx="8243" formatCode="0">
                  <c:v>1.95</c:v>
                </c:pt>
                <c:pt idx="8244" formatCode="0">
                  <c:v>1.9</c:v>
                </c:pt>
                <c:pt idx="8245" formatCode="0">
                  <c:v>1.98</c:v>
                </c:pt>
                <c:pt idx="8248" formatCode="0">
                  <c:v>1.9</c:v>
                </c:pt>
                <c:pt idx="8249" formatCode="0">
                  <c:v>1.91</c:v>
                </c:pt>
                <c:pt idx="8250" formatCode="0">
                  <c:v>1.9</c:v>
                </c:pt>
                <c:pt idx="8251" formatCode="0">
                  <c:v>1.92</c:v>
                </c:pt>
                <c:pt idx="8252" formatCode="0">
                  <c:v>1.93</c:v>
                </c:pt>
                <c:pt idx="8255" formatCode="0">
                  <c:v>1.95</c:v>
                </c:pt>
                <c:pt idx="8256" formatCode="0">
                  <c:v>1.88</c:v>
                </c:pt>
                <c:pt idx="8257" formatCode="0">
                  <c:v>1.95</c:v>
                </c:pt>
                <c:pt idx="8258" formatCode="0">
                  <c:v>2.11</c:v>
                </c:pt>
                <c:pt idx="8259" formatCode="0">
                  <c:v>2.06</c:v>
                </c:pt>
                <c:pt idx="8262" formatCode="0">
                  <c:v>1.92</c:v>
                </c:pt>
                <c:pt idx="8263" formatCode="0">
                  <c:v>1.78</c:v>
                </c:pt>
                <c:pt idx="8264" formatCode="0">
                  <c:v>1.8</c:v>
                </c:pt>
                <c:pt idx="8265" formatCode="0">
                  <c:v>1.85</c:v>
                </c:pt>
                <c:pt idx="8266" formatCode="0">
                  <c:v>1.84</c:v>
                </c:pt>
                <c:pt idx="8269" formatCode="0">
                  <c:v>1.79</c:v>
                </c:pt>
                <c:pt idx="8270" formatCode="0">
                  <c:v>1.85</c:v>
                </c:pt>
                <c:pt idx="8271" formatCode="0">
                  <c:v>1.76</c:v>
                </c:pt>
                <c:pt idx="8272" formatCode="0">
                  <c:v>1.8</c:v>
                </c:pt>
                <c:pt idx="8276" formatCode="0">
                  <c:v>1.8</c:v>
                </c:pt>
                <c:pt idx="8277" formatCode="0">
                  <c:v>1.8</c:v>
                </c:pt>
                <c:pt idx="8278" formatCode="0">
                  <c:v>1.75</c:v>
                </c:pt>
                <c:pt idx="8279" formatCode="0">
                  <c:v>1.69</c:v>
                </c:pt>
                <c:pt idx="8280" formatCode="0">
                  <c:v>1.72</c:v>
                </c:pt>
                <c:pt idx="8283" formatCode="0">
                  <c:v>1.7</c:v>
                </c:pt>
                <c:pt idx="8284" formatCode="0">
                  <c:v>1.68</c:v>
                </c:pt>
                <c:pt idx="8285" formatCode="0">
                  <c:v>1.63</c:v>
                </c:pt>
                <c:pt idx="8287" formatCode="0">
                  <c:v>1.69</c:v>
                </c:pt>
                <c:pt idx="8290" formatCode="0">
                  <c:v>1.71</c:v>
                </c:pt>
                <c:pt idx="8291" formatCode="0">
                  <c:v>1.73</c:v>
                </c:pt>
                <c:pt idx="8292" formatCode="0">
                  <c:v>1.83</c:v>
                </c:pt>
                <c:pt idx="8293" formatCode="0">
                  <c:v>1.84</c:v>
                </c:pt>
                <c:pt idx="8294" formatCode="0">
                  <c:v>1.8</c:v>
                </c:pt>
                <c:pt idx="8297" formatCode="0">
                  <c:v>1.77</c:v>
                </c:pt>
                <c:pt idx="8298" formatCode="0">
                  <c:v>1.83</c:v>
                </c:pt>
                <c:pt idx="8299" formatCode="0">
                  <c:v>1.78</c:v>
                </c:pt>
                <c:pt idx="8300" formatCode="0">
                  <c:v>1.77</c:v>
                </c:pt>
                <c:pt idx="8301" formatCode="0">
                  <c:v>1.85</c:v>
                </c:pt>
                <c:pt idx="8304" formatCode="0">
                  <c:v>1.79</c:v>
                </c:pt>
                <c:pt idx="8305" formatCode="0">
                  <c:v>1.72</c:v>
                </c:pt>
                <c:pt idx="8306" formatCode="0">
                  <c:v>1.67</c:v>
                </c:pt>
                <c:pt idx="8307" formatCode="0">
                  <c:v>1.66</c:v>
                </c:pt>
                <c:pt idx="8308" formatCode="0">
                  <c:v>1.62</c:v>
                </c:pt>
                <c:pt idx="8311" formatCode="0">
                  <c:v>1.58</c:v>
                </c:pt>
                <c:pt idx="8312" formatCode="0">
                  <c:v>1.68</c:v>
                </c:pt>
                <c:pt idx="8313" formatCode="0">
                  <c:v>1.7</c:v>
                </c:pt>
                <c:pt idx="8314" formatCode="0">
                  <c:v>1.69</c:v>
                </c:pt>
                <c:pt idx="8315" formatCode="0">
                  <c:v>1.75</c:v>
                </c:pt>
                <c:pt idx="8319" formatCode="0">
                  <c:v>1.72</c:v>
                </c:pt>
                <c:pt idx="8320" formatCode="0">
                  <c:v>1.65</c:v>
                </c:pt>
                <c:pt idx="8321" formatCode="0">
                  <c:v>1.63</c:v>
                </c:pt>
                <c:pt idx="8322" formatCode="0">
                  <c:v>1.64</c:v>
                </c:pt>
                <c:pt idx="8326" formatCode="0">
                  <c:v>1.7</c:v>
                </c:pt>
                <c:pt idx="8327" formatCode="0">
                  <c:v>1.75</c:v>
                </c:pt>
                <c:pt idx="8328" formatCode="0">
                  <c:v>1.75</c:v>
                </c:pt>
                <c:pt idx="8329" formatCode="0">
                  <c:v>1.73</c:v>
                </c:pt>
                <c:pt idx="8332" formatCode="0">
                  <c:v>1.72</c:v>
                </c:pt>
                <c:pt idx="8333" formatCode="0">
                  <c:v>1.76</c:v>
                </c:pt>
                <c:pt idx="8334" formatCode="0">
                  <c:v>1.69</c:v>
                </c:pt>
                <c:pt idx="8335" formatCode="0">
                  <c:v>1.72</c:v>
                </c:pt>
                <c:pt idx="8336" formatCode="0">
                  <c:v>1.65</c:v>
                </c:pt>
                <c:pt idx="8340" formatCode="0">
                  <c:v>1.66</c:v>
                </c:pt>
                <c:pt idx="8341" formatCode="0">
                  <c:v>1.68</c:v>
                </c:pt>
                <c:pt idx="8342" formatCode="0">
                  <c:v>1.75</c:v>
                </c:pt>
                <c:pt idx="8343" formatCode="0">
                  <c:v>1.79</c:v>
                </c:pt>
                <c:pt idx="8346" formatCode="0">
                  <c:v>1.83</c:v>
                </c:pt>
                <c:pt idx="8347" formatCode="0">
                  <c:v>1.84</c:v>
                </c:pt>
                <c:pt idx="8348" formatCode="0">
                  <c:v>1.79</c:v>
                </c:pt>
                <c:pt idx="8349" formatCode="0">
                  <c:v>1.74</c:v>
                </c:pt>
                <c:pt idx="8350" formatCode="0">
                  <c:v>1.71</c:v>
                </c:pt>
                <c:pt idx="8353" formatCode="0">
                  <c:v>1.65</c:v>
                </c:pt>
                <c:pt idx="8354" formatCode="0">
                  <c:v>1.61</c:v>
                </c:pt>
                <c:pt idx="8355" formatCode="0">
                  <c:v>1.64</c:v>
                </c:pt>
                <c:pt idx="8356" formatCode="0">
                  <c:v>1.63</c:v>
                </c:pt>
                <c:pt idx="8357" formatCode="0">
                  <c:v>1.74</c:v>
                </c:pt>
                <c:pt idx="8360" formatCode="0">
                  <c:v>1.69</c:v>
                </c:pt>
                <c:pt idx="8361" formatCode="0">
                  <c:v>1.75</c:v>
                </c:pt>
                <c:pt idx="8362" formatCode="0">
                  <c:v>1.74</c:v>
                </c:pt>
                <c:pt idx="8363" formatCode="0">
                  <c:v>1.77</c:v>
                </c:pt>
                <c:pt idx="8364" formatCode="0">
                  <c:v>1.69</c:v>
                </c:pt>
                <c:pt idx="8367" formatCode="0">
                  <c:v>1.7</c:v>
                </c:pt>
                <c:pt idx="8368" formatCode="0">
                  <c:v>1.63</c:v>
                </c:pt>
                <c:pt idx="8369" formatCode="0">
                  <c:v>1.64</c:v>
                </c:pt>
                <c:pt idx="8370" formatCode="0">
                  <c:v>1.7</c:v>
                </c:pt>
                <c:pt idx="8371" formatCode="0">
                  <c:v>1.72</c:v>
                </c:pt>
                <c:pt idx="8375" formatCode="0">
                  <c:v>1.74</c:v>
                </c:pt>
                <c:pt idx="8376" formatCode="0">
                  <c:v>1.72</c:v>
                </c:pt>
                <c:pt idx="8377" formatCode="0">
                  <c:v>1.68</c:v>
                </c:pt>
                <c:pt idx="8378" formatCode="0">
                  <c:v>1.67</c:v>
                </c:pt>
                <c:pt idx="8381" formatCode="0">
                  <c:v>1.62</c:v>
                </c:pt>
                <c:pt idx="8382" formatCode="0">
                  <c:v>1.64</c:v>
                </c:pt>
                <c:pt idx="8383" formatCode="0">
                  <c:v>1.68</c:v>
                </c:pt>
                <c:pt idx="8384" formatCode="0">
                  <c:v>1.73</c:v>
                </c:pt>
                <c:pt idx="8385" formatCode="0">
                  <c:v>1.71</c:v>
                </c:pt>
                <c:pt idx="8388" formatCode="0">
                  <c:v>1.69</c:v>
                </c:pt>
                <c:pt idx="8389" formatCode="0">
                  <c:v>1.66</c:v>
                </c:pt>
                <c:pt idx="8390" formatCode="0">
                  <c:v>1.68</c:v>
                </c:pt>
                <c:pt idx="8391" formatCode="0">
                  <c:v>1.71</c:v>
                </c:pt>
                <c:pt idx="8392" formatCode="0">
                  <c:v>1.71</c:v>
                </c:pt>
                <c:pt idx="8395" formatCode="0">
                  <c:v>1.71</c:v>
                </c:pt>
                <c:pt idx="8396" formatCode="0">
                  <c:v>1.79</c:v>
                </c:pt>
                <c:pt idx="8397" formatCode="0">
                  <c:v>1.89</c:v>
                </c:pt>
                <c:pt idx="8398" formatCode="0">
                  <c:v>1.92</c:v>
                </c:pt>
                <c:pt idx="8399" formatCode="0">
                  <c:v>1.94</c:v>
                </c:pt>
                <c:pt idx="8402" formatCode="0">
                  <c:v>2</c:v>
                </c:pt>
                <c:pt idx="8403" formatCode="0">
                  <c:v>1.97</c:v>
                </c:pt>
                <c:pt idx="8404" formatCode="0">
                  <c:v>1.92</c:v>
                </c:pt>
                <c:pt idx="8405" formatCode="0">
                  <c:v>1.92</c:v>
                </c:pt>
                <c:pt idx="8406" formatCode="0">
                  <c:v>1.88</c:v>
                </c:pt>
                <c:pt idx="8409" formatCode="0">
                  <c:v>1.9</c:v>
                </c:pt>
                <c:pt idx="8410" formatCode="0">
                  <c:v>1.87</c:v>
                </c:pt>
                <c:pt idx="8411" formatCode="0">
                  <c:v>1.87</c:v>
                </c:pt>
                <c:pt idx="8412" formatCode="0">
                  <c:v>1.85</c:v>
                </c:pt>
                <c:pt idx="8413" formatCode="0">
                  <c:v>1.9</c:v>
                </c:pt>
                <c:pt idx="8416" formatCode="0">
                  <c:v>1.89</c:v>
                </c:pt>
                <c:pt idx="8417" formatCode="0">
                  <c:v>1.94</c:v>
                </c:pt>
                <c:pt idx="8418" formatCode="0">
                  <c:v>1.9</c:v>
                </c:pt>
                <c:pt idx="8419" formatCode="0">
                  <c:v>1.84</c:v>
                </c:pt>
                <c:pt idx="8420" formatCode="0">
                  <c:v>1.75</c:v>
                </c:pt>
                <c:pt idx="8423" formatCode="0">
                  <c:v>1.74</c:v>
                </c:pt>
                <c:pt idx="8424" formatCode="0">
                  <c:v>1.73</c:v>
                </c:pt>
                <c:pt idx="8425" formatCode="0">
                  <c:v>1.75</c:v>
                </c:pt>
                <c:pt idx="8426" formatCode="0">
                  <c:v>1.79</c:v>
                </c:pt>
                <c:pt idx="8427" formatCode="0">
                  <c:v>1.75</c:v>
                </c:pt>
                <c:pt idx="8430" formatCode="0">
                  <c:v>1.73</c:v>
                </c:pt>
                <c:pt idx="8431" formatCode="0">
                  <c:v>1.76</c:v>
                </c:pt>
                <c:pt idx="8432" formatCode="0">
                  <c:v>1.73</c:v>
                </c:pt>
                <c:pt idx="8433" formatCode="0">
                  <c:v>1.71</c:v>
                </c:pt>
                <c:pt idx="8434" formatCode="0">
                  <c:v>1.7</c:v>
                </c:pt>
                <c:pt idx="8437" formatCode="0">
                  <c:v>1.69</c:v>
                </c:pt>
                <c:pt idx="8438" formatCode="0">
                  <c:v>1.73</c:v>
                </c:pt>
                <c:pt idx="8439" formatCode="0">
                  <c:v>1.75</c:v>
                </c:pt>
                <c:pt idx="8440" formatCode="0">
                  <c:v>1.72</c:v>
                </c:pt>
                <c:pt idx="8441" formatCode="0">
                  <c:v>1.7</c:v>
                </c:pt>
                <c:pt idx="8444" formatCode="0">
                  <c:v>1.68</c:v>
                </c:pt>
                <c:pt idx="8445" formatCode="0">
                  <c:v>1.71</c:v>
                </c:pt>
                <c:pt idx="8446" formatCode="0">
                  <c:v>1.69</c:v>
                </c:pt>
                <c:pt idx="8447" formatCode="0">
                  <c:v>1.68</c:v>
                </c:pt>
                <c:pt idx="8448" formatCode="0">
                  <c:v>1.64</c:v>
                </c:pt>
                <c:pt idx="8451" formatCode="0">
                  <c:v>1.65</c:v>
                </c:pt>
                <c:pt idx="8452" formatCode="0">
                  <c:v>1.61</c:v>
                </c:pt>
                <c:pt idx="8453" formatCode="0">
                  <c:v>1.6</c:v>
                </c:pt>
                <c:pt idx="8454" formatCode="0">
                  <c:v>1.62</c:v>
                </c:pt>
                <c:pt idx="8455" formatCode="0">
                  <c:v>1.57</c:v>
                </c:pt>
                <c:pt idx="8458" formatCode="0">
                  <c:v>1.49</c:v>
                </c:pt>
                <c:pt idx="8459" formatCode="0">
                  <c:v>1.47</c:v>
                </c:pt>
                <c:pt idx="8460" formatCode="0">
                  <c:v>1.46</c:v>
                </c:pt>
                <c:pt idx="8461" formatCode="0">
                  <c:v>1.38</c:v>
                </c:pt>
                <c:pt idx="8462" formatCode="0">
                  <c:v>1.39</c:v>
                </c:pt>
                <c:pt idx="8465" formatCode="0">
                  <c:v>1.45</c:v>
                </c:pt>
                <c:pt idx="8466" formatCode="0">
                  <c:v>1.49</c:v>
                </c:pt>
                <c:pt idx="8467" formatCode="0">
                  <c:v>1.45</c:v>
                </c:pt>
                <c:pt idx="8468" formatCode="0">
                  <c:v>1.48</c:v>
                </c:pt>
                <c:pt idx="8469" formatCode="0">
                  <c:v>1.45</c:v>
                </c:pt>
                <c:pt idx="8473" formatCode="0">
                  <c:v>1.44</c:v>
                </c:pt>
                <c:pt idx="8474" formatCode="0">
                  <c:v>1.36</c:v>
                </c:pt>
                <c:pt idx="8475" formatCode="0">
                  <c:v>1.32</c:v>
                </c:pt>
                <c:pt idx="8476" formatCode="0">
                  <c:v>1.22</c:v>
                </c:pt>
                <c:pt idx="8479" formatCode="0">
                  <c:v>1.28</c:v>
                </c:pt>
                <c:pt idx="8480" formatCode="0">
                  <c:v>1.32</c:v>
                </c:pt>
                <c:pt idx="8481" formatCode="0">
                  <c:v>1.4</c:v>
                </c:pt>
                <c:pt idx="8482" formatCode="0">
                  <c:v>1.39</c:v>
                </c:pt>
                <c:pt idx="8483" formatCode="0">
                  <c:v>1.37</c:v>
                </c:pt>
                <c:pt idx="8486" formatCode="0">
                  <c:v>1.33</c:v>
                </c:pt>
                <c:pt idx="8487" formatCode="0">
                  <c:v>1.37</c:v>
                </c:pt>
                <c:pt idx="8488" formatCode="0">
                  <c:v>1.31</c:v>
                </c:pt>
                <c:pt idx="8489" formatCode="0">
                  <c:v>1.34</c:v>
                </c:pt>
                <c:pt idx="8490" formatCode="0">
                  <c:v>1.31</c:v>
                </c:pt>
                <c:pt idx="8493" formatCode="0">
                  <c:v>1.3</c:v>
                </c:pt>
                <c:pt idx="8494" formatCode="0">
                  <c:v>1.34</c:v>
                </c:pt>
                <c:pt idx="8495" formatCode="0">
                  <c:v>1.33</c:v>
                </c:pt>
                <c:pt idx="8496" formatCode="0">
                  <c:v>1.31</c:v>
                </c:pt>
                <c:pt idx="8497" formatCode="0">
                  <c:v>1.38</c:v>
                </c:pt>
                <c:pt idx="8500" formatCode="0">
                  <c:v>1.32</c:v>
                </c:pt>
                <c:pt idx="8501" formatCode="0">
                  <c:v>1.35</c:v>
                </c:pt>
                <c:pt idx="8502" formatCode="0">
                  <c:v>1.34</c:v>
                </c:pt>
                <c:pt idx="8503" formatCode="0">
                  <c:v>1.29</c:v>
                </c:pt>
                <c:pt idx="8504" formatCode="0">
                  <c:v>1.34</c:v>
                </c:pt>
                <c:pt idx="8507" formatCode="0">
                  <c:v>1.31</c:v>
                </c:pt>
                <c:pt idx="8508" formatCode="0">
                  <c:v>1.35</c:v>
                </c:pt>
                <c:pt idx="8510" formatCode="0">
                  <c:v>1.34</c:v>
                </c:pt>
                <c:pt idx="8511" formatCode="0">
                  <c:v>1.3</c:v>
                </c:pt>
                <c:pt idx="8514" formatCode="0">
                  <c:v>1.26</c:v>
                </c:pt>
                <c:pt idx="8515" formatCode="0">
                  <c:v>1.26</c:v>
                </c:pt>
                <c:pt idx="8516" formatCode="0">
                  <c:v>1.27</c:v>
                </c:pt>
                <c:pt idx="8517" formatCode="0">
                  <c:v>1.25</c:v>
                </c:pt>
                <c:pt idx="8518" formatCode="0">
                  <c:v>1.27</c:v>
                </c:pt>
                <c:pt idx="8521" formatCode="0">
                  <c:v>1.26</c:v>
                </c:pt>
                <c:pt idx="8522" formatCode="0">
                  <c:v>1.28</c:v>
                </c:pt>
                <c:pt idx="8523" formatCode="0">
                  <c:v>1.3</c:v>
                </c:pt>
                <c:pt idx="8524" formatCode="0">
                  <c:v>1.32</c:v>
                </c:pt>
                <c:pt idx="8525" formatCode="0">
                  <c:v>1.27</c:v>
                </c:pt>
                <c:pt idx="8528" formatCode="0">
                  <c:v>1.25</c:v>
                </c:pt>
                <c:pt idx="8529" formatCode="0">
                  <c:v>1.22</c:v>
                </c:pt>
                <c:pt idx="8530" formatCode="0">
                  <c:v>1.21</c:v>
                </c:pt>
                <c:pt idx="8531" formatCode="0">
                  <c:v>1.22</c:v>
                </c:pt>
                <c:pt idx="8532" formatCode="0">
                  <c:v>1.33</c:v>
                </c:pt>
                <c:pt idx="8535" formatCode="0">
                  <c:v>1.3</c:v>
                </c:pt>
                <c:pt idx="8536" formatCode="0">
                  <c:v>1.28</c:v>
                </c:pt>
                <c:pt idx="8537" formatCode="0">
                  <c:v>1.32</c:v>
                </c:pt>
                <c:pt idx="8538" formatCode="0">
                  <c:v>1.27</c:v>
                </c:pt>
                <c:pt idx="8539" formatCode="0">
                  <c:v>1.36</c:v>
                </c:pt>
                <c:pt idx="8542" formatCode="0">
                  <c:v>1.35</c:v>
                </c:pt>
                <c:pt idx="8543" formatCode="0">
                  <c:v>1.39</c:v>
                </c:pt>
                <c:pt idx="8544" formatCode="0">
                  <c:v>1.39</c:v>
                </c:pt>
                <c:pt idx="8545" formatCode="0">
                  <c:v>1.4</c:v>
                </c:pt>
                <c:pt idx="8546" formatCode="0">
                  <c:v>1.38</c:v>
                </c:pt>
                <c:pt idx="8549" formatCode="0">
                  <c:v>1.38</c:v>
                </c:pt>
                <c:pt idx="8550" formatCode="0">
                  <c:v>1.46</c:v>
                </c:pt>
                <c:pt idx="8551" formatCode="0">
                  <c:v>1.53</c:v>
                </c:pt>
                <c:pt idx="8552" formatCode="0">
                  <c:v>1.54</c:v>
                </c:pt>
                <c:pt idx="8553" formatCode="0">
                  <c:v>1.52</c:v>
                </c:pt>
                <c:pt idx="8556" formatCode="0">
                  <c:v>1.53</c:v>
                </c:pt>
                <c:pt idx="8557" formatCode="0">
                  <c:v>1.49</c:v>
                </c:pt>
                <c:pt idx="8558" formatCode="0">
                  <c:v>1.45</c:v>
                </c:pt>
                <c:pt idx="8559" formatCode="0">
                  <c:v>1.42</c:v>
                </c:pt>
                <c:pt idx="8560" formatCode="0">
                  <c:v>1.4</c:v>
                </c:pt>
                <c:pt idx="8563" formatCode="0">
                  <c:v>1.37</c:v>
                </c:pt>
                <c:pt idx="8564" formatCode="0">
                  <c:v>1.37</c:v>
                </c:pt>
                <c:pt idx="8565" formatCode="0">
                  <c:v>1.39</c:v>
                </c:pt>
                <c:pt idx="8566" formatCode="0">
                  <c:v>1.36</c:v>
                </c:pt>
                <c:pt idx="8567" formatCode="0">
                  <c:v>1.35</c:v>
                </c:pt>
                <c:pt idx="8571" formatCode="0">
                  <c:v>1.36</c:v>
                </c:pt>
                <c:pt idx="8572" formatCode="0">
                  <c:v>1.35</c:v>
                </c:pt>
                <c:pt idx="8573" formatCode="0">
                  <c:v>1.41</c:v>
                </c:pt>
                <c:pt idx="8574" formatCode="0">
                  <c:v>1.42</c:v>
                </c:pt>
                <c:pt idx="8577" formatCode="0">
                  <c:v>1.43</c:v>
                </c:pt>
                <c:pt idx="8578" formatCode="0">
                  <c:v>1.45</c:v>
                </c:pt>
                <c:pt idx="8579" formatCode="0">
                  <c:v>1.52</c:v>
                </c:pt>
                <c:pt idx="8580" formatCode="0">
                  <c:v>1.51</c:v>
                </c:pt>
                <c:pt idx="8581" formatCode="0">
                  <c:v>1.61</c:v>
                </c:pt>
                <c:pt idx="8584" formatCode="0">
                  <c:v>1.6</c:v>
                </c:pt>
                <c:pt idx="8585" formatCode="0">
                  <c:v>1.57</c:v>
                </c:pt>
                <c:pt idx="8586" formatCode="0">
                  <c:v>1.52</c:v>
                </c:pt>
                <c:pt idx="8587" formatCode="0">
                  <c:v>1.53</c:v>
                </c:pt>
                <c:pt idx="8588" formatCode="0">
                  <c:v>1.5</c:v>
                </c:pt>
                <c:pt idx="8591" formatCode="0">
                  <c:v>1.47</c:v>
                </c:pt>
                <c:pt idx="8592" formatCode="0">
                  <c:v>1.43</c:v>
                </c:pt>
                <c:pt idx="8593" formatCode="0">
                  <c:v>1.38</c:v>
                </c:pt>
                <c:pt idx="8594" formatCode="0">
                  <c:v>1.41</c:v>
                </c:pt>
                <c:pt idx="8595" formatCode="0">
                  <c:v>1.42</c:v>
                </c:pt>
                <c:pt idx="8598" formatCode="0">
                  <c:v>1.39</c:v>
                </c:pt>
                <c:pt idx="8599" formatCode="0">
                  <c:v>1.41</c:v>
                </c:pt>
                <c:pt idx="8600" formatCode="0">
                  <c:v>1.41</c:v>
                </c:pt>
                <c:pt idx="8601" formatCode="0">
                  <c:v>1.47</c:v>
                </c:pt>
                <c:pt idx="8602" formatCode="0">
                  <c:v>1.48</c:v>
                </c:pt>
                <c:pt idx="8606" formatCode="0">
                  <c:v>1.49</c:v>
                </c:pt>
                <c:pt idx="8607" formatCode="0">
                  <c:v>1.45</c:v>
                </c:pt>
                <c:pt idx="8608" formatCode="0">
                  <c:v>1.42</c:v>
                </c:pt>
                <c:pt idx="8609" formatCode="0">
                  <c:v>1.42</c:v>
                </c:pt>
                <c:pt idx="8612" formatCode="0">
                  <c:v>1.43</c:v>
                </c:pt>
                <c:pt idx="8613" formatCode="0">
                  <c:v>1.48</c:v>
                </c:pt>
                <c:pt idx="8614" formatCode="0">
                  <c:v>1.53</c:v>
                </c:pt>
                <c:pt idx="8615" formatCode="0">
                  <c:v>1.57</c:v>
                </c:pt>
                <c:pt idx="8616" formatCode="0">
                  <c:v>1.49</c:v>
                </c:pt>
                <c:pt idx="8619" formatCode="0">
                  <c:v>1.51</c:v>
                </c:pt>
                <c:pt idx="8620" formatCode="0">
                  <c:v>1.5</c:v>
                </c:pt>
                <c:pt idx="8621" formatCode="0">
                  <c:v>1.51</c:v>
                </c:pt>
                <c:pt idx="8622" formatCode="0">
                  <c:v>1.55</c:v>
                </c:pt>
                <c:pt idx="8623" formatCode="0">
                  <c:v>1.48</c:v>
                </c:pt>
                <c:pt idx="8626" formatCode="0">
                  <c:v>1.44</c:v>
                </c:pt>
                <c:pt idx="8628" formatCode="0">
                  <c:v>1.42</c:v>
                </c:pt>
                <c:pt idx="8629" formatCode="0">
                  <c:v>1.45</c:v>
                </c:pt>
                <c:pt idx="8630" formatCode="0">
                  <c:v>1.47</c:v>
                </c:pt>
                <c:pt idx="8633" formatCode="0">
                  <c:v>1.44</c:v>
                </c:pt>
                <c:pt idx="8634" formatCode="0">
                  <c:v>1.48</c:v>
                </c:pt>
                <c:pt idx="8635" formatCode="0">
                  <c:v>1.41</c:v>
                </c:pt>
                <c:pt idx="8636" formatCode="0">
                  <c:v>1.35</c:v>
                </c:pt>
                <c:pt idx="8637" formatCode="0">
                  <c:v>1.34</c:v>
                </c:pt>
                <c:pt idx="8641" formatCode="0">
                  <c:v>1.32</c:v>
                </c:pt>
                <c:pt idx="8642" formatCode="0">
                  <c:v>1.34</c:v>
                </c:pt>
                <c:pt idx="8643" formatCode="0">
                  <c:v>1.34</c:v>
                </c:pt>
                <c:pt idx="8644" formatCode="0">
                  <c:v>1.34</c:v>
                </c:pt>
                <c:pt idx="8647" formatCode="0">
                  <c:v>1.36</c:v>
                </c:pt>
                <c:pt idx="8648" formatCode="0">
                  <c:v>1.39</c:v>
                </c:pt>
                <c:pt idx="8649" formatCode="0">
                  <c:v>1.42</c:v>
                </c:pt>
                <c:pt idx="8651" formatCode="0">
                  <c:v>1.41</c:v>
                </c:pt>
                <c:pt idx="8654" formatCode="0">
                  <c:v>1.39</c:v>
                </c:pt>
                <c:pt idx="8655" formatCode="0">
                  <c:v>1.37</c:v>
                </c:pt>
                <c:pt idx="8656" formatCode="0">
                  <c:v>1.36</c:v>
                </c:pt>
                <c:pt idx="8657" formatCode="0">
                  <c:v>1.37</c:v>
                </c:pt>
                <c:pt idx="8658" formatCode="0">
                  <c:v>1.37</c:v>
                </c:pt>
                <c:pt idx="8661" formatCode="0">
                  <c:v>1.38</c:v>
                </c:pt>
                <c:pt idx="8662" formatCode="0">
                  <c:v>1.37</c:v>
                </c:pt>
                <c:pt idx="8663" formatCode="0">
                  <c:v>1.35</c:v>
                </c:pt>
                <c:pt idx="8664" formatCode="0">
                  <c:v>1.34</c:v>
                </c:pt>
                <c:pt idx="8665" formatCode="0">
                  <c:v>1.39</c:v>
                </c:pt>
                <c:pt idx="8668" formatCode="0">
                  <c:v>1.39</c:v>
                </c:pt>
                <c:pt idx="8669" formatCode="0">
                  <c:v>1.42</c:v>
                </c:pt>
                <c:pt idx="8670" formatCode="0">
                  <c:v>1.47</c:v>
                </c:pt>
                <c:pt idx="8671" formatCode="0">
                  <c:v>1.47</c:v>
                </c:pt>
                <c:pt idx="8672" formatCode="0">
                  <c:v>1.48</c:v>
                </c:pt>
                <c:pt idx="8675" formatCode="0">
                  <c:v>1.53</c:v>
                </c:pt>
                <c:pt idx="8676" formatCode="0">
                  <c:v>1.56</c:v>
                </c:pt>
                <c:pt idx="8677" formatCode="0">
                  <c:v>1.54</c:v>
                </c:pt>
                <c:pt idx="8678" formatCode="0">
                  <c:v>1.53</c:v>
                </c:pt>
                <c:pt idx="8679" formatCode="0">
                  <c:v>1.51</c:v>
                </c:pt>
                <c:pt idx="8682" formatCode="0">
                  <c:v>1.53</c:v>
                </c:pt>
                <c:pt idx="8684" formatCode="0">
                  <c:v>1.51</c:v>
                </c:pt>
                <c:pt idx="8685" formatCode="0">
                  <c:v>1.48</c:v>
                </c:pt>
                <c:pt idx="8686" formatCode="0">
                  <c:v>1.46</c:v>
                </c:pt>
                <c:pt idx="8689" formatCode="0">
                  <c:v>1.53</c:v>
                </c:pt>
                <c:pt idx="8691" formatCode="0">
                  <c:v>1.59</c:v>
                </c:pt>
                <c:pt idx="8692" formatCode="0">
                  <c:v>1.65</c:v>
                </c:pt>
                <c:pt idx="8693" formatCode="0">
                  <c:v>1.66</c:v>
                </c:pt>
                <c:pt idx="8696" formatCode="0">
                  <c:v>1.65</c:v>
                </c:pt>
                <c:pt idx="8697" formatCode="0">
                  <c:v>1.64</c:v>
                </c:pt>
                <c:pt idx="8698" formatCode="0">
                  <c:v>1.64</c:v>
                </c:pt>
                <c:pt idx="8699" formatCode="0">
                  <c:v>1.65</c:v>
                </c:pt>
                <c:pt idx="8700" formatCode="0">
                  <c:v>1.63</c:v>
                </c:pt>
                <c:pt idx="8703" formatCode="0">
                  <c:v>1.63</c:v>
                </c:pt>
                <c:pt idx="8704" formatCode="0">
                  <c:v>1.6</c:v>
                </c:pt>
                <c:pt idx="8705" formatCode="0">
                  <c:v>1.58</c:v>
                </c:pt>
                <c:pt idx="8706" formatCode="0">
                  <c:v>1.61</c:v>
                </c:pt>
                <c:pt idx="8707" formatCode="0">
                  <c:v>1.61</c:v>
                </c:pt>
                <c:pt idx="8711" formatCode="0">
                  <c:v>1.6</c:v>
                </c:pt>
                <c:pt idx="8712" formatCode="0">
                  <c:v>1.6</c:v>
                </c:pt>
                <c:pt idx="8713" formatCode="0">
                  <c:v>1.65</c:v>
                </c:pt>
                <c:pt idx="8714" formatCode="0">
                  <c:v>1.7</c:v>
                </c:pt>
                <c:pt idx="8717" formatCode="0">
                  <c:v>1.71</c:v>
                </c:pt>
                <c:pt idx="8718" formatCode="0">
                  <c:v>1.73</c:v>
                </c:pt>
                <c:pt idx="8719" formatCode="0">
                  <c:v>1.76</c:v>
                </c:pt>
                <c:pt idx="8720" formatCode="0">
                  <c:v>1.75</c:v>
                </c:pt>
                <c:pt idx="8721" formatCode="0">
                  <c:v>1.77</c:v>
                </c:pt>
                <c:pt idx="8724" formatCode="0">
                  <c:v>1.75</c:v>
                </c:pt>
                <c:pt idx="8725" formatCode="0">
                  <c:v>1.77</c:v>
                </c:pt>
                <c:pt idx="8726" formatCode="0">
                  <c:v>1.73</c:v>
                </c:pt>
                <c:pt idx="8727" formatCode="0">
                  <c:v>1.74</c:v>
                </c:pt>
                <c:pt idx="8728" formatCode="0">
                  <c:v>1.74</c:v>
                </c:pt>
                <c:pt idx="8731" formatCode="0">
                  <c:v>1.72</c:v>
                </c:pt>
                <c:pt idx="8732" formatCode="0">
                  <c:v>1.73</c:v>
                </c:pt>
                <c:pt idx="8733" formatCode="0">
                  <c:v>1.76</c:v>
                </c:pt>
                <c:pt idx="8734" formatCode="0">
                  <c:v>1.73</c:v>
                </c:pt>
                <c:pt idx="8735" formatCode="0">
                  <c:v>1.72</c:v>
                </c:pt>
                <c:pt idx="8739" formatCode="0">
                  <c:v>1.74</c:v>
                </c:pt>
                <c:pt idx="8740" formatCode="0">
                  <c:v>1.75</c:v>
                </c:pt>
                <c:pt idx="8741" formatCode="0">
                  <c:v>1.73</c:v>
                </c:pt>
                <c:pt idx="8742" formatCode="0">
                  <c:v>1.7</c:v>
                </c:pt>
                <c:pt idx="8745" formatCode="0">
                  <c:v>1.63</c:v>
                </c:pt>
                <c:pt idx="8746" formatCode="0">
                  <c:v>1.63</c:v>
                </c:pt>
                <c:pt idx="8747" formatCode="0">
                  <c:v>1.64</c:v>
                </c:pt>
                <c:pt idx="8748" formatCode="0">
                  <c:v>1.64</c:v>
                </c:pt>
                <c:pt idx="8749" formatCode="0">
                  <c:v>1.61</c:v>
                </c:pt>
                <c:pt idx="8752" formatCode="0">
                  <c:v>1.64</c:v>
                </c:pt>
                <c:pt idx="8753" formatCode="0">
                  <c:v>1.65</c:v>
                </c:pt>
                <c:pt idx="8754" formatCode="0">
                  <c:v>1.7</c:v>
                </c:pt>
                <c:pt idx="8755" formatCode="0">
                  <c:v>1.75</c:v>
                </c:pt>
                <c:pt idx="8756" formatCode="0">
                  <c:v>1.79</c:v>
                </c:pt>
                <c:pt idx="8759" formatCode="0">
                  <c:v>1.8</c:v>
                </c:pt>
                <c:pt idx="8760" formatCode="0">
                  <c:v>1.76</c:v>
                </c:pt>
                <c:pt idx="8761" formatCode="0">
                  <c:v>1.77</c:v>
                </c:pt>
                <c:pt idx="8762" formatCode="0">
                  <c:v>1.77</c:v>
                </c:pt>
                <c:pt idx="8763" formatCode="0">
                  <c:v>1.76</c:v>
                </c:pt>
                <c:pt idx="8766" formatCode="0">
                  <c:v>1.7</c:v>
                </c:pt>
                <c:pt idx="8767" formatCode="0">
                  <c:v>1.68</c:v>
                </c:pt>
                <c:pt idx="8768" formatCode="0">
                  <c:v>1.7</c:v>
                </c:pt>
                <c:pt idx="8769" formatCode="0">
                  <c:v>1.68</c:v>
                </c:pt>
                <c:pt idx="8770" formatCode="0">
                  <c:v>1.67</c:v>
                </c:pt>
                <c:pt idx="8773" formatCode="0">
                  <c:v>1.69</c:v>
                </c:pt>
                <c:pt idx="8774" formatCode="0">
                  <c:v>1.67</c:v>
                </c:pt>
                <c:pt idx="8775" formatCode="0">
                  <c:v>1.62</c:v>
                </c:pt>
                <c:pt idx="8776" formatCode="0">
                  <c:v>1.62</c:v>
                </c:pt>
                <c:pt idx="8780" formatCode="0">
                  <c:v>1.63</c:v>
                </c:pt>
                <c:pt idx="8781" formatCode="0">
                  <c:v>1.63</c:v>
                </c:pt>
                <c:pt idx="8782" formatCode="0">
                  <c:v>1.59</c:v>
                </c:pt>
                <c:pt idx="8783" formatCode="0">
                  <c:v>1.56</c:v>
                </c:pt>
                <c:pt idx="8784" formatCode="0">
                  <c:v>1.48</c:v>
                </c:pt>
                <c:pt idx="8787" formatCode="0">
                  <c:v>1.52</c:v>
                </c:pt>
                <c:pt idx="8788" formatCode="0">
                  <c:v>1.54</c:v>
                </c:pt>
                <c:pt idx="8789" formatCode="0">
                  <c:v>1.6</c:v>
                </c:pt>
                <c:pt idx="8790" formatCode="0">
                  <c:v>1.58</c:v>
                </c:pt>
                <c:pt idx="8791" formatCode="0">
                  <c:v>1.53</c:v>
                </c:pt>
                <c:pt idx="8794" formatCode="0">
                  <c:v>1.5</c:v>
                </c:pt>
                <c:pt idx="8795" formatCode="0">
                  <c:v>1.51</c:v>
                </c:pt>
                <c:pt idx="8796" formatCode="0">
                  <c:v>1.49</c:v>
                </c:pt>
                <c:pt idx="8797" formatCode="0">
                  <c:v>1.48</c:v>
                </c:pt>
                <c:pt idx="8798" formatCode="0">
                  <c:v>1.49</c:v>
                </c:pt>
                <c:pt idx="8801" formatCode="0">
                  <c:v>1.48</c:v>
                </c:pt>
                <c:pt idx="8802" formatCode="0">
                  <c:v>1.51</c:v>
                </c:pt>
                <c:pt idx="8803" formatCode="0">
                  <c:v>1.5</c:v>
                </c:pt>
                <c:pt idx="8804" formatCode="0">
                  <c:v>1.51</c:v>
                </c:pt>
                <c:pt idx="8805" formatCode="0">
                  <c:v>1.48</c:v>
                </c:pt>
                <c:pt idx="8808" formatCode="0">
                  <c:v>1.5</c:v>
                </c:pt>
                <c:pt idx="8809" formatCode="0">
                  <c:v>1.48</c:v>
                </c:pt>
                <c:pt idx="8810" formatCode="0">
                  <c:v>1.46</c:v>
                </c:pt>
                <c:pt idx="8811" formatCode="0">
                  <c:v>1.46</c:v>
                </c:pt>
                <c:pt idx="8812" formatCode="0">
                  <c:v>1.56</c:v>
                </c:pt>
                <c:pt idx="8815" formatCode="0">
                  <c:v>1.58</c:v>
                </c:pt>
                <c:pt idx="8816" formatCode="0">
                  <c:v>1.6</c:v>
                </c:pt>
                <c:pt idx="8817" formatCode="0">
                  <c:v>1.59</c:v>
                </c:pt>
                <c:pt idx="8818" formatCode="0">
                  <c:v>1.59</c:v>
                </c:pt>
                <c:pt idx="8819" formatCode="0">
                  <c:v>1.64</c:v>
                </c:pt>
                <c:pt idx="8822" formatCode="0">
                  <c:v>1.68</c:v>
                </c:pt>
                <c:pt idx="8823" formatCode="0">
                  <c:v>1.7</c:v>
                </c:pt>
                <c:pt idx="8824" formatCode="0">
                  <c:v>1.68</c:v>
                </c:pt>
                <c:pt idx="8825" formatCode="0">
                  <c:v>1.64</c:v>
                </c:pt>
                <c:pt idx="8826" formatCode="0">
                  <c:v>1.69</c:v>
                </c:pt>
                <c:pt idx="8829" formatCode="0">
                  <c:v>1.71</c:v>
                </c:pt>
                <c:pt idx="8830" formatCode="0">
                  <c:v>1.68</c:v>
                </c:pt>
                <c:pt idx="8831" formatCode="0">
                  <c:v>1.77</c:v>
                </c:pt>
                <c:pt idx="8832" formatCode="0">
                  <c:v>1.76</c:v>
                </c:pt>
                <c:pt idx="8833" formatCode="0">
                  <c:v>1.75</c:v>
                </c:pt>
                <c:pt idx="8837" formatCode="0">
                  <c:v>1.86</c:v>
                </c:pt>
                <c:pt idx="8838" formatCode="0">
                  <c:v>1.83</c:v>
                </c:pt>
                <c:pt idx="8839" formatCode="0">
                  <c:v>1.82</c:v>
                </c:pt>
                <c:pt idx="8840" formatCode="0">
                  <c:v>1.86</c:v>
                </c:pt>
                <c:pt idx="8843" formatCode="0">
                  <c:v>1.83</c:v>
                </c:pt>
                <c:pt idx="8844" formatCode="0">
                  <c:v>1.82</c:v>
                </c:pt>
                <c:pt idx="8845" formatCode="0">
                  <c:v>1.8</c:v>
                </c:pt>
                <c:pt idx="8846" formatCode="0">
                  <c:v>1.78</c:v>
                </c:pt>
                <c:pt idx="8847" formatCode="0">
                  <c:v>1.85</c:v>
                </c:pt>
                <c:pt idx="8850" formatCode="0">
                  <c:v>1.9</c:v>
                </c:pt>
                <c:pt idx="8851" formatCode="0">
                  <c:v>1.86</c:v>
                </c:pt>
                <c:pt idx="8852" formatCode="0">
                  <c:v>1.91</c:v>
                </c:pt>
                <c:pt idx="8853" formatCode="0">
                  <c:v>1.87</c:v>
                </c:pt>
                <c:pt idx="8854" formatCode="0">
                  <c:v>1.85</c:v>
                </c:pt>
                <c:pt idx="8857" formatCode="0">
                  <c:v>1.92</c:v>
                </c:pt>
                <c:pt idx="8858" formatCode="0">
                  <c:v>1.93</c:v>
                </c:pt>
                <c:pt idx="8859" formatCode="0">
                  <c:v>2.02</c:v>
                </c:pt>
                <c:pt idx="8860" formatCode="0">
                  <c:v>2.08</c:v>
                </c:pt>
                <c:pt idx="8861" formatCode="0">
                  <c:v>2.14</c:v>
                </c:pt>
                <c:pt idx="8864" formatCode="0">
                  <c:v>2.15</c:v>
                </c:pt>
                <c:pt idx="8865" formatCode="0">
                  <c:v>2.17</c:v>
                </c:pt>
                <c:pt idx="8866" formatCode="0">
                  <c:v>2.16</c:v>
                </c:pt>
                <c:pt idx="8867" formatCode="0">
                  <c:v>2.13</c:v>
                </c:pt>
                <c:pt idx="8868" formatCode="0">
                  <c:v>2.16</c:v>
                </c:pt>
                <c:pt idx="8871" formatCode="0">
                  <c:v>2.16</c:v>
                </c:pt>
                <c:pt idx="8872" formatCode="0">
                  <c:v>2.14</c:v>
                </c:pt>
                <c:pt idx="8873" formatCode="0">
                  <c:v>2.16</c:v>
                </c:pt>
                <c:pt idx="8875" formatCode="0">
                  <c:v>2.33</c:v>
                </c:pt>
                <c:pt idx="8878" formatCode="0">
                  <c:v>2.2799999999999998</c:v>
                </c:pt>
                <c:pt idx="8879" formatCode="0">
                  <c:v>2.2799999999999998</c:v>
                </c:pt>
                <c:pt idx="8880" formatCode="0">
                  <c:v>2.3199999999999998</c:v>
                </c:pt>
                <c:pt idx="8881" formatCode="0">
                  <c:v>2.2599999999999998</c:v>
                </c:pt>
                <c:pt idx="8882" formatCode="0">
                  <c:v>2.2400000000000002</c:v>
                </c:pt>
                <c:pt idx="8885" formatCode="0">
                  <c:v>2.23</c:v>
                </c:pt>
                <c:pt idx="8886" formatCode="0">
                  <c:v>2.21</c:v>
                </c:pt>
                <c:pt idx="8887" formatCode="0">
                  <c:v>2.2000000000000002</c:v>
                </c:pt>
                <c:pt idx="8888" formatCode="0">
                  <c:v>2.2400000000000002</c:v>
                </c:pt>
                <c:pt idx="8889" formatCode="0">
                  <c:v>2.1800000000000002</c:v>
                </c:pt>
                <c:pt idx="8892" formatCode="0">
                  <c:v>2.1800000000000002</c:v>
                </c:pt>
                <c:pt idx="8893" formatCode="0">
                  <c:v>2.2000000000000002</c:v>
                </c:pt>
                <c:pt idx="8894" formatCode="0">
                  <c:v>2.27</c:v>
                </c:pt>
                <c:pt idx="8895" formatCode="0">
                  <c:v>2.29</c:v>
                </c:pt>
                <c:pt idx="8896" formatCode="0">
                  <c:v>2.27</c:v>
                </c:pt>
                <c:pt idx="8899" formatCode="0">
                  <c:v>2.2799999999999998</c:v>
                </c:pt>
                <c:pt idx="8900" formatCode="0">
                  <c:v>2.2999999999999998</c:v>
                </c:pt>
                <c:pt idx="8901" formatCode="0">
                  <c:v>2.29</c:v>
                </c:pt>
                <c:pt idx="8902" formatCode="0">
                  <c:v>2.39</c:v>
                </c:pt>
                <c:pt idx="8903" formatCode="0">
                  <c:v>2.33</c:v>
                </c:pt>
                <c:pt idx="8906" formatCode="0">
                  <c:v>2.35</c:v>
                </c:pt>
                <c:pt idx="8907" formatCode="0">
                  <c:v>2.35</c:v>
                </c:pt>
                <c:pt idx="8908" formatCode="0">
                  <c:v>2.29</c:v>
                </c:pt>
                <c:pt idx="8909" formatCode="0">
                  <c:v>2.2799999999999998</c:v>
                </c:pt>
                <c:pt idx="8910" formatCode="0">
                  <c:v>2.25</c:v>
                </c:pt>
                <c:pt idx="8913" formatCode="0">
                  <c:v>2.29</c:v>
                </c:pt>
                <c:pt idx="8914" formatCode="0">
                  <c:v>2.37</c:v>
                </c:pt>
                <c:pt idx="8915" formatCode="0">
                  <c:v>2.37</c:v>
                </c:pt>
                <c:pt idx="8916" formatCode="0">
                  <c:v>2.41</c:v>
                </c:pt>
                <c:pt idx="8917" formatCode="0">
                  <c:v>2.48</c:v>
                </c:pt>
                <c:pt idx="8920" formatCode="0">
                  <c:v>2.52</c:v>
                </c:pt>
                <c:pt idx="8921" formatCode="0">
                  <c:v>2.46</c:v>
                </c:pt>
                <c:pt idx="8922" formatCode="0">
                  <c:v>2.4900000000000002</c:v>
                </c:pt>
                <c:pt idx="8923" formatCode="0">
                  <c:v>2.48</c:v>
                </c:pt>
                <c:pt idx="8924" formatCode="0">
                  <c:v>2.42</c:v>
                </c:pt>
                <c:pt idx="8927" formatCode="0">
                  <c:v>2.38</c:v>
                </c:pt>
                <c:pt idx="8928" formatCode="0">
                  <c:v>2.34</c:v>
                </c:pt>
                <c:pt idx="8929" formatCode="0">
                  <c:v>2.38</c:v>
                </c:pt>
                <c:pt idx="8930" formatCode="0">
                  <c:v>2.36</c:v>
                </c:pt>
                <c:pt idx="8931" formatCode="0">
                  <c:v>2.39</c:v>
                </c:pt>
                <c:pt idx="8935" formatCode="0">
                  <c:v>2.4300000000000002</c:v>
                </c:pt>
                <c:pt idx="8936" formatCode="0">
                  <c:v>2.44</c:v>
                </c:pt>
                <c:pt idx="8937" formatCode="0">
                  <c:v>2.46</c:v>
                </c:pt>
                <c:pt idx="8938" formatCode="0">
                  <c:v>2.48</c:v>
                </c:pt>
                <c:pt idx="8941" formatCode="0">
                  <c:v>2.4500000000000002</c:v>
                </c:pt>
                <c:pt idx="8942" formatCode="0">
                  <c:v>2.46</c:v>
                </c:pt>
                <c:pt idx="8943" formatCode="0">
                  <c:v>2.46</c:v>
                </c:pt>
                <c:pt idx="8944" formatCode="0">
                  <c:v>2.4700000000000002</c:v>
                </c:pt>
                <c:pt idx="8945" formatCode="0">
                  <c:v>2.4500000000000002</c:v>
                </c:pt>
                <c:pt idx="8948" formatCode="0">
                  <c:v>2.4700000000000002</c:v>
                </c:pt>
                <c:pt idx="8949" formatCode="0">
                  <c:v>2.4700000000000002</c:v>
                </c:pt>
                <c:pt idx="8950" formatCode="0">
                  <c:v>2.35</c:v>
                </c:pt>
                <c:pt idx="8951" formatCode="0">
                  <c:v>2.42</c:v>
                </c:pt>
                <c:pt idx="8952" formatCode="0">
                  <c:v>2.41</c:v>
                </c:pt>
                <c:pt idx="8955" formatCode="0">
                  <c:v>2.37</c:v>
                </c:pt>
                <c:pt idx="8956" formatCode="0">
                  <c:v>2.3199999999999998</c:v>
                </c:pt>
                <c:pt idx="8957" formatCode="0">
                  <c:v>2.27</c:v>
                </c:pt>
                <c:pt idx="8958" formatCode="0">
                  <c:v>2.3199999999999998</c:v>
                </c:pt>
                <c:pt idx="8959" formatCode="0">
                  <c:v>2.2999999999999998</c:v>
                </c:pt>
                <c:pt idx="8962" formatCode="0">
                  <c:v>2.31</c:v>
                </c:pt>
                <c:pt idx="8963" formatCode="0">
                  <c:v>2.33</c:v>
                </c:pt>
                <c:pt idx="8964" formatCode="0">
                  <c:v>2.3199999999999998</c:v>
                </c:pt>
                <c:pt idx="8965" formatCode="0">
                  <c:v>2.29</c:v>
                </c:pt>
                <c:pt idx="8966" formatCode="0">
                  <c:v>2.33</c:v>
                </c:pt>
                <c:pt idx="8969" formatCode="0">
                  <c:v>2.2799999999999998</c:v>
                </c:pt>
                <c:pt idx="8970" formatCode="0">
                  <c:v>2.2599999999999998</c:v>
                </c:pt>
                <c:pt idx="8971" formatCode="0">
                  <c:v>2.31</c:v>
                </c:pt>
                <c:pt idx="8972" formatCode="0">
                  <c:v>2.36</c:v>
                </c:pt>
                <c:pt idx="8973" formatCode="0">
                  <c:v>2.35</c:v>
                </c:pt>
                <c:pt idx="8977" formatCode="0">
                  <c:v>2.38</c:v>
                </c:pt>
                <c:pt idx="8978" formatCode="0">
                  <c:v>2.35</c:v>
                </c:pt>
                <c:pt idx="8979" formatCode="0">
                  <c:v>2.2799999999999998</c:v>
                </c:pt>
                <c:pt idx="8980" formatCode="0">
                  <c:v>2.27</c:v>
                </c:pt>
                <c:pt idx="8983" formatCode="0">
                  <c:v>2.2999999999999998</c:v>
                </c:pt>
                <c:pt idx="8984" formatCode="0">
                  <c:v>2.23</c:v>
                </c:pt>
                <c:pt idx="8985" formatCode="0">
                  <c:v>2.2000000000000002</c:v>
                </c:pt>
                <c:pt idx="8986" formatCode="0">
                  <c:v>2.2000000000000002</c:v>
                </c:pt>
                <c:pt idx="8987" formatCode="0">
                  <c:v>2.21</c:v>
                </c:pt>
                <c:pt idx="8990" formatCode="0">
                  <c:v>2.2200000000000002</c:v>
                </c:pt>
                <c:pt idx="8991" formatCode="0">
                  <c:v>2.2200000000000002</c:v>
                </c:pt>
                <c:pt idx="8992" formatCode="0">
                  <c:v>2.2200000000000002</c:v>
                </c:pt>
                <c:pt idx="8993" formatCode="0">
                  <c:v>2.2599999999999998</c:v>
                </c:pt>
                <c:pt idx="8994" formatCode="0">
                  <c:v>2.3199999999999998</c:v>
                </c:pt>
                <c:pt idx="8997" formatCode="0">
                  <c:v>2.31</c:v>
                </c:pt>
                <c:pt idx="8998" formatCode="0">
                  <c:v>2.37</c:v>
                </c:pt>
                <c:pt idx="8999" formatCode="0">
                  <c:v>2.37</c:v>
                </c:pt>
                <c:pt idx="9000" formatCode="0">
                  <c:v>2.34</c:v>
                </c:pt>
                <c:pt idx="9001" formatCode="0">
                  <c:v>2.4500000000000002</c:v>
                </c:pt>
                <c:pt idx="9005" formatCode="0">
                  <c:v>2.46</c:v>
                </c:pt>
                <c:pt idx="9006" formatCode="0">
                  <c:v>2.4300000000000002</c:v>
                </c:pt>
                <c:pt idx="9007" formatCode="0">
                  <c:v>2.4</c:v>
                </c:pt>
                <c:pt idx="9008" formatCode="0">
                  <c:v>2.4</c:v>
                </c:pt>
                <c:pt idx="9011" formatCode="0">
                  <c:v>2.36</c:v>
                </c:pt>
                <c:pt idx="9012" formatCode="0">
                  <c:v>2.42</c:v>
                </c:pt>
                <c:pt idx="9013" formatCode="0">
                  <c:v>2.52</c:v>
                </c:pt>
                <c:pt idx="9014" formatCode="0">
                  <c:v>2.5</c:v>
                </c:pt>
                <c:pt idx="9015" formatCode="0">
                  <c:v>2.44</c:v>
                </c:pt>
                <c:pt idx="9018" formatCode="0">
                  <c:v>2.44</c:v>
                </c:pt>
                <c:pt idx="9019" formatCode="0">
                  <c:v>2.42</c:v>
                </c:pt>
                <c:pt idx="9020" formatCode="0">
                  <c:v>2.46</c:v>
                </c:pt>
                <c:pt idx="9022" formatCode="0">
                  <c:v>2.4700000000000002</c:v>
                </c:pt>
                <c:pt idx="9025" formatCode="0">
                  <c:v>2.5099999999999998</c:v>
                </c:pt>
                <c:pt idx="9026" formatCode="0">
                  <c:v>2.5099999999999998</c:v>
                </c:pt>
                <c:pt idx="9027" formatCode="0">
                  <c:v>2.54</c:v>
                </c:pt>
                <c:pt idx="9028" formatCode="0">
                  <c:v>2.58</c:v>
                </c:pt>
                <c:pt idx="9029" formatCode="0">
                  <c:v>2.58</c:v>
                </c:pt>
                <c:pt idx="9032" formatCode="0">
                  <c:v>2.56</c:v>
                </c:pt>
                <c:pt idx="9033" formatCode="0">
                  <c:v>2.5099999999999998</c:v>
                </c:pt>
                <c:pt idx="9034" formatCode="0">
                  <c:v>2.5499999999999998</c:v>
                </c:pt>
                <c:pt idx="9035" formatCode="0">
                  <c:v>2.5499999999999998</c:v>
                </c:pt>
                <c:pt idx="9036" formatCode="0">
                  <c:v>2.54</c:v>
                </c:pt>
                <c:pt idx="9039" formatCode="0">
                  <c:v>2.5499999999999998</c:v>
                </c:pt>
                <c:pt idx="9040" formatCode="0">
                  <c:v>2.5099999999999998</c:v>
                </c:pt>
                <c:pt idx="9041" formatCode="0">
                  <c:v>2.57</c:v>
                </c:pt>
                <c:pt idx="9042" formatCode="0">
                  <c:v>2.59</c:v>
                </c:pt>
                <c:pt idx="9043" formatCode="0">
                  <c:v>2.52</c:v>
                </c:pt>
                <c:pt idx="9046" formatCode="0">
                  <c:v>2.56</c:v>
                </c:pt>
                <c:pt idx="9047" formatCode="0">
                  <c:v>2.61</c:v>
                </c:pt>
                <c:pt idx="9049" formatCode="0">
                  <c:v>2.58</c:v>
                </c:pt>
                <c:pt idx="9050" formatCode="0">
                  <c:v>2.62</c:v>
                </c:pt>
                <c:pt idx="9053" formatCode="0">
                  <c:v>2.6</c:v>
                </c:pt>
                <c:pt idx="9054" formatCode="0">
                  <c:v>2.66</c:v>
                </c:pt>
                <c:pt idx="9056" formatCode="0">
                  <c:v>2.61</c:v>
                </c:pt>
                <c:pt idx="9057" formatCode="0">
                  <c:v>2.6</c:v>
                </c:pt>
                <c:pt idx="9060" formatCode="0">
                  <c:v>2.58</c:v>
                </c:pt>
                <c:pt idx="9061" formatCode="0">
                  <c:v>2.56</c:v>
                </c:pt>
                <c:pt idx="9062" formatCode="0">
                  <c:v>2.58</c:v>
                </c:pt>
                <c:pt idx="9063" formatCode="0">
                  <c:v>2.5299999999999998</c:v>
                </c:pt>
                <c:pt idx="9064" formatCode="0">
                  <c:v>2.4900000000000002</c:v>
                </c:pt>
                <c:pt idx="9067" formatCode="0">
                  <c:v>2.4500000000000002</c:v>
                </c:pt>
                <c:pt idx="9068" formatCode="0">
                  <c:v>2.4900000000000002</c:v>
                </c:pt>
                <c:pt idx="9069" formatCode="0">
                  <c:v>2.4900000000000002</c:v>
                </c:pt>
                <c:pt idx="9070" formatCode="0">
                  <c:v>2.4500000000000002</c:v>
                </c:pt>
                <c:pt idx="9071" formatCode="0">
                  <c:v>2.44</c:v>
                </c:pt>
                <c:pt idx="9075" formatCode="0">
                  <c:v>2.4500000000000002</c:v>
                </c:pt>
                <c:pt idx="9076" formatCode="0">
                  <c:v>2.4300000000000002</c:v>
                </c:pt>
                <c:pt idx="9077" formatCode="0">
                  <c:v>2.4</c:v>
                </c:pt>
                <c:pt idx="9078" formatCode="0">
                  <c:v>2.38</c:v>
                </c:pt>
                <c:pt idx="9081" formatCode="0">
                  <c:v>2.41</c:v>
                </c:pt>
                <c:pt idx="9082" formatCode="0">
                  <c:v>2.39</c:v>
                </c:pt>
                <c:pt idx="9083" formatCode="0">
                  <c:v>2.33</c:v>
                </c:pt>
                <c:pt idx="9084" formatCode="0">
                  <c:v>2.36</c:v>
                </c:pt>
                <c:pt idx="9085" formatCode="0">
                  <c:v>2.33</c:v>
                </c:pt>
                <c:pt idx="9088" formatCode="0">
                  <c:v>2.31</c:v>
                </c:pt>
                <c:pt idx="9089" formatCode="0">
                  <c:v>2.33</c:v>
                </c:pt>
                <c:pt idx="9090" formatCode="0">
                  <c:v>2.38</c:v>
                </c:pt>
                <c:pt idx="9091" formatCode="0">
                  <c:v>2.4</c:v>
                </c:pt>
                <c:pt idx="9092" formatCode="0">
                  <c:v>2.41</c:v>
                </c:pt>
                <c:pt idx="9095" formatCode="0">
                  <c:v>2.38</c:v>
                </c:pt>
                <c:pt idx="9096" formatCode="0">
                  <c:v>2.4</c:v>
                </c:pt>
                <c:pt idx="9097" formatCode="0">
                  <c:v>2.4500000000000002</c:v>
                </c:pt>
                <c:pt idx="9098" formatCode="0">
                  <c:v>2.41</c:v>
                </c:pt>
                <c:pt idx="9099" formatCode="0">
                  <c:v>2.4300000000000002</c:v>
                </c:pt>
                <c:pt idx="9103" formatCode="0">
                  <c:v>2.4</c:v>
                </c:pt>
                <c:pt idx="9104" formatCode="0">
                  <c:v>2.4</c:v>
                </c:pt>
                <c:pt idx="9105" formatCode="0">
                  <c:v>2.42</c:v>
                </c:pt>
                <c:pt idx="9106" formatCode="0">
                  <c:v>2.4</c:v>
                </c:pt>
                <c:pt idx="9109" formatCode="0">
                  <c:v>2.4</c:v>
                </c:pt>
                <c:pt idx="9110" formatCode="0">
                  <c:v>2.36</c:v>
                </c:pt>
                <c:pt idx="9111" formatCode="0">
                  <c:v>2.34</c:v>
                </c:pt>
                <c:pt idx="9112" formatCode="0">
                  <c:v>2.3199999999999998</c:v>
                </c:pt>
                <c:pt idx="9113" formatCode="0">
                  <c:v>2.33</c:v>
                </c:pt>
                <c:pt idx="9116" formatCode="0">
                  <c:v>2.2799999999999998</c:v>
                </c:pt>
                <c:pt idx="9117" formatCode="0">
                  <c:v>2.37</c:v>
                </c:pt>
                <c:pt idx="9118" formatCode="0">
                  <c:v>2.37</c:v>
                </c:pt>
                <c:pt idx="9119" formatCode="0">
                  <c:v>2.37</c:v>
                </c:pt>
                <c:pt idx="9120" formatCode="0">
                  <c:v>2.42</c:v>
                </c:pt>
                <c:pt idx="9123" formatCode="0">
                  <c:v>2.42</c:v>
                </c:pt>
                <c:pt idx="9124" formatCode="0">
                  <c:v>2.4</c:v>
                </c:pt>
                <c:pt idx="9125" formatCode="0">
                  <c:v>2.36</c:v>
                </c:pt>
                <c:pt idx="9126" formatCode="0">
                  <c:v>2.3199999999999998</c:v>
                </c:pt>
                <c:pt idx="9127" formatCode="0">
                  <c:v>2.29</c:v>
                </c:pt>
                <c:pt idx="9130" formatCode="0">
                  <c:v>2.3199999999999998</c:v>
                </c:pt>
                <c:pt idx="9131" formatCode="0">
                  <c:v>2.3199999999999998</c:v>
                </c:pt>
                <c:pt idx="9132" formatCode="0">
                  <c:v>2.31</c:v>
                </c:pt>
                <c:pt idx="9133" formatCode="0">
                  <c:v>2.34</c:v>
                </c:pt>
                <c:pt idx="9134" formatCode="0">
                  <c:v>2.2999999999999998</c:v>
                </c:pt>
                <c:pt idx="9137" formatCode="0">
                  <c:v>2.27</c:v>
                </c:pt>
                <c:pt idx="9138" formatCode="0">
                  <c:v>2.2799999999999998</c:v>
                </c:pt>
                <c:pt idx="9139" formatCode="0">
                  <c:v>2.2599999999999998</c:v>
                </c:pt>
                <c:pt idx="9140" formatCode="0">
                  <c:v>2.2400000000000002</c:v>
                </c:pt>
                <c:pt idx="9141" formatCode="0">
                  <c:v>2.2799999999999998</c:v>
                </c:pt>
                <c:pt idx="9144" formatCode="0">
                  <c:v>2.29</c:v>
                </c:pt>
                <c:pt idx="9145" formatCode="0">
                  <c:v>2.33</c:v>
                </c:pt>
                <c:pt idx="9146" formatCode="0">
                  <c:v>2.35</c:v>
                </c:pt>
                <c:pt idx="9147" formatCode="0">
                  <c:v>2.34</c:v>
                </c:pt>
                <c:pt idx="9148" formatCode="0">
                  <c:v>2.31</c:v>
                </c:pt>
                <c:pt idx="9151" formatCode="0">
                  <c:v>2.2999999999999998</c:v>
                </c:pt>
                <c:pt idx="9152" formatCode="0">
                  <c:v>2.29</c:v>
                </c:pt>
                <c:pt idx="9153" formatCode="0">
                  <c:v>2.34</c:v>
                </c:pt>
                <c:pt idx="9154" formatCode="0">
                  <c:v>2.2799999999999998</c:v>
                </c:pt>
                <c:pt idx="9155" formatCode="0">
                  <c:v>2.2599999999999998</c:v>
                </c:pt>
                <c:pt idx="9158" formatCode="0">
                  <c:v>2.2799999999999998</c:v>
                </c:pt>
                <c:pt idx="9159" formatCode="0">
                  <c:v>2.25</c:v>
                </c:pt>
                <c:pt idx="9160" formatCode="0">
                  <c:v>2.2599999999999998</c:v>
                </c:pt>
                <c:pt idx="9161" formatCode="0">
                  <c:v>2.2999999999999998</c:v>
                </c:pt>
                <c:pt idx="9165" formatCode="0">
                  <c:v>2.31</c:v>
                </c:pt>
                <c:pt idx="9166" formatCode="0">
                  <c:v>2.2799999999999998</c:v>
                </c:pt>
                <c:pt idx="9167" formatCode="0">
                  <c:v>2.27</c:v>
                </c:pt>
                <c:pt idx="9168" formatCode="0">
                  <c:v>2.27</c:v>
                </c:pt>
                <c:pt idx="9169" formatCode="0">
                  <c:v>2.25</c:v>
                </c:pt>
                <c:pt idx="9172" formatCode="0">
                  <c:v>2.2599999999999998</c:v>
                </c:pt>
                <c:pt idx="9173" formatCode="0">
                  <c:v>2.27</c:v>
                </c:pt>
                <c:pt idx="9174" formatCode="0">
                  <c:v>2.25</c:v>
                </c:pt>
                <c:pt idx="9175" formatCode="0">
                  <c:v>2.2200000000000002</c:v>
                </c:pt>
                <c:pt idx="9176" formatCode="0">
                  <c:v>2.1800000000000002</c:v>
                </c:pt>
                <c:pt idx="9179" formatCode="0">
                  <c:v>2.2000000000000002</c:v>
                </c:pt>
                <c:pt idx="9180" formatCode="0">
                  <c:v>2.1800000000000002</c:v>
                </c:pt>
                <c:pt idx="9181" formatCode="0">
                  <c:v>2.21</c:v>
                </c:pt>
                <c:pt idx="9182" formatCode="0">
                  <c:v>2.21</c:v>
                </c:pt>
                <c:pt idx="9183" formatCode="0">
                  <c:v>2.2200000000000002</c:v>
                </c:pt>
                <c:pt idx="9186" formatCode="0">
                  <c:v>2.25</c:v>
                </c:pt>
                <c:pt idx="9187" formatCode="0">
                  <c:v>2.2200000000000002</c:v>
                </c:pt>
                <c:pt idx="9188" formatCode="0">
                  <c:v>2.15</c:v>
                </c:pt>
                <c:pt idx="9189" formatCode="0">
                  <c:v>2.12</c:v>
                </c:pt>
                <c:pt idx="9190" formatCode="0">
                  <c:v>2.14</c:v>
                </c:pt>
                <c:pt idx="9193" formatCode="0">
                  <c:v>2.1800000000000002</c:v>
                </c:pt>
                <c:pt idx="9194" formatCode="0">
                  <c:v>2.17</c:v>
                </c:pt>
                <c:pt idx="9195" formatCode="0">
                  <c:v>2.17</c:v>
                </c:pt>
                <c:pt idx="9196" formatCode="0">
                  <c:v>2.19</c:v>
                </c:pt>
                <c:pt idx="9197" formatCode="0">
                  <c:v>2.17</c:v>
                </c:pt>
                <c:pt idx="9201" formatCode="0">
                  <c:v>2.13</c:v>
                </c:pt>
                <c:pt idx="9202" formatCode="0">
                  <c:v>2.0699999999999998</c:v>
                </c:pt>
                <c:pt idx="9203" formatCode="0">
                  <c:v>2.08</c:v>
                </c:pt>
                <c:pt idx="9204" formatCode="0">
                  <c:v>2.11</c:v>
                </c:pt>
                <c:pt idx="9207" formatCode="0">
                  <c:v>2.15</c:v>
                </c:pt>
                <c:pt idx="9208" formatCode="0">
                  <c:v>2.19</c:v>
                </c:pt>
                <c:pt idx="9209" formatCode="0">
                  <c:v>2.2000000000000002</c:v>
                </c:pt>
                <c:pt idx="9210" formatCode="0">
                  <c:v>2.19</c:v>
                </c:pt>
                <c:pt idx="9211" formatCode="0">
                  <c:v>2.19</c:v>
                </c:pt>
                <c:pt idx="9214" formatCode="0">
                  <c:v>2.19</c:v>
                </c:pt>
                <c:pt idx="9215" formatCode="0">
                  <c:v>2.19</c:v>
                </c:pt>
                <c:pt idx="9216" formatCode="0">
                  <c:v>2.21</c:v>
                </c:pt>
                <c:pt idx="9217" formatCode="0">
                  <c:v>2.16</c:v>
                </c:pt>
                <c:pt idx="9218" formatCode="0">
                  <c:v>2.15</c:v>
                </c:pt>
                <c:pt idx="9221" formatCode="0">
                  <c:v>2.12</c:v>
                </c:pt>
                <c:pt idx="9222" formatCode="0">
                  <c:v>2.15</c:v>
                </c:pt>
                <c:pt idx="9223" formatCode="0">
                  <c:v>2.13</c:v>
                </c:pt>
                <c:pt idx="9224" formatCode="0">
                  <c:v>2.16</c:v>
                </c:pt>
                <c:pt idx="9225" formatCode="0">
                  <c:v>2.13</c:v>
                </c:pt>
                <c:pt idx="9228" formatCode="0">
                  <c:v>2.15</c:v>
                </c:pt>
                <c:pt idx="9229" formatCode="0">
                  <c:v>2.1</c:v>
                </c:pt>
                <c:pt idx="9230" formatCode="0">
                  <c:v>2.09</c:v>
                </c:pt>
                <c:pt idx="9231" formatCode="0">
                  <c:v>2.0699999999999998</c:v>
                </c:pt>
                <c:pt idx="9232" formatCode="0">
                  <c:v>2.09</c:v>
                </c:pt>
                <c:pt idx="9235" formatCode="0">
                  <c:v>2.06</c:v>
                </c:pt>
                <c:pt idx="9236" formatCode="0">
                  <c:v>2.11</c:v>
                </c:pt>
                <c:pt idx="9237" formatCode="0">
                  <c:v>2.15</c:v>
                </c:pt>
                <c:pt idx="9238" formatCode="0">
                  <c:v>2.13</c:v>
                </c:pt>
                <c:pt idx="9242" formatCode="0">
                  <c:v>2.11</c:v>
                </c:pt>
                <c:pt idx="9243" formatCode="0">
                  <c:v>2.0699999999999998</c:v>
                </c:pt>
                <c:pt idx="9244" formatCode="0">
                  <c:v>2.06</c:v>
                </c:pt>
                <c:pt idx="9245" formatCode="0">
                  <c:v>2.09</c:v>
                </c:pt>
                <c:pt idx="9246" formatCode="0">
                  <c:v>2.0499999999999998</c:v>
                </c:pt>
                <c:pt idx="9249" formatCode="0">
                  <c:v>2.0699999999999998</c:v>
                </c:pt>
                <c:pt idx="9250" formatCode="0">
                  <c:v>2.0699999999999998</c:v>
                </c:pt>
                <c:pt idx="9251" formatCode="0">
                  <c:v>2.0499999999999998</c:v>
                </c:pt>
                <c:pt idx="9252" formatCode="0">
                  <c:v>2</c:v>
                </c:pt>
                <c:pt idx="9253" formatCode="0">
                  <c:v>1.99</c:v>
                </c:pt>
                <c:pt idx="9256" formatCode="0">
                  <c:v>1.98</c:v>
                </c:pt>
                <c:pt idx="9257" formatCode="0">
                  <c:v>1.99</c:v>
                </c:pt>
                <c:pt idx="9258" formatCode="0">
                  <c:v>1.98</c:v>
                </c:pt>
                <c:pt idx="9259" formatCode="0">
                  <c:v>1.99</c:v>
                </c:pt>
                <c:pt idx="9260" formatCode="0">
                  <c:v>1.95</c:v>
                </c:pt>
                <c:pt idx="9263" formatCode="0">
                  <c:v>1.96</c:v>
                </c:pt>
                <c:pt idx="9264" formatCode="0">
                  <c:v>1.93</c:v>
                </c:pt>
                <c:pt idx="9265" formatCode="0">
                  <c:v>2.0099999999999998</c:v>
                </c:pt>
                <c:pt idx="9266" formatCode="0">
                  <c:v>2.0499999999999998</c:v>
                </c:pt>
                <c:pt idx="9267" formatCode="0">
                  <c:v>2.0499999999999998</c:v>
                </c:pt>
                <c:pt idx="9270" formatCode="0">
                  <c:v>2.04</c:v>
                </c:pt>
                <c:pt idx="9271" formatCode="0">
                  <c:v>2.02</c:v>
                </c:pt>
                <c:pt idx="9272" formatCode="0">
                  <c:v>2.0099999999999998</c:v>
                </c:pt>
                <c:pt idx="9273" formatCode="0">
                  <c:v>1.99</c:v>
                </c:pt>
                <c:pt idx="9274" formatCode="0">
                  <c:v>1.99</c:v>
                </c:pt>
                <c:pt idx="9277" formatCode="0">
                  <c:v>1.97</c:v>
                </c:pt>
                <c:pt idx="9278" formatCode="0">
                  <c:v>2.0099999999999998</c:v>
                </c:pt>
                <c:pt idx="9279" formatCode="0">
                  <c:v>2</c:v>
                </c:pt>
                <c:pt idx="9280" formatCode="0">
                  <c:v>1.98</c:v>
                </c:pt>
                <c:pt idx="9281" formatCode="0">
                  <c:v>1.92</c:v>
                </c:pt>
                <c:pt idx="9284" formatCode="0">
                  <c:v>1.95</c:v>
                </c:pt>
                <c:pt idx="9285" formatCode="0">
                  <c:v>1.94</c:v>
                </c:pt>
                <c:pt idx="9286" formatCode="0">
                  <c:v>1.94</c:v>
                </c:pt>
                <c:pt idx="9287" formatCode="0">
                  <c:v>1.92</c:v>
                </c:pt>
                <c:pt idx="9288" formatCode="0">
                  <c:v>1.87</c:v>
                </c:pt>
                <c:pt idx="9291" formatCode="0">
                  <c:v>1.86</c:v>
                </c:pt>
                <c:pt idx="9292" formatCode="0">
                  <c:v>1.87</c:v>
                </c:pt>
                <c:pt idx="9293" formatCode="0">
                  <c:v>1.86</c:v>
                </c:pt>
                <c:pt idx="9294" formatCode="0">
                  <c:v>1.84</c:v>
                </c:pt>
                <c:pt idx="9295" formatCode="0">
                  <c:v>1.87</c:v>
                </c:pt>
                <c:pt idx="9299" formatCode="0">
                  <c:v>1.89</c:v>
                </c:pt>
                <c:pt idx="9300" formatCode="0">
                  <c:v>1.89</c:v>
                </c:pt>
                <c:pt idx="9301" formatCode="0">
                  <c:v>1.91</c:v>
                </c:pt>
                <c:pt idx="9302" formatCode="0">
                  <c:v>1.94</c:v>
                </c:pt>
                <c:pt idx="9305" formatCode="0">
                  <c:v>1.94</c:v>
                </c:pt>
                <c:pt idx="9306" formatCode="0">
                  <c:v>1.94</c:v>
                </c:pt>
                <c:pt idx="9307" formatCode="0">
                  <c:v>1.96</c:v>
                </c:pt>
                <c:pt idx="9308" formatCode="0">
                  <c:v>1.96</c:v>
                </c:pt>
                <c:pt idx="9309" formatCode="0">
                  <c:v>2.04</c:v>
                </c:pt>
                <c:pt idx="9312" formatCode="0">
                  <c:v>2.02</c:v>
                </c:pt>
                <c:pt idx="9313" formatCode="0">
                  <c:v>2.0499999999999998</c:v>
                </c:pt>
                <c:pt idx="9314" formatCode="0">
                  <c:v>2.0299999999999998</c:v>
                </c:pt>
                <c:pt idx="9315" formatCode="0">
                  <c:v>2.04</c:v>
                </c:pt>
                <c:pt idx="9316" formatCode="0">
                  <c:v>2</c:v>
                </c:pt>
                <c:pt idx="9319" formatCode="0">
                  <c:v>1.99</c:v>
                </c:pt>
                <c:pt idx="9320" formatCode="0">
                  <c:v>1.97</c:v>
                </c:pt>
                <c:pt idx="9321" formatCode="0">
                  <c:v>1.98</c:v>
                </c:pt>
                <c:pt idx="9322" formatCode="0">
                  <c:v>1.96</c:v>
                </c:pt>
                <c:pt idx="9323" formatCode="0">
                  <c:v>1.95</c:v>
                </c:pt>
                <c:pt idx="9326" formatCode="0">
                  <c:v>1.92</c:v>
                </c:pt>
                <c:pt idx="9327" formatCode="0">
                  <c:v>1.94</c:v>
                </c:pt>
                <c:pt idx="9328" formatCode="0">
                  <c:v>1.89</c:v>
                </c:pt>
                <c:pt idx="9329" formatCode="0">
                  <c:v>1.91</c:v>
                </c:pt>
                <c:pt idx="9330" formatCode="0">
                  <c:v>1.88</c:v>
                </c:pt>
                <c:pt idx="9333" formatCode="0">
                  <c:v>1.89</c:v>
                </c:pt>
                <c:pt idx="9334" formatCode="0">
                  <c:v>1.84</c:v>
                </c:pt>
                <c:pt idx="9335" formatCode="0">
                  <c:v>1.89</c:v>
                </c:pt>
                <c:pt idx="9336" formatCode="0">
                  <c:v>1.88</c:v>
                </c:pt>
                <c:pt idx="9337" formatCode="0">
                  <c:v>1.86</c:v>
                </c:pt>
                <c:pt idx="9341" formatCode="0">
                  <c:v>1.82</c:v>
                </c:pt>
                <c:pt idx="9342" formatCode="0">
                  <c:v>1.81</c:v>
                </c:pt>
                <c:pt idx="9343" formatCode="0">
                  <c:v>1.82</c:v>
                </c:pt>
                <c:pt idx="9344" formatCode="0">
                  <c:v>1.83</c:v>
                </c:pt>
                <c:pt idx="9347" formatCode="0">
                  <c:v>1.83</c:v>
                </c:pt>
                <c:pt idx="9348" formatCode="0">
                  <c:v>1.85</c:v>
                </c:pt>
                <c:pt idx="9349" formatCode="0">
                  <c:v>1.84</c:v>
                </c:pt>
                <c:pt idx="9350" formatCode="0">
                  <c:v>1.88</c:v>
                </c:pt>
                <c:pt idx="9351" formatCode="0">
                  <c:v>1.88</c:v>
                </c:pt>
                <c:pt idx="9354" formatCode="0">
                  <c:v>1.86</c:v>
                </c:pt>
                <c:pt idx="9355" formatCode="0">
                  <c:v>1.88</c:v>
                </c:pt>
                <c:pt idx="9356" formatCode="0">
                  <c:v>1.86</c:v>
                </c:pt>
                <c:pt idx="9357" formatCode="0">
                  <c:v>1.84</c:v>
                </c:pt>
                <c:pt idx="9358" formatCode="0">
                  <c:v>1.85</c:v>
                </c:pt>
                <c:pt idx="9361" formatCode="0">
                  <c:v>1.84</c:v>
                </c:pt>
                <c:pt idx="9362" formatCode="0">
                  <c:v>1.83</c:v>
                </c:pt>
                <c:pt idx="9363" formatCode="0">
                  <c:v>1.84</c:v>
                </c:pt>
                <c:pt idx="9364" formatCode="0">
                  <c:v>1.85</c:v>
                </c:pt>
                <c:pt idx="9365" formatCode="0">
                  <c:v>1.81</c:v>
                </c:pt>
                <c:pt idx="9368" formatCode="0">
                  <c:v>1.83</c:v>
                </c:pt>
                <c:pt idx="9370" formatCode="0">
                  <c:v>1.82</c:v>
                </c:pt>
                <c:pt idx="9371" formatCode="0">
                  <c:v>1.82</c:v>
                </c:pt>
                <c:pt idx="9372" formatCode="0">
                  <c:v>1.78</c:v>
                </c:pt>
                <c:pt idx="9375" formatCode="0">
                  <c:v>1.8</c:v>
                </c:pt>
                <c:pt idx="9376" formatCode="0">
                  <c:v>1.79</c:v>
                </c:pt>
                <c:pt idx="9377" formatCode="0">
                  <c:v>1.82</c:v>
                </c:pt>
                <c:pt idx="9378" formatCode="0">
                  <c:v>1.81</c:v>
                </c:pt>
                <c:pt idx="9379" formatCode="0">
                  <c:v>1.78</c:v>
                </c:pt>
                <c:pt idx="9382" formatCode="0">
                  <c:v>1.77</c:v>
                </c:pt>
                <c:pt idx="9383" formatCode="0">
                  <c:v>1.76</c:v>
                </c:pt>
                <c:pt idx="9384" formatCode="0">
                  <c:v>1.71</c:v>
                </c:pt>
                <c:pt idx="9386" formatCode="0">
                  <c:v>1.71</c:v>
                </c:pt>
                <c:pt idx="9389" formatCode="0">
                  <c:v>1.73</c:v>
                </c:pt>
                <c:pt idx="9390" formatCode="0">
                  <c:v>1.73</c:v>
                </c:pt>
                <c:pt idx="9391" formatCode="0">
                  <c:v>1.72</c:v>
                </c:pt>
                <c:pt idx="9392" formatCode="0">
                  <c:v>1.7</c:v>
                </c:pt>
                <c:pt idx="9393" formatCode="0">
                  <c:v>1.66</c:v>
                </c:pt>
                <c:pt idx="9396" formatCode="0">
                  <c:v>1.62</c:v>
                </c:pt>
                <c:pt idx="9397" formatCode="0">
                  <c:v>1.58</c:v>
                </c:pt>
                <c:pt idx="9398" formatCode="0">
                  <c:v>1.59</c:v>
                </c:pt>
                <c:pt idx="9399" formatCode="0">
                  <c:v>1.57</c:v>
                </c:pt>
                <c:pt idx="9400" formatCode="0">
                  <c:v>1.54</c:v>
                </c:pt>
                <c:pt idx="9403" formatCode="0">
                  <c:v>1.52</c:v>
                </c:pt>
                <c:pt idx="9404" formatCode="0">
                  <c:v>1.49</c:v>
                </c:pt>
                <c:pt idx="9405" formatCode="0">
                  <c:v>1.52</c:v>
                </c:pt>
                <c:pt idx="9406" formatCode="0">
                  <c:v>1.55</c:v>
                </c:pt>
                <c:pt idx="9407" formatCode="0">
                  <c:v>1.5</c:v>
                </c:pt>
                <c:pt idx="9410" formatCode="0">
                  <c:v>1.46</c:v>
                </c:pt>
                <c:pt idx="9411" formatCode="0">
                  <c:v>1.53</c:v>
                </c:pt>
                <c:pt idx="9412" formatCode="0">
                  <c:v>1.54</c:v>
                </c:pt>
                <c:pt idx="9414" formatCode="0">
                  <c:v>1.52</c:v>
                </c:pt>
                <c:pt idx="9417" formatCode="0">
                  <c:v>1.5</c:v>
                </c:pt>
                <c:pt idx="9418" formatCode="0">
                  <c:v>1.51</c:v>
                </c:pt>
                <c:pt idx="9419" formatCode="0">
                  <c:v>1.5</c:v>
                </c:pt>
                <c:pt idx="9421" formatCode="0">
                  <c:v>1.46</c:v>
                </c:pt>
                <c:pt idx="9424" formatCode="0">
                  <c:v>1.36</c:v>
                </c:pt>
                <c:pt idx="9425" formatCode="0">
                  <c:v>1.32</c:v>
                </c:pt>
                <c:pt idx="9426" formatCode="0">
                  <c:v>1.34</c:v>
                </c:pt>
                <c:pt idx="9427" formatCode="0">
                  <c:v>1.41</c:v>
                </c:pt>
                <c:pt idx="9428" formatCode="0">
                  <c:v>1.39</c:v>
                </c:pt>
                <c:pt idx="9431" formatCode="0">
                  <c:v>1.36</c:v>
                </c:pt>
                <c:pt idx="9432" formatCode="0">
                  <c:v>1.37</c:v>
                </c:pt>
                <c:pt idx="9433" formatCode="0">
                  <c:v>1.35</c:v>
                </c:pt>
                <c:pt idx="9434" formatCode="0">
                  <c:v>1.33</c:v>
                </c:pt>
                <c:pt idx="9435" formatCode="0">
                  <c:v>1.34</c:v>
                </c:pt>
                <c:pt idx="9439" formatCode="0">
                  <c:v>1.29</c:v>
                </c:pt>
                <c:pt idx="9440" formatCode="0">
                  <c:v>1.34</c:v>
                </c:pt>
                <c:pt idx="9441" formatCode="0">
                  <c:v>1.37</c:v>
                </c:pt>
                <c:pt idx="9442" formatCode="0">
                  <c:v>1.29</c:v>
                </c:pt>
                <c:pt idx="9445" formatCode="0">
                  <c:v>1.29</c:v>
                </c:pt>
                <c:pt idx="9446" formatCode="0">
                  <c:v>1.29</c:v>
                </c:pt>
                <c:pt idx="9447" formatCode="0">
                  <c:v>1.23</c:v>
                </c:pt>
                <c:pt idx="9448" formatCode="0">
                  <c:v>1.26</c:v>
                </c:pt>
                <c:pt idx="9449" formatCode="0">
                  <c:v>1.21</c:v>
                </c:pt>
                <c:pt idx="9452" formatCode="0">
                  <c:v>1.19</c:v>
                </c:pt>
                <c:pt idx="9453" formatCode="0">
                  <c:v>1.27</c:v>
                </c:pt>
                <c:pt idx="9454" formatCode="0">
                  <c:v>1.29</c:v>
                </c:pt>
                <c:pt idx="9455" formatCode="0">
                  <c:v>1.31</c:v>
                </c:pt>
                <c:pt idx="9456" formatCode="0">
                  <c:v>1.3</c:v>
                </c:pt>
                <c:pt idx="9459" formatCode="0">
                  <c:v>1.31</c:v>
                </c:pt>
                <c:pt idx="9460" formatCode="0">
                  <c:v>1.34</c:v>
                </c:pt>
                <c:pt idx="9461" formatCode="0">
                  <c:v>1.33</c:v>
                </c:pt>
                <c:pt idx="9462" formatCode="0">
                  <c:v>1.38</c:v>
                </c:pt>
                <c:pt idx="9463" formatCode="0">
                  <c:v>1.36</c:v>
                </c:pt>
                <c:pt idx="9467" formatCode="0">
                  <c:v>1.44</c:v>
                </c:pt>
                <c:pt idx="9468" formatCode="0">
                  <c:v>1.45</c:v>
                </c:pt>
                <c:pt idx="9469" formatCode="0">
                  <c:v>1.44</c:v>
                </c:pt>
                <c:pt idx="9470" formatCode="0">
                  <c:v>1.46</c:v>
                </c:pt>
                <c:pt idx="9473" formatCode="0">
                  <c:v>1.42</c:v>
                </c:pt>
                <c:pt idx="9474" formatCode="0">
                  <c:v>1.39</c:v>
                </c:pt>
                <c:pt idx="9475" formatCode="0">
                  <c:v>1.35</c:v>
                </c:pt>
                <c:pt idx="9476" formatCode="0">
                  <c:v>1.37</c:v>
                </c:pt>
                <c:pt idx="9477" formatCode="0">
                  <c:v>1.37</c:v>
                </c:pt>
                <c:pt idx="9480" formatCode="0">
                  <c:v>1.42</c:v>
                </c:pt>
                <c:pt idx="9481" formatCode="0">
                  <c:v>1.44</c:v>
                </c:pt>
                <c:pt idx="9482" formatCode="0">
                  <c:v>1.46</c:v>
                </c:pt>
                <c:pt idx="9483" formatCode="0">
                  <c:v>1.46</c:v>
                </c:pt>
                <c:pt idx="9484" formatCode="0">
                  <c:v>1.51</c:v>
                </c:pt>
                <c:pt idx="9487" formatCode="0">
                  <c:v>1.5</c:v>
                </c:pt>
                <c:pt idx="9488" formatCode="0">
                  <c:v>1.44</c:v>
                </c:pt>
                <c:pt idx="9489" formatCode="0">
                  <c:v>1.41</c:v>
                </c:pt>
                <c:pt idx="9490" formatCode="0">
                  <c:v>1.43</c:v>
                </c:pt>
                <c:pt idx="9491" formatCode="0">
                  <c:v>1.45</c:v>
                </c:pt>
                <c:pt idx="9494" formatCode="0">
                  <c:v>1.44</c:v>
                </c:pt>
                <c:pt idx="9495" formatCode="0">
                  <c:v>1.36</c:v>
                </c:pt>
                <c:pt idx="9496" formatCode="0">
                  <c:v>1.36</c:v>
                </c:pt>
                <c:pt idx="9497" formatCode="0">
                  <c:v>1.35</c:v>
                </c:pt>
                <c:pt idx="9498" formatCode="0">
                  <c:v>1.33</c:v>
                </c:pt>
                <c:pt idx="9501" formatCode="0">
                  <c:v>1.32</c:v>
                </c:pt>
                <c:pt idx="9502" formatCode="0">
                  <c:v>1.3</c:v>
                </c:pt>
                <c:pt idx="9503" formatCode="0">
                  <c:v>1.34</c:v>
                </c:pt>
                <c:pt idx="9504" formatCode="0">
                  <c:v>1.4</c:v>
                </c:pt>
                <c:pt idx="9505" formatCode="0">
                  <c:v>1.37</c:v>
                </c:pt>
                <c:pt idx="9508" formatCode="0">
                  <c:v>1.38</c:v>
                </c:pt>
                <c:pt idx="9509" formatCode="0">
                  <c:v>1.38</c:v>
                </c:pt>
                <c:pt idx="9510" formatCode="0">
                  <c:v>1.32</c:v>
                </c:pt>
                <c:pt idx="9511" formatCode="0">
                  <c:v>1.37</c:v>
                </c:pt>
                <c:pt idx="9512" formatCode="0">
                  <c:v>1.36</c:v>
                </c:pt>
                <c:pt idx="9515" formatCode="0">
                  <c:v>1.41</c:v>
                </c:pt>
                <c:pt idx="9516" formatCode="0">
                  <c:v>1.37</c:v>
                </c:pt>
                <c:pt idx="9517" formatCode="0">
                  <c:v>1.38</c:v>
                </c:pt>
                <c:pt idx="9518" formatCode="0">
                  <c:v>1.41</c:v>
                </c:pt>
                <c:pt idx="9519" formatCode="0">
                  <c:v>1.39</c:v>
                </c:pt>
                <c:pt idx="9522" formatCode="0">
                  <c:v>1.4</c:v>
                </c:pt>
                <c:pt idx="9523" formatCode="0">
                  <c:v>1.37</c:v>
                </c:pt>
                <c:pt idx="9524" formatCode="0">
                  <c:v>1.4</c:v>
                </c:pt>
                <c:pt idx="9525" formatCode="0">
                  <c:v>1.4</c:v>
                </c:pt>
                <c:pt idx="9526" formatCode="0">
                  <c:v>1.36</c:v>
                </c:pt>
                <c:pt idx="9529" formatCode="0">
                  <c:v>1.35</c:v>
                </c:pt>
                <c:pt idx="9530" formatCode="0">
                  <c:v>1.37</c:v>
                </c:pt>
                <c:pt idx="9531" formatCode="0">
                  <c:v>1.42</c:v>
                </c:pt>
                <c:pt idx="9532" formatCode="0">
                  <c:v>1.41</c:v>
                </c:pt>
                <c:pt idx="9533" formatCode="0">
                  <c:v>1.39</c:v>
                </c:pt>
                <c:pt idx="9536" formatCode="0">
                  <c:v>1.4</c:v>
                </c:pt>
                <c:pt idx="9537" formatCode="0">
                  <c:v>1.44</c:v>
                </c:pt>
                <c:pt idx="9538" formatCode="0">
                  <c:v>1.5</c:v>
                </c:pt>
                <c:pt idx="9539" formatCode="0">
                  <c:v>1.47</c:v>
                </c:pt>
                <c:pt idx="9540" formatCode="0">
                  <c:v>1.52</c:v>
                </c:pt>
                <c:pt idx="9543" formatCode="0">
                  <c:v>1.56</c:v>
                </c:pt>
                <c:pt idx="9544" formatCode="0">
                  <c:v>1.57</c:v>
                </c:pt>
                <c:pt idx="9545" formatCode="0">
                  <c:v>1.6</c:v>
                </c:pt>
                <c:pt idx="9546" formatCode="0">
                  <c:v>1.55</c:v>
                </c:pt>
                <c:pt idx="9547" formatCode="0">
                  <c:v>1.57</c:v>
                </c:pt>
                <c:pt idx="9550" formatCode="0">
                  <c:v>1.66</c:v>
                </c:pt>
                <c:pt idx="9551" formatCode="0">
                  <c:v>1.67</c:v>
                </c:pt>
                <c:pt idx="9552" formatCode="0">
                  <c:v>1.68</c:v>
                </c:pt>
                <c:pt idx="9553" formatCode="0">
                  <c:v>1.67</c:v>
                </c:pt>
                <c:pt idx="9554" formatCode="0">
                  <c:v>1.59</c:v>
                </c:pt>
                <c:pt idx="9557" formatCode="0">
                  <c:v>1.65</c:v>
                </c:pt>
                <c:pt idx="9558" formatCode="0">
                  <c:v>1.64</c:v>
                </c:pt>
                <c:pt idx="9559" formatCode="0">
                  <c:v>1.66</c:v>
                </c:pt>
                <c:pt idx="9560" formatCode="0">
                  <c:v>1.59</c:v>
                </c:pt>
                <c:pt idx="9561" formatCode="0">
                  <c:v>1.57</c:v>
                </c:pt>
                <c:pt idx="9565" formatCode="0">
                  <c:v>1.5</c:v>
                </c:pt>
                <c:pt idx="9566" formatCode="0">
                  <c:v>1.5</c:v>
                </c:pt>
                <c:pt idx="9567" formatCode="0">
                  <c:v>1.51</c:v>
                </c:pt>
                <c:pt idx="9568" formatCode="0">
                  <c:v>1.51</c:v>
                </c:pt>
                <c:pt idx="9571" formatCode="0">
                  <c:v>1.55</c:v>
                </c:pt>
                <c:pt idx="9572" formatCode="0">
                  <c:v>1.63</c:v>
                </c:pt>
                <c:pt idx="9573" formatCode="0">
                  <c:v>1.69</c:v>
                </c:pt>
                <c:pt idx="9574" formatCode="0">
                  <c:v>1.65</c:v>
                </c:pt>
                <c:pt idx="9575" formatCode="0">
                  <c:v>1.68</c:v>
                </c:pt>
                <c:pt idx="9578" formatCode="0">
                  <c:v>1.69</c:v>
                </c:pt>
                <c:pt idx="9579" formatCode="0">
                  <c:v>1.7</c:v>
                </c:pt>
                <c:pt idx="9580" formatCode="0">
                  <c:v>1.75</c:v>
                </c:pt>
                <c:pt idx="9581" formatCode="0">
                  <c:v>1.66</c:v>
                </c:pt>
                <c:pt idx="9582" formatCode="0">
                  <c:v>1.65</c:v>
                </c:pt>
                <c:pt idx="9585" formatCode="0">
                  <c:v>1.64</c:v>
                </c:pt>
                <c:pt idx="9586" formatCode="0">
                  <c:v>1.61</c:v>
                </c:pt>
                <c:pt idx="9587" formatCode="0">
                  <c:v>1.65</c:v>
                </c:pt>
                <c:pt idx="9588" formatCode="0">
                  <c:v>1.69</c:v>
                </c:pt>
                <c:pt idx="9589" formatCode="0">
                  <c:v>1.61</c:v>
                </c:pt>
                <c:pt idx="9592" formatCode="0">
                  <c:v>1.69</c:v>
                </c:pt>
                <c:pt idx="9593" formatCode="0">
                  <c:v>1.72</c:v>
                </c:pt>
                <c:pt idx="9594" formatCode="0">
                  <c:v>1.7</c:v>
                </c:pt>
                <c:pt idx="9595" formatCode="0">
                  <c:v>1.72</c:v>
                </c:pt>
                <c:pt idx="9596" formatCode="0">
                  <c:v>1.77</c:v>
                </c:pt>
                <c:pt idx="9599" formatCode="0">
                  <c:v>1.69</c:v>
                </c:pt>
                <c:pt idx="9600" formatCode="0">
                  <c:v>1.71</c:v>
                </c:pt>
                <c:pt idx="9601" formatCode="0">
                  <c:v>1.74</c:v>
                </c:pt>
                <c:pt idx="9602" formatCode="0">
                  <c:v>1.76</c:v>
                </c:pt>
                <c:pt idx="9606" formatCode="0">
                  <c:v>1.7</c:v>
                </c:pt>
                <c:pt idx="9607" formatCode="0">
                  <c:v>1.69</c:v>
                </c:pt>
                <c:pt idx="9608" formatCode="0">
                  <c:v>1.67</c:v>
                </c:pt>
                <c:pt idx="9609" formatCode="0">
                  <c:v>1.72</c:v>
                </c:pt>
                <c:pt idx="9610" formatCode="0">
                  <c:v>1.77</c:v>
                </c:pt>
                <c:pt idx="9613" formatCode="0">
                  <c:v>1.75</c:v>
                </c:pt>
                <c:pt idx="9614" formatCode="0">
                  <c:v>1.75</c:v>
                </c:pt>
                <c:pt idx="9615" formatCode="0">
                  <c:v>1.72</c:v>
                </c:pt>
                <c:pt idx="9616" formatCode="0">
                  <c:v>1.69</c:v>
                </c:pt>
                <c:pt idx="9617" formatCode="0">
                  <c:v>1.66</c:v>
                </c:pt>
                <c:pt idx="9620" formatCode="0">
                  <c:v>1.67</c:v>
                </c:pt>
                <c:pt idx="9621" formatCode="0">
                  <c:v>1.64</c:v>
                </c:pt>
                <c:pt idx="9622" formatCode="0">
                  <c:v>1.58</c:v>
                </c:pt>
                <c:pt idx="9623" formatCode="0">
                  <c:v>1.57</c:v>
                </c:pt>
                <c:pt idx="9624" formatCode="0">
                  <c:v>1.57</c:v>
                </c:pt>
                <c:pt idx="9627" formatCode="0">
                  <c:v>1.55</c:v>
                </c:pt>
                <c:pt idx="9628" formatCode="0">
                  <c:v>1.57</c:v>
                </c:pt>
                <c:pt idx="9629" formatCode="0">
                  <c:v>1.59</c:v>
                </c:pt>
                <c:pt idx="9630" formatCode="0">
                  <c:v>1.56</c:v>
                </c:pt>
                <c:pt idx="9631" formatCode="0">
                  <c:v>1.53</c:v>
                </c:pt>
                <c:pt idx="9634" formatCode="0">
                  <c:v>1.48</c:v>
                </c:pt>
                <c:pt idx="9635" formatCode="0">
                  <c:v>1.49</c:v>
                </c:pt>
                <c:pt idx="9636" formatCode="0">
                  <c:v>1.55</c:v>
                </c:pt>
                <c:pt idx="9637" formatCode="0">
                  <c:v>1.52</c:v>
                </c:pt>
                <c:pt idx="9638" formatCode="0">
                  <c:v>1.45</c:v>
                </c:pt>
                <c:pt idx="9641" formatCode="0">
                  <c:v>1.51</c:v>
                </c:pt>
                <c:pt idx="9642" formatCode="0">
                  <c:v>1.47</c:v>
                </c:pt>
                <c:pt idx="9643" formatCode="0">
                  <c:v>1.47</c:v>
                </c:pt>
                <c:pt idx="9644" formatCode="0">
                  <c:v>1.47</c:v>
                </c:pt>
                <c:pt idx="9645" formatCode="0">
                  <c:v>1.47</c:v>
                </c:pt>
                <c:pt idx="9648" formatCode="0">
                  <c:v>1.44</c:v>
                </c:pt>
                <c:pt idx="9649" formatCode="0">
                  <c:v>1.46</c:v>
                </c:pt>
                <c:pt idx="9650" formatCode="0">
                  <c:v>1.45</c:v>
                </c:pt>
                <c:pt idx="9651" formatCode="0">
                  <c:v>1.4</c:v>
                </c:pt>
                <c:pt idx="9652" formatCode="0">
                  <c:v>1.41</c:v>
                </c:pt>
                <c:pt idx="9655" formatCode="0">
                  <c:v>1.42</c:v>
                </c:pt>
                <c:pt idx="9656" formatCode="0">
                  <c:v>1.45</c:v>
                </c:pt>
                <c:pt idx="9657" formatCode="0">
                  <c:v>1.51</c:v>
                </c:pt>
                <c:pt idx="9658" formatCode="0">
                  <c:v>1.5</c:v>
                </c:pt>
                <c:pt idx="9659" formatCode="0">
                  <c:v>1.47</c:v>
                </c:pt>
                <c:pt idx="9662" formatCode="0">
                  <c:v>1.47</c:v>
                </c:pt>
                <c:pt idx="9663" formatCode="0">
                  <c:v>1.47</c:v>
                </c:pt>
                <c:pt idx="9664" formatCode="0">
                  <c:v>1.48</c:v>
                </c:pt>
                <c:pt idx="9665" formatCode="0">
                  <c:v>1.47</c:v>
                </c:pt>
                <c:pt idx="9666" formatCode="0">
                  <c:v>1.42</c:v>
                </c:pt>
                <c:pt idx="9670" formatCode="0">
                  <c:v>1.46</c:v>
                </c:pt>
                <c:pt idx="9671" formatCode="0">
                  <c:v>1.46</c:v>
                </c:pt>
                <c:pt idx="9672" formatCode="0">
                  <c:v>1.48</c:v>
                </c:pt>
                <c:pt idx="9673" formatCode="0">
                  <c:v>1.49</c:v>
                </c:pt>
                <c:pt idx="9676" formatCode="0">
                  <c:v>1.45</c:v>
                </c:pt>
                <c:pt idx="9677" formatCode="0">
                  <c:v>1.46</c:v>
                </c:pt>
                <c:pt idx="9678" formatCode="0">
                  <c:v>1.48</c:v>
                </c:pt>
                <c:pt idx="9679" formatCode="0">
                  <c:v>1.51</c:v>
                </c:pt>
                <c:pt idx="9680" formatCode="0">
                  <c:v>1.44</c:v>
                </c:pt>
                <c:pt idx="9683" formatCode="0">
                  <c:v>1.48</c:v>
                </c:pt>
                <c:pt idx="9684" formatCode="0">
                  <c:v>1.45</c:v>
                </c:pt>
                <c:pt idx="9685" formatCode="0">
                  <c:v>1.46</c:v>
                </c:pt>
                <c:pt idx="9686" formatCode="0">
                  <c:v>1.46</c:v>
                </c:pt>
                <c:pt idx="9687" formatCode="0">
                  <c:v>1.47</c:v>
                </c:pt>
                <c:pt idx="9690" formatCode="0">
                  <c:v>1.43</c:v>
                </c:pt>
                <c:pt idx="9691" formatCode="0">
                  <c:v>1.41</c:v>
                </c:pt>
                <c:pt idx="9692" formatCode="0">
                  <c:v>1.42</c:v>
                </c:pt>
                <c:pt idx="9693" formatCode="0">
                  <c:v>1.41</c:v>
                </c:pt>
                <c:pt idx="9694" formatCode="0">
                  <c:v>1.41</c:v>
                </c:pt>
                <c:pt idx="9697" formatCode="0">
                  <c:v>1.46</c:v>
                </c:pt>
                <c:pt idx="9698" formatCode="0">
                  <c:v>1.44</c:v>
                </c:pt>
                <c:pt idx="9699" formatCode="0">
                  <c:v>1.43</c:v>
                </c:pt>
                <c:pt idx="9700" formatCode="0">
                  <c:v>1.47</c:v>
                </c:pt>
                <c:pt idx="9701" formatCode="0">
                  <c:v>1.47</c:v>
                </c:pt>
                <c:pt idx="9705" formatCode="0">
                  <c:v>1.42</c:v>
                </c:pt>
                <c:pt idx="9706" formatCode="0">
                  <c:v>1.42</c:v>
                </c:pt>
                <c:pt idx="9707" formatCode="0">
                  <c:v>1.43</c:v>
                </c:pt>
                <c:pt idx="9708" formatCode="0">
                  <c:v>1.43</c:v>
                </c:pt>
                <c:pt idx="9711" formatCode="0">
                  <c:v>1.43</c:v>
                </c:pt>
                <c:pt idx="9712" formatCode="0">
                  <c:v>1.42</c:v>
                </c:pt>
                <c:pt idx="9713" formatCode="0">
                  <c:v>1.4</c:v>
                </c:pt>
                <c:pt idx="9714" formatCode="0">
                  <c:v>1.43</c:v>
                </c:pt>
                <c:pt idx="9715" formatCode="0">
                  <c:v>1.43</c:v>
                </c:pt>
                <c:pt idx="9718" formatCode="0">
                  <c:v>1.41</c:v>
                </c:pt>
                <c:pt idx="9719" formatCode="0">
                  <c:v>1.4</c:v>
                </c:pt>
                <c:pt idx="9720" formatCode="0">
                  <c:v>1.37</c:v>
                </c:pt>
                <c:pt idx="9721" formatCode="0">
                  <c:v>1.44</c:v>
                </c:pt>
                <c:pt idx="9722" formatCode="0">
                  <c:v>1.41</c:v>
                </c:pt>
                <c:pt idx="9725" formatCode="0">
                  <c:v>1.43</c:v>
                </c:pt>
                <c:pt idx="9726" formatCode="0">
                  <c:v>1.43</c:v>
                </c:pt>
                <c:pt idx="9727" formatCode="0">
                  <c:v>1.41</c:v>
                </c:pt>
                <c:pt idx="9728" formatCode="0">
                  <c:v>1.41</c:v>
                </c:pt>
                <c:pt idx="9729" formatCode="0">
                  <c:v>1.44</c:v>
                </c:pt>
                <c:pt idx="9732" formatCode="0">
                  <c:v>1.47</c:v>
                </c:pt>
                <c:pt idx="9733" formatCode="0">
                  <c:v>1.45</c:v>
                </c:pt>
                <c:pt idx="9735" formatCode="0">
                  <c:v>1.43</c:v>
                </c:pt>
                <c:pt idx="9736" formatCode="0">
                  <c:v>1.42</c:v>
                </c:pt>
                <c:pt idx="9739" formatCode="0">
                  <c:v>1.39</c:v>
                </c:pt>
                <c:pt idx="9740" formatCode="0">
                  <c:v>1.39</c:v>
                </c:pt>
                <c:pt idx="9741" formatCode="0">
                  <c:v>1.37</c:v>
                </c:pt>
                <c:pt idx="9742" formatCode="0">
                  <c:v>1.33</c:v>
                </c:pt>
                <c:pt idx="9743" formatCode="0">
                  <c:v>1.33</c:v>
                </c:pt>
                <c:pt idx="9746" formatCode="0">
                  <c:v>1.31</c:v>
                </c:pt>
                <c:pt idx="9747" formatCode="0">
                  <c:v>1.31</c:v>
                </c:pt>
                <c:pt idx="9748" formatCode="0">
                  <c:v>1.3</c:v>
                </c:pt>
                <c:pt idx="9750" formatCode="0">
                  <c:v>1.3</c:v>
                </c:pt>
                <c:pt idx="9753" formatCode="0">
                  <c:v>1.27</c:v>
                </c:pt>
                <c:pt idx="9754" formatCode="0">
                  <c:v>1.24</c:v>
                </c:pt>
                <c:pt idx="9755" formatCode="0">
                  <c:v>1.24</c:v>
                </c:pt>
                <c:pt idx="9756" formatCode="0">
                  <c:v>1.37</c:v>
                </c:pt>
                <c:pt idx="9757" formatCode="0">
                  <c:v>1.32</c:v>
                </c:pt>
                <c:pt idx="9760" formatCode="0">
                  <c:v>1.29</c:v>
                </c:pt>
                <c:pt idx="9761" formatCode="0">
                  <c:v>1.3</c:v>
                </c:pt>
                <c:pt idx="9762" formatCode="0">
                  <c:v>1.29</c:v>
                </c:pt>
                <c:pt idx="9763" formatCode="0">
                  <c:v>1.29</c:v>
                </c:pt>
                <c:pt idx="9764" formatCode="0">
                  <c:v>1.25</c:v>
                </c:pt>
                <c:pt idx="9767" formatCode="0">
                  <c:v>1.26</c:v>
                </c:pt>
                <c:pt idx="9768" formatCode="0">
                  <c:v>1.3</c:v>
                </c:pt>
                <c:pt idx="9769" formatCode="0">
                  <c:v>1.28</c:v>
                </c:pt>
                <c:pt idx="9770" formatCode="0">
                  <c:v>1.24</c:v>
                </c:pt>
                <c:pt idx="9771" formatCode="0">
                  <c:v>1.22</c:v>
                </c:pt>
                <c:pt idx="9774" formatCode="0">
                  <c:v>1.24</c:v>
                </c:pt>
                <c:pt idx="9775" formatCode="0">
                  <c:v>1.25</c:v>
                </c:pt>
                <c:pt idx="9776" formatCode="0">
                  <c:v>1.26</c:v>
                </c:pt>
                <c:pt idx="9777" formatCode="0">
                  <c:v>1.22</c:v>
                </c:pt>
                <c:pt idx="9781" formatCode="0">
                  <c:v>1.19</c:v>
                </c:pt>
                <c:pt idx="9782" formatCode="0">
                  <c:v>1.23</c:v>
                </c:pt>
                <c:pt idx="9783" formatCode="0">
                  <c:v>1.23</c:v>
                </c:pt>
                <c:pt idx="9784" formatCode="0">
                  <c:v>1.21</c:v>
                </c:pt>
                <c:pt idx="9788" formatCode="0">
                  <c:v>1.22</c:v>
                </c:pt>
                <c:pt idx="9789" formatCode="0">
                  <c:v>1.21</c:v>
                </c:pt>
                <c:pt idx="9790" formatCode="0">
                  <c:v>1.19</c:v>
                </c:pt>
                <c:pt idx="9791" formatCode="0">
                  <c:v>1.2</c:v>
                </c:pt>
                <c:pt idx="9792" formatCode="0">
                  <c:v>1.19</c:v>
                </c:pt>
                <c:pt idx="9795" formatCode="0">
                  <c:v>1.23</c:v>
                </c:pt>
                <c:pt idx="9796" formatCode="0">
                  <c:v>1.19</c:v>
                </c:pt>
                <c:pt idx="9797" formatCode="0">
                  <c:v>1.17</c:v>
                </c:pt>
                <c:pt idx="9798" formatCode="0">
                  <c:v>1.2</c:v>
                </c:pt>
                <c:pt idx="9799" formatCode="0">
                  <c:v>1.18</c:v>
                </c:pt>
                <c:pt idx="9803" formatCode="0">
                  <c:v>1.18</c:v>
                </c:pt>
                <c:pt idx="9804" formatCode="0">
                  <c:v>1.1599999999999999</c:v>
                </c:pt>
                <c:pt idx="9805" formatCode="0">
                  <c:v>1.18</c:v>
                </c:pt>
                <c:pt idx="9806" formatCode="0">
                  <c:v>1.19</c:v>
                </c:pt>
                <c:pt idx="9809" formatCode="0">
                  <c:v>1.1499999999999999</c:v>
                </c:pt>
                <c:pt idx="9810" formatCode="0">
                  <c:v>1.1599999999999999</c:v>
                </c:pt>
                <c:pt idx="9811" formatCode="0">
                  <c:v>1.18</c:v>
                </c:pt>
                <c:pt idx="9812" formatCode="0">
                  <c:v>1.17</c:v>
                </c:pt>
                <c:pt idx="9813" formatCode="0">
                  <c:v>1.18</c:v>
                </c:pt>
                <c:pt idx="9816" formatCode="0">
                  <c:v>1.1599999999999999</c:v>
                </c:pt>
                <c:pt idx="9817" formatCode="0">
                  <c:v>1.1200000000000001</c:v>
                </c:pt>
                <c:pt idx="9818" formatCode="0">
                  <c:v>1.1599999999999999</c:v>
                </c:pt>
                <c:pt idx="9819" formatCode="0">
                  <c:v>1.17</c:v>
                </c:pt>
                <c:pt idx="9820" formatCode="0">
                  <c:v>1.1200000000000001</c:v>
                </c:pt>
                <c:pt idx="9823" formatCode="0">
                  <c:v>1.0900000000000001</c:v>
                </c:pt>
                <c:pt idx="9824" formatCode="0">
                  <c:v>1.05</c:v>
                </c:pt>
                <c:pt idx="9825" formatCode="0">
                  <c:v>1</c:v>
                </c:pt>
                <c:pt idx="9826" formatCode="0">
                  <c:v>0.99</c:v>
                </c:pt>
                <c:pt idx="9827" formatCode="0">
                  <c:v>1.03</c:v>
                </c:pt>
                <c:pt idx="9831" formatCode="0">
                  <c:v>1.04</c:v>
                </c:pt>
                <c:pt idx="9832" formatCode="0">
                  <c:v>1.07</c:v>
                </c:pt>
                <c:pt idx="9833" formatCode="0">
                  <c:v>1.04</c:v>
                </c:pt>
                <c:pt idx="9834" formatCode="0">
                  <c:v>1</c:v>
                </c:pt>
                <c:pt idx="9837" formatCode="0">
                  <c:v>0.99</c:v>
                </c:pt>
                <c:pt idx="9838" formatCode="0">
                  <c:v>0.98</c:v>
                </c:pt>
                <c:pt idx="9839" formatCode="0">
                  <c:v>1</c:v>
                </c:pt>
                <c:pt idx="9840" formatCode="0">
                  <c:v>0.99</c:v>
                </c:pt>
                <c:pt idx="9841" formatCode="0">
                  <c:v>0.96</c:v>
                </c:pt>
                <c:pt idx="9844" formatCode="0">
                  <c:v>0.96</c:v>
                </c:pt>
                <c:pt idx="9845" formatCode="0">
                  <c:v>0.98</c:v>
                </c:pt>
                <c:pt idx="9846" formatCode="0">
                  <c:v>0.99</c:v>
                </c:pt>
                <c:pt idx="9847" formatCode="0">
                  <c:v>0.98</c:v>
                </c:pt>
                <c:pt idx="9848" formatCode="0">
                  <c:v>1</c:v>
                </c:pt>
                <c:pt idx="9851" formatCode="0">
                  <c:v>1</c:v>
                </c:pt>
                <c:pt idx="9852" formatCode="0">
                  <c:v>0.95</c:v>
                </c:pt>
                <c:pt idx="9853" formatCode="0">
                  <c:v>1</c:v>
                </c:pt>
                <c:pt idx="9854" formatCode="0">
                  <c:v>1</c:v>
                </c:pt>
                <c:pt idx="9855" formatCode="0">
                  <c:v>1.01</c:v>
                </c:pt>
                <c:pt idx="9858" formatCode="0">
                  <c:v>1</c:v>
                </c:pt>
                <c:pt idx="9859" formatCode="0">
                  <c:v>0.99</c:v>
                </c:pt>
                <c:pt idx="9860" formatCode="0">
                  <c:v>1.07</c:v>
                </c:pt>
                <c:pt idx="9861" formatCode="0">
                  <c:v>1.04</c:v>
                </c:pt>
                <c:pt idx="9862" formatCode="0">
                  <c:v>1.04</c:v>
                </c:pt>
                <c:pt idx="9865" formatCode="0">
                  <c:v>1.05</c:v>
                </c:pt>
                <c:pt idx="9866" formatCode="0">
                  <c:v>1.03</c:v>
                </c:pt>
                <c:pt idx="9867" formatCode="0">
                  <c:v>1.01</c:v>
                </c:pt>
                <c:pt idx="9868" formatCode="0">
                  <c:v>1.02</c:v>
                </c:pt>
                <c:pt idx="9872" formatCode="0">
                  <c:v>1</c:v>
                </c:pt>
                <c:pt idx="9873" formatCode="0">
                  <c:v>1.03</c:v>
                </c:pt>
                <c:pt idx="9874" formatCode="0">
                  <c:v>1.07</c:v>
                </c:pt>
                <c:pt idx="9875" formatCode="0">
                  <c:v>1.05</c:v>
                </c:pt>
                <c:pt idx="9876" formatCode="0">
                  <c:v>1.03</c:v>
                </c:pt>
                <c:pt idx="9879" formatCode="0">
                  <c:v>1.03</c:v>
                </c:pt>
                <c:pt idx="9880" formatCode="0">
                  <c:v>1.01</c:v>
                </c:pt>
                <c:pt idx="9881" formatCode="0">
                  <c:v>1.03</c:v>
                </c:pt>
                <c:pt idx="9882" formatCode="0">
                  <c:v>1</c:v>
                </c:pt>
                <c:pt idx="9883" formatCode="0">
                  <c:v>1.02</c:v>
                </c:pt>
                <c:pt idx="9886" formatCode="0">
                  <c:v>1.03</c:v>
                </c:pt>
                <c:pt idx="9887" formatCode="0">
                  <c:v>1.05</c:v>
                </c:pt>
                <c:pt idx="9888" formatCode="0">
                  <c:v>1.02</c:v>
                </c:pt>
                <c:pt idx="9889" formatCode="0">
                  <c:v>1.03</c:v>
                </c:pt>
                <c:pt idx="9890" formatCode="0">
                  <c:v>1.02</c:v>
                </c:pt>
                <c:pt idx="9893" formatCode="0">
                  <c:v>1.03</c:v>
                </c:pt>
                <c:pt idx="9894" formatCode="0">
                  <c:v>1.02</c:v>
                </c:pt>
                <c:pt idx="9895" formatCode="0">
                  <c:v>1.05</c:v>
                </c:pt>
                <c:pt idx="9896" formatCode="0">
                  <c:v>1.06</c:v>
                </c:pt>
                <c:pt idx="9897" formatCode="0">
                  <c:v>1.05</c:v>
                </c:pt>
                <c:pt idx="9900" formatCode="0">
                  <c:v>1.06</c:v>
                </c:pt>
                <c:pt idx="9901" formatCode="0">
                  <c:v>1.08</c:v>
                </c:pt>
                <c:pt idx="9902" formatCode="0">
                  <c:v>1.04</c:v>
                </c:pt>
                <c:pt idx="9903" formatCode="0">
                  <c:v>1.06</c:v>
                </c:pt>
                <c:pt idx="9904" formatCode="0">
                  <c:v>1.06</c:v>
                </c:pt>
                <c:pt idx="9907" formatCode="0">
                  <c:v>1.08</c:v>
                </c:pt>
                <c:pt idx="9908" formatCode="0">
                  <c:v>1.06</c:v>
                </c:pt>
                <c:pt idx="9909" formatCode="0">
                  <c:v>1.04</c:v>
                </c:pt>
                <c:pt idx="9910" formatCode="0">
                  <c:v>1.04</c:v>
                </c:pt>
                <c:pt idx="9911" formatCode="0">
                  <c:v>1.05</c:v>
                </c:pt>
                <c:pt idx="9914" formatCode="0">
                  <c:v>1.05</c:v>
                </c:pt>
                <c:pt idx="9915" formatCode="0">
                  <c:v>1.05</c:v>
                </c:pt>
                <c:pt idx="9916" formatCode="0">
                  <c:v>0.99</c:v>
                </c:pt>
                <c:pt idx="9917" formatCode="0">
                  <c:v>0.99</c:v>
                </c:pt>
                <c:pt idx="9918" formatCode="0">
                  <c:v>0.95</c:v>
                </c:pt>
                <c:pt idx="9921" formatCode="0">
                  <c:v>0.96</c:v>
                </c:pt>
                <c:pt idx="9922" formatCode="0">
                  <c:v>0.94</c:v>
                </c:pt>
                <c:pt idx="9923" formatCode="0">
                  <c:v>0.97</c:v>
                </c:pt>
                <c:pt idx="9924" formatCode="0">
                  <c:v>0.96</c:v>
                </c:pt>
                <c:pt idx="9925" formatCode="0">
                  <c:v>0.96</c:v>
                </c:pt>
                <c:pt idx="9928" formatCode="0">
                  <c:v>0.93</c:v>
                </c:pt>
                <c:pt idx="9929" formatCode="0">
                  <c:v>0.94</c:v>
                </c:pt>
                <c:pt idx="9930" formatCode="0">
                  <c:v>0.95</c:v>
                </c:pt>
                <c:pt idx="9931" formatCode="0">
                  <c:v>0.96</c:v>
                </c:pt>
                <c:pt idx="9932" formatCode="0">
                  <c:v>0.95</c:v>
                </c:pt>
                <c:pt idx="9936" formatCode="0">
                  <c:v>0.97</c:v>
                </c:pt>
                <c:pt idx="9937" formatCode="0">
                  <c:v>0.94</c:v>
                </c:pt>
                <c:pt idx="9938" formatCode="0">
                  <c:v>0.92</c:v>
                </c:pt>
                <c:pt idx="9939" formatCode="0">
                  <c:v>0.93</c:v>
                </c:pt>
                <c:pt idx="9942" formatCode="0">
                  <c:v>0.93</c:v>
                </c:pt>
                <c:pt idx="9943" formatCode="0">
                  <c:v>0.94</c:v>
                </c:pt>
                <c:pt idx="9944" formatCode="0">
                  <c:v>0.93</c:v>
                </c:pt>
                <c:pt idx="9945" formatCode="0">
                  <c:v>0.91</c:v>
                </c:pt>
                <c:pt idx="9946" formatCode="0">
                  <c:v>0.91</c:v>
                </c:pt>
                <c:pt idx="9949" formatCode="0">
                  <c:v>0.89</c:v>
                </c:pt>
                <c:pt idx="9950" formatCode="0">
                  <c:v>0.88</c:v>
                </c:pt>
                <c:pt idx="9951" formatCode="0">
                  <c:v>0.91</c:v>
                </c:pt>
                <c:pt idx="9952" formatCode="0">
                  <c:v>0.87</c:v>
                </c:pt>
                <c:pt idx="9953" formatCode="0">
                  <c:v>0.92</c:v>
                </c:pt>
                <c:pt idx="9956" formatCode="0">
                  <c:v>0.93</c:v>
                </c:pt>
                <c:pt idx="9957" formatCode="0">
                  <c:v>0.95</c:v>
                </c:pt>
                <c:pt idx="9958" formatCode="0">
                  <c:v>0.94</c:v>
                </c:pt>
                <c:pt idx="9959" formatCode="0">
                  <c:v>0.96</c:v>
                </c:pt>
                <c:pt idx="9960" formatCode="0">
                  <c:v>0.93</c:v>
                </c:pt>
                <c:pt idx="9963" formatCode="0">
                  <c:v>0.85</c:v>
                </c:pt>
                <c:pt idx="9964" formatCode="0">
                  <c:v>0.85</c:v>
                </c:pt>
                <c:pt idx="9965" formatCode="0">
                  <c:v>0.88</c:v>
                </c:pt>
                <c:pt idx="9966" formatCode="0">
                  <c:v>0.91</c:v>
                </c:pt>
                <c:pt idx="9967" formatCode="0">
                  <c:v>0.87</c:v>
                </c:pt>
                <c:pt idx="9971" formatCode="0">
                  <c:v>0.81</c:v>
                </c:pt>
                <c:pt idx="9972" formatCode="0">
                  <c:v>0.8</c:v>
                </c:pt>
                <c:pt idx="9973" formatCode="0">
                  <c:v>0.82</c:v>
                </c:pt>
                <c:pt idx="9974" formatCode="0">
                  <c:v>0.76</c:v>
                </c:pt>
                <c:pt idx="9977" formatCode="0">
                  <c:v>0.77</c:v>
                </c:pt>
                <c:pt idx="9978" formatCode="0">
                  <c:v>0.84</c:v>
                </c:pt>
                <c:pt idx="9979" formatCode="0">
                  <c:v>0.8</c:v>
                </c:pt>
                <c:pt idx="9980" formatCode="0">
                  <c:v>0.85</c:v>
                </c:pt>
                <c:pt idx="9981" formatCode="0">
                  <c:v>0.89</c:v>
                </c:pt>
                <c:pt idx="9984" formatCode="0">
                  <c:v>0.91</c:v>
                </c:pt>
                <c:pt idx="9985" formatCode="0">
                  <c:v>0.86</c:v>
                </c:pt>
                <c:pt idx="9986" formatCode="0">
                  <c:v>0.86</c:v>
                </c:pt>
                <c:pt idx="9987" formatCode="0">
                  <c:v>0.87</c:v>
                </c:pt>
                <c:pt idx="9988" formatCode="0">
                  <c:v>0.86</c:v>
                </c:pt>
                <c:pt idx="9991" formatCode="0">
                  <c:v>0.86</c:v>
                </c:pt>
                <c:pt idx="9992" formatCode="0">
                  <c:v>0.82</c:v>
                </c:pt>
                <c:pt idx="9993" formatCode="0">
                  <c:v>0.79</c:v>
                </c:pt>
                <c:pt idx="9994" formatCode="0">
                  <c:v>0.8</c:v>
                </c:pt>
                <c:pt idx="9995" formatCode="0">
                  <c:v>0.79</c:v>
                </c:pt>
                <c:pt idx="9998" formatCode="0">
                  <c:v>0.84</c:v>
                </c:pt>
                <c:pt idx="9999" formatCode="0">
                  <c:v>0.88</c:v>
                </c:pt>
                <c:pt idx="10000" formatCode="0">
                  <c:v>0.88</c:v>
                </c:pt>
                <c:pt idx="10001" formatCode="0">
                  <c:v>0.87</c:v>
                </c:pt>
                <c:pt idx="10002" formatCode="0">
                  <c:v>0.87</c:v>
                </c:pt>
                <c:pt idx="10005" formatCode="0">
                  <c:v>0.85</c:v>
                </c:pt>
                <c:pt idx="10006" formatCode="0">
                  <c:v>0.84</c:v>
                </c:pt>
                <c:pt idx="10007" formatCode="0">
                  <c:v>0.81</c:v>
                </c:pt>
                <c:pt idx="10008" formatCode="0">
                  <c:v>0.81</c:v>
                </c:pt>
                <c:pt idx="10009" formatCode="0">
                  <c:v>0.8</c:v>
                </c:pt>
                <c:pt idx="10012" formatCode="0">
                  <c:v>0.83</c:v>
                </c:pt>
                <c:pt idx="10013" formatCode="0">
                  <c:v>0.81</c:v>
                </c:pt>
                <c:pt idx="10014" formatCode="0">
                  <c:v>0.82</c:v>
                </c:pt>
                <c:pt idx="10015" formatCode="0">
                  <c:v>0.82</c:v>
                </c:pt>
                <c:pt idx="10016" formatCode="0">
                  <c:v>0.82</c:v>
                </c:pt>
                <c:pt idx="10019" formatCode="0">
                  <c:v>0.79</c:v>
                </c:pt>
                <c:pt idx="10020" formatCode="0">
                  <c:v>0.81</c:v>
                </c:pt>
                <c:pt idx="10021" formatCode="0">
                  <c:v>0.8</c:v>
                </c:pt>
                <c:pt idx="10022" formatCode="0">
                  <c:v>0.8</c:v>
                </c:pt>
                <c:pt idx="10023" formatCode="0">
                  <c:v>0.78</c:v>
                </c:pt>
                <c:pt idx="10026" formatCode="0">
                  <c:v>0.76</c:v>
                </c:pt>
                <c:pt idx="10027" formatCode="0">
                  <c:v>0.77</c:v>
                </c:pt>
                <c:pt idx="10028" formatCode="0">
                  <c:v>0.78</c:v>
                </c:pt>
                <c:pt idx="10029" formatCode="0">
                  <c:v>0.79</c:v>
                </c:pt>
                <c:pt idx="10030" formatCode="0">
                  <c:v>0.8</c:v>
                </c:pt>
                <c:pt idx="10034" formatCode="0">
                  <c:v>0.81</c:v>
                </c:pt>
                <c:pt idx="10035" formatCode="0">
                  <c:v>0.8</c:v>
                </c:pt>
                <c:pt idx="10036" formatCode="0">
                  <c:v>0.83</c:v>
                </c:pt>
                <c:pt idx="10037" formatCode="0">
                  <c:v>0.88</c:v>
                </c:pt>
                <c:pt idx="10040" formatCode="0">
                  <c:v>0.89</c:v>
                </c:pt>
                <c:pt idx="10041" formatCode="0">
                  <c:v>0.93</c:v>
                </c:pt>
                <c:pt idx="10042" formatCode="0">
                  <c:v>0.93</c:v>
                </c:pt>
                <c:pt idx="10043" formatCode="0">
                  <c:v>0.97</c:v>
                </c:pt>
                <c:pt idx="10044" formatCode="0">
                  <c:v>0.93</c:v>
                </c:pt>
                <c:pt idx="10047" formatCode="0">
                  <c:v>0.91</c:v>
                </c:pt>
                <c:pt idx="10048" formatCode="0">
                  <c:v>0.9</c:v>
                </c:pt>
                <c:pt idx="10049" formatCode="0">
                  <c:v>0.87</c:v>
                </c:pt>
                <c:pt idx="10050" formatCode="0">
                  <c:v>0.84</c:v>
                </c:pt>
                <c:pt idx="10051" formatCode="0">
                  <c:v>0.85</c:v>
                </c:pt>
                <c:pt idx="10054" formatCode="0">
                  <c:v>0.83</c:v>
                </c:pt>
                <c:pt idx="10055" formatCode="0">
                  <c:v>0.81</c:v>
                </c:pt>
                <c:pt idx="10056" formatCode="0">
                  <c:v>0.82</c:v>
                </c:pt>
                <c:pt idx="10057" formatCode="0">
                  <c:v>0.83</c:v>
                </c:pt>
                <c:pt idx="10058" formatCode="0">
                  <c:v>0.83</c:v>
                </c:pt>
                <c:pt idx="10061" formatCode="0">
                  <c:v>0.83</c:v>
                </c:pt>
                <c:pt idx="10062" formatCode="0">
                  <c:v>0.87</c:v>
                </c:pt>
                <c:pt idx="10063" formatCode="0">
                  <c:v>0.87</c:v>
                </c:pt>
                <c:pt idx="10064" formatCode="0">
                  <c:v>0.89</c:v>
                </c:pt>
                <c:pt idx="10065" formatCode="0">
                  <c:v>0.9</c:v>
                </c:pt>
                <c:pt idx="10069" formatCode="0">
                  <c:v>0.9</c:v>
                </c:pt>
                <c:pt idx="10070" formatCode="0">
                  <c:v>0.92</c:v>
                </c:pt>
                <c:pt idx="10071" formatCode="0">
                  <c:v>0.9</c:v>
                </c:pt>
                <c:pt idx="10072" formatCode="0">
                  <c:v>0.96</c:v>
                </c:pt>
                <c:pt idx="10075" formatCode="0">
                  <c:v>0.96</c:v>
                </c:pt>
                <c:pt idx="10076" formatCode="0">
                  <c:v>0.93</c:v>
                </c:pt>
                <c:pt idx="10077" formatCode="0">
                  <c:v>0.95</c:v>
                </c:pt>
                <c:pt idx="10078" formatCode="0">
                  <c:v>0.92</c:v>
                </c:pt>
                <c:pt idx="10079" formatCode="0">
                  <c:v>0.9</c:v>
                </c:pt>
                <c:pt idx="10082" formatCode="0">
                  <c:v>0.93</c:v>
                </c:pt>
                <c:pt idx="10083" formatCode="0">
                  <c:v>0.91</c:v>
                </c:pt>
                <c:pt idx="10084" formatCode="0">
                  <c:v>0.93</c:v>
                </c:pt>
                <c:pt idx="10085" formatCode="0">
                  <c:v>0.98</c:v>
                </c:pt>
                <c:pt idx="10086" formatCode="0">
                  <c:v>1</c:v>
                </c:pt>
                <c:pt idx="10089" formatCode="0">
                  <c:v>0.98</c:v>
                </c:pt>
                <c:pt idx="10090" formatCode="0">
                  <c:v>1</c:v>
                </c:pt>
                <c:pt idx="10091" formatCode="0">
                  <c:v>1</c:v>
                </c:pt>
                <c:pt idx="10092" formatCode="0">
                  <c:v>1.01</c:v>
                </c:pt>
                <c:pt idx="10093" formatCode="0">
                  <c:v>0.99</c:v>
                </c:pt>
                <c:pt idx="10096" formatCode="0">
                  <c:v>1.01</c:v>
                </c:pt>
                <c:pt idx="10097" formatCode="0">
                  <c:v>1.01</c:v>
                </c:pt>
                <c:pt idx="10098" formatCode="0">
                  <c:v>1.17</c:v>
                </c:pt>
                <c:pt idx="10099" formatCode="0">
                  <c:v>1.23</c:v>
                </c:pt>
                <c:pt idx="10103" formatCode="0">
                  <c:v>1.23</c:v>
                </c:pt>
                <c:pt idx="10104" formatCode="0">
                  <c:v>1.21</c:v>
                </c:pt>
                <c:pt idx="10105" formatCode="0">
                  <c:v>1.22</c:v>
                </c:pt>
                <c:pt idx="10106" formatCode="0">
                  <c:v>1.25</c:v>
                </c:pt>
                <c:pt idx="10107" formatCode="0">
                  <c:v>1.27</c:v>
                </c:pt>
                <c:pt idx="10110" formatCode="0">
                  <c:v>1.25</c:v>
                </c:pt>
                <c:pt idx="10111" formatCode="0">
                  <c:v>1.24</c:v>
                </c:pt>
                <c:pt idx="10112" formatCode="0">
                  <c:v>1.24</c:v>
                </c:pt>
                <c:pt idx="10114" formatCode="0">
                  <c:v>1.24</c:v>
                </c:pt>
                <c:pt idx="10117" formatCode="0">
                  <c:v>1.21</c:v>
                </c:pt>
                <c:pt idx="10118" formatCode="0">
                  <c:v>1.21</c:v>
                </c:pt>
                <c:pt idx="10119" formatCode="0">
                  <c:v>1.26</c:v>
                </c:pt>
                <c:pt idx="10120" formatCode="0">
                  <c:v>1.31</c:v>
                </c:pt>
                <c:pt idx="10121" formatCode="0">
                  <c:v>1.29</c:v>
                </c:pt>
                <c:pt idx="10124" formatCode="0">
                  <c:v>1.26</c:v>
                </c:pt>
                <c:pt idx="10125" formatCode="0">
                  <c:v>1.27</c:v>
                </c:pt>
                <c:pt idx="10126" formatCode="0">
                  <c:v>1.24</c:v>
                </c:pt>
                <c:pt idx="10127" formatCode="0">
                  <c:v>1.28</c:v>
                </c:pt>
                <c:pt idx="10128" formatCode="0">
                  <c:v>1.32</c:v>
                </c:pt>
                <c:pt idx="10131" formatCode="0">
                  <c:v>1.34</c:v>
                </c:pt>
                <c:pt idx="10132" formatCode="0">
                  <c:v>1.31</c:v>
                </c:pt>
                <c:pt idx="10133" formatCode="0">
                  <c:v>1.27</c:v>
                </c:pt>
                <c:pt idx="10134" formatCode="0">
                  <c:v>1.31</c:v>
                </c:pt>
                <c:pt idx="10135" formatCode="0">
                  <c:v>1.32</c:v>
                </c:pt>
                <c:pt idx="10138" formatCode="0">
                  <c:v>1.3</c:v>
                </c:pt>
                <c:pt idx="10139" formatCode="0">
                  <c:v>1.32</c:v>
                </c:pt>
                <c:pt idx="10140" formatCode="0">
                  <c:v>1.34</c:v>
                </c:pt>
                <c:pt idx="10141" formatCode="0">
                  <c:v>1.33</c:v>
                </c:pt>
                <c:pt idx="10142" formatCode="0">
                  <c:v>1.33</c:v>
                </c:pt>
                <c:pt idx="10146" formatCode="0">
                  <c:v>1.29</c:v>
                </c:pt>
                <c:pt idx="10147" formatCode="0">
                  <c:v>1.25</c:v>
                </c:pt>
                <c:pt idx="10148" formatCode="0">
                  <c:v>1.27</c:v>
                </c:pt>
                <c:pt idx="10149" formatCode="0">
                  <c:v>1.25</c:v>
                </c:pt>
                <c:pt idx="10153" formatCode="0">
                  <c:v>1.23</c:v>
                </c:pt>
                <c:pt idx="10154" formatCode="0">
                  <c:v>1.22</c:v>
                </c:pt>
                <c:pt idx="10155" formatCode="0">
                  <c:v>1.2</c:v>
                </c:pt>
                <c:pt idx="10156" formatCode="0">
                  <c:v>1.2</c:v>
                </c:pt>
                <c:pt idx="10159" formatCode="0">
                  <c:v>1.17</c:v>
                </c:pt>
                <c:pt idx="10160" formatCode="0">
                  <c:v>1.19</c:v>
                </c:pt>
                <c:pt idx="10161" formatCode="0">
                  <c:v>1.18</c:v>
                </c:pt>
                <c:pt idx="10162" formatCode="0">
                  <c:v>1.18</c:v>
                </c:pt>
                <c:pt idx="10163" formatCode="0">
                  <c:v>1.19</c:v>
                </c:pt>
                <c:pt idx="10167" formatCode="0">
                  <c:v>1.1599999999999999</c:v>
                </c:pt>
                <c:pt idx="10168" formatCode="0">
                  <c:v>1.19</c:v>
                </c:pt>
                <c:pt idx="10169" formatCode="0">
                  <c:v>1.22</c:v>
                </c:pt>
                <c:pt idx="10170" formatCode="0">
                  <c:v>1.28</c:v>
                </c:pt>
                <c:pt idx="10173" formatCode="0">
                  <c:v>1.25</c:v>
                </c:pt>
                <c:pt idx="10174" formatCode="0">
                  <c:v>1.26</c:v>
                </c:pt>
                <c:pt idx="10175" formatCode="0">
                  <c:v>1.3</c:v>
                </c:pt>
                <c:pt idx="10176" formatCode="0">
                  <c:v>1.3</c:v>
                </c:pt>
                <c:pt idx="10177" formatCode="0">
                  <c:v>1.27</c:v>
                </c:pt>
                <c:pt idx="10180" formatCode="0">
                  <c:v>1.27</c:v>
                </c:pt>
                <c:pt idx="10181" formatCode="0">
                  <c:v>1.26</c:v>
                </c:pt>
                <c:pt idx="10182" formatCode="0">
                  <c:v>1.26</c:v>
                </c:pt>
                <c:pt idx="10183" formatCode="0">
                  <c:v>1.27</c:v>
                </c:pt>
                <c:pt idx="10184" formatCode="0">
                  <c:v>1.28</c:v>
                </c:pt>
                <c:pt idx="10187" formatCode="0">
                  <c:v>1.26</c:v>
                </c:pt>
                <c:pt idx="10188" formatCode="0">
                  <c:v>1.24</c:v>
                </c:pt>
                <c:pt idx="10189" formatCode="0">
                  <c:v>1.19</c:v>
                </c:pt>
                <c:pt idx="10190" formatCode="0">
                  <c:v>1.2</c:v>
                </c:pt>
                <c:pt idx="10191" formatCode="0">
                  <c:v>1.21</c:v>
                </c:pt>
                <c:pt idx="10194" formatCode="0">
                  <c:v>1.23</c:v>
                </c:pt>
                <c:pt idx="10195" formatCode="0">
                  <c:v>1.22</c:v>
                </c:pt>
                <c:pt idx="10196" formatCode="0">
                  <c:v>1.24</c:v>
                </c:pt>
                <c:pt idx="10197" formatCode="0">
                  <c:v>1.23</c:v>
                </c:pt>
                <c:pt idx="10198" formatCode="0">
                  <c:v>1.21</c:v>
                </c:pt>
                <c:pt idx="10202" formatCode="0">
                  <c:v>1.21</c:v>
                </c:pt>
                <c:pt idx="10203" formatCode="0">
                  <c:v>1.2</c:v>
                </c:pt>
                <c:pt idx="10204" formatCode="0">
                  <c:v>1.2</c:v>
                </c:pt>
                <c:pt idx="10205" formatCode="0">
                  <c:v>1.19</c:v>
                </c:pt>
                <c:pt idx="10208" formatCode="0">
                  <c:v>1.1599999999999999</c:v>
                </c:pt>
                <c:pt idx="10209" formatCode="0">
                  <c:v>1.1399999999999999</c:v>
                </c:pt>
                <c:pt idx="10210" formatCode="0">
                  <c:v>1.17</c:v>
                </c:pt>
                <c:pt idx="10211" formatCode="0">
                  <c:v>1.17</c:v>
                </c:pt>
                <c:pt idx="10212" formatCode="0">
                  <c:v>1.17</c:v>
                </c:pt>
                <c:pt idx="10215" formatCode="0">
                  <c:v>1.18</c:v>
                </c:pt>
                <c:pt idx="10216" formatCode="0">
                  <c:v>1.2</c:v>
                </c:pt>
                <c:pt idx="10217" formatCode="0">
                  <c:v>1.21</c:v>
                </c:pt>
                <c:pt idx="10218" formatCode="0">
                  <c:v>1.23</c:v>
                </c:pt>
                <c:pt idx="10219" formatCode="0">
                  <c:v>1.22</c:v>
                </c:pt>
                <c:pt idx="10222" formatCode="0">
                  <c:v>1.22</c:v>
                </c:pt>
                <c:pt idx="10223" formatCode="0">
                  <c:v>1.2</c:v>
                </c:pt>
                <c:pt idx="10224" formatCode="0">
                  <c:v>1.18</c:v>
                </c:pt>
                <c:pt idx="10225" formatCode="0">
                  <c:v>1.18</c:v>
                </c:pt>
                <c:pt idx="10226" formatCode="0">
                  <c:v>1.17</c:v>
                </c:pt>
                <c:pt idx="10229" formatCode="0">
                  <c:v>1.17</c:v>
                </c:pt>
                <c:pt idx="10230" formatCode="0">
                  <c:v>1.1599999999999999</c:v>
                </c:pt>
                <c:pt idx="10231" formatCode="0">
                  <c:v>1.1299999999999999</c:v>
                </c:pt>
                <c:pt idx="10232" formatCode="0">
                  <c:v>1.1499999999999999</c:v>
                </c:pt>
                <c:pt idx="10233" formatCode="0">
                  <c:v>1.1399999999999999</c:v>
                </c:pt>
                <c:pt idx="10236" formatCode="0">
                  <c:v>1.1100000000000001</c:v>
                </c:pt>
                <c:pt idx="10237" formatCode="0">
                  <c:v>1.1200000000000001</c:v>
                </c:pt>
                <c:pt idx="10238" formatCode="0">
                  <c:v>1.1299999999999999</c:v>
                </c:pt>
                <c:pt idx="10239" formatCode="0">
                  <c:v>1.1399999999999999</c:v>
                </c:pt>
                <c:pt idx="10240" formatCode="0">
                  <c:v>1.1299999999999999</c:v>
                </c:pt>
                <c:pt idx="10243" formatCode="0">
                  <c:v>1.1100000000000001</c:v>
                </c:pt>
                <c:pt idx="10244" formatCode="0">
                  <c:v>1.1100000000000001</c:v>
                </c:pt>
                <c:pt idx="10245" formatCode="0">
                  <c:v>1.1000000000000001</c:v>
                </c:pt>
                <c:pt idx="10246" formatCode="0">
                  <c:v>1.1000000000000001</c:v>
                </c:pt>
                <c:pt idx="10247" formatCode="0">
                  <c:v>1.0900000000000001</c:v>
                </c:pt>
                <c:pt idx="10250" formatCode="0">
                  <c:v>1.08</c:v>
                </c:pt>
                <c:pt idx="10251" formatCode="0">
                  <c:v>1.08</c:v>
                </c:pt>
                <c:pt idx="10252" formatCode="0">
                  <c:v>1.04</c:v>
                </c:pt>
                <c:pt idx="10253" formatCode="0">
                  <c:v>1.03</c:v>
                </c:pt>
                <c:pt idx="10257" formatCode="0">
                  <c:v>1.05</c:v>
                </c:pt>
                <c:pt idx="10258" formatCode="0">
                  <c:v>1</c:v>
                </c:pt>
                <c:pt idx="10259" formatCode="0">
                  <c:v>1.02</c:v>
                </c:pt>
                <c:pt idx="10260" formatCode="0">
                  <c:v>1.03</c:v>
                </c:pt>
                <c:pt idx="10261" formatCode="0">
                  <c:v>1.04</c:v>
                </c:pt>
                <c:pt idx="10264" formatCode="0">
                  <c:v>1.03</c:v>
                </c:pt>
                <c:pt idx="10265" formatCode="0">
                  <c:v>1.06</c:v>
                </c:pt>
                <c:pt idx="10266" formatCode="0">
                  <c:v>1.04</c:v>
                </c:pt>
                <c:pt idx="10267" formatCode="0">
                  <c:v>1.05</c:v>
                </c:pt>
                <c:pt idx="10268" formatCode="0">
                  <c:v>1.01</c:v>
                </c:pt>
                <c:pt idx="10271" formatCode="0">
                  <c:v>1.05</c:v>
                </c:pt>
                <c:pt idx="10272" formatCode="0">
                  <c:v>1.02</c:v>
                </c:pt>
                <c:pt idx="10273" formatCode="0">
                  <c:v>1.03</c:v>
                </c:pt>
                <c:pt idx="10274" formatCode="0">
                  <c:v>1.04</c:v>
                </c:pt>
                <c:pt idx="10275" formatCode="0">
                  <c:v>1.04</c:v>
                </c:pt>
                <c:pt idx="10278" formatCode="0">
                  <c:v>1.06</c:v>
                </c:pt>
                <c:pt idx="10279" formatCode="0">
                  <c:v>1.05</c:v>
                </c:pt>
                <c:pt idx="10280" formatCode="0">
                  <c:v>1.06</c:v>
                </c:pt>
                <c:pt idx="10281" formatCode="0">
                  <c:v>1.04</c:v>
                </c:pt>
                <c:pt idx="10282" formatCode="0">
                  <c:v>1.04</c:v>
                </c:pt>
                <c:pt idx="10285" formatCode="0">
                  <c:v>1.03</c:v>
                </c:pt>
                <c:pt idx="10286" formatCode="0">
                  <c:v>1.04</c:v>
                </c:pt>
                <c:pt idx="10287" formatCode="0">
                  <c:v>0.96</c:v>
                </c:pt>
                <c:pt idx="10288" formatCode="0">
                  <c:v>0.96</c:v>
                </c:pt>
                <c:pt idx="10289" formatCode="0">
                  <c:v>0.95</c:v>
                </c:pt>
                <c:pt idx="10292" formatCode="0">
                  <c:v>0.96</c:v>
                </c:pt>
                <c:pt idx="10293" formatCode="0">
                  <c:v>0.98</c:v>
                </c:pt>
                <c:pt idx="10294" formatCode="0">
                  <c:v>0.97</c:v>
                </c:pt>
                <c:pt idx="10295" formatCode="0">
                  <c:v>0.95</c:v>
                </c:pt>
                <c:pt idx="10296" formatCode="0">
                  <c:v>0.95</c:v>
                </c:pt>
                <c:pt idx="10300" formatCode="0">
                  <c:v>0.93</c:v>
                </c:pt>
                <c:pt idx="10301" formatCode="0">
                  <c:v>0.93</c:v>
                </c:pt>
                <c:pt idx="10302" formatCode="0">
                  <c:v>0.93</c:v>
                </c:pt>
                <c:pt idx="10303" formatCode="0">
                  <c:v>0.87</c:v>
                </c:pt>
                <c:pt idx="10306" formatCode="0">
                  <c:v>0.86</c:v>
                </c:pt>
                <c:pt idx="10307" formatCode="0">
                  <c:v>0.84</c:v>
                </c:pt>
                <c:pt idx="10308" formatCode="0">
                  <c:v>0.86</c:v>
                </c:pt>
                <c:pt idx="10309" formatCode="0">
                  <c:v>0.86</c:v>
                </c:pt>
                <c:pt idx="10310" formatCode="0">
                  <c:v>0.86</c:v>
                </c:pt>
                <c:pt idx="10313" formatCode="0">
                  <c:v>0.86</c:v>
                </c:pt>
                <c:pt idx="10314" formatCode="0">
                  <c:v>0.83</c:v>
                </c:pt>
                <c:pt idx="10315" formatCode="0">
                  <c:v>0.8</c:v>
                </c:pt>
                <c:pt idx="10316" formatCode="0">
                  <c:v>0.81</c:v>
                </c:pt>
                <c:pt idx="10317" formatCode="0">
                  <c:v>0.84</c:v>
                </c:pt>
                <c:pt idx="10320" formatCode="0">
                  <c:v>0.83</c:v>
                </c:pt>
                <c:pt idx="10321" formatCode="0">
                  <c:v>0.8</c:v>
                </c:pt>
                <c:pt idx="10322" formatCode="0">
                  <c:v>0.8</c:v>
                </c:pt>
                <c:pt idx="10323" formatCode="0">
                  <c:v>0.81</c:v>
                </c:pt>
                <c:pt idx="10324" formatCode="0">
                  <c:v>0.81</c:v>
                </c:pt>
                <c:pt idx="10327" formatCode="0">
                  <c:v>0.78</c:v>
                </c:pt>
                <c:pt idx="10328" formatCode="0">
                  <c:v>0.83</c:v>
                </c:pt>
                <c:pt idx="10329" formatCode="0">
                  <c:v>0.88</c:v>
                </c:pt>
                <c:pt idx="10330" formatCode="0">
                  <c:v>0.89</c:v>
                </c:pt>
                <c:pt idx="10331" formatCode="0">
                  <c:v>0.93</c:v>
                </c:pt>
                <c:pt idx="10334" formatCode="0">
                  <c:v>0.94</c:v>
                </c:pt>
                <c:pt idx="10336" formatCode="0">
                  <c:v>0.92</c:v>
                </c:pt>
                <c:pt idx="10337" formatCode="0">
                  <c:v>0.97</c:v>
                </c:pt>
                <c:pt idx="10338" formatCode="0">
                  <c:v>0.99</c:v>
                </c:pt>
                <c:pt idx="10341" formatCode="0">
                  <c:v>0.98</c:v>
                </c:pt>
                <c:pt idx="10342" formatCode="0">
                  <c:v>1</c:v>
                </c:pt>
                <c:pt idx="10343" formatCode="0">
                  <c:v>0.98</c:v>
                </c:pt>
                <c:pt idx="10344" formatCode="0">
                  <c:v>0.98</c:v>
                </c:pt>
                <c:pt idx="10345" formatCode="0">
                  <c:v>0.98</c:v>
                </c:pt>
                <c:pt idx="10348" formatCode="0">
                  <c:v>0.95</c:v>
                </c:pt>
                <c:pt idx="10349" formatCode="0">
                  <c:v>0.91</c:v>
                </c:pt>
                <c:pt idx="10350" formatCode="0">
                  <c:v>0.9</c:v>
                </c:pt>
                <c:pt idx="10351" formatCode="0">
                  <c:v>0.9</c:v>
                </c:pt>
                <c:pt idx="10352" formatCode="0">
                  <c:v>0.88</c:v>
                </c:pt>
                <c:pt idx="10355" formatCode="0">
                  <c:v>0.89</c:v>
                </c:pt>
                <c:pt idx="10356" formatCode="0">
                  <c:v>0.93</c:v>
                </c:pt>
                <c:pt idx="10357" formatCode="0">
                  <c:v>0.93</c:v>
                </c:pt>
                <c:pt idx="10358" formatCode="0">
                  <c:v>0.96</c:v>
                </c:pt>
                <c:pt idx="10359" formatCode="0">
                  <c:v>0.96</c:v>
                </c:pt>
                <c:pt idx="10362" formatCode="0">
                  <c:v>0.96</c:v>
                </c:pt>
                <c:pt idx="10363" formatCode="0">
                  <c:v>0.92</c:v>
                </c:pt>
                <c:pt idx="10364" formatCode="0">
                  <c:v>0.91</c:v>
                </c:pt>
                <c:pt idx="10365" formatCode="0">
                  <c:v>0.9</c:v>
                </c:pt>
                <c:pt idx="10366" formatCode="0">
                  <c:v>0.91</c:v>
                </c:pt>
                <c:pt idx="10369" formatCode="0">
                  <c:v>0.9</c:v>
                </c:pt>
                <c:pt idx="10370" formatCode="0">
                  <c:v>0.93</c:v>
                </c:pt>
                <c:pt idx="10371" formatCode="0">
                  <c:v>0.91</c:v>
                </c:pt>
                <c:pt idx="10372" formatCode="0">
                  <c:v>0.87</c:v>
                </c:pt>
                <c:pt idx="10373" formatCode="0">
                  <c:v>0.89</c:v>
                </c:pt>
                <c:pt idx="10376" formatCode="0">
                  <c:v>0.89</c:v>
                </c:pt>
                <c:pt idx="10377" formatCode="0">
                  <c:v>0.92</c:v>
                </c:pt>
                <c:pt idx="10378" formatCode="0">
                  <c:v>0.9</c:v>
                </c:pt>
                <c:pt idx="10379" formatCode="0">
                  <c:v>0.87</c:v>
                </c:pt>
                <c:pt idx="10380" formatCode="0">
                  <c:v>0.86</c:v>
                </c:pt>
                <c:pt idx="10383" formatCode="0">
                  <c:v>0.86</c:v>
                </c:pt>
                <c:pt idx="10384" formatCode="0">
                  <c:v>0.89</c:v>
                </c:pt>
                <c:pt idx="10385" formatCode="0">
                  <c:v>0.85</c:v>
                </c:pt>
                <c:pt idx="10386" formatCode="0">
                  <c:v>0.86</c:v>
                </c:pt>
                <c:pt idx="10387" formatCode="0">
                  <c:v>0.82</c:v>
                </c:pt>
                <c:pt idx="10390" formatCode="0">
                  <c:v>0.83</c:v>
                </c:pt>
                <c:pt idx="10391" formatCode="0">
                  <c:v>0.8</c:v>
                </c:pt>
                <c:pt idx="10392" formatCode="0">
                  <c:v>0.82</c:v>
                </c:pt>
                <c:pt idx="10393" formatCode="0">
                  <c:v>0.79</c:v>
                </c:pt>
                <c:pt idx="10394" formatCode="0">
                  <c:v>0.81</c:v>
                </c:pt>
                <c:pt idx="10398" formatCode="0">
                  <c:v>0.77</c:v>
                </c:pt>
                <c:pt idx="10399" formatCode="0">
                  <c:v>0.8</c:v>
                </c:pt>
                <c:pt idx="10400" formatCode="0">
                  <c:v>0.78</c:v>
                </c:pt>
                <c:pt idx="10401" formatCode="0">
                  <c:v>0.79</c:v>
                </c:pt>
                <c:pt idx="10404" formatCode="0">
                  <c:v>0.82</c:v>
                </c:pt>
                <c:pt idx="10405" formatCode="0">
                  <c:v>0.84</c:v>
                </c:pt>
                <c:pt idx="10406" formatCode="0">
                  <c:v>0.85</c:v>
                </c:pt>
                <c:pt idx="10407" formatCode="0">
                  <c:v>0.83</c:v>
                </c:pt>
                <c:pt idx="10408" formatCode="0">
                  <c:v>0.81</c:v>
                </c:pt>
                <c:pt idx="10411" formatCode="0">
                  <c:v>0.83</c:v>
                </c:pt>
                <c:pt idx="10412" formatCode="0">
                  <c:v>0.84</c:v>
                </c:pt>
                <c:pt idx="10413" formatCode="0">
                  <c:v>0.83</c:v>
                </c:pt>
                <c:pt idx="10414" formatCode="0">
                  <c:v>0.82</c:v>
                </c:pt>
                <c:pt idx="10415" formatCode="0">
                  <c:v>0.8</c:v>
                </c:pt>
                <c:pt idx="10418" formatCode="0">
                  <c:v>0.78</c:v>
                </c:pt>
                <c:pt idx="10419" formatCode="0">
                  <c:v>0.79</c:v>
                </c:pt>
                <c:pt idx="10420" formatCode="0">
                  <c:v>0.84</c:v>
                </c:pt>
                <c:pt idx="10421" formatCode="0">
                  <c:v>0.86</c:v>
                </c:pt>
                <c:pt idx="10422" formatCode="0">
                  <c:v>0.86</c:v>
                </c:pt>
                <c:pt idx="10425" formatCode="0">
                  <c:v>0.85</c:v>
                </c:pt>
                <c:pt idx="10426" formatCode="0">
                  <c:v>0.86</c:v>
                </c:pt>
                <c:pt idx="10427" formatCode="0">
                  <c:v>0.86</c:v>
                </c:pt>
                <c:pt idx="10428" formatCode="0">
                  <c:v>0.86</c:v>
                </c:pt>
                <c:pt idx="10429" formatCode="0">
                  <c:v>0.83</c:v>
                </c:pt>
                <c:pt idx="10433" formatCode="0">
                  <c:v>0.84</c:v>
                </c:pt>
                <c:pt idx="10434" formatCode="0">
                  <c:v>0.84</c:v>
                </c:pt>
                <c:pt idx="10435" formatCode="0">
                  <c:v>0.82</c:v>
                </c:pt>
                <c:pt idx="10436" formatCode="0">
                  <c:v>0.77</c:v>
                </c:pt>
                <c:pt idx="10439" formatCode="0">
                  <c:v>0.76</c:v>
                </c:pt>
                <c:pt idx="10440" formatCode="0">
                  <c:v>0.76</c:v>
                </c:pt>
                <c:pt idx="10441" formatCode="0">
                  <c:v>0.75</c:v>
                </c:pt>
                <c:pt idx="10442" formatCode="0">
                  <c:v>0.75</c:v>
                </c:pt>
                <c:pt idx="10443" formatCode="0">
                  <c:v>0.79</c:v>
                </c:pt>
                <c:pt idx="10446" formatCode="0">
                  <c:v>0.8</c:v>
                </c:pt>
                <c:pt idx="10447" formatCode="0">
                  <c:v>0.82</c:v>
                </c:pt>
                <c:pt idx="10448" formatCode="0">
                  <c:v>0.83</c:v>
                </c:pt>
                <c:pt idx="10449" formatCode="0">
                  <c:v>0.83</c:v>
                </c:pt>
                <c:pt idx="10450" formatCode="0">
                  <c:v>0.83</c:v>
                </c:pt>
                <c:pt idx="10453" formatCode="0">
                  <c:v>0.79</c:v>
                </c:pt>
                <c:pt idx="10454" formatCode="0">
                  <c:v>0.78</c:v>
                </c:pt>
                <c:pt idx="10455" formatCode="0">
                  <c:v>0.76</c:v>
                </c:pt>
                <c:pt idx="10456" formatCode="0">
                  <c:v>0.74</c:v>
                </c:pt>
                <c:pt idx="10457" formatCode="0">
                  <c:v>0.71</c:v>
                </c:pt>
                <c:pt idx="10460" formatCode="0">
                  <c:v>0.71</c:v>
                </c:pt>
                <c:pt idx="10461" formatCode="0">
                  <c:v>0.69</c:v>
                </c:pt>
                <c:pt idx="10462" formatCode="0">
                  <c:v>0.67</c:v>
                </c:pt>
                <c:pt idx="10463" formatCode="0">
                  <c:v>0.7</c:v>
                </c:pt>
                <c:pt idx="10464" formatCode="0">
                  <c:v>0.73</c:v>
                </c:pt>
                <c:pt idx="10467" formatCode="0">
                  <c:v>0.7</c:v>
                </c:pt>
                <c:pt idx="10468" formatCode="0">
                  <c:v>0.7</c:v>
                </c:pt>
                <c:pt idx="10469" formatCode="0">
                  <c:v>0.65</c:v>
                </c:pt>
                <c:pt idx="10470" formatCode="0">
                  <c:v>0.65</c:v>
                </c:pt>
                <c:pt idx="10471" formatCode="0">
                  <c:v>0.62</c:v>
                </c:pt>
                <c:pt idx="10474" formatCode="0">
                  <c:v>0.6</c:v>
                </c:pt>
                <c:pt idx="10475" formatCode="0">
                  <c:v>0.59</c:v>
                </c:pt>
                <c:pt idx="10476" formatCode="0">
                  <c:v>0.57999999999999996</c:v>
                </c:pt>
                <c:pt idx="10478" formatCode="0">
                  <c:v>0.59</c:v>
                </c:pt>
                <c:pt idx="10481" formatCode="0">
                  <c:v>0.57999999999999996</c:v>
                </c:pt>
                <c:pt idx="10482" formatCode="0">
                  <c:v>0.59</c:v>
                </c:pt>
                <c:pt idx="10483" formatCode="0">
                  <c:v>0.59</c:v>
                </c:pt>
                <c:pt idx="10484" formatCode="0">
                  <c:v>0.64</c:v>
                </c:pt>
                <c:pt idx="10485" formatCode="0">
                  <c:v>0.59</c:v>
                </c:pt>
                <c:pt idx="10488" formatCode="0">
                  <c:v>0.56999999999999995</c:v>
                </c:pt>
                <c:pt idx="10489" formatCode="0">
                  <c:v>0.53</c:v>
                </c:pt>
                <c:pt idx="10490" formatCode="0">
                  <c:v>0.55000000000000004</c:v>
                </c:pt>
                <c:pt idx="10491" formatCode="0">
                  <c:v>0.56999999999999995</c:v>
                </c:pt>
                <c:pt idx="10492" formatCode="0">
                  <c:v>0.57999999999999996</c:v>
                </c:pt>
                <c:pt idx="10495" formatCode="0">
                  <c:v>0.56999999999999995</c:v>
                </c:pt>
                <c:pt idx="10496" formatCode="0">
                  <c:v>0.56999999999999995</c:v>
                </c:pt>
                <c:pt idx="10497" formatCode="0">
                  <c:v>0.56999999999999995</c:v>
                </c:pt>
                <c:pt idx="10498" formatCode="0">
                  <c:v>0.53</c:v>
                </c:pt>
                <c:pt idx="10499" formatCode="0">
                  <c:v>0.51</c:v>
                </c:pt>
                <c:pt idx="10502" formatCode="0">
                  <c:v>0.55000000000000004</c:v>
                </c:pt>
                <c:pt idx="10503" formatCode="0">
                  <c:v>0.59</c:v>
                </c:pt>
                <c:pt idx="10504" formatCode="0">
                  <c:v>0.62</c:v>
                </c:pt>
                <c:pt idx="10505" formatCode="0">
                  <c:v>0.59</c:v>
                </c:pt>
                <c:pt idx="10506" formatCode="0">
                  <c:v>0.56999999999999995</c:v>
                </c:pt>
                <c:pt idx="10510" formatCode="0">
                  <c:v>0.55000000000000004</c:v>
                </c:pt>
                <c:pt idx="10511" formatCode="0">
                  <c:v>0.53</c:v>
                </c:pt>
                <c:pt idx="10512" formatCode="0">
                  <c:v>0.52</c:v>
                </c:pt>
                <c:pt idx="10513" formatCode="0">
                  <c:v>0.51</c:v>
                </c:pt>
                <c:pt idx="10517" formatCode="0">
                  <c:v>0.54</c:v>
                </c:pt>
                <c:pt idx="10518" formatCode="0">
                  <c:v>0.5</c:v>
                </c:pt>
                <c:pt idx="10519" formatCode="0">
                  <c:v>0.5</c:v>
                </c:pt>
                <c:pt idx="10520" formatCode="0">
                  <c:v>0.51</c:v>
                </c:pt>
                <c:pt idx="10523" formatCode="0">
                  <c:v>0.53</c:v>
                </c:pt>
                <c:pt idx="10524" formatCode="0">
                  <c:v>0.56999999999999995</c:v>
                </c:pt>
                <c:pt idx="10525" formatCode="0">
                  <c:v>0.56999999999999995</c:v>
                </c:pt>
                <c:pt idx="10526" formatCode="0">
                  <c:v>0.56000000000000005</c:v>
                </c:pt>
                <c:pt idx="10527" formatCode="0">
                  <c:v>0.56000000000000005</c:v>
                </c:pt>
                <c:pt idx="10531" formatCode="0">
                  <c:v>0.51</c:v>
                </c:pt>
                <c:pt idx="10532" formatCode="0">
                  <c:v>0.52</c:v>
                </c:pt>
                <c:pt idx="10533" formatCode="0">
                  <c:v>0.56999999999999995</c:v>
                </c:pt>
                <c:pt idx="10534" formatCode="0">
                  <c:v>0.57999999999999996</c:v>
                </c:pt>
                <c:pt idx="10537" formatCode="0">
                  <c:v>0.57999999999999996</c:v>
                </c:pt>
                <c:pt idx="10538" formatCode="0">
                  <c:v>0.56999999999999995</c:v>
                </c:pt>
                <c:pt idx="10539" formatCode="0">
                  <c:v>0.56999999999999995</c:v>
                </c:pt>
                <c:pt idx="10540" formatCode="0">
                  <c:v>0.55000000000000004</c:v>
                </c:pt>
                <c:pt idx="10541" formatCode="0">
                  <c:v>0.53</c:v>
                </c:pt>
                <c:pt idx="10544" formatCode="0">
                  <c:v>0.59</c:v>
                </c:pt>
                <c:pt idx="10545" formatCode="0">
                  <c:v>0.6</c:v>
                </c:pt>
                <c:pt idx="10546" formatCode="0">
                  <c:v>0.57999999999999996</c:v>
                </c:pt>
                <c:pt idx="10547" formatCode="0">
                  <c:v>0.62</c:v>
                </c:pt>
                <c:pt idx="10548" formatCode="0">
                  <c:v>0.69</c:v>
                </c:pt>
                <c:pt idx="10551" formatCode="0">
                  <c:v>0.69</c:v>
                </c:pt>
                <c:pt idx="10552" formatCode="0">
                  <c:v>0.69</c:v>
                </c:pt>
                <c:pt idx="10553" formatCode="0">
                  <c:v>0.69</c:v>
                </c:pt>
                <c:pt idx="10554" formatCode="0">
                  <c:v>0.72</c:v>
                </c:pt>
                <c:pt idx="10555" formatCode="0">
                  <c:v>0.78</c:v>
                </c:pt>
                <c:pt idx="10558" formatCode="0">
                  <c:v>0.77</c:v>
                </c:pt>
                <c:pt idx="10559" formatCode="0">
                  <c:v>0.73</c:v>
                </c:pt>
                <c:pt idx="10560" formatCode="0">
                  <c:v>0.74</c:v>
                </c:pt>
                <c:pt idx="10561" formatCode="0">
                  <c:v>0.71</c:v>
                </c:pt>
                <c:pt idx="10562" formatCode="0">
                  <c:v>0.66</c:v>
                </c:pt>
                <c:pt idx="10566" formatCode="0">
                  <c:v>0.63</c:v>
                </c:pt>
                <c:pt idx="10567" formatCode="0">
                  <c:v>0.68</c:v>
                </c:pt>
                <c:pt idx="10568" formatCode="0">
                  <c:v>0.67</c:v>
                </c:pt>
                <c:pt idx="10569" formatCode="0">
                  <c:v>0.63</c:v>
                </c:pt>
                <c:pt idx="10572" formatCode="0">
                  <c:v>0.64</c:v>
                </c:pt>
                <c:pt idx="10573" formatCode="0">
                  <c:v>0.63</c:v>
                </c:pt>
                <c:pt idx="10574" formatCode="0">
                  <c:v>0.62</c:v>
                </c:pt>
                <c:pt idx="10575" formatCode="0">
                  <c:v>0.59</c:v>
                </c:pt>
                <c:pt idx="10576" formatCode="0">
                  <c:v>0.61</c:v>
                </c:pt>
                <c:pt idx="10579" formatCode="0">
                  <c:v>0.64</c:v>
                </c:pt>
                <c:pt idx="10580" formatCode="0">
                  <c:v>0.63</c:v>
                </c:pt>
                <c:pt idx="10581" formatCode="0">
                  <c:v>0.64</c:v>
                </c:pt>
                <c:pt idx="10582" formatCode="0">
                  <c:v>0.61</c:v>
                </c:pt>
                <c:pt idx="10583" formatCode="0">
                  <c:v>0.63</c:v>
                </c:pt>
                <c:pt idx="10586" formatCode="0">
                  <c:v>0.6</c:v>
                </c:pt>
                <c:pt idx="10587" formatCode="0">
                  <c:v>0.57999999999999996</c:v>
                </c:pt>
                <c:pt idx="10588" formatCode="0">
                  <c:v>0.55000000000000004</c:v>
                </c:pt>
                <c:pt idx="10589" formatCode="0">
                  <c:v>0.53</c:v>
                </c:pt>
                <c:pt idx="10590" formatCode="0">
                  <c:v>0.54</c:v>
                </c:pt>
                <c:pt idx="10593" formatCode="0">
                  <c:v>0.54</c:v>
                </c:pt>
                <c:pt idx="10594" formatCode="0">
                  <c:v>0.55000000000000004</c:v>
                </c:pt>
                <c:pt idx="10595" formatCode="0">
                  <c:v>0.57999999999999996</c:v>
                </c:pt>
                <c:pt idx="10596" formatCode="0">
                  <c:v>0.54</c:v>
                </c:pt>
                <c:pt idx="10597" formatCode="0">
                  <c:v>0.54</c:v>
                </c:pt>
                <c:pt idx="10600" formatCode="0">
                  <c:v>0.52</c:v>
                </c:pt>
                <c:pt idx="10601" formatCode="0">
                  <c:v>0.52</c:v>
                </c:pt>
                <c:pt idx="10602" formatCode="0">
                  <c:v>0.49</c:v>
                </c:pt>
                <c:pt idx="10603" formatCode="0">
                  <c:v>0.47</c:v>
                </c:pt>
                <c:pt idx="10607" formatCode="0">
                  <c:v>0.48</c:v>
                </c:pt>
                <c:pt idx="10608" formatCode="0">
                  <c:v>0.51</c:v>
                </c:pt>
                <c:pt idx="10609" formatCode="0">
                  <c:v>0.51</c:v>
                </c:pt>
                <c:pt idx="10610" formatCode="0">
                  <c:v>0.53</c:v>
                </c:pt>
                <c:pt idx="10611" formatCode="0">
                  <c:v>0.5</c:v>
                </c:pt>
                <c:pt idx="10614" formatCode="0">
                  <c:v>0.49</c:v>
                </c:pt>
                <c:pt idx="10615" formatCode="0">
                  <c:v>0.48</c:v>
                </c:pt>
                <c:pt idx="10616" formatCode="0">
                  <c:v>0.47</c:v>
                </c:pt>
                <c:pt idx="10617" formatCode="0">
                  <c:v>0.49</c:v>
                </c:pt>
                <c:pt idx="10618" formatCode="0">
                  <c:v>0.45</c:v>
                </c:pt>
                <c:pt idx="10621" formatCode="0">
                  <c:v>0.44</c:v>
                </c:pt>
                <c:pt idx="10622" formatCode="0">
                  <c:v>0.41</c:v>
                </c:pt>
                <c:pt idx="10623" formatCode="0">
                  <c:v>0.45</c:v>
                </c:pt>
                <c:pt idx="10624" formatCode="0">
                  <c:v>0.48</c:v>
                </c:pt>
                <c:pt idx="10625" formatCode="0">
                  <c:v>0.5</c:v>
                </c:pt>
                <c:pt idx="10628" formatCode="0">
                  <c:v>0.49</c:v>
                </c:pt>
                <c:pt idx="10629" formatCode="0">
                  <c:v>0.52</c:v>
                </c:pt>
                <c:pt idx="10630" formatCode="0">
                  <c:v>0.54</c:v>
                </c:pt>
                <c:pt idx="10631" formatCode="0">
                  <c:v>0.51</c:v>
                </c:pt>
                <c:pt idx="10632" formatCode="0">
                  <c:v>0.47</c:v>
                </c:pt>
                <c:pt idx="10635" formatCode="0">
                  <c:v>0.46</c:v>
                </c:pt>
                <c:pt idx="10636" formatCode="0">
                  <c:v>0.47</c:v>
                </c:pt>
                <c:pt idx="10637" formatCode="0">
                  <c:v>0.48</c:v>
                </c:pt>
                <c:pt idx="10638" formatCode="0">
                  <c:v>0.45</c:v>
                </c:pt>
                <c:pt idx="10639" formatCode="0">
                  <c:v>0.44</c:v>
                </c:pt>
                <c:pt idx="10642" formatCode="0">
                  <c:v>0.46</c:v>
                </c:pt>
                <c:pt idx="10643" formatCode="0">
                  <c:v>0.46</c:v>
                </c:pt>
                <c:pt idx="10644" formatCode="0">
                  <c:v>0.46</c:v>
                </c:pt>
                <c:pt idx="10645" formatCode="0">
                  <c:v>0.43</c:v>
                </c:pt>
                <c:pt idx="10646" formatCode="0">
                  <c:v>0.43</c:v>
                </c:pt>
                <c:pt idx="10649" formatCode="0">
                  <c:v>0.45</c:v>
                </c:pt>
                <c:pt idx="10650" formatCode="0">
                  <c:v>0.5</c:v>
                </c:pt>
                <c:pt idx="10651" formatCode="0">
                  <c:v>0.51</c:v>
                </c:pt>
                <c:pt idx="10652" formatCode="0">
                  <c:v>0.54</c:v>
                </c:pt>
                <c:pt idx="10653" formatCode="0">
                  <c:v>0.51</c:v>
                </c:pt>
                <c:pt idx="10656" formatCode="0">
                  <c:v>0.48</c:v>
                </c:pt>
                <c:pt idx="10657" formatCode="0">
                  <c:v>0.47</c:v>
                </c:pt>
                <c:pt idx="10658" formatCode="0">
                  <c:v>0.48</c:v>
                </c:pt>
                <c:pt idx="10659" formatCode="0">
                  <c:v>0.48</c:v>
                </c:pt>
                <c:pt idx="10660" formatCode="0">
                  <c:v>0.45</c:v>
                </c:pt>
                <c:pt idx="10664" formatCode="0">
                  <c:v>0.45</c:v>
                </c:pt>
                <c:pt idx="10665" formatCode="0">
                  <c:v>0.42</c:v>
                </c:pt>
                <c:pt idx="10666" formatCode="0">
                  <c:v>0.43</c:v>
                </c:pt>
                <c:pt idx="10667" formatCode="0">
                  <c:v>0.42</c:v>
                </c:pt>
                <c:pt idx="10670" formatCode="0">
                  <c:v>0.42</c:v>
                </c:pt>
                <c:pt idx="10671" formatCode="0">
                  <c:v>0.43</c:v>
                </c:pt>
                <c:pt idx="10672" formatCode="0">
                  <c:v>0.45</c:v>
                </c:pt>
                <c:pt idx="10673" formatCode="0">
                  <c:v>0.43</c:v>
                </c:pt>
                <c:pt idx="10674" formatCode="0">
                  <c:v>0.43</c:v>
                </c:pt>
                <c:pt idx="10677" formatCode="0">
                  <c:v>0.44</c:v>
                </c:pt>
                <c:pt idx="10678" formatCode="0">
                  <c:v>0.42</c:v>
                </c:pt>
                <c:pt idx="10679" formatCode="0">
                  <c:v>0.39</c:v>
                </c:pt>
                <c:pt idx="10680" formatCode="0">
                  <c:v>0.35</c:v>
                </c:pt>
                <c:pt idx="10681" formatCode="0">
                  <c:v>0.38</c:v>
                </c:pt>
                <c:pt idx="10684" formatCode="0">
                  <c:v>0.36</c:v>
                </c:pt>
                <c:pt idx="10685" formatCode="0">
                  <c:v>0.35</c:v>
                </c:pt>
                <c:pt idx="10686" formatCode="0">
                  <c:v>0.37</c:v>
                </c:pt>
                <c:pt idx="10687" formatCode="0">
                  <c:v>0.34</c:v>
                </c:pt>
                <c:pt idx="10688" formatCode="0">
                  <c:v>0.34</c:v>
                </c:pt>
                <c:pt idx="10691" formatCode="0">
                  <c:v>0.33</c:v>
                </c:pt>
                <c:pt idx="10692" formatCode="0">
                  <c:v>0.35</c:v>
                </c:pt>
                <c:pt idx="10693" formatCode="0">
                  <c:v>0.31</c:v>
                </c:pt>
                <c:pt idx="10694" formatCode="0">
                  <c:v>0.32</c:v>
                </c:pt>
                <c:pt idx="10695" formatCode="0">
                  <c:v>0.33</c:v>
                </c:pt>
                <c:pt idx="10698" formatCode="0">
                  <c:v>0.3</c:v>
                </c:pt>
                <c:pt idx="10699" formatCode="0">
                  <c:v>0.3</c:v>
                </c:pt>
                <c:pt idx="10701" formatCode="0">
                  <c:v>0.28999999999999998</c:v>
                </c:pt>
                <c:pt idx="10702" formatCode="0">
                  <c:v>0.28999999999999998</c:v>
                </c:pt>
                <c:pt idx="10705" formatCode="0">
                  <c:v>0.28999999999999998</c:v>
                </c:pt>
                <c:pt idx="10706" formatCode="0">
                  <c:v>0.28000000000000003</c:v>
                </c:pt>
                <c:pt idx="10707" formatCode="0">
                  <c:v>0.27</c:v>
                </c:pt>
                <c:pt idx="10708" formatCode="0">
                  <c:v>0.25</c:v>
                </c:pt>
                <c:pt idx="10709" formatCode="0">
                  <c:v>0.24</c:v>
                </c:pt>
                <c:pt idx="10712" formatCode="0">
                  <c:v>0.26</c:v>
                </c:pt>
                <c:pt idx="10713" formatCode="0">
                  <c:v>0.24</c:v>
                </c:pt>
                <c:pt idx="10714" formatCode="0">
                  <c:v>0.28000000000000003</c:v>
                </c:pt>
                <c:pt idx="10715" formatCode="0">
                  <c:v>0.24</c:v>
                </c:pt>
                <c:pt idx="10716" formatCode="0">
                  <c:v>0.28999999999999998</c:v>
                </c:pt>
                <c:pt idx="10719" formatCode="0">
                  <c:v>0.32</c:v>
                </c:pt>
                <c:pt idx="10720" formatCode="0">
                  <c:v>0.32</c:v>
                </c:pt>
                <c:pt idx="10721" formatCode="0">
                  <c:v>0.28000000000000003</c:v>
                </c:pt>
                <c:pt idx="10722" formatCode="0">
                  <c:v>0.28999999999999998</c:v>
                </c:pt>
                <c:pt idx="10723" formatCode="0">
                  <c:v>0.28999999999999998</c:v>
                </c:pt>
                <c:pt idx="10726" formatCode="0">
                  <c:v>0.32</c:v>
                </c:pt>
                <c:pt idx="10727" formatCode="0">
                  <c:v>0.28999999999999998</c:v>
                </c:pt>
                <c:pt idx="10728" formatCode="0">
                  <c:v>0.33</c:v>
                </c:pt>
                <c:pt idx="10729" formatCode="0">
                  <c:v>0.32</c:v>
                </c:pt>
                <c:pt idx="10730" formatCode="0">
                  <c:v>0.32</c:v>
                </c:pt>
                <c:pt idx="10733" formatCode="0">
                  <c:v>0.3</c:v>
                </c:pt>
                <c:pt idx="10734" formatCode="0">
                  <c:v>0.3</c:v>
                </c:pt>
                <c:pt idx="10735" formatCode="0">
                  <c:v>0.28000000000000003</c:v>
                </c:pt>
                <c:pt idx="10736" formatCode="0">
                  <c:v>0.28999999999999998</c:v>
                </c:pt>
                <c:pt idx="10737" formatCode="0">
                  <c:v>0.26</c:v>
                </c:pt>
                <c:pt idx="10740" formatCode="0">
                  <c:v>0.27</c:v>
                </c:pt>
                <c:pt idx="10741" formatCode="0">
                  <c:v>0.26</c:v>
                </c:pt>
                <c:pt idx="10742" formatCode="0">
                  <c:v>0.25</c:v>
                </c:pt>
                <c:pt idx="10743" formatCode="0">
                  <c:v>0.24</c:v>
                </c:pt>
                <c:pt idx="10744" formatCode="0">
                  <c:v>0.26</c:v>
                </c:pt>
                <c:pt idx="10747" formatCode="0">
                  <c:v>0.22</c:v>
                </c:pt>
                <c:pt idx="10748" formatCode="0">
                  <c:v>0.24</c:v>
                </c:pt>
                <c:pt idx="10749" formatCode="0">
                  <c:v>0.22</c:v>
                </c:pt>
                <c:pt idx="10750" formatCode="0">
                  <c:v>0.21</c:v>
                </c:pt>
                <c:pt idx="10751" formatCode="0">
                  <c:v>0.19</c:v>
                </c:pt>
                <c:pt idx="10754" formatCode="0">
                  <c:v>0.18</c:v>
                </c:pt>
                <c:pt idx="10755" formatCode="0">
                  <c:v>0.21</c:v>
                </c:pt>
                <c:pt idx="10756" formatCode="0">
                  <c:v>0.22</c:v>
                </c:pt>
                <c:pt idx="10757" formatCode="0">
                  <c:v>0.22</c:v>
                </c:pt>
                <c:pt idx="10758" formatCode="0">
                  <c:v>0.24</c:v>
                </c:pt>
                <c:pt idx="10762" formatCode="0">
                  <c:v>0.24</c:v>
                </c:pt>
                <c:pt idx="10763" formatCode="0">
                  <c:v>0.24</c:v>
                </c:pt>
                <c:pt idx="10764" formatCode="0">
                  <c:v>0.24</c:v>
                </c:pt>
                <c:pt idx="10765" formatCode="0">
                  <c:v>0.23</c:v>
                </c:pt>
                <c:pt idx="10768" formatCode="0">
                  <c:v>0.21</c:v>
                </c:pt>
                <c:pt idx="10769" formatCode="0">
                  <c:v>0.22</c:v>
                </c:pt>
                <c:pt idx="10770" formatCode="0">
                  <c:v>0.23</c:v>
                </c:pt>
                <c:pt idx="10771" formatCode="0">
                  <c:v>0.21</c:v>
                </c:pt>
                <c:pt idx="10772" formatCode="0">
                  <c:v>0.21</c:v>
                </c:pt>
                <c:pt idx="10775" formatCode="0">
                  <c:v>0.21</c:v>
                </c:pt>
                <c:pt idx="10776" formatCode="0">
                  <c:v>0.24</c:v>
                </c:pt>
                <c:pt idx="10777" formatCode="0">
                  <c:v>0.27</c:v>
                </c:pt>
                <c:pt idx="10778" formatCode="0">
                  <c:v>0.26</c:v>
                </c:pt>
                <c:pt idx="10779" formatCode="0">
                  <c:v>0.26</c:v>
                </c:pt>
                <c:pt idx="10782" formatCode="0">
                  <c:v>0.25</c:v>
                </c:pt>
                <c:pt idx="10783" formatCode="0">
                  <c:v>0.27</c:v>
                </c:pt>
                <c:pt idx="10784" formatCode="0">
                  <c:v>0.23</c:v>
                </c:pt>
                <c:pt idx="10785" formatCode="0">
                  <c:v>0.23</c:v>
                </c:pt>
                <c:pt idx="10786" formatCode="0">
                  <c:v>0.24</c:v>
                </c:pt>
                <c:pt idx="10789" formatCode="0">
                  <c:v>0.27</c:v>
                </c:pt>
                <c:pt idx="10790" formatCode="0">
                  <c:v>0.23</c:v>
                </c:pt>
                <c:pt idx="10791" formatCode="0">
                  <c:v>0.3</c:v>
                </c:pt>
                <c:pt idx="10792" formatCode="0">
                  <c:v>0.32</c:v>
                </c:pt>
                <c:pt idx="10793" formatCode="0">
                  <c:v>0.35</c:v>
                </c:pt>
                <c:pt idx="10797" formatCode="0">
                  <c:v>0.33</c:v>
                </c:pt>
                <c:pt idx="10798" formatCode="0">
                  <c:v>0.34</c:v>
                </c:pt>
                <c:pt idx="10799" formatCode="0">
                  <c:v>0.28999999999999998</c:v>
                </c:pt>
                <c:pt idx="10800" formatCode="0">
                  <c:v>0.3</c:v>
                </c:pt>
                <c:pt idx="10803" formatCode="0">
                  <c:v>0.31</c:v>
                </c:pt>
                <c:pt idx="10804" formatCode="0">
                  <c:v>0.28999999999999998</c:v>
                </c:pt>
                <c:pt idx="10805" formatCode="0">
                  <c:v>0.3</c:v>
                </c:pt>
                <c:pt idx="10806" formatCode="0">
                  <c:v>0.3</c:v>
                </c:pt>
                <c:pt idx="10807" formatCode="0">
                  <c:v>0.28000000000000003</c:v>
                </c:pt>
                <c:pt idx="10810" formatCode="0">
                  <c:v>0.28000000000000003</c:v>
                </c:pt>
                <c:pt idx="10811" formatCode="0">
                  <c:v>0.28000000000000003</c:v>
                </c:pt>
                <c:pt idx="10812" formatCode="0">
                  <c:v>0.26</c:v>
                </c:pt>
                <c:pt idx="10813" formatCode="0">
                  <c:v>0.28000000000000003</c:v>
                </c:pt>
                <c:pt idx="10814" formatCode="0">
                  <c:v>0.27</c:v>
                </c:pt>
                <c:pt idx="10817" formatCode="0">
                  <c:v>0.27</c:v>
                </c:pt>
                <c:pt idx="10818" formatCode="0">
                  <c:v>0.28000000000000003</c:v>
                </c:pt>
                <c:pt idx="10819" formatCode="0">
                  <c:v>0.28000000000000003</c:v>
                </c:pt>
                <c:pt idx="10820" formatCode="0">
                  <c:v>0.3</c:v>
                </c:pt>
                <c:pt idx="10821" formatCode="0">
                  <c:v>0.31</c:v>
                </c:pt>
                <c:pt idx="10824" formatCode="0">
                  <c:v>0.28999999999999998</c:v>
                </c:pt>
                <c:pt idx="10825" formatCode="0">
                  <c:v>0.28999999999999998</c:v>
                </c:pt>
                <c:pt idx="10826" formatCode="0">
                  <c:v>0.26</c:v>
                </c:pt>
                <c:pt idx="10827" formatCode="0">
                  <c:v>0.26</c:v>
                </c:pt>
                <c:pt idx="10828" formatCode="0">
                  <c:v>0.25</c:v>
                </c:pt>
                <c:pt idx="10832" formatCode="0">
                  <c:v>0.25</c:v>
                </c:pt>
                <c:pt idx="10833" formatCode="0">
                  <c:v>0.26</c:v>
                </c:pt>
                <c:pt idx="10834" formatCode="0">
                  <c:v>0.25</c:v>
                </c:pt>
                <c:pt idx="10835" formatCode="0">
                  <c:v>0.27</c:v>
                </c:pt>
                <c:pt idx="10838" formatCode="0">
                  <c:v>0.27</c:v>
                </c:pt>
                <c:pt idx="10839" formatCode="0">
                  <c:v>0.27</c:v>
                </c:pt>
                <c:pt idx="10840" formatCode="0">
                  <c:v>0.25</c:v>
                </c:pt>
                <c:pt idx="10842" formatCode="0">
                  <c:v>0.24</c:v>
                </c:pt>
                <c:pt idx="10845" formatCode="0">
                  <c:v>0.23</c:v>
                </c:pt>
                <c:pt idx="10846" formatCode="0">
                  <c:v>0.23</c:v>
                </c:pt>
                <c:pt idx="10847" formatCode="0">
                  <c:v>0.25</c:v>
                </c:pt>
                <c:pt idx="10848" formatCode="0">
                  <c:v>0.22</c:v>
                </c:pt>
                <c:pt idx="10849" formatCode="0">
                  <c:v>0.21</c:v>
                </c:pt>
                <c:pt idx="10852" formatCode="0">
                  <c:v>0.15</c:v>
                </c:pt>
                <c:pt idx="10853" formatCode="0">
                  <c:v>0.11</c:v>
                </c:pt>
                <c:pt idx="10855" formatCode="0">
                  <c:v>0.12</c:v>
                </c:pt>
                <c:pt idx="10856" formatCode="0">
                  <c:v>0.13</c:v>
                </c:pt>
                <c:pt idx="10859" formatCode="0">
                  <c:v>0.13</c:v>
                </c:pt>
                <c:pt idx="10860" formatCode="0">
                  <c:v>0.11</c:v>
                </c:pt>
                <c:pt idx="10861" formatCode="0">
                  <c:v>0.14000000000000001</c:v>
                </c:pt>
                <c:pt idx="10862" formatCode="0">
                  <c:v>0.16</c:v>
                </c:pt>
                <c:pt idx="10863" formatCode="0">
                  <c:v>0.16</c:v>
                </c:pt>
                <c:pt idx="10866" formatCode="0">
                  <c:v>0.16</c:v>
                </c:pt>
                <c:pt idx="10867" formatCode="0">
                  <c:v>0.17</c:v>
                </c:pt>
                <c:pt idx="10868" formatCode="0">
                  <c:v>0.14000000000000001</c:v>
                </c:pt>
                <c:pt idx="10869" formatCode="0">
                  <c:v>0.12</c:v>
                </c:pt>
                <c:pt idx="10870" formatCode="0">
                  <c:v>0.16</c:v>
                </c:pt>
                <c:pt idx="10873" formatCode="0">
                  <c:v>0.19</c:v>
                </c:pt>
                <c:pt idx="10875" formatCode="0">
                  <c:v>0.2</c:v>
                </c:pt>
                <c:pt idx="10876" formatCode="0">
                  <c:v>0.21</c:v>
                </c:pt>
                <c:pt idx="10877" formatCode="0">
                  <c:v>0.2</c:v>
                </c:pt>
                <c:pt idx="10880" formatCode="0">
                  <c:v>0.21</c:v>
                </c:pt>
                <c:pt idx="10882" formatCode="0">
                  <c:v>0.16</c:v>
                </c:pt>
                <c:pt idx="10883" formatCode="0">
                  <c:v>0.17</c:v>
                </c:pt>
                <c:pt idx="10884" formatCode="0">
                  <c:v>0.17</c:v>
                </c:pt>
                <c:pt idx="10887" formatCode="0">
                  <c:v>0.17</c:v>
                </c:pt>
                <c:pt idx="10888" formatCode="0">
                  <c:v>0.15</c:v>
                </c:pt>
                <c:pt idx="10889" formatCode="0">
                  <c:v>0.18</c:v>
                </c:pt>
                <c:pt idx="10890" formatCode="0">
                  <c:v>0.18</c:v>
                </c:pt>
                <c:pt idx="10891" formatCode="0">
                  <c:v>0.16</c:v>
                </c:pt>
                <c:pt idx="10894" formatCode="0">
                  <c:v>0.18</c:v>
                </c:pt>
                <c:pt idx="10895" formatCode="0">
                  <c:v>0.19</c:v>
                </c:pt>
                <c:pt idx="10896" formatCode="0">
                  <c:v>0.18</c:v>
                </c:pt>
                <c:pt idx="10897" formatCode="0">
                  <c:v>0.19</c:v>
                </c:pt>
                <c:pt idx="10898" formatCode="0">
                  <c:v>0.17</c:v>
                </c:pt>
                <c:pt idx="10902" formatCode="0">
                  <c:v>0.16</c:v>
                </c:pt>
                <c:pt idx="10903" formatCode="0">
                  <c:v>0.18</c:v>
                </c:pt>
                <c:pt idx="10904" formatCode="0">
                  <c:v>0.16</c:v>
                </c:pt>
                <c:pt idx="10905" formatCode="0">
                  <c:v>0.16</c:v>
                </c:pt>
                <c:pt idx="10908" formatCode="0">
                  <c:v>0.15</c:v>
                </c:pt>
                <c:pt idx="10909" formatCode="0">
                  <c:v>0.16</c:v>
                </c:pt>
                <c:pt idx="10910" formatCode="0">
                  <c:v>0.18</c:v>
                </c:pt>
                <c:pt idx="10911" formatCode="0">
                  <c:v>0.18</c:v>
                </c:pt>
                <c:pt idx="10912" formatCode="0">
                  <c:v>0.18</c:v>
                </c:pt>
                <c:pt idx="10915" formatCode="0">
                  <c:v>0.2</c:v>
                </c:pt>
                <c:pt idx="10916" formatCode="0">
                  <c:v>0.18</c:v>
                </c:pt>
                <c:pt idx="10917" formatCode="0">
                  <c:v>0.18</c:v>
                </c:pt>
                <c:pt idx="10918" formatCode="0">
                  <c:v>0.17</c:v>
                </c:pt>
                <c:pt idx="10919" formatCode="0">
                  <c:v>0.18</c:v>
                </c:pt>
                <c:pt idx="10922" formatCode="0">
                  <c:v>0.17</c:v>
                </c:pt>
                <c:pt idx="10923" formatCode="0">
                  <c:v>0.18</c:v>
                </c:pt>
                <c:pt idx="10924" formatCode="0">
                  <c:v>0.18</c:v>
                </c:pt>
                <c:pt idx="10925" formatCode="0">
                  <c:v>0.16</c:v>
                </c:pt>
                <c:pt idx="10926" formatCode="0">
                  <c:v>0.14000000000000001</c:v>
                </c:pt>
                <c:pt idx="10930" formatCode="0">
                  <c:v>0.15</c:v>
                </c:pt>
                <c:pt idx="10931" formatCode="0">
                  <c:v>0.15</c:v>
                </c:pt>
                <c:pt idx="10932" formatCode="0">
                  <c:v>0.16</c:v>
                </c:pt>
                <c:pt idx="10933" formatCode="0">
                  <c:v>0.17</c:v>
                </c:pt>
                <c:pt idx="10936" formatCode="0">
                  <c:v>0.16</c:v>
                </c:pt>
                <c:pt idx="10937" formatCode="0">
                  <c:v>0.16</c:v>
                </c:pt>
                <c:pt idx="10938" formatCode="0">
                  <c:v>0.19</c:v>
                </c:pt>
                <c:pt idx="10939" formatCode="0">
                  <c:v>0.21</c:v>
                </c:pt>
                <c:pt idx="10940" formatCode="0">
                  <c:v>0.21</c:v>
                </c:pt>
                <c:pt idx="10943" formatCode="0">
                  <c:v>0.17</c:v>
                </c:pt>
                <c:pt idx="10944" formatCode="0">
                  <c:v>0.17</c:v>
                </c:pt>
                <c:pt idx="10945" formatCode="0">
                  <c:v>0.17</c:v>
                </c:pt>
                <c:pt idx="10946" formatCode="0">
                  <c:v>0.17</c:v>
                </c:pt>
                <c:pt idx="10947" formatCode="0">
                  <c:v>0.17</c:v>
                </c:pt>
                <c:pt idx="10950" formatCode="0">
                  <c:v>0.17</c:v>
                </c:pt>
                <c:pt idx="10951" formatCode="0">
                  <c:v>0.16</c:v>
                </c:pt>
                <c:pt idx="10952" formatCode="0">
                  <c:v>0.16</c:v>
                </c:pt>
                <c:pt idx="10953" formatCode="0">
                  <c:v>0.17</c:v>
                </c:pt>
                <c:pt idx="10954" formatCode="0">
                  <c:v>0.16</c:v>
                </c:pt>
                <c:pt idx="10957" formatCode="0">
                  <c:v>0.15</c:v>
                </c:pt>
                <c:pt idx="10958" formatCode="0">
                  <c:v>0.15</c:v>
                </c:pt>
                <c:pt idx="10959" formatCode="0">
                  <c:v>0.14000000000000001</c:v>
                </c:pt>
                <c:pt idx="10960" formatCode="0">
                  <c:v>0.13</c:v>
                </c:pt>
                <c:pt idx="10961" formatCode="0">
                  <c:v>0.13</c:v>
                </c:pt>
                <c:pt idx="10964" formatCode="0">
                  <c:v>0.17</c:v>
                </c:pt>
                <c:pt idx="10965" formatCode="0">
                  <c:v>0.17</c:v>
                </c:pt>
                <c:pt idx="10966" formatCode="0">
                  <c:v>0.17</c:v>
                </c:pt>
                <c:pt idx="10967" formatCode="0">
                  <c:v>0.16</c:v>
                </c:pt>
                <c:pt idx="10968" formatCode="0">
                  <c:v>0.14000000000000001</c:v>
                </c:pt>
                <c:pt idx="10971" formatCode="0">
                  <c:v>0.16</c:v>
                </c:pt>
                <c:pt idx="10972" formatCode="0">
                  <c:v>0.18</c:v>
                </c:pt>
                <c:pt idx="10973" formatCode="0">
                  <c:v>0.19</c:v>
                </c:pt>
                <c:pt idx="10974" formatCode="0">
                  <c:v>0.18</c:v>
                </c:pt>
                <c:pt idx="10975" formatCode="0">
                  <c:v>0.15</c:v>
                </c:pt>
                <c:pt idx="10978" formatCode="0">
                  <c:v>0.16</c:v>
                </c:pt>
                <c:pt idx="10979" formatCode="0">
                  <c:v>0.16</c:v>
                </c:pt>
                <c:pt idx="10980" formatCode="0">
                  <c:v>0.17</c:v>
                </c:pt>
                <c:pt idx="10981" formatCode="0">
                  <c:v>0.16</c:v>
                </c:pt>
                <c:pt idx="10982" formatCode="0">
                  <c:v>0.16</c:v>
                </c:pt>
                <c:pt idx="10985" formatCode="0">
                  <c:v>0.15</c:v>
                </c:pt>
                <c:pt idx="10986" formatCode="0">
                  <c:v>0.19</c:v>
                </c:pt>
                <c:pt idx="10987" formatCode="0">
                  <c:v>0.19</c:v>
                </c:pt>
                <c:pt idx="10988" formatCode="0">
                  <c:v>0.19</c:v>
                </c:pt>
                <c:pt idx="10992" formatCode="0">
                  <c:v>0.21</c:v>
                </c:pt>
                <c:pt idx="10993" formatCode="0">
                  <c:v>0.21</c:v>
                </c:pt>
                <c:pt idx="10994" formatCode="0">
                  <c:v>0.21</c:v>
                </c:pt>
                <c:pt idx="10995" formatCode="0">
                  <c:v>0.21</c:v>
                </c:pt>
                <c:pt idx="10996" formatCode="0">
                  <c:v>0.23</c:v>
                </c:pt>
                <c:pt idx="10999" formatCode="0">
                  <c:v>0.24</c:v>
                </c:pt>
                <c:pt idx="11000" formatCode="0">
                  <c:v>0.24</c:v>
                </c:pt>
                <c:pt idx="11001" formatCode="0">
                  <c:v>0.21</c:v>
                </c:pt>
                <c:pt idx="11002" formatCode="0">
                  <c:v>0.2</c:v>
                </c:pt>
                <c:pt idx="11003" formatCode="0">
                  <c:v>0.21</c:v>
                </c:pt>
                <c:pt idx="11006" formatCode="0">
                  <c:v>0.2</c:v>
                </c:pt>
                <c:pt idx="11007" formatCode="0">
                  <c:v>0.17</c:v>
                </c:pt>
                <c:pt idx="11008" formatCode="0">
                  <c:v>0.19</c:v>
                </c:pt>
                <c:pt idx="11009" formatCode="0">
                  <c:v>0.19</c:v>
                </c:pt>
                <c:pt idx="11010" formatCode="0">
                  <c:v>0.21</c:v>
                </c:pt>
                <c:pt idx="11013" formatCode="0">
                  <c:v>0.22</c:v>
                </c:pt>
                <c:pt idx="11014" formatCode="0">
                  <c:v>0.22</c:v>
                </c:pt>
                <c:pt idx="11015" formatCode="0">
                  <c:v>0.21</c:v>
                </c:pt>
                <c:pt idx="11016" formatCode="0">
                  <c:v>0.2</c:v>
                </c:pt>
                <c:pt idx="11017" formatCode="0">
                  <c:v>0.19</c:v>
                </c:pt>
                <c:pt idx="11020" formatCode="0">
                  <c:v>0.2</c:v>
                </c:pt>
                <c:pt idx="11021" formatCode="0">
                  <c:v>0.17</c:v>
                </c:pt>
                <c:pt idx="11022" formatCode="0">
                  <c:v>0.16</c:v>
                </c:pt>
                <c:pt idx="11023" formatCode="0">
                  <c:v>0.19</c:v>
                </c:pt>
                <c:pt idx="11024" formatCode="0">
                  <c:v>0.16</c:v>
                </c:pt>
                <c:pt idx="11028" formatCode="0">
                  <c:v>0.14000000000000001</c:v>
                </c:pt>
                <c:pt idx="11029" formatCode="0">
                  <c:v>0.16</c:v>
                </c:pt>
                <c:pt idx="11030" formatCode="0">
                  <c:v>0.16</c:v>
                </c:pt>
                <c:pt idx="11031" formatCode="0">
                  <c:v>0.19</c:v>
                </c:pt>
                <c:pt idx="11034" formatCode="0">
                  <c:v>0.25</c:v>
                </c:pt>
                <c:pt idx="11035" formatCode="0">
                  <c:v>0.24</c:v>
                </c:pt>
                <c:pt idx="11036" formatCode="0">
                  <c:v>0.28999999999999998</c:v>
                </c:pt>
                <c:pt idx="11037" formatCode="0">
                  <c:v>0.24</c:v>
                </c:pt>
                <c:pt idx="11038" formatCode="0">
                  <c:v>0.24</c:v>
                </c:pt>
                <c:pt idx="11041" formatCode="0">
                  <c:v>0.25</c:v>
                </c:pt>
                <c:pt idx="11042" formatCode="0">
                  <c:v>0.22</c:v>
                </c:pt>
                <c:pt idx="11043" formatCode="0">
                  <c:v>0.25</c:v>
                </c:pt>
                <c:pt idx="11044" formatCode="0">
                  <c:v>0.27</c:v>
                </c:pt>
                <c:pt idx="11045" formatCode="0">
                  <c:v>0.25</c:v>
                </c:pt>
                <c:pt idx="11048" formatCode="0">
                  <c:v>0.23</c:v>
                </c:pt>
                <c:pt idx="11049" formatCode="0">
                  <c:v>0.2</c:v>
                </c:pt>
                <c:pt idx="11050" formatCode="0">
                  <c:v>0.28999999999999998</c:v>
                </c:pt>
                <c:pt idx="11051" formatCode="0">
                  <c:v>0.28999999999999998</c:v>
                </c:pt>
                <c:pt idx="11052" formatCode="0">
                  <c:v>0.3</c:v>
                </c:pt>
                <c:pt idx="11055" formatCode="0">
                  <c:v>0.3</c:v>
                </c:pt>
                <c:pt idx="11056" formatCode="0">
                  <c:v>0.28999999999999998</c:v>
                </c:pt>
                <c:pt idx="11057" formatCode="0">
                  <c:v>0.28000000000000003</c:v>
                </c:pt>
                <c:pt idx="11058" formatCode="0">
                  <c:v>0.27</c:v>
                </c:pt>
                <c:pt idx="11059" formatCode="0">
                  <c:v>0.25</c:v>
                </c:pt>
                <c:pt idx="11062" formatCode="0">
                  <c:v>0.25</c:v>
                </c:pt>
                <c:pt idx="11063" formatCode="0">
                  <c:v>0.21</c:v>
                </c:pt>
                <c:pt idx="11064" formatCode="0">
                  <c:v>0.19</c:v>
                </c:pt>
                <c:pt idx="11066" formatCode="0">
                  <c:v>0.17</c:v>
                </c:pt>
                <c:pt idx="11069" formatCode="0">
                  <c:v>0.17</c:v>
                </c:pt>
                <c:pt idx="11070" formatCode="0">
                  <c:v>0.15</c:v>
                </c:pt>
                <c:pt idx="11071" formatCode="0">
                  <c:v>0.25</c:v>
                </c:pt>
                <c:pt idx="11072" formatCode="0">
                  <c:v>0.28000000000000003</c:v>
                </c:pt>
                <c:pt idx="11073" formatCode="0">
                  <c:v>0.28000000000000003</c:v>
                </c:pt>
                <c:pt idx="11076" formatCode="0">
                  <c:v>0.26</c:v>
                </c:pt>
                <c:pt idx="11077" formatCode="0">
                  <c:v>0.26</c:v>
                </c:pt>
                <c:pt idx="11078" formatCode="0">
                  <c:v>0.23</c:v>
                </c:pt>
                <c:pt idx="11079" formatCode="0">
                  <c:v>0.27</c:v>
                </c:pt>
                <c:pt idx="11080" formatCode="0">
                  <c:v>0.25</c:v>
                </c:pt>
                <c:pt idx="11083" formatCode="0">
                  <c:v>0.25</c:v>
                </c:pt>
                <c:pt idx="11084" formatCode="0">
                  <c:v>0.25</c:v>
                </c:pt>
                <c:pt idx="11085" formatCode="0">
                  <c:v>0.22</c:v>
                </c:pt>
                <c:pt idx="11086" formatCode="0">
                  <c:v>0.22</c:v>
                </c:pt>
                <c:pt idx="11087" formatCode="0">
                  <c:v>0.22</c:v>
                </c:pt>
                <c:pt idx="11090" formatCode="0">
                  <c:v>0.21</c:v>
                </c:pt>
                <c:pt idx="11091" formatCode="0">
                  <c:v>0.21</c:v>
                </c:pt>
                <c:pt idx="11092" formatCode="0">
                  <c:v>0.13</c:v>
                </c:pt>
                <c:pt idx="11093" formatCode="0">
                  <c:v>0.17</c:v>
                </c:pt>
                <c:pt idx="11094" formatCode="0">
                  <c:v>0.14000000000000001</c:v>
                </c:pt>
                <c:pt idx="11097" formatCode="0">
                  <c:v>0.16</c:v>
                </c:pt>
                <c:pt idx="11098" formatCode="0">
                  <c:v>0.13</c:v>
                </c:pt>
                <c:pt idx="11099" formatCode="0">
                  <c:v>0.12</c:v>
                </c:pt>
                <c:pt idx="11100" formatCode="0">
                  <c:v>0.1</c:v>
                </c:pt>
                <c:pt idx="11101" formatCode="0">
                  <c:v>0.11</c:v>
                </c:pt>
                <c:pt idx="11104" formatCode="0">
                  <c:v>7.0000000000000007E-2</c:v>
                </c:pt>
                <c:pt idx="11105" formatCode="0">
                  <c:v>0.02</c:v>
                </c:pt>
                <c:pt idx="11106" formatCode="0">
                  <c:v>0.01</c:v>
                </c:pt>
                <c:pt idx="11107" formatCode="0">
                  <c:v>0.04</c:v>
                </c:pt>
                <c:pt idx="11108" formatCode="0">
                  <c:v>7.0000000000000007E-2</c:v>
                </c:pt>
                <c:pt idx="11111" formatCode="0">
                  <c:v>7.0000000000000007E-2</c:v>
                </c:pt>
                <c:pt idx="11112" formatCode="0">
                  <c:v>0.05</c:v>
                </c:pt>
                <c:pt idx="11113" formatCode="0">
                  <c:v>0.03</c:v>
                </c:pt>
                <c:pt idx="11114" formatCode="0">
                  <c:v>0.01</c:v>
                </c:pt>
                <c:pt idx="11115" formatCode="0">
                  <c:v>0.01</c:v>
                </c:pt>
                <c:pt idx="11118" formatCode="0">
                  <c:v>0</c:v>
                </c:pt>
                <c:pt idx="11119" formatCode="0">
                  <c:v>-0.04</c:v>
                </c:pt>
                <c:pt idx="11120" formatCode="0">
                  <c:v>-0.03</c:v>
                </c:pt>
                <c:pt idx="11121" formatCode="0">
                  <c:v>-0.03</c:v>
                </c:pt>
                <c:pt idx="11122" formatCode="0">
                  <c:v>0</c:v>
                </c:pt>
                <c:pt idx="11126" formatCode="0">
                  <c:v>0</c:v>
                </c:pt>
                <c:pt idx="11127" formatCode="0">
                  <c:v>0.04</c:v>
                </c:pt>
                <c:pt idx="11128" formatCode="0">
                  <c:v>0.02</c:v>
                </c:pt>
                <c:pt idx="11129" formatCode="0">
                  <c:v>0.02</c:v>
                </c:pt>
                <c:pt idx="11132" formatCode="0">
                  <c:v>0.05</c:v>
                </c:pt>
                <c:pt idx="11133" formatCode="0">
                  <c:v>0.05</c:v>
                </c:pt>
                <c:pt idx="11134" formatCode="0">
                  <c:v>7.0000000000000007E-2</c:v>
                </c:pt>
                <c:pt idx="11135" formatCode="0">
                  <c:v>7.0000000000000007E-2</c:v>
                </c:pt>
                <c:pt idx="11136" formatCode="0">
                  <c:v>0.11</c:v>
                </c:pt>
                <c:pt idx="11139" formatCode="0">
                  <c:v>0.1</c:v>
                </c:pt>
                <c:pt idx="11140" formatCode="0">
                  <c:v>0.09</c:v>
                </c:pt>
                <c:pt idx="11141" formatCode="0">
                  <c:v>0.03</c:v>
                </c:pt>
                <c:pt idx="11142" formatCode="0">
                  <c:v>0.05</c:v>
                </c:pt>
                <c:pt idx="11143" formatCode="0">
                  <c:v>0.05</c:v>
                </c:pt>
                <c:pt idx="11146" formatCode="0">
                  <c:v>0.04</c:v>
                </c:pt>
                <c:pt idx="11147" formatCode="0">
                  <c:v>0.04</c:v>
                </c:pt>
                <c:pt idx="11148" formatCode="0">
                  <c:v>0.05</c:v>
                </c:pt>
                <c:pt idx="11149" formatCode="0">
                  <c:v>0.04</c:v>
                </c:pt>
                <c:pt idx="11150" formatCode="0">
                  <c:v>0.06</c:v>
                </c:pt>
                <c:pt idx="11153" formatCode="0">
                  <c:v>0.05</c:v>
                </c:pt>
                <c:pt idx="11154" formatCode="0">
                  <c:v>0.09</c:v>
                </c:pt>
                <c:pt idx="11155" formatCode="0">
                  <c:v>0.12</c:v>
                </c:pt>
                <c:pt idx="11156" formatCode="0">
                  <c:v>0.15</c:v>
                </c:pt>
                <c:pt idx="11157" formatCode="0">
                  <c:v>0.12</c:v>
                </c:pt>
                <c:pt idx="11160" formatCode="0">
                  <c:v>0.1</c:v>
                </c:pt>
                <c:pt idx="11161" formatCode="0">
                  <c:v>0.12</c:v>
                </c:pt>
                <c:pt idx="11162" formatCode="0">
                  <c:v>0.12</c:v>
                </c:pt>
                <c:pt idx="11163" formatCode="0">
                  <c:v>0.14000000000000001</c:v>
                </c:pt>
                <c:pt idx="11164" formatCode="0">
                  <c:v>0.13</c:v>
                </c:pt>
                <c:pt idx="11168" formatCode="0">
                  <c:v>0.16</c:v>
                </c:pt>
                <c:pt idx="11169" formatCode="0">
                  <c:v>0.17</c:v>
                </c:pt>
                <c:pt idx="11170" formatCode="0">
                  <c:v>0.16</c:v>
                </c:pt>
                <c:pt idx="11171" formatCode="0">
                  <c:v>0.18</c:v>
                </c:pt>
                <c:pt idx="11174" formatCode="0">
                  <c:v>0.18</c:v>
                </c:pt>
                <c:pt idx="11175" formatCode="0">
                  <c:v>0.18</c:v>
                </c:pt>
                <c:pt idx="11176" formatCode="0">
                  <c:v>0.19</c:v>
                </c:pt>
                <c:pt idx="11177" formatCode="0">
                  <c:v>0.19</c:v>
                </c:pt>
                <c:pt idx="11178" formatCode="0">
                  <c:v>0.17</c:v>
                </c:pt>
                <c:pt idx="11181" formatCode="0">
                  <c:v>0.21</c:v>
                </c:pt>
                <c:pt idx="11182" formatCode="0">
                  <c:v>0.2</c:v>
                </c:pt>
                <c:pt idx="11183" formatCode="0">
                  <c:v>0.17</c:v>
                </c:pt>
                <c:pt idx="11184" formatCode="0">
                  <c:v>0.17</c:v>
                </c:pt>
                <c:pt idx="11185" formatCode="0">
                  <c:v>0.17</c:v>
                </c:pt>
                <c:pt idx="11188" formatCode="0">
                  <c:v>0.19</c:v>
                </c:pt>
                <c:pt idx="11189" formatCode="0">
                  <c:v>0.23</c:v>
                </c:pt>
                <c:pt idx="11190" formatCode="0">
                  <c:v>0.2</c:v>
                </c:pt>
                <c:pt idx="11191" formatCode="0">
                  <c:v>0.24</c:v>
                </c:pt>
                <c:pt idx="11192" formatCode="0">
                  <c:v>0.26</c:v>
                </c:pt>
                <c:pt idx="11196" formatCode="0">
                  <c:v>0.26</c:v>
                </c:pt>
                <c:pt idx="11197" formatCode="0">
                  <c:v>0.25</c:v>
                </c:pt>
                <c:pt idx="11198" formatCode="0">
                  <c:v>0.24</c:v>
                </c:pt>
                <c:pt idx="11199" formatCode="0">
                  <c:v>0.23</c:v>
                </c:pt>
                <c:pt idx="11202" formatCode="0">
                  <c:v>0.21</c:v>
                </c:pt>
                <c:pt idx="11203" formatCode="0">
                  <c:v>0.19</c:v>
                </c:pt>
                <c:pt idx="11204" formatCode="0">
                  <c:v>0.17</c:v>
                </c:pt>
                <c:pt idx="11205" formatCode="0">
                  <c:v>0.17</c:v>
                </c:pt>
                <c:pt idx="11206" formatCode="0">
                  <c:v>0.16</c:v>
                </c:pt>
                <c:pt idx="11209" formatCode="0">
                  <c:v>0.15</c:v>
                </c:pt>
                <c:pt idx="11210" formatCode="0">
                  <c:v>0.16</c:v>
                </c:pt>
                <c:pt idx="11211" formatCode="0">
                  <c:v>0.14000000000000001</c:v>
                </c:pt>
                <c:pt idx="11213" formatCode="0">
                  <c:v>0.17</c:v>
                </c:pt>
                <c:pt idx="11216" formatCode="0">
                  <c:v>0.22</c:v>
                </c:pt>
                <c:pt idx="11217" formatCode="0">
                  <c:v>0.19</c:v>
                </c:pt>
                <c:pt idx="11218" formatCode="0">
                  <c:v>0.19</c:v>
                </c:pt>
                <c:pt idx="11219" formatCode="0">
                  <c:v>0.22</c:v>
                </c:pt>
                <c:pt idx="11220" formatCode="0">
                  <c:v>0.23</c:v>
                </c:pt>
                <c:pt idx="11223" formatCode="0">
                  <c:v>0.2</c:v>
                </c:pt>
                <c:pt idx="11224" formatCode="0">
                  <c:v>0.2</c:v>
                </c:pt>
                <c:pt idx="11225" formatCode="0">
                  <c:v>0.18</c:v>
                </c:pt>
                <c:pt idx="11226" formatCode="0">
                  <c:v>0.24</c:v>
                </c:pt>
                <c:pt idx="11227" formatCode="0">
                  <c:v>0.21</c:v>
                </c:pt>
                <c:pt idx="11230" formatCode="0">
                  <c:v>0.24</c:v>
                </c:pt>
                <c:pt idx="11231" formatCode="0">
                  <c:v>0.26</c:v>
                </c:pt>
                <c:pt idx="11232" formatCode="0">
                  <c:v>0.28999999999999998</c:v>
                </c:pt>
                <c:pt idx="11233" formatCode="0">
                  <c:v>0.3</c:v>
                </c:pt>
                <c:pt idx="11234" formatCode="0">
                  <c:v>0.28999999999999998</c:v>
                </c:pt>
                <c:pt idx="11237" formatCode="0">
                  <c:v>0.28999999999999998</c:v>
                </c:pt>
                <c:pt idx="11238" formatCode="0">
                  <c:v>0.28000000000000003</c:v>
                </c:pt>
                <c:pt idx="11240" formatCode="0">
                  <c:v>0.26</c:v>
                </c:pt>
                <c:pt idx="11241" formatCode="0">
                  <c:v>0.28999999999999998</c:v>
                </c:pt>
                <c:pt idx="11244" formatCode="0">
                  <c:v>0.32</c:v>
                </c:pt>
                <c:pt idx="11245" formatCode="0">
                  <c:v>0.34</c:v>
                </c:pt>
                <c:pt idx="11247" formatCode="0">
                  <c:v>0.3</c:v>
                </c:pt>
                <c:pt idx="11248" formatCode="0">
                  <c:v>0.27</c:v>
                </c:pt>
                <c:pt idx="11251" formatCode="0">
                  <c:v>0.27</c:v>
                </c:pt>
                <c:pt idx="11252" formatCode="0">
                  <c:v>0.28999999999999998</c:v>
                </c:pt>
                <c:pt idx="11253" formatCode="0">
                  <c:v>0.28999999999999998</c:v>
                </c:pt>
                <c:pt idx="11254" formatCode="0">
                  <c:v>0.27</c:v>
                </c:pt>
                <c:pt idx="11255" formatCode="0">
                  <c:v>0.27</c:v>
                </c:pt>
                <c:pt idx="11258" formatCode="0">
                  <c:v>0.27</c:v>
                </c:pt>
                <c:pt idx="11259" formatCode="0">
                  <c:v>0.24</c:v>
                </c:pt>
                <c:pt idx="11260" formatCode="0">
                  <c:v>0.23</c:v>
                </c:pt>
                <c:pt idx="11261" formatCode="0">
                  <c:v>0.23</c:v>
                </c:pt>
                <c:pt idx="11262" formatCode="0">
                  <c:v>0.26</c:v>
                </c:pt>
                <c:pt idx="11266" formatCode="0">
                  <c:v>0.25</c:v>
                </c:pt>
                <c:pt idx="11267" formatCode="0">
                  <c:v>0.24</c:v>
                </c:pt>
                <c:pt idx="11268" formatCode="0">
                  <c:v>0.23</c:v>
                </c:pt>
                <c:pt idx="11269" formatCode="0">
                  <c:v>0.21</c:v>
                </c:pt>
                <c:pt idx="11272" formatCode="0">
                  <c:v>0.17</c:v>
                </c:pt>
                <c:pt idx="11273" formatCode="0">
                  <c:v>0.2</c:v>
                </c:pt>
                <c:pt idx="11274" formatCode="0">
                  <c:v>0.18</c:v>
                </c:pt>
                <c:pt idx="11275" formatCode="0">
                  <c:v>0.16</c:v>
                </c:pt>
                <c:pt idx="11276" formatCode="0">
                  <c:v>0.18</c:v>
                </c:pt>
                <c:pt idx="11279" formatCode="0">
                  <c:v>0.18</c:v>
                </c:pt>
                <c:pt idx="11280" formatCode="0">
                  <c:v>0.2</c:v>
                </c:pt>
                <c:pt idx="11281" formatCode="0">
                  <c:v>0.22</c:v>
                </c:pt>
                <c:pt idx="11282" formatCode="0">
                  <c:v>0.21</c:v>
                </c:pt>
                <c:pt idx="11283" formatCode="0">
                  <c:v>0.18</c:v>
                </c:pt>
                <c:pt idx="11286" formatCode="0">
                  <c:v>0.19</c:v>
                </c:pt>
                <c:pt idx="11287" formatCode="0">
                  <c:v>0.18</c:v>
                </c:pt>
                <c:pt idx="11288" formatCode="0">
                  <c:v>0.18</c:v>
                </c:pt>
                <c:pt idx="11289" formatCode="0">
                  <c:v>0.17</c:v>
                </c:pt>
                <c:pt idx="11290" formatCode="0">
                  <c:v>0.17</c:v>
                </c:pt>
                <c:pt idx="11294" formatCode="0">
                  <c:v>0.14000000000000001</c:v>
                </c:pt>
                <c:pt idx="11295" formatCode="0">
                  <c:v>0.14000000000000001</c:v>
                </c:pt>
                <c:pt idx="11296" formatCode="0">
                  <c:v>0.13</c:v>
                </c:pt>
                <c:pt idx="11297" formatCode="0">
                  <c:v>0.12</c:v>
                </c:pt>
                <c:pt idx="11300" formatCode="0">
                  <c:v>0.12</c:v>
                </c:pt>
                <c:pt idx="11301" formatCode="0">
                  <c:v>0.13</c:v>
                </c:pt>
                <c:pt idx="11302" formatCode="0">
                  <c:v>0.17</c:v>
                </c:pt>
                <c:pt idx="11303" formatCode="0">
                  <c:v>0.19</c:v>
                </c:pt>
                <c:pt idx="11304" formatCode="0">
                  <c:v>0.27</c:v>
                </c:pt>
                <c:pt idx="11307" formatCode="0">
                  <c:v>0.26</c:v>
                </c:pt>
                <c:pt idx="11308" formatCode="0">
                  <c:v>0.31</c:v>
                </c:pt>
                <c:pt idx="11309" formatCode="0">
                  <c:v>0.35</c:v>
                </c:pt>
                <c:pt idx="11310" formatCode="0">
                  <c:v>0.33</c:v>
                </c:pt>
                <c:pt idx="11311" formatCode="0">
                  <c:v>0.25</c:v>
                </c:pt>
                <c:pt idx="11314" formatCode="0">
                  <c:v>0.16</c:v>
                </c:pt>
                <c:pt idx="11315" formatCode="0">
                  <c:v>0.26</c:v>
                </c:pt>
                <c:pt idx="11316" formatCode="0">
                  <c:v>0.32</c:v>
                </c:pt>
                <c:pt idx="11317" formatCode="0">
                  <c:v>0.38</c:v>
                </c:pt>
                <c:pt idx="11318" formatCode="0">
                  <c:v>0.45</c:v>
                </c:pt>
                <c:pt idx="11321" formatCode="0">
                  <c:v>0.37</c:v>
                </c:pt>
                <c:pt idx="11322" formatCode="0">
                  <c:v>0.55000000000000004</c:v>
                </c:pt>
                <c:pt idx="11323" formatCode="0">
                  <c:v>0.64</c:v>
                </c:pt>
                <c:pt idx="11324" formatCode="0">
                  <c:v>0.68</c:v>
                </c:pt>
                <c:pt idx="11325" formatCode="0">
                  <c:v>0.55000000000000004</c:v>
                </c:pt>
                <c:pt idx="11328" formatCode="0">
                  <c:v>0.48</c:v>
                </c:pt>
                <c:pt idx="11329" formatCode="0">
                  <c:v>0.46</c:v>
                </c:pt>
                <c:pt idx="11330" formatCode="0">
                  <c:v>0.54</c:v>
                </c:pt>
                <c:pt idx="11331" formatCode="0">
                  <c:v>0.53</c:v>
                </c:pt>
                <c:pt idx="11332" formatCode="0">
                  <c:v>0.47</c:v>
                </c:pt>
                <c:pt idx="11335" formatCode="0">
                  <c:v>0.47</c:v>
                </c:pt>
                <c:pt idx="11336" formatCode="0">
                  <c:v>0.47</c:v>
                </c:pt>
                <c:pt idx="11337" formatCode="0">
                  <c:v>0.39</c:v>
                </c:pt>
                <c:pt idx="11338" formatCode="0">
                  <c:v>0.4</c:v>
                </c:pt>
                <c:pt idx="11339" formatCode="0">
                  <c:v>0.39</c:v>
                </c:pt>
                <c:pt idx="11342" formatCode="0">
                  <c:v>0.4</c:v>
                </c:pt>
                <c:pt idx="11343" formatCode="0">
                  <c:v>0.47</c:v>
                </c:pt>
                <c:pt idx="11344" formatCode="0">
                  <c:v>0.5</c:v>
                </c:pt>
                <c:pt idx="11345" formatCode="0">
                  <c:v>0.5</c:v>
                </c:pt>
                <c:pt idx="11349" formatCode="0">
                  <c:v>0.51</c:v>
                </c:pt>
                <c:pt idx="11350" formatCode="0">
                  <c:v>0.53</c:v>
                </c:pt>
                <c:pt idx="11351" formatCode="0">
                  <c:v>0.43</c:v>
                </c:pt>
                <c:pt idx="11352" formatCode="0">
                  <c:v>0.41</c:v>
                </c:pt>
                <c:pt idx="11353" formatCode="0">
                  <c:v>0.45</c:v>
                </c:pt>
                <c:pt idx="11356" formatCode="0">
                  <c:v>0.43</c:v>
                </c:pt>
                <c:pt idx="11357" formatCode="0">
                  <c:v>0.38</c:v>
                </c:pt>
                <c:pt idx="11358" formatCode="0">
                  <c:v>0.41</c:v>
                </c:pt>
                <c:pt idx="11359" formatCode="0">
                  <c:v>0.39</c:v>
                </c:pt>
                <c:pt idx="11360" formatCode="0">
                  <c:v>0.38</c:v>
                </c:pt>
                <c:pt idx="11363" formatCode="0">
                  <c:v>0.43</c:v>
                </c:pt>
                <c:pt idx="11364" formatCode="0">
                  <c:v>0.42</c:v>
                </c:pt>
                <c:pt idx="11365" formatCode="0">
                  <c:v>0.43</c:v>
                </c:pt>
                <c:pt idx="11366" formatCode="0">
                  <c:v>0.44</c:v>
                </c:pt>
                <c:pt idx="11367" formatCode="0">
                  <c:v>0.44</c:v>
                </c:pt>
                <c:pt idx="11370" formatCode="0">
                  <c:v>0.45</c:v>
                </c:pt>
                <c:pt idx="11371" formatCode="0">
                  <c:v>0.47</c:v>
                </c:pt>
                <c:pt idx="11372" formatCode="0">
                  <c:v>0.55000000000000004</c:v>
                </c:pt>
                <c:pt idx="11373" formatCode="0">
                  <c:v>0.5</c:v>
                </c:pt>
                <c:pt idx="11374" formatCode="0">
                  <c:v>0.53</c:v>
                </c:pt>
                <c:pt idx="11377" formatCode="0">
                  <c:v>0.56000000000000005</c:v>
                </c:pt>
                <c:pt idx="11378" formatCode="0">
                  <c:v>0.52</c:v>
                </c:pt>
                <c:pt idx="11379" formatCode="0">
                  <c:v>0.48</c:v>
                </c:pt>
                <c:pt idx="11380" formatCode="0">
                  <c:v>0.47</c:v>
                </c:pt>
                <c:pt idx="11381" formatCode="0">
                  <c:v>0.48</c:v>
                </c:pt>
                <c:pt idx="11384" formatCode="0">
                  <c:v>0.55000000000000004</c:v>
                </c:pt>
                <c:pt idx="11385" formatCode="0">
                  <c:v>0.53</c:v>
                </c:pt>
                <c:pt idx="11386" formatCode="0">
                  <c:v>0.52</c:v>
                </c:pt>
                <c:pt idx="11387" formatCode="0">
                  <c:v>0.51</c:v>
                </c:pt>
                <c:pt idx="11388" formatCode="0">
                  <c:v>0.49</c:v>
                </c:pt>
                <c:pt idx="11392" formatCode="0">
                  <c:v>0.51</c:v>
                </c:pt>
                <c:pt idx="11393" formatCode="0">
                  <c:v>0.49</c:v>
                </c:pt>
                <c:pt idx="11394" formatCode="0">
                  <c:v>0.53</c:v>
                </c:pt>
                <c:pt idx="11395" formatCode="0">
                  <c:v>0.49</c:v>
                </c:pt>
                <c:pt idx="11398" formatCode="0">
                  <c:v>0.52</c:v>
                </c:pt>
                <c:pt idx="11399" formatCode="0">
                  <c:v>0.51</c:v>
                </c:pt>
                <c:pt idx="11400" formatCode="0">
                  <c:v>0.57999999999999996</c:v>
                </c:pt>
                <c:pt idx="11401" formatCode="0">
                  <c:v>0.63</c:v>
                </c:pt>
                <c:pt idx="11402" formatCode="0">
                  <c:v>0.69</c:v>
                </c:pt>
                <c:pt idx="11405" formatCode="0">
                  <c:v>0.66</c:v>
                </c:pt>
                <c:pt idx="11406" formatCode="0">
                  <c:v>0.64</c:v>
                </c:pt>
                <c:pt idx="11407" formatCode="0">
                  <c:v>0.57999999999999996</c:v>
                </c:pt>
                <c:pt idx="11408" formatCode="0">
                  <c:v>0.47</c:v>
                </c:pt>
                <c:pt idx="11409" formatCode="0">
                  <c:v>0.52</c:v>
                </c:pt>
                <c:pt idx="11412" formatCode="0">
                  <c:v>0.52</c:v>
                </c:pt>
                <c:pt idx="11413" formatCode="0">
                  <c:v>0.54</c:v>
                </c:pt>
                <c:pt idx="11414" formatCode="0">
                  <c:v>0.55000000000000004</c:v>
                </c:pt>
                <c:pt idx="11415" formatCode="0">
                  <c:v>0.52</c:v>
                </c:pt>
                <c:pt idx="11416" formatCode="0">
                  <c:v>0.51</c:v>
                </c:pt>
                <c:pt idx="11419" formatCode="0">
                  <c:v>0.52</c:v>
                </c:pt>
                <c:pt idx="11420" formatCode="0">
                  <c:v>0.54</c:v>
                </c:pt>
                <c:pt idx="11421" formatCode="0">
                  <c:v>0.5</c:v>
                </c:pt>
                <c:pt idx="11422" formatCode="0">
                  <c:v>0.51</c:v>
                </c:pt>
                <c:pt idx="11423" formatCode="0">
                  <c:v>0.47</c:v>
                </c:pt>
                <c:pt idx="11426" formatCode="0">
                  <c:v>0.48</c:v>
                </c:pt>
                <c:pt idx="11427" formatCode="0">
                  <c:v>0.5</c:v>
                </c:pt>
                <c:pt idx="11428" formatCode="0">
                  <c:v>0.52</c:v>
                </c:pt>
                <c:pt idx="11429" formatCode="0">
                  <c:v>0.52</c:v>
                </c:pt>
                <c:pt idx="11433" formatCode="0">
                  <c:v>0.53</c:v>
                </c:pt>
                <c:pt idx="11434" formatCode="0">
                  <c:v>0.49</c:v>
                </c:pt>
                <c:pt idx="11435" formatCode="0">
                  <c:v>0.51</c:v>
                </c:pt>
                <c:pt idx="11436" formatCode="0">
                  <c:v>0.46</c:v>
                </c:pt>
                <c:pt idx="11437" formatCode="0">
                  <c:v>0.49</c:v>
                </c:pt>
                <c:pt idx="11440" formatCode="0">
                  <c:v>0.48</c:v>
                </c:pt>
                <c:pt idx="11441" formatCode="0">
                  <c:v>0.49</c:v>
                </c:pt>
                <c:pt idx="11442" formatCode="0">
                  <c:v>0.48</c:v>
                </c:pt>
                <c:pt idx="11443" formatCode="0">
                  <c:v>0.46</c:v>
                </c:pt>
                <c:pt idx="11444" formatCode="0">
                  <c:v>0.5</c:v>
                </c:pt>
                <c:pt idx="11447" formatCode="0">
                  <c:v>0.46</c:v>
                </c:pt>
                <c:pt idx="11448" formatCode="0">
                  <c:v>0.47</c:v>
                </c:pt>
                <c:pt idx="11449" formatCode="0">
                  <c:v>0.46</c:v>
                </c:pt>
                <c:pt idx="11450" formatCode="0">
                  <c:v>0.43</c:v>
                </c:pt>
                <c:pt idx="11451" formatCode="0">
                  <c:v>0.45</c:v>
                </c:pt>
                <c:pt idx="11454" formatCode="0">
                  <c:v>0.47</c:v>
                </c:pt>
                <c:pt idx="11455" formatCode="0">
                  <c:v>0.45</c:v>
                </c:pt>
                <c:pt idx="11456" formatCode="0">
                  <c:v>0.46</c:v>
                </c:pt>
                <c:pt idx="11457" formatCode="0">
                  <c:v>0.44</c:v>
                </c:pt>
                <c:pt idx="11458" formatCode="0">
                  <c:v>0.44</c:v>
                </c:pt>
                <c:pt idx="11461" formatCode="0">
                  <c:v>0.45</c:v>
                </c:pt>
                <c:pt idx="11462" formatCode="0">
                  <c:v>0.41</c:v>
                </c:pt>
                <c:pt idx="11463" formatCode="0">
                  <c:v>0.44</c:v>
                </c:pt>
                <c:pt idx="11464" formatCode="0">
                  <c:v>0.44</c:v>
                </c:pt>
                <c:pt idx="11465" formatCode="0">
                  <c:v>0.44</c:v>
                </c:pt>
                <c:pt idx="11468" formatCode="0">
                  <c:v>0.45</c:v>
                </c:pt>
                <c:pt idx="11469" formatCode="0">
                  <c:v>0.48</c:v>
                </c:pt>
                <c:pt idx="11470" formatCode="0">
                  <c:v>0.53</c:v>
                </c:pt>
                <c:pt idx="11471" formatCode="0">
                  <c:v>0.55000000000000004</c:v>
                </c:pt>
                <c:pt idx="11472" formatCode="0">
                  <c:v>0.56999999999999995</c:v>
                </c:pt>
                <c:pt idx="11475" formatCode="0">
                  <c:v>0.55000000000000004</c:v>
                </c:pt>
                <c:pt idx="11476" formatCode="0">
                  <c:v>0.53</c:v>
                </c:pt>
                <c:pt idx="11477" formatCode="0">
                  <c:v>0.54</c:v>
                </c:pt>
                <c:pt idx="11478" formatCode="0">
                  <c:v>0.52</c:v>
                </c:pt>
                <c:pt idx="11479" formatCode="0">
                  <c:v>0.48</c:v>
                </c:pt>
                <c:pt idx="11482" formatCode="0">
                  <c:v>0.51</c:v>
                </c:pt>
                <c:pt idx="11483" formatCode="0">
                  <c:v>0.54</c:v>
                </c:pt>
                <c:pt idx="11484" formatCode="0">
                  <c:v>0.53</c:v>
                </c:pt>
                <c:pt idx="11485" formatCode="0">
                  <c:v>0.57999999999999996</c:v>
                </c:pt>
                <c:pt idx="11486" formatCode="0">
                  <c:v>0.6</c:v>
                </c:pt>
                <c:pt idx="11489" formatCode="0">
                  <c:v>0.57999999999999996</c:v>
                </c:pt>
                <c:pt idx="11490" formatCode="0">
                  <c:v>0.55000000000000004</c:v>
                </c:pt>
                <c:pt idx="11491" formatCode="0">
                  <c:v>0.52</c:v>
                </c:pt>
                <c:pt idx="11492" formatCode="0">
                  <c:v>0.5</c:v>
                </c:pt>
                <c:pt idx="11493" formatCode="0">
                  <c:v>0.57999999999999996</c:v>
                </c:pt>
                <c:pt idx="11497" formatCode="0">
                  <c:v>0.55000000000000004</c:v>
                </c:pt>
                <c:pt idx="11498" formatCode="0">
                  <c:v>0.56999999999999995</c:v>
                </c:pt>
                <c:pt idx="11499" formatCode="0">
                  <c:v>0.54</c:v>
                </c:pt>
                <c:pt idx="11500" formatCode="0">
                  <c:v>0.54</c:v>
                </c:pt>
                <c:pt idx="11503" formatCode="0">
                  <c:v>0.54</c:v>
                </c:pt>
                <c:pt idx="11504" formatCode="0">
                  <c:v>0.54</c:v>
                </c:pt>
                <c:pt idx="11505" formatCode="0">
                  <c:v>0.55000000000000004</c:v>
                </c:pt>
                <c:pt idx="11506" formatCode="0">
                  <c:v>0.56000000000000005</c:v>
                </c:pt>
                <c:pt idx="11507" formatCode="0">
                  <c:v>0.56000000000000005</c:v>
                </c:pt>
                <c:pt idx="11510" formatCode="0">
                  <c:v>0.54</c:v>
                </c:pt>
                <c:pt idx="11511" formatCode="0">
                  <c:v>0.55000000000000004</c:v>
                </c:pt>
                <c:pt idx="11512" formatCode="0">
                  <c:v>0.54</c:v>
                </c:pt>
                <c:pt idx="11513" formatCode="0">
                  <c:v>0.53</c:v>
                </c:pt>
                <c:pt idx="11514" formatCode="0">
                  <c:v>0.54</c:v>
                </c:pt>
                <c:pt idx="11517" formatCode="0">
                  <c:v>0.53</c:v>
                </c:pt>
                <c:pt idx="11518" formatCode="0">
                  <c:v>0.55000000000000004</c:v>
                </c:pt>
                <c:pt idx="11519" formatCode="0">
                  <c:v>0.56000000000000005</c:v>
                </c:pt>
                <c:pt idx="11520" formatCode="0">
                  <c:v>0.54</c:v>
                </c:pt>
                <c:pt idx="11521" formatCode="0">
                  <c:v>0.56999999999999995</c:v>
                </c:pt>
                <c:pt idx="11524" formatCode="0">
                  <c:v>0.64</c:v>
                </c:pt>
                <c:pt idx="11525" formatCode="0">
                  <c:v>0.62</c:v>
                </c:pt>
                <c:pt idx="11526" formatCode="0">
                  <c:v>0.65</c:v>
                </c:pt>
                <c:pt idx="11527" formatCode="0">
                  <c:v>0.65</c:v>
                </c:pt>
                <c:pt idx="11528" formatCode="0">
                  <c:v>0.63</c:v>
                </c:pt>
                <c:pt idx="11532" formatCode="0">
                  <c:v>0.57999999999999996</c:v>
                </c:pt>
                <c:pt idx="11533" formatCode="0">
                  <c:v>0.59</c:v>
                </c:pt>
                <c:pt idx="11534" formatCode="0">
                  <c:v>0.6</c:v>
                </c:pt>
                <c:pt idx="11535" formatCode="0">
                  <c:v>0.62</c:v>
                </c:pt>
                <c:pt idx="11538" formatCode="0">
                  <c:v>0.62</c:v>
                </c:pt>
                <c:pt idx="11539" formatCode="0">
                  <c:v>0.67</c:v>
                </c:pt>
                <c:pt idx="11540" formatCode="0">
                  <c:v>0.69</c:v>
                </c:pt>
                <c:pt idx="11541" formatCode="0">
                  <c:v>0.71</c:v>
                </c:pt>
                <c:pt idx="11542" formatCode="0">
                  <c:v>0.67</c:v>
                </c:pt>
                <c:pt idx="11545" formatCode="0">
                  <c:v>0.65</c:v>
                </c:pt>
                <c:pt idx="11546" formatCode="0">
                  <c:v>0.63</c:v>
                </c:pt>
                <c:pt idx="11547" formatCode="0">
                  <c:v>0.63</c:v>
                </c:pt>
                <c:pt idx="11548" formatCode="0">
                  <c:v>0.69</c:v>
                </c:pt>
                <c:pt idx="11549" formatCode="0">
                  <c:v>0.74</c:v>
                </c:pt>
                <c:pt idx="11552" formatCode="0">
                  <c:v>0.71</c:v>
                </c:pt>
                <c:pt idx="11553" formatCode="0">
                  <c:v>0.73</c:v>
                </c:pt>
                <c:pt idx="11554" formatCode="0">
                  <c:v>0.64</c:v>
                </c:pt>
                <c:pt idx="11555" formatCode="0">
                  <c:v>0.65</c:v>
                </c:pt>
                <c:pt idx="11556" formatCode="0">
                  <c:v>0.67</c:v>
                </c:pt>
                <c:pt idx="11559" formatCode="0">
                  <c:v>0.79</c:v>
                </c:pt>
                <c:pt idx="11560" formatCode="0">
                  <c:v>0.79</c:v>
                </c:pt>
                <c:pt idx="11562" formatCode="0">
                  <c:v>0.71</c:v>
                </c:pt>
                <c:pt idx="11563" formatCode="0">
                  <c:v>0.72</c:v>
                </c:pt>
                <c:pt idx="11566" formatCode="0">
                  <c:v>0.72</c:v>
                </c:pt>
                <c:pt idx="11567" formatCode="0">
                  <c:v>0.69</c:v>
                </c:pt>
                <c:pt idx="11568" formatCode="0">
                  <c:v>0.72</c:v>
                </c:pt>
                <c:pt idx="11569" formatCode="0">
                  <c:v>0.68</c:v>
                </c:pt>
                <c:pt idx="11570" formatCode="0">
                  <c:v>0.67</c:v>
                </c:pt>
                <c:pt idx="11573" formatCode="0">
                  <c:v>0.7</c:v>
                </c:pt>
                <c:pt idx="11574" formatCode="0">
                  <c:v>0.72</c:v>
                </c:pt>
                <c:pt idx="11575" formatCode="0">
                  <c:v>0.71</c:v>
                </c:pt>
                <c:pt idx="11577" formatCode="0">
                  <c:v>0.68</c:v>
                </c:pt>
                <c:pt idx="11580" formatCode="0">
                  <c:v>0.68</c:v>
                </c:pt>
                <c:pt idx="11581" formatCode="0">
                  <c:v>0.75</c:v>
                </c:pt>
                <c:pt idx="11582" formatCode="0">
                  <c:v>0.79</c:v>
                </c:pt>
                <c:pt idx="11583" formatCode="0">
                  <c:v>0.76</c:v>
                </c:pt>
                <c:pt idx="11584" formatCode="0">
                  <c:v>0.81</c:v>
                </c:pt>
                <c:pt idx="11587" formatCode="0">
                  <c:v>0.8</c:v>
                </c:pt>
                <c:pt idx="11588" formatCode="0">
                  <c:v>0.78</c:v>
                </c:pt>
                <c:pt idx="11589" formatCode="0">
                  <c:v>0.79</c:v>
                </c:pt>
                <c:pt idx="11590" formatCode="0">
                  <c:v>0.78</c:v>
                </c:pt>
                <c:pt idx="11591" formatCode="0">
                  <c:v>0.79</c:v>
                </c:pt>
                <c:pt idx="11594" formatCode="0">
                  <c:v>0.77</c:v>
                </c:pt>
                <c:pt idx="11595" formatCode="0">
                  <c:v>0.81</c:v>
                </c:pt>
                <c:pt idx="11596" formatCode="0">
                  <c:v>0.79</c:v>
                </c:pt>
                <c:pt idx="11597" formatCode="0">
                  <c:v>0.81</c:v>
                </c:pt>
                <c:pt idx="11598" formatCode="0">
                  <c:v>0.82</c:v>
                </c:pt>
                <c:pt idx="11601" formatCode="0">
                  <c:v>0.82</c:v>
                </c:pt>
                <c:pt idx="11602" formatCode="0">
                  <c:v>0.8</c:v>
                </c:pt>
                <c:pt idx="11603" formatCode="0">
                  <c:v>0.83</c:v>
                </c:pt>
                <c:pt idx="11604" formatCode="0">
                  <c:v>0.81</c:v>
                </c:pt>
                <c:pt idx="11608" formatCode="0">
                  <c:v>0.81</c:v>
                </c:pt>
                <c:pt idx="11609" formatCode="0">
                  <c:v>0.82</c:v>
                </c:pt>
                <c:pt idx="11610" formatCode="0">
                  <c:v>0.81</c:v>
                </c:pt>
                <c:pt idx="11611" formatCode="0">
                  <c:v>0.8</c:v>
                </c:pt>
                <c:pt idx="11615" formatCode="0">
                  <c:v>0.82</c:v>
                </c:pt>
                <c:pt idx="11616" formatCode="0">
                  <c:v>0.83</c:v>
                </c:pt>
                <c:pt idx="11617" formatCode="0">
                  <c:v>0.9</c:v>
                </c:pt>
                <c:pt idx="11618" formatCode="0">
                  <c:v>0.94</c:v>
                </c:pt>
                <c:pt idx="11619" formatCode="0">
                  <c:v>0.99</c:v>
                </c:pt>
                <c:pt idx="11622" formatCode="0">
                  <c:v>1.01</c:v>
                </c:pt>
                <c:pt idx="11623" formatCode="0">
                  <c:v>1.01</c:v>
                </c:pt>
                <c:pt idx="11624" formatCode="0">
                  <c:v>0.96</c:v>
                </c:pt>
                <c:pt idx="11625" formatCode="0">
                  <c:v>0.99</c:v>
                </c:pt>
                <c:pt idx="11626" formatCode="0">
                  <c:v>0.98</c:v>
                </c:pt>
                <c:pt idx="11630" formatCode="0">
                  <c:v>0.96</c:v>
                </c:pt>
                <c:pt idx="11631" formatCode="0">
                  <c:v>0.97</c:v>
                </c:pt>
                <c:pt idx="11632" formatCode="0">
                  <c:v>0.99</c:v>
                </c:pt>
                <c:pt idx="11633" formatCode="0">
                  <c:v>0.97</c:v>
                </c:pt>
                <c:pt idx="11636" formatCode="0">
                  <c:v>0.92</c:v>
                </c:pt>
                <c:pt idx="11637" formatCode="0">
                  <c:v>0.94</c:v>
                </c:pt>
                <c:pt idx="11638" formatCode="0">
                  <c:v>0.92</c:v>
                </c:pt>
                <c:pt idx="11639" formatCode="0">
                  <c:v>0.95</c:v>
                </c:pt>
                <c:pt idx="11640" formatCode="0">
                  <c:v>1</c:v>
                </c:pt>
                <c:pt idx="11643" formatCode="0">
                  <c:v>0.98</c:v>
                </c:pt>
                <c:pt idx="11644" formatCode="0">
                  <c:v>1.01</c:v>
                </c:pt>
                <c:pt idx="11645" formatCode="0">
                  <c:v>1.04</c:v>
                </c:pt>
                <c:pt idx="11646" formatCode="0">
                  <c:v>1.04</c:v>
                </c:pt>
                <c:pt idx="11647" formatCode="0">
                  <c:v>1.1000000000000001</c:v>
                </c:pt>
                <c:pt idx="11650" formatCode="0">
                  <c:v>1.08</c:v>
                </c:pt>
                <c:pt idx="11651" formatCode="0">
                  <c:v>1.07</c:v>
                </c:pt>
                <c:pt idx="11652" formatCode="0">
                  <c:v>1.04</c:v>
                </c:pt>
                <c:pt idx="11653" formatCode="0">
                  <c:v>1.05</c:v>
                </c:pt>
                <c:pt idx="11654" formatCode="0">
                  <c:v>1.0900000000000001</c:v>
                </c:pt>
                <c:pt idx="11658" formatCode="0">
                  <c:v>1.17</c:v>
                </c:pt>
                <c:pt idx="11659" formatCode="0">
                  <c:v>1.18</c:v>
                </c:pt>
                <c:pt idx="11660" formatCode="0">
                  <c:v>1.18</c:v>
                </c:pt>
                <c:pt idx="11661" formatCode="0">
                  <c:v>1.23</c:v>
                </c:pt>
                <c:pt idx="11664" formatCode="0">
                  <c:v>1.26</c:v>
                </c:pt>
                <c:pt idx="11665" formatCode="0">
                  <c:v>1.26</c:v>
                </c:pt>
                <c:pt idx="11666" formatCode="0">
                  <c:v>1.26</c:v>
                </c:pt>
                <c:pt idx="11667" formatCode="0">
                  <c:v>1.37</c:v>
                </c:pt>
                <c:pt idx="11668" formatCode="0">
                  <c:v>1.3</c:v>
                </c:pt>
                <c:pt idx="11671" formatCode="0">
                  <c:v>1.32</c:v>
                </c:pt>
                <c:pt idx="11672" formatCode="0">
                  <c:v>1.29</c:v>
                </c:pt>
                <c:pt idx="11673" formatCode="0">
                  <c:v>1.33</c:v>
                </c:pt>
                <c:pt idx="11674" formatCode="0">
                  <c:v>1.4</c:v>
                </c:pt>
                <c:pt idx="11675" formatCode="0">
                  <c:v>1.42</c:v>
                </c:pt>
                <c:pt idx="11678" formatCode="0">
                  <c:v>1.42</c:v>
                </c:pt>
                <c:pt idx="11679" formatCode="0">
                  <c:v>1.38</c:v>
                </c:pt>
                <c:pt idx="11680" formatCode="0">
                  <c:v>1.37</c:v>
                </c:pt>
                <c:pt idx="11681" formatCode="0">
                  <c:v>1.4</c:v>
                </c:pt>
                <c:pt idx="11682" formatCode="0">
                  <c:v>1.5</c:v>
                </c:pt>
                <c:pt idx="11685" formatCode="0">
                  <c:v>1.48</c:v>
                </c:pt>
                <c:pt idx="11686" formatCode="0">
                  <c:v>1.47</c:v>
                </c:pt>
                <c:pt idx="11687" formatCode="0">
                  <c:v>1.5</c:v>
                </c:pt>
                <c:pt idx="11688" formatCode="0">
                  <c:v>1.55</c:v>
                </c:pt>
                <c:pt idx="11689" formatCode="0">
                  <c:v>1.58</c:v>
                </c:pt>
                <c:pt idx="11692" formatCode="0">
                  <c:v>1.54</c:v>
                </c:pt>
                <c:pt idx="11693" formatCode="0">
                  <c:v>1.48</c:v>
                </c:pt>
                <c:pt idx="11694" formatCode="0">
                  <c:v>1.48</c:v>
                </c:pt>
                <c:pt idx="11695" formatCode="0">
                  <c:v>1.49</c:v>
                </c:pt>
                <c:pt idx="11696" formatCode="0">
                  <c:v>1.53</c:v>
                </c:pt>
                <c:pt idx="11699" formatCode="0">
                  <c:v>1.59</c:v>
                </c:pt>
                <c:pt idx="11700" formatCode="0">
                  <c:v>1.57</c:v>
                </c:pt>
                <c:pt idx="11701" formatCode="0">
                  <c:v>1.58</c:v>
                </c:pt>
                <c:pt idx="11702" formatCode="0">
                  <c:v>1.52</c:v>
                </c:pt>
                <c:pt idx="11703" formatCode="0">
                  <c:v>1.53</c:v>
                </c:pt>
                <c:pt idx="11706" formatCode="0">
                  <c:v>1.56</c:v>
                </c:pt>
                <c:pt idx="11707" formatCode="0">
                  <c:v>1.51</c:v>
                </c:pt>
                <c:pt idx="11708" formatCode="0">
                  <c:v>1.52</c:v>
                </c:pt>
                <c:pt idx="11709" formatCode="0">
                  <c:v>1.5</c:v>
                </c:pt>
                <c:pt idx="11710" formatCode="0">
                  <c:v>1.51</c:v>
                </c:pt>
                <c:pt idx="11713" formatCode="0">
                  <c:v>1.51</c:v>
                </c:pt>
                <c:pt idx="11714" formatCode="0">
                  <c:v>1.48</c:v>
                </c:pt>
                <c:pt idx="11715" formatCode="0">
                  <c:v>1.48</c:v>
                </c:pt>
                <c:pt idx="11716" formatCode="0">
                  <c:v>1.4</c:v>
                </c:pt>
                <c:pt idx="11717" formatCode="0">
                  <c:v>1.43</c:v>
                </c:pt>
                <c:pt idx="11720" formatCode="0">
                  <c:v>1.45</c:v>
                </c:pt>
                <c:pt idx="11721" formatCode="0">
                  <c:v>1.43</c:v>
                </c:pt>
                <c:pt idx="11722" formatCode="0">
                  <c:v>1.42</c:v>
                </c:pt>
                <c:pt idx="11723" formatCode="0">
                  <c:v>1.41</c:v>
                </c:pt>
                <c:pt idx="11724" formatCode="0">
                  <c:v>1.42</c:v>
                </c:pt>
                <c:pt idx="11727" formatCode="0">
                  <c:v>1.4</c:v>
                </c:pt>
                <c:pt idx="11728" formatCode="0">
                  <c:v>1.46</c:v>
                </c:pt>
                <c:pt idx="11729" formatCode="0">
                  <c:v>1.46</c:v>
                </c:pt>
                <c:pt idx="11730" formatCode="0">
                  <c:v>1.49</c:v>
                </c:pt>
                <c:pt idx="11731" formatCode="0">
                  <c:v>1.49</c:v>
                </c:pt>
                <c:pt idx="11734" formatCode="0">
                  <c:v>1.47</c:v>
                </c:pt>
                <c:pt idx="11735" formatCode="0">
                  <c:v>1.45</c:v>
                </c:pt>
                <c:pt idx="11736" formatCode="0">
                  <c:v>1.43</c:v>
                </c:pt>
                <c:pt idx="11737" formatCode="0">
                  <c:v>1.42</c:v>
                </c:pt>
                <c:pt idx="11738" formatCode="0">
                  <c:v>1.46</c:v>
                </c:pt>
                <c:pt idx="11741" formatCode="0">
                  <c:v>1.47</c:v>
                </c:pt>
                <c:pt idx="11742" formatCode="0">
                  <c:v>1.48</c:v>
                </c:pt>
                <c:pt idx="11743" formatCode="0">
                  <c:v>1.53</c:v>
                </c:pt>
                <c:pt idx="11744" formatCode="0">
                  <c:v>1.5</c:v>
                </c:pt>
                <c:pt idx="11745" formatCode="0">
                  <c:v>1.47</c:v>
                </c:pt>
                <c:pt idx="11748" formatCode="0">
                  <c:v>1.48</c:v>
                </c:pt>
                <c:pt idx="11749" formatCode="0">
                  <c:v>1.48</c:v>
                </c:pt>
                <c:pt idx="11750" formatCode="0">
                  <c:v>1.52</c:v>
                </c:pt>
                <c:pt idx="11751" formatCode="0">
                  <c:v>1.48</c:v>
                </c:pt>
                <c:pt idx="11752" formatCode="0">
                  <c:v>1.46</c:v>
                </c:pt>
                <c:pt idx="11755" formatCode="0">
                  <c:v>1.46</c:v>
                </c:pt>
                <c:pt idx="11756" formatCode="0">
                  <c:v>1.41</c:v>
                </c:pt>
                <c:pt idx="11757" formatCode="0">
                  <c:v>1.44</c:v>
                </c:pt>
                <c:pt idx="11758" formatCode="0">
                  <c:v>1.47</c:v>
                </c:pt>
                <c:pt idx="11759" formatCode="0">
                  <c:v>1.44</c:v>
                </c:pt>
                <c:pt idx="11763" formatCode="0">
                  <c:v>1.46</c:v>
                </c:pt>
                <c:pt idx="11764" formatCode="0">
                  <c:v>1.46</c:v>
                </c:pt>
                <c:pt idx="11765" formatCode="0">
                  <c:v>1.47</c:v>
                </c:pt>
                <c:pt idx="11766" formatCode="0">
                  <c:v>1.42</c:v>
                </c:pt>
                <c:pt idx="11769" formatCode="0">
                  <c:v>1.41</c:v>
                </c:pt>
                <c:pt idx="11770" formatCode="0">
                  <c:v>1.39</c:v>
                </c:pt>
                <c:pt idx="11771" formatCode="0">
                  <c:v>1.34</c:v>
                </c:pt>
                <c:pt idx="11772" formatCode="0">
                  <c:v>1.31</c:v>
                </c:pt>
                <c:pt idx="11773" formatCode="0">
                  <c:v>1.31</c:v>
                </c:pt>
                <c:pt idx="11776" formatCode="0">
                  <c:v>1.35</c:v>
                </c:pt>
                <c:pt idx="11777" formatCode="0">
                  <c:v>1.35</c:v>
                </c:pt>
                <c:pt idx="11778" formatCode="0">
                  <c:v>1.36</c:v>
                </c:pt>
                <c:pt idx="11779" formatCode="0">
                  <c:v>1.29</c:v>
                </c:pt>
                <c:pt idx="11780" formatCode="0">
                  <c:v>1.19</c:v>
                </c:pt>
                <c:pt idx="11783" formatCode="0">
                  <c:v>1.23</c:v>
                </c:pt>
                <c:pt idx="11784" formatCode="0">
                  <c:v>1.23</c:v>
                </c:pt>
                <c:pt idx="11785" formatCode="0">
                  <c:v>1.24</c:v>
                </c:pt>
                <c:pt idx="11786" formatCode="0">
                  <c:v>1.23</c:v>
                </c:pt>
                <c:pt idx="11787" formatCode="0">
                  <c:v>1.26</c:v>
                </c:pt>
                <c:pt idx="11790" formatCode="0">
                  <c:v>1.24</c:v>
                </c:pt>
                <c:pt idx="11791" formatCode="0">
                  <c:v>1.22</c:v>
                </c:pt>
                <c:pt idx="11792" formatCode="0">
                  <c:v>1.2</c:v>
                </c:pt>
                <c:pt idx="11793" formatCode="0">
                  <c:v>1.23</c:v>
                </c:pt>
                <c:pt idx="11794" formatCode="0">
                  <c:v>1.2</c:v>
                </c:pt>
                <c:pt idx="11798" formatCode="0">
                  <c:v>1.1499999999999999</c:v>
                </c:pt>
                <c:pt idx="11799" formatCode="0">
                  <c:v>1.1100000000000001</c:v>
                </c:pt>
                <c:pt idx="11800" formatCode="0">
                  <c:v>1.1100000000000001</c:v>
                </c:pt>
                <c:pt idx="11801" formatCode="0">
                  <c:v>1.1399999999999999</c:v>
                </c:pt>
                <c:pt idx="11804" formatCode="0">
                  <c:v>1.1499999999999999</c:v>
                </c:pt>
                <c:pt idx="11805" formatCode="0">
                  <c:v>1.1599999999999999</c:v>
                </c:pt>
                <c:pt idx="11806" formatCode="0">
                  <c:v>1.1399999999999999</c:v>
                </c:pt>
                <c:pt idx="11807" formatCode="0">
                  <c:v>1.08</c:v>
                </c:pt>
                <c:pt idx="11808" formatCode="0">
                  <c:v>1.06</c:v>
                </c:pt>
                <c:pt idx="11811" formatCode="0">
                  <c:v>0.98</c:v>
                </c:pt>
                <c:pt idx="11812" formatCode="0">
                  <c:v>1.03</c:v>
                </c:pt>
                <c:pt idx="11813" formatCode="0">
                  <c:v>1.08</c:v>
                </c:pt>
                <c:pt idx="11814" formatCode="0">
                  <c:v>1.07</c:v>
                </c:pt>
                <c:pt idx="11815" formatCode="0">
                  <c:v>1.08</c:v>
                </c:pt>
                <c:pt idx="11818" formatCode="0">
                  <c:v>1.07</c:v>
                </c:pt>
                <c:pt idx="11819" formatCode="0">
                  <c:v>1.05</c:v>
                </c:pt>
                <c:pt idx="11820" formatCode="0">
                  <c:v>1.06</c:v>
                </c:pt>
                <c:pt idx="11821" formatCode="0">
                  <c:v>1.08</c:v>
                </c:pt>
                <c:pt idx="11822" formatCode="0">
                  <c:v>1.05</c:v>
                </c:pt>
                <c:pt idx="11825" formatCode="0">
                  <c:v>1.03</c:v>
                </c:pt>
                <c:pt idx="11826" formatCode="0">
                  <c:v>1.02</c:v>
                </c:pt>
                <c:pt idx="11827" formatCode="0">
                  <c:v>1.02</c:v>
                </c:pt>
                <c:pt idx="11828" formatCode="0">
                  <c:v>1.02</c:v>
                </c:pt>
                <c:pt idx="11829" formatCode="0">
                  <c:v>1.1000000000000001</c:v>
                </c:pt>
                <c:pt idx="11832" formatCode="0">
                  <c:v>1.1000000000000001</c:v>
                </c:pt>
                <c:pt idx="11833" formatCode="0">
                  <c:v>1.1200000000000001</c:v>
                </c:pt>
                <c:pt idx="11834" formatCode="0">
                  <c:v>1.1200000000000001</c:v>
                </c:pt>
                <c:pt idx="11835" formatCode="0">
                  <c:v>1.1299999999999999</c:v>
                </c:pt>
                <c:pt idx="11836" formatCode="0">
                  <c:v>1.06</c:v>
                </c:pt>
                <c:pt idx="11839" formatCode="0">
                  <c:v>1.05</c:v>
                </c:pt>
                <c:pt idx="11840" formatCode="0">
                  <c:v>1.03</c:v>
                </c:pt>
                <c:pt idx="11841" formatCode="0">
                  <c:v>1.04</c:v>
                </c:pt>
                <c:pt idx="11842" formatCode="0">
                  <c:v>1.02</c:v>
                </c:pt>
                <c:pt idx="11843" formatCode="0">
                  <c:v>1.03</c:v>
                </c:pt>
                <c:pt idx="11846" formatCode="0">
                  <c:v>1.02</c:v>
                </c:pt>
                <c:pt idx="11847" formatCode="0">
                  <c:v>1.05</c:v>
                </c:pt>
                <c:pt idx="11848" formatCode="0">
                  <c:v>1.1200000000000001</c:v>
                </c:pt>
                <c:pt idx="11849" formatCode="0">
                  <c:v>1.0900000000000001</c:v>
                </c:pt>
                <c:pt idx="11850" formatCode="0">
                  <c:v>1.0900000000000001</c:v>
                </c:pt>
                <c:pt idx="11853" formatCode="0">
                  <c:v>1.0900000000000001</c:v>
                </c:pt>
                <c:pt idx="11854" formatCode="0">
                  <c:v>1.1000000000000001</c:v>
                </c:pt>
                <c:pt idx="11855" formatCode="0">
                  <c:v>1.1100000000000001</c:v>
                </c:pt>
                <c:pt idx="11856" formatCode="0">
                  <c:v>1.0900000000000001</c:v>
                </c:pt>
                <c:pt idx="11857" formatCode="0">
                  <c:v>1.1200000000000001</c:v>
                </c:pt>
                <c:pt idx="11861" formatCode="0">
                  <c:v>1.1599999999999999</c:v>
                </c:pt>
                <c:pt idx="11862" formatCode="0">
                  <c:v>1.1299999999999999</c:v>
                </c:pt>
                <c:pt idx="11863" formatCode="0">
                  <c:v>1.07</c:v>
                </c:pt>
                <c:pt idx="11864" formatCode="0">
                  <c:v>1.1200000000000001</c:v>
                </c:pt>
                <c:pt idx="11867" formatCode="0">
                  <c:v>1.1200000000000001</c:v>
                </c:pt>
                <c:pt idx="11868" formatCode="0">
                  <c:v>1.07</c:v>
                </c:pt>
                <c:pt idx="11869" formatCode="0">
                  <c:v>1.1000000000000001</c:v>
                </c:pt>
                <c:pt idx="11870" formatCode="0">
                  <c:v>1.1100000000000001</c:v>
                </c:pt>
                <c:pt idx="11871" formatCode="0">
                  <c:v>1.1399999999999999</c:v>
                </c:pt>
                <c:pt idx="11874" formatCode="0">
                  <c:v>1.08</c:v>
                </c:pt>
                <c:pt idx="11875" formatCode="0">
                  <c:v>1.1100000000000001</c:v>
                </c:pt>
                <c:pt idx="11876" formatCode="0">
                  <c:v>1.07</c:v>
                </c:pt>
                <c:pt idx="11877" formatCode="0">
                  <c:v>1.1399999999999999</c:v>
                </c:pt>
                <c:pt idx="11878" formatCode="0">
                  <c:v>1.18</c:v>
                </c:pt>
                <c:pt idx="11881" formatCode="0">
                  <c:v>1.17</c:v>
                </c:pt>
                <c:pt idx="11882" formatCode="0">
                  <c:v>1.23</c:v>
                </c:pt>
                <c:pt idx="11883" formatCode="0">
                  <c:v>1.25</c:v>
                </c:pt>
                <c:pt idx="11884" formatCode="0">
                  <c:v>1.24</c:v>
                </c:pt>
                <c:pt idx="11885" formatCode="0">
                  <c:v>1.21</c:v>
                </c:pt>
                <c:pt idx="11888" formatCode="0">
                  <c:v>1.22</c:v>
                </c:pt>
                <c:pt idx="11889" formatCode="0">
                  <c:v>1.26</c:v>
                </c:pt>
                <c:pt idx="11890" formatCode="0">
                  <c:v>1.23</c:v>
                </c:pt>
                <c:pt idx="11891" formatCode="0">
                  <c:v>1.26</c:v>
                </c:pt>
                <c:pt idx="11892" formatCode="0">
                  <c:v>1.29</c:v>
                </c:pt>
                <c:pt idx="11896" formatCode="0">
                  <c:v>1.24</c:v>
                </c:pt>
                <c:pt idx="11897" formatCode="0">
                  <c:v>1.19</c:v>
                </c:pt>
                <c:pt idx="11898" formatCode="0">
                  <c:v>1.1599999999999999</c:v>
                </c:pt>
                <c:pt idx="11899" formatCode="0">
                  <c:v>1.18</c:v>
                </c:pt>
                <c:pt idx="11902" formatCode="0">
                  <c:v>1.1499999999999999</c:v>
                </c:pt>
                <c:pt idx="11903" formatCode="0">
                  <c:v>1.24</c:v>
                </c:pt>
                <c:pt idx="11904" formatCode="0">
                  <c:v>1.25</c:v>
                </c:pt>
                <c:pt idx="11905" formatCode="0">
                  <c:v>1.23</c:v>
                </c:pt>
                <c:pt idx="11906" formatCode="0">
                  <c:v>1.18</c:v>
                </c:pt>
                <c:pt idx="11909" formatCode="0">
                  <c:v>1.17</c:v>
                </c:pt>
                <c:pt idx="11910" formatCode="0">
                  <c:v>1.1599999999999999</c:v>
                </c:pt>
                <c:pt idx="11911" formatCode="0">
                  <c:v>1.04</c:v>
                </c:pt>
                <c:pt idx="11912" formatCode="0">
                  <c:v>1.07</c:v>
                </c:pt>
                <c:pt idx="11913" formatCode="0">
                  <c:v>1.07</c:v>
                </c:pt>
                <c:pt idx="11916" formatCode="0">
                  <c:v>1.08</c:v>
                </c:pt>
                <c:pt idx="11917" formatCode="0">
                  <c:v>1.1000000000000001</c:v>
                </c:pt>
                <c:pt idx="11918" formatCode="0">
                  <c:v>1.1299999999999999</c:v>
                </c:pt>
                <c:pt idx="11919" formatCode="0">
                  <c:v>1.1200000000000001</c:v>
                </c:pt>
                <c:pt idx="11920" formatCode="0">
                  <c:v>1.06</c:v>
                </c:pt>
                <c:pt idx="11923" formatCode="0">
                  <c:v>1.06</c:v>
                </c:pt>
                <c:pt idx="11924" formatCode="0">
                  <c:v>1.05</c:v>
                </c:pt>
                <c:pt idx="11925" formatCode="0">
                  <c:v>1.05</c:v>
                </c:pt>
                <c:pt idx="11927" formatCode="0">
                  <c:v>1.05</c:v>
                </c:pt>
                <c:pt idx="11930" formatCode="0">
                  <c:v>1.1000000000000001</c:v>
                </c:pt>
                <c:pt idx="11931" formatCode="0">
                  <c:v>1.0900000000000001</c:v>
                </c:pt>
                <c:pt idx="11932" formatCode="0">
                  <c:v>1.08</c:v>
                </c:pt>
                <c:pt idx="11933" formatCode="0">
                  <c:v>1.07</c:v>
                </c:pt>
                <c:pt idx="11934" formatCode="0">
                  <c:v>1.02</c:v>
                </c:pt>
                <c:pt idx="11937" formatCode="0">
                  <c:v>1</c:v>
                </c:pt>
                <c:pt idx="11938" formatCode="0">
                  <c:v>1.07</c:v>
                </c:pt>
                <c:pt idx="11939" formatCode="0">
                  <c:v>1</c:v>
                </c:pt>
                <c:pt idx="11941" formatCode="0">
                  <c:v>0.98</c:v>
                </c:pt>
                <c:pt idx="11944" formatCode="0">
                  <c:v>1.01</c:v>
                </c:pt>
                <c:pt idx="11945" formatCode="0">
                  <c:v>0.91</c:v>
                </c:pt>
                <c:pt idx="11946" formatCode="0">
                  <c:v>0.87</c:v>
                </c:pt>
                <c:pt idx="11947" formatCode="0">
                  <c:v>0.81</c:v>
                </c:pt>
                <c:pt idx="11948" formatCode="0">
                  <c:v>0.75</c:v>
                </c:pt>
                <c:pt idx="11951" formatCode="0">
                  <c:v>0.78</c:v>
                </c:pt>
                <c:pt idx="11952" formatCode="0">
                  <c:v>0.78</c:v>
                </c:pt>
                <c:pt idx="11953" formatCode="0">
                  <c:v>0.84</c:v>
                </c:pt>
                <c:pt idx="11954" formatCode="0">
                  <c:v>0.79</c:v>
                </c:pt>
                <c:pt idx="11955" formatCode="0">
                  <c:v>0.81</c:v>
                </c:pt>
                <c:pt idx="11958" formatCode="0">
                  <c:v>0.76</c:v>
                </c:pt>
                <c:pt idx="11959" formatCode="0">
                  <c:v>0.77</c:v>
                </c:pt>
                <c:pt idx="11960" formatCode="0">
                  <c:v>0.78</c:v>
                </c:pt>
                <c:pt idx="11961" formatCode="0">
                  <c:v>0.8</c:v>
                </c:pt>
                <c:pt idx="11962" formatCode="0">
                  <c:v>0.75</c:v>
                </c:pt>
                <c:pt idx="11965" formatCode="0">
                  <c:v>0.78</c:v>
                </c:pt>
                <c:pt idx="11966" formatCode="0">
                  <c:v>0.78</c:v>
                </c:pt>
                <c:pt idx="11967" formatCode="0">
                  <c:v>0.78</c:v>
                </c:pt>
                <c:pt idx="11968" formatCode="0">
                  <c:v>0.79</c:v>
                </c:pt>
                <c:pt idx="11972" formatCode="0">
                  <c:v>0.72</c:v>
                </c:pt>
                <c:pt idx="11973" formatCode="0">
                  <c:v>0.75</c:v>
                </c:pt>
                <c:pt idx="11974" formatCode="0">
                  <c:v>0.8</c:v>
                </c:pt>
                <c:pt idx="11975" formatCode="0">
                  <c:v>0.79</c:v>
                </c:pt>
                <c:pt idx="11976" formatCode="0">
                  <c:v>0.79</c:v>
                </c:pt>
                <c:pt idx="11979" formatCode="0">
                  <c:v>0.85</c:v>
                </c:pt>
                <c:pt idx="11980" formatCode="0">
                  <c:v>0.89</c:v>
                </c:pt>
                <c:pt idx="11981" formatCode="0">
                  <c:v>0.88</c:v>
                </c:pt>
                <c:pt idx="11982" formatCode="0">
                  <c:v>0.85</c:v>
                </c:pt>
                <c:pt idx="11983" formatCode="0">
                  <c:v>0.89</c:v>
                </c:pt>
                <c:pt idx="11986" formatCode="0">
                  <c:v>0.86</c:v>
                </c:pt>
                <c:pt idx="11987" formatCode="0">
                  <c:v>0.85</c:v>
                </c:pt>
                <c:pt idx="11988" formatCode="0">
                  <c:v>0.82</c:v>
                </c:pt>
                <c:pt idx="11989" formatCode="0">
                  <c:v>0.79</c:v>
                </c:pt>
                <c:pt idx="11990" formatCode="0">
                  <c:v>0.79</c:v>
                </c:pt>
                <c:pt idx="11994" formatCode="0">
                  <c:v>0.81</c:v>
                </c:pt>
                <c:pt idx="11995" formatCode="0">
                  <c:v>0.79</c:v>
                </c:pt>
                <c:pt idx="11996" formatCode="0">
                  <c:v>0.75</c:v>
                </c:pt>
                <c:pt idx="11997" formatCode="0">
                  <c:v>0.74</c:v>
                </c:pt>
                <c:pt idx="12000" formatCode="0">
                  <c:v>0.76</c:v>
                </c:pt>
                <c:pt idx="12001" formatCode="0">
                  <c:v>0.76</c:v>
                </c:pt>
                <c:pt idx="12002" formatCode="0">
                  <c:v>0.72</c:v>
                </c:pt>
                <c:pt idx="12003" formatCode="0">
                  <c:v>0.63</c:v>
                </c:pt>
                <c:pt idx="12004" formatCode="0">
                  <c:v>0.63</c:v>
                </c:pt>
                <c:pt idx="12007" formatCode="0">
                  <c:v>0.61</c:v>
                </c:pt>
                <c:pt idx="12008" formatCode="0">
                  <c:v>0.63</c:v>
                </c:pt>
                <c:pt idx="12009" formatCode="0">
                  <c:v>0.62</c:v>
                </c:pt>
                <c:pt idx="12010" formatCode="0">
                  <c:v>0.63</c:v>
                </c:pt>
                <c:pt idx="12011" formatCode="0">
                  <c:v>0.62</c:v>
                </c:pt>
                <c:pt idx="12014" formatCode="0">
                  <c:v>0.62</c:v>
                </c:pt>
                <c:pt idx="12015" formatCode="0">
                  <c:v>0.61</c:v>
                </c:pt>
                <c:pt idx="12016" formatCode="0">
                  <c:v>0.57999999999999996</c:v>
                </c:pt>
                <c:pt idx="12017" formatCode="0">
                  <c:v>0.42</c:v>
                </c:pt>
                <c:pt idx="12018" formatCode="0">
                  <c:v>0.42</c:v>
                </c:pt>
                <c:pt idx="12021" formatCode="0">
                  <c:v>0.4</c:v>
                </c:pt>
                <c:pt idx="12022" formatCode="0">
                  <c:v>0.47</c:v>
                </c:pt>
                <c:pt idx="12023" formatCode="0">
                  <c:v>0.51</c:v>
                </c:pt>
                <c:pt idx="12024" formatCode="0">
                  <c:v>0.48</c:v>
                </c:pt>
                <c:pt idx="12025" formatCode="0">
                  <c:v>0.45</c:v>
                </c:pt>
                <c:pt idx="12029" formatCode="0">
                  <c:v>0.38</c:v>
                </c:pt>
                <c:pt idx="12030" formatCode="0">
                  <c:v>0.41</c:v>
                </c:pt>
                <c:pt idx="12031" formatCode="0">
                  <c:v>0.42</c:v>
                </c:pt>
                <c:pt idx="12032" formatCode="0">
                  <c:v>0.42</c:v>
                </c:pt>
                <c:pt idx="12035" formatCode="0">
                  <c:v>0.39</c:v>
                </c:pt>
                <c:pt idx="12036" formatCode="0">
                  <c:v>0.41</c:v>
                </c:pt>
                <c:pt idx="12037" formatCode="0">
                  <c:v>0.36</c:v>
                </c:pt>
                <c:pt idx="12038" formatCode="0">
                  <c:v>0.33</c:v>
                </c:pt>
                <c:pt idx="12039" formatCode="0">
                  <c:v>0.24</c:v>
                </c:pt>
                <c:pt idx="12042" formatCode="0">
                  <c:v>0.23</c:v>
                </c:pt>
                <c:pt idx="12043" formatCode="0">
                  <c:v>0.23</c:v>
                </c:pt>
                <c:pt idx="12044" formatCode="0">
                  <c:v>0.26</c:v>
                </c:pt>
                <c:pt idx="12045" formatCode="0">
                  <c:v>0.26</c:v>
                </c:pt>
                <c:pt idx="12046" formatCode="0">
                  <c:v>0.25</c:v>
                </c:pt>
                <c:pt idx="12049" formatCode="0">
                  <c:v>0.27</c:v>
                </c:pt>
                <c:pt idx="12050" formatCode="0">
                  <c:v>0.3</c:v>
                </c:pt>
                <c:pt idx="12051" formatCode="0">
                  <c:v>0.24</c:v>
                </c:pt>
                <c:pt idx="12052" formatCode="0">
                  <c:v>0.26</c:v>
                </c:pt>
                <c:pt idx="12053" formatCode="0">
                  <c:v>0.17</c:v>
                </c:pt>
                <c:pt idx="12056" formatCode="0">
                  <c:v>0.18</c:v>
                </c:pt>
                <c:pt idx="12057" formatCode="0">
                  <c:v>0.2</c:v>
                </c:pt>
                <c:pt idx="12058" formatCode="0">
                  <c:v>0.19</c:v>
                </c:pt>
                <c:pt idx="12059" formatCode="0">
                  <c:v>0.21</c:v>
                </c:pt>
                <c:pt idx="12060" formatCode="0">
                  <c:v>0.18</c:v>
                </c:pt>
                <c:pt idx="12063" formatCode="0">
                  <c:v>0.11</c:v>
                </c:pt>
                <c:pt idx="12064" formatCode="0">
                  <c:v>0.06</c:v>
                </c:pt>
                <c:pt idx="12065" formatCode="0">
                  <c:v>0.04</c:v>
                </c:pt>
                <c:pt idx="12066" formatCode="0">
                  <c:v>0.04</c:v>
                </c:pt>
                <c:pt idx="12067" formatCode="0">
                  <c:v>-0.05</c:v>
                </c:pt>
                <c:pt idx="12070" formatCode="0">
                  <c:v>-0.01</c:v>
                </c:pt>
                <c:pt idx="12071" formatCode="0">
                  <c:v>0.03</c:v>
                </c:pt>
                <c:pt idx="12072" formatCode="0">
                  <c:v>0.11</c:v>
                </c:pt>
                <c:pt idx="12073" formatCode="0">
                  <c:v>0.19</c:v>
                </c:pt>
                <c:pt idx="12074" formatCode="0">
                  <c:v>0.19</c:v>
                </c:pt>
                <c:pt idx="12077" formatCode="0">
                  <c:v>0.28999999999999998</c:v>
                </c:pt>
                <c:pt idx="12078" formatCode="0">
                  <c:v>0.33</c:v>
                </c:pt>
                <c:pt idx="12079" formatCode="0">
                  <c:v>0.33</c:v>
                </c:pt>
                <c:pt idx="12080" formatCode="0">
                  <c:v>0.36</c:v>
                </c:pt>
                <c:pt idx="12084" formatCode="0">
                  <c:v>0.39</c:v>
                </c:pt>
                <c:pt idx="12085" formatCode="0">
                  <c:v>0.32</c:v>
                </c:pt>
                <c:pt idx="12086" formatCode="0">
                  <c:v>0.25</c:v>
                </c:pt>
                <c:pt idx="12087" formatCode="0">
                  <c:v>0.22</c:v>
                </c:pt>
                <c:pt idx="12088" formatCode="0">
                  <c:v>0.18</c:v>
                </c:pt>
                <c:pt idx="12091" formatCode="0">
                  <c:v>0.18</c:v>
                </c:pt>
                <c:pt idx="12092" formatCode="0">
                  <c:v>0.23</c:v>
                </c:pt>
                <c:pt idx="12093" formatCode="0">
                  <c:v>0.24</c:v>
                </c:pt>
                <c:pt idx="12094" formatCode="0">
                  <c:v>0.22</c:v>
                </c:pt>
                <c:pt idx="12095" formatCode="0">
                  <c:v>0.19</c:v>
                </c:pt>
                <c:pt idx="12098" formatCode="0">
                  <c:v>0.26</c:v>
                </c:pt>
                <c:pt idx="12099" formatCode="0">
                  <c:v>0.19</c:v>
                </c:pt>
                <c:pt idx="12100" formatCode="0">
                  <c:v>0.27</c:v>
                </c:pt>
                <c:pt idx="12101" formatCode="0">
                  <c:v>0.34</c:v>
                </c:pt>
                <c:pt idx="12102" formatCode="0">
                  <c:v>0.4</c:v>
                </c:pt>
                <c:pt idx="12105" formatCode="0">
                  <c:v>0.44</c:v>
                </c:pt>
                <c:pt idx="12106" formatCode="0">
                  <c:v>0.37</c:v>
                </c:pt>
                <c:pt idx="12107" formatCode="0">
                  <c:v>0.25</c:v>
                </c:pt>
                <c:pt idx="12108" formatCode="0">
                  <c:v>0.28000000000000003</c:v>
                </c:pt>
                <c:pt idx="12109" formatCode="0">
                  <c:v>0.32</c:v>
                </c:pt>
                <c:pt idx="12112" formatCode="0">
                  <c:v>0.3</c:v>
                </c:pt>
                <c:pt idx="12113" formatCode="0">
                  <c:v>0.27</c:v>
                </c:pt>
                <c:pt idx="12114" formatCode="0">
                  <c:v>0.21</c:v>
                </c:pt>
                <c:pt idx="12115" formatCode="0">
                  <c:v>0.21</c:v>
                </c:pt>
                <c:pt idx="12116" formatCode="0">
                  <c:v>0.18</c:v>
                </c:pt>
                <c:pt idx="12119" formatCode="0">
                  <c:v>0.21</c:v>
                </c:pt>
                <c:pt idx="12120" formatCode="0">
                  <c:v>0.26</c:v>
                </c:pt>
                <c:pt idx="12121" formatCode="0">
                  <c:v>0.27</c:v>
                </c:pt>
                <c:pt idx="12122" formatCode="0">
                  <c:v>0.28999999999999998</c:v>
                </c:pt>
                <c:pt idx="12123" formatCode="0">
                  <c:v>0.27</c:v>
                </c:pt>
                <c:pt idx="12127" formatCode="0">
                  <c:v>0.32</c:v>
                </c:pt>
                <c:pt idx="12128" formatCode="0">
                  <c:v>0.28000000000000003</c:v>
                </c:pt>
                <c:pt idx="12129" formatCode="0">
                  <c:v>0.27</c:v>
                </c:pt>
                <c:pt idx="12130" formatCode="0">
                  <c:v>0.3</c:v>
                </c:pt>
                <c:pt idx="12133" formatCode="0">
                  <c:v>0.31</c:v>
                </c:pt>
                <c:pt idx="12134" formatCode="0">
                  <c:v>0.23</c:v>
                </c:pt>
                <c:pt idx="12135" formatCode="0">
                  <c:v>0.25</c:v>
                </c:pt>
                <c:pt idx="12136" formatCode="0">
                  <c:v>0.21</c:v>
                </c:pt>
                <c:pt idx="12137" formatCode="0">
                  <c:v>0.09</c:v>
                </c:pt>
                <c:pt idx="12140" formatCode="0">
                  <c:v>0.03</c:v>
                </c:pt>
                <c:pt idx="12141" formatCode="0">
                  <c:v>0.04</c:v>
                </c:pt>
                <c:pt idx="12142" formatCode="0">
                  <c:v>0.13</c:v>
                </c:pt>
                <c:pt idx="12143" formatCode="0">
                  <c:v>0.14000000000000001</c:v>
                </c:pt>
                <c:pt idx="12144" formatCode="0">
                  <c:v>0.08</c:v>
                </c:pt>
                <c:pt idx="12148" formatCode="0">
                  <c:v>0.1</c:v>
                </c:pt>
                <c:pt idx="12149" formatCode="0">
                  <c:v>0.1</c:v>
                </c:pt>
                <c:pt idx="12150" formatCode="0">
                  <c:v>0.08</c:v>
                </c:pt>
                <c:pt idx="12151" formatCode="0">
                  <c:v>0.09</c:v>
                </c:pt>
                <c:pt idx="12154" formatCode="0">
                  <c:v>0.12</c:v>
                </c:pt>
                <c:pt idx="12155" formatCode="0">
                  <c:v>0.1</c:v>
                </c:pt>
                <c:pt idx="12156" formatCode="0">
                  <c:v>0.04</c:v>
                </c:pt>
                <c:pt idx="12157" formatCode="0">
                  <c:v>0.06</c:v>
                </c:pt>
                <c:pt idx="12158" formatCode="0">
                  <c:v>0.04</c:v>
                </c:pt>
                <c:pt idx="12162" formatCode="0">
                  <c:v>0</c:v>
                </c:pt>
                <c:pt idx="12163" formatCode="0">
                  <c:v>-0.04</c:v>
                </c:pt>
                <c:pt idx="12164" formatCode="0">
                  <c:v>-0.02</c:v>
                </c:pt>
                <c:pt idx="12165" formatCode="0">
                  <c:v>-0.03</c:v>
                </c:pt>
                <c:pt idx="12168" formatCode="0">
                  <c:v>-0.08</c:v>
                </c:pt>
                <c:pt idx="12169" formatCode="0">
                  <c:v>-7.0000000000000007E-2</c:v>
                </c:pt>
                <c:pt idx="12170" formatCode="0">
                  <c:v>-0.22</c:v>
                </c:pt>
                <c:pt idx="12171" formatCode="0">
                  <c:v>-0.19</c:v>
                </c:pt>
                <c:pt idx="12172" formatCode="0">
                  <c:v>-0.2</c:v>
                </c:pt>
                <c:pt idx="12175" formatCode="0">
                  <c:v>-0.19</c:v>
                </c:pt>
                <c:pt idx="12176" formatCode="0">
                  <c:v>-0.22</c:v>
                </c:pt>
                <c:pt idx="12177" formatCode="0">
                  <c:v>-0.21</c:v>
                </c:pt>
                <c:pt idx="12178" formatCode="0">
                  <c:v>-0.19</c:v>
                </c:pt>
                <c:pt idx="12179" formatCode="0">
                  <c:v>-0.21</c:v>
                </c:pt>
                <c:pt idx="12182" formatCode="0">
                  <c:v>-0.19</c:v>
                </c:pt>
                <c:pt idx="12183" formatCode="0">
                  <c:v>-0.21</c:v>
                </c:pt>
                <c:pt idx="12184" formatCode="0">
                  <c:v>-0.18</c:v>
                </c:pt>
                <c:pt idx="12185" formatCode="0">
                  <c:v>-0.17</c:v>
                </c:pt>
                <c:pt idx="12186" formatCode="0">
                  <c:v>-0.22</c:v>
                </c:pt>
                <c:pt idx="12189" formatCode="0">
                  <c:v>-0.3</c:v>
                </c:pt>
                <c:pt idx="12190" formatCode="0">
                  <c:v>-0.31</c:v>
                </c:pt>
                <c:pt idx="12191" formatCode="0">
                  <c:v>-0.37</c:v>
                </c:pt>
                <c:pt idx="12192" formatCode="0">
                  <c:v>-0.35</c:v>
                </c:pt>
                <c:pt idx="12193" formatCode="0">
                  <c:v>-0.41</c:v>
                </c:pt>
                <c:pt idx="12196" formatCode="0">
                  <c:v>-0.44</c:v>
                </c:pt>
                <c:pt idx="12197" formatCode="0">
                  <c:v>-0.48</c:v>
                </c:pt>
                <c:pt idx="12198" formatCode="0">
                  <c:v>-0.45</c:v>
                </c:pt>
                <c:pt idx="12199" formatCode="0">
                  <c:v>-0.36</c:v>
                </c:pt>
                <c:pt idx="12200" formatCode="0">
                  <c:v>-0.41</c:v>
                </c:pt>
                <c:pt idx="12203" formatCode="0">
                  <c:v>-0.41</c:v>
                </c:pt>
                <c:pt idx="12204" formatCode="0">
                  <c:v>-0.43</c:v>
                </c:pt>
                <c:pt idx="12205" formatCode="0">
                  <c:v>-0.39</c:v>
                </c:pt>
                <c:pt idx="12206" formatCode="0">
                  <c:v>-0.34</c:v>
                </c:pt>
                <c:pt idx="12207" formatCode="0">
                  <c:v>-0.27</c:v>
                </c:pt>
                <c:pt idx="12210" formatCode="0">
                  <c:v>-0.28999999999999998</c:v>
                </c:pt>
                <c:pt idx="12211" formatCode="0">
                  <c:v>-0.24</c:v>
                </c:pt>
                <c:pt idx="12212" formatCode="0">
                  <c:v>-0.25</c:v>
                </c:pt>
                <c:pt idx="12213" formatCode="0">
                  <c:v>-0.32</c:v>
                </c:pt>
                <c:pt idx="12214" formatCode="0">
                  <c:v>-0.33</c:v>
                </c:pt>
                <c:pt idx="12217" formatCode="0">
                  <c:v>-0.3</c:v>
                </c:pt>
                <c:pt idx="12218" formatCode="0">
                  <c:v>-0.35</c:v>
                </c:pt>
                <c:pt idx="12219" formatCode="0">
                  <c:v>-0.3</c:v>
                </c:pt>
                <c:pt idx="12220" formatCode="0">
                  <c:v>-0.25</c:v>
                </c:pt>
                <c:pt idx="12221" formatCode="0">
                  <c:v>-0.2</c:v>
                </c:pt>
                <c:pt idx="12225" formatCode="0">
                  <c:v>-0.17</c:v>
                </c:pt>
                <c:pt idx="12226" formatCode="0">
                  <c:v>-0.18</c:v>
                </c:pt>
                <c:pt idx="12227" formatCode="0">
                  <c:v>-0.19</c:v>
                </c:pt>
                <c:pt idx="12228" formatCode="0">
                  <c:v>-0.23</c:v>
                </c:pt>
                <c:pt idx="12231" formatCode="0">
                  <c:v>-0.21</c:v>
                </c:pt>
                <c:pt idx="12232" formatCode="0">
                  <c:v>-0.33</c:v>
                </c:pt>
                <c:pt idx="12233" formatCode="0">
                  <c:v>-0.37</c:v>
                </c:pt>
                <c:pt idx="12234" formatCode="0">
                  <c:v>-0.42</c:v>
                </c:pt>
                <c:pt idx="12235" formatCode="0">
                  <c:v>-0.4</c:v>
                </c:pt>
                <c:pt idx="12238" formatCode="0">
                  <c:v>-0.46</c:v>
                </c:pt>
                <c:pt idx="12239" formatCode="0">
                  <c:v>-0.39</c:v>
                </c:pt>
                <c:pt idx="12240" formatCode="0">
                  <c:v>-0.51</c:v>
                </c:pt>
                <c:pt idx="12241" formatCode="0">
                  <c:v>-0.41</c:v>
                </c:pt>
                <c:pt idx="12242" formatCode="0">
                  <c:v>-0.51</c:v>
                </c:pt>
                <c:pt idx="12245" formatCode="0">
                  <c:v>-0.39</c:v>
                </c:pt>
                <c:pt idx="12246" formatCode="0">
                  <c:v>-0.33</c:v>
                </c:pt>
                <c:pt idx="12247" formatCode="0">
                  <c:v>-0.35</c:v>
                </c:pt>
                <c:pt idx="12248" formatCode="0">
                  <c:v>-0.4</c:v>
                </c:pt>
                <c:pt idx="12249" formatCode="0">
                  <c:v>-0.39</c:v>
                </c:pt>
                <c:pt idx="12252" formatCode="0">
                  <c:v>-0.45</c:v>
                </c:pt>
                <c:pt idx="12253" formatCode="0">
                  <c:v>-0.48</c:v>
                </c:pt>
                <c:pt idx="12254" formatCode="0">
                  <c:v>-0.39</c:v>
                </c:pt>
                <c:pt idx="12255" formatCode="0">
                  <c:v>-0.4</c:v>
                </c:pt>
                <c:pt idx="12256" formatCode="0">
                  <c:v>-0.41</c:v>
                </c:pt>
                <c:pt idx="12260" formatCode="0">
                  <c:v>-0.37</c:v>
                </c:pt>
                <c:pt idx="12261" formatCode="0">
                  <c:v>-0.37</c:v>
                </c:pt>
                <c:pt idx="12262" formatCode="0">
                  <c:v>-0.5</c:v>
                </c:pt>
                <c:pt idx="12263" formatCode="0">
                  <c:v>-0.48</c:v>
                </c:pt>
                <c:pt idx="12266" formatCode="0">
                  <c:v>-0.43</c:v>
                </c:pt>
                <c:pt idx="12267" formatCode="0">
                  <c:v>-0.42</c:v>
                </c:pt>
                <c:pt idx="12268" formatCode="0">
                  <c:v>-0.41</c:v>
                </c:pt>
                <c:pt idx="12269" formatCode="0">
                  <c:v>-0.38</c:v>
                </c:pt>
                <c:pt idx="12270" formatCode="0">
                  <c:v>-0.28000000000000003</c:v>
                </c:pt>
                <c:pt idx="12273" formatCode="0">
                  <c:v>-0.25</c:v>
                </c:pt>
                <c:pt idx="12274" formatCode="0">
                  <c:v>-0.32</c:v>
                </c:pt>
                <c:pt idx="12275" formatCode="0">
                  <c:v>-0.35</c:v>
                </c:pt>
                <c:pt idx="12276" formatCode="0">
                  <c:v>-0.34</c:v>
                </c:pt>
                <c:pt idx="12277" formatCode="0">
                  <c:v>-0.39</c:v>
                </c:pt>
                <c:pt idx="12280" formatCode="0">
                  <c:v>-0.41</c:v>
                </c:pt>
                <c:pt idx="12281" formatCode="0">
                  <c:v>-0.47</c:v>
                </c:pt>
                <c:pt idx="12282" formatCode="0">
                  <c:v>-0.51</c:v>
                </c:pt>
                <c:pt idx="12283" formatCode="0">
                  <c:v>-0.56999999999999995</c:v>
                </c:pt>
                <c:pt idx="12284" formatCode="0">
                  <c:v>-0.49</c:v>
                </c:pt>
                <c:pt idx="12287" formatCode="0">
                  <c:v>-0.5</c:v>
                </c:pt>
                <c:pt idx="12288" formatCode="0">
                  <c:v>-0.53</c:v>
                </c:pt>
                <c:pt idx="12289" formatCode="0">
                  <c:v>-0.49</c:v>
                </c:pt>
                <c:pt idx="12290" formatCode="0">
                  <c:v>-0.52</c:v>
                </c:pt>
                <c:pt idx="12294" formatCode="0">
                  <c:v>-0.52</c:v>
                </c:pt>
                <c:pt idx="12295" formatCode="0">
                  <c:v>-0.56999999999999995</c:v>
                </c:pt>
                <c:pt idx="12296" formatCode="0">
                  <c:v>-0.68</c:v>
                </c:pt>
                <c:pt idx="12297" formatCode="0">
                  <c:v>-0.66</c:v>
                </c:pt>
                <c:pt idx="12298" formatCode="0">
                  <c:v>-0.69</c:v>
                </c:pt>
                <c:pt idx="12301" formatCode="0">
                  <c:v>-0.65</c:v>
                </c:pt>
                <c:pt idx="12302" formatCode="0">
                  <c:v>-0.71</c:v>
                </c:pt>
                <c:pt idx="12303" formatCode="0">
                  <c:v>-0.75</c:v>
                </c:pt>
                <c:pt idx="12305" formatCode="0">
                  <c:v>-0.74</c:v>
                </c:pt>
                <c:pt idx="12308" formatCode="0">
                  <c:v>-0.77</c:v>
                </c:pt>
                <c:pt idx="12309" formatCode="0">
                  <c:v>-0.73</c:v>
                </c:pt>
                <c:pt idx="12310" formatCode="0">
                  <c:v>-0.7</c:v>
                </c:pt>
                <c:pt idx="12311" formatCode="0">
                  <c:v>-0.72</c:v>
                </c:pt>
                <c:pt idx="12312" formatCode="0">
                  <c:v>-0.77</c:v>
                </c:pt>
                <c:pt idx="12315" formatCode="0">
                  <c:v>-0.81</c:v>
                </c:pt>
                <c:pt idx="12316" formatCode="0">
                  <c:v>-0.83</c:v>
                </c:pt>
                <c:pt idx="12317" formatCode="0">
                  <c:v>-0.84</c:v>
                </c:pt>
                <c:pt idx="12318" formatCode="0">
                  <c:v>-0.83</c:v>
                </c:pt>
                <c:pt idx="12319" formatCode="0">
                  <c:v>-0.76</c:v>
                </c:pt>
                <c:pt idx="12322" formatCode="0">
                  <c:v>-0.78</c:v>
                </c:pt>
                <c:pt idx="12323" formatCode="0">
                  <c:v>-0.71</c:v>
                </c:pt>
                <c:pt idx="12324" formatCode="0">
                  <c:v>-0.74</c:v>
                </c:pt>
                <c:pt idx="12325" formatCode="0">
                  <c:v>-0.79</c:v>
                </c:pt>
                <c:pt idx="12326" formatCode="0">
                  <c:v>-0.69</c:v>
                </c:pt>
                <c:pt idx="12329" formatCode="0">
                  <c:v>-0.68</c:v>
                </c:pt>
                <c:pt idx="12330" formatCode="0">
                  <c:v>-0.56000000000000005</c:v>
                </c:pt>
                <c:pt idx="12331" formatCode="0">
                  <c:v>-0.53</c:v>
                </c:pt>
                <c:pt idx="12332" formatCode="0">
                  <c:v>-0.56999999999999995</c:v>
                </c:pt>
                <c:pt idx="12333" formatCode="0">
                  <c:v>-0.56000000000000005</c:v>
                </c:pt>
                <c:pt idx="12337" formatCode="0">
                  <c:v>-0.48</c:v>
                </c:pt>
                <c:pt idx="12338" formatCode="0">
                  <c:v>-0.43</c:v>
                </c:pt>
                <c:pt idx="12339" formatCode="0">
                  <c:v>-0.51</c:v>
                </c:pt>
                <c:pt idx="12340" formatCode="0">
                  <c:v>-0.53</c:v>
                </c:pt>
                <c:pt idx="12344" formatCode="0">
                  <c:v>-0.61</c:v>
                </c:pt>
                <c:pt idx="12345" formatCode="0">
                  <c:v>-0.67</c:v>
                </c:pt>
                <c:pt idx="12346" formatCode="0">
                  <c:v>-0.74</c:v>
                </c:pt>
                <c:pt idx="12347" formatCode="0">
                  <c:v>-0.69</c:v>
                </c:pt>
                <c:pt idx="12350" formatCode="0">
                  <c:v>-0.66</c:v>
                </c:pt>
                <c:pt idx="12351" formatCode="0">
                  <c:v>-0.63</c:v>
                </c:pt>
                <c:pt idx="12352" formatCode="0">
                  <c:v>-0.66</c:v>
                </c:pt>
                <c:pt idx="12353" formatCode="0">
                  <c:v>-0.69</c:v>
                </c:pt>
                <c:pt idx="12354" formatCode="0">
                  <c:v>-0.73</c:v>
                </c:pt>
                <c:pt idx="12358" formatCode="0">
                  <c:v>-0.65</c:v>
                </c:pt>
                <c:pt idx="12359" formatCode="0">
                  <c:v>-0.69</c:v>
                </c:pt>
                <c:pt idx="12360" formatCode="0">
                  <c:v>-0.7</c:v>
                </c:pt>
                <c:pt idx="12361" formatCode="0">
                  <c:v>-0.66</c:v>
                </c:pt>
                <c:pt idx="12364" formatCode="0">
                  <c:v>-0.69</c:v>
                </c:pt>
                <c:pt idx="12365" formatCode="0">
                  <c:v>-0.66</c:v>
                </c:pt>
                <c:pt idx="12366" formatCode="0">
                  <c:v>-0.65</c:v>
                </c:pt>
                <c:pt idx="12367" formatCode="0">
                  <c:v>-0.68</c:v>
                </c:pt>
                <c:pt idx="12368" formatCode="0">
                  <c:v>-0.67</c:v>
                </c:pt>
                <c:pt idx="12371" formatCode="0">
                  <c:v>-0.7</c:v>
                </c:pt>
                <c:pt idx="12372" formatCode="0">
                  <c:v>-0.69</c:v>
                </c:pt>
                <c:pt idx="12373" formatCode="0">
                  <c:v>-0.7</c:v>
                </c:pt>
                <c:pt idx="12374" formatCode="0">
                  <c:v>-0.69</c:v>
                </c:pt>
                <c:pt idx="12375" formatCode="0">
                  <c:v>-0.77</c:v>
                </c:pt>
                <c:pt idx="12378" formatCode="0">
                  <c:v>-0.81</c:v>
                </c:pt>
                <c:pt idx="12379" formatCode="0">
                  <c:v>-0.8</c:v>
                </c:pt>
                <c:pt idx="12380" formatCode="0">
                  <c:v>-0.82</c:v>
                </c:pt>
                <c:pt idx="12381" formatCode="0">
                  <c:v>-0.81</c:v>
                </c:pt>
                <c:pt idx="12382" formatCode="0">
                  <c:v>-0.76</c:v>
                </c:pt>
                <c:pt idx="12385" formatCode="0">
                  <c:v>-0.8</c:v>
                </c:pt>
                <c:pt idx="12386" formatCode="0">
                  <c:v>-0.83</c:v>
                </c:pt>
                <c:pt idx="12387" formatCode="0">
                  <c:v>-0.81</c:v>
                </c:pt>
                <c:pt idx="12388" formatCode="0">
                  <c:v>-0.76</c:v>
                </c:pt>
                <c:pt idx="12389" formatCode="0">
                  <c:v>-0.78</c:v>
                </c:pt>
                <c:pt idx="12393" formatCode="0">
                  <c:v>-0.72</c:v>
                </c:pt>
                <c:pt idx="12394" formatCode="0">
                  <c:v>-0.73</c:v>
                </c:pt>
                <c:pt idx="12395" formatCode="0">
                  <c:v>-0.78</c:v>
                </c:pt>
                <c:pt idx="12396" formatCode="0">
                  <c:v>-0.83</c:v>
                </c:pt>
                <c:pt idx="12399" formatCode="0">
                  <c:v>-0.86</c:v>
                </c:pt>
                <c:pt idx="12400" formatCode="0">
                  <c:v>-0.89</c:v>
                </c:pt>
                <c:pt idx="12401" formatCode="0">
                  <c:v>-0.88</c:v>
                </c:pt>
                <c:pt idx="12402" formatCode="0">
                  <c:v>-0.81</c:v>
                </c:pt>
                <c:pt idx="12403" formatCode="0">
                  <c:v>-0.89</c:v>
                </c:pt>
                <c:pt idx="12406" formatCode="0">
                  <c:v>-0.91</c:v>
                </c:pt>
                <c:pt idx="12407" formatCode="0">
                  <c:v>-1.03</c:v>
                </c:pt>
                <c:pt idx="12408" formatCode="0">
                  <c:v>-1.07</c:v>
                </c:pt>
                <c:pt idx="12409" formatCode="0">
                  <c:v>-0.97</c:v>
                </c:pt>
                <c:pt idx="12410" formatCode="0">
                  <c:v>-0.9</c:v>
                </c:pt>
                <c:pt idx="12413" formatCode="0">
                  <c:v>-0.48</c:v>
                </c:pt>
                <c:pt idx="12414" formatCode="0">
                  <c:v>-0.56000000000000005</c:v>
                </c:pt>
                <c:pt idx="12415" formatCode="0">
                  <c:v>-0.42</c:v>
                </c:pt>
                <c:pt idx="12416" formatCode="0">
                  <c:v>-0.57999999999999996</c:v>
                </c:pt>
                <c:pt idx="12417" formatCode="0">
                  <c:v>-0.42</c:v>
                </c:pt>
                <c:pt idx="12420" formatCode="0">
                  <c:v>-0.45</c:v>
                </c:pt>
                <c:pt idx="12421" formatCode="0">
                  <c:v>-0.57999999999999996</c:v>
                </c:pt>
                <c:pt idx="12422" formatCode="0">
                  <c:v>-0.48</c:v>
                </c:pt>
                <c:pt idx="12423" formatCode="0">
                  <c:v>-0.38</c:v>
                </c:pt>
                <c:pt idx="12424" formatCode="0">
                  <c:v>-0.38</c:v>
                </c:pt>
                <c:pt idx="12427" formatCode="0">
                  <c:v>-0.41</c:v>
                </c:pt>
                <c:pt idx="12428" formatCode="0">
                  <c:v>-0.47</c:v>
                </c:pt>
                <c:pt idx="12429" formatCode="0">
                  <c:v>-0.51</c:v>
                </c:pt>
                <c:pt idx="12430" formatCode="0">
                  <c:v>-0.55000000000000004</c:v>
                </c:pt>
                <c:pt idx="12431" formatCode="0">
                  <c:v>-0.57999999999999996</c:v>
                </c:pt>
                <c:pt idx="12434" formatCode="0">
                  <c:v>-0.54</c:v>
                </c:pt>
                <c:pt idx="12435" formatCode="0">
                  <c:v>-0.49</c:v>
                </c:pt>
                <c:pt idx="12436" formatCode="0">
                  <c:v>-0.49</c:v>
                </c:pt>
                <c:pt idx="12437" formatCode="0">
                  <c:v>-0.52</c:v>
                </c:pt>
                <c:pt idx="12438" formatCode="0">
                  <c:v>-0.57999999999999996</c:v>
                </c:pt>
                <c:pt idx="12441" formatCode="0">
                  <c:v>-0.59</c:v>
                </c:pt>
                <c:pt idx="12442" formatCode="0">
                  <c:v>-0.6</c:v>
                </c:pt>
                <c:pt idx="12443" formatCode="0">
                  <c:v>-0.54</c:v>
                </c:pt>
                <c:pt idx="12444" formatCode="0">
                  <c:v>-0.51</c:v>
                </c:pt>
                <c:pt idx="12445" formatCode="0">
                  <c:v>-0.56000000000000005</c:v>
                </c:pt>
                <c:pt idx="12448" formatCode="0">
                  <c:v>-0.57999999999999996</c:v>
                </c:pt>
                <c:pt idx="12449" formatCode="0">
                  <c:v>-0.61</c:v>
                </c:pt>
                <c:pt idx="12450" formatCode="0">
                  <c:v>-0.64</c:v>
                </c:pt>
                <c:pt idx="12451" formatCode="0">
                  <c:v>-0.6</c:v>
                </c:pt>
                <c:pt idx="12452" formatCode="0">
                  <c:v>-0.6</c:v>
                </c:pt>
                <c:pt idx="12455" formatCode="0">
                  <c:v>-0.6</c:v>
                </c:pt>
                <c:pt idx="12456" formatCode="0">
                  <c:v>-0.46</c:v>
                </c:pt>
                <c:pt idx="12457" formatCode="0">
                  <c:v>-0.47</c:v>
                </c:pt>
                <c:pt idx="12458" formatCode="0">
                  <c:v>-0.54</c:v>
                </c:pt>
                <c:pt idx="12459" formatCode="0">
                  <c:v>-0.6</c:v>
                </c:pt>
                <c:pt idx="12462" formatCode="0">
                  <c:v>-0.55000000000000004</c:v>
                </c:pt>
                <c:pt idx="12463" formatCode="0">
                  <c:v>-0.53</c:v>
                </c:pt>
                <c:pt idx="12464" formatCode="0">
                  <c:v>-0.51</c:v>
                </c:pt>
                <c:pt idx="12465" formatCode="0">
                  <c:v>-0.38</c:v>
                </c:pt>
                <c:pt idx="12466" formatCode="0">
                  <c:v>-0.48</c:v>
                </c:pt>
                <c:pt idx="12469" formatCode="0">
                  <c:v>-0.48</c:v>
                </c:pt>
                <c:pt idx="12470" formatCode="0">
                  <c:v>-0.48</c:v>
                </c:pt>
                <c:pt idx="12471" formatCode="0">
                  <c:v>-0.47</c:v>
                </c:pt>
                <c:pt idx="12472" formatCode="0">
                  <c:v>-0.5</c:v>
                </c:pt>
                <c:pt idx="12473" formatCode="0">
                  <c:v>-0.52</c:v>
                </c:pt>
                <c:pt idx="12476" formatCode="0">
                  <c:v>-0.49</c:v>
                </c:pt>
                <c:pt idx="12477" formatCode="0">
                  <c:v>-0.52</c:v>
                </c:pt>
                <c:pt idx="12478" formatCode="0">
                  <c:v>-0.55000000000000004</c:v>
                </c:pt>
                <c:pt idx="12479" formatCode="0">
                  <c:v>-0.59</c:v>
                </c:pt>
                <c:pt idx="12480" formatCode="0">
                  <c:v>-0.57999999999999996</c:v>
                </c:pt>
                <c:pt idx="12483" formatCode="0">
                  <c:v>-0.56999999999999995</c:v>
                </c:pt>
                <c:pt idx="12484" formatCode="0">
                  <c:v>-0.56000000000000005</c:v>
                </c:pt>
                <c:pt idx="12485" formatCode="0">
                  <c:v>-0.57999999999999996</c:v>
                </c:pt>
                <c:pt idx="12486" formatCode="0">
                  <c:v>-0.67</c:v>
                </c:pt>
                <c:pt idx="12487" formatCode="0">
                  <c:v>-0.74</c:v>
                </c:pt>
                <c:pt idx="12491" formatCode="0">
                  <c:v>-0.77</c:v>
                </c:pt>
                <c:pt idx="12492" formatCode="0">
                  <c:v>-0.76</c:v>
                </c:pt>
                <c:pt idx="12493" formatCode="0">
                  <c:v>-0.72</c:v>
                </c:pt>
                <c:pt idx="12494" formatCode="0">
                  <c:v>-0.81</c:v>
                </c:pt>
                <c:pt idx="12497" formatCode="0">
                  <c:v>-0.77</c:v>
                </c:pt>
                <c:pt idx="12498" formatCode="0">
                  <c:v>-0.81</c:v>
                </c:pt>
                <c:pt idx="12499" formatCode="0">
                  <c:v>-0.77</c:v>
                </c:pt>
                <c:pt idx="12500" formatCode="0">
                  <c:v>-0.79</c:v>
                </c:pt>
                <c:pt idx="12501" formatCode="0">
                  <c:v>-0.84</c:v>
                </c:pt>
                <c:pt idx="12504" formatCode="0">
                  <c:v>-0.82</c:v>
                </c:pt>
                <c:pt idx="12505" formatCode="0">
                  <c:v>-0.83</c:v>
                </c:pt>
                <c:pt idx="12506" formatCode="0">
                  <c:v>-0.91</c:v>
                </c:pt>
                <c:pt idx="12507" formatCode="0">
                  <c:v>-0.9</c:v>
                </c:pt>
                <c:pt idx="12508" formatCode="0">
                  <c:v>-0.93</c:v>
                </c:pt>
                <c:pt idx="12512" formatCode="0">
                  <c:v>-0.94</c:v>
                </c:pt>
                <c:pt idx="12513" formatCode="0">
                  <c:v>-0.96</c:v>
                </c:pt>
                <c:pt idx="12514" formatCode="0">
                  <c:v>-0.97</c:v>
                </c:pt>
                <c:pt idx="12515" formatCode="0">
                  <c:v>-0.97</c:v>
                </c:pt>
                <c:pt idx="12518" formatCode="0">
                  <c:v>-0.93</c:v>
                </c:pt>
                <c:pt idx="12519" formatCode="0">
                  <c:v>-0.97</c:v>
                </c:pt>
                <c:pt idx="12520" formatCode="0">
                  <c:v>-1</c:v>
                </c:pt>
                <c:pt idx="12521" formatCode="0">
                  <c:v>-1.02</c:v>
                </c:pt>
                <c:pt idx="12522" formatCode="0">
                  <c:v>-1.06</c:v>
                </c:pt>
                <c:pt idx="12525" formatCode="0">
                  <c:v>-1.08</c:v>
                </c:pt>
                <c:pt idx="12527" formatCode="0">
                  <c:v>-0.99</c:v>
                </c:pt>
                <c:pt idx="12528" formatCode="0">
                  <c:v>-0.94</c:v>
                </c:pt>
                <c:pt idx="12529" formatCode="0">
                  <c:v>-0.88</c:v>
                </c:pt>
                <c:pt idx="12532" formatCode="0">
                  <c:v>-0.84</c:v>
                </c:pt>
                <c:pt idx="12533" formatCode="0">
                  <c:v>-0.89</c:v>
                </c:pt>
                <c:pt idx="12534" formatCode="0">
                  <c:v>-0.86</c:v>
                </c:pt>
                <c:pt idx="12535" formatCode="0">
                  <c:v>-0.83</c:v>
                </c:pt>
                <c:pt idx="12536" formatCode="0">
                  <c:v>-0.91</c:v>
                </c:pt>
                <c:pt idx="12539" formatCode="0">
                  <c:v>-0.93</c:v>
                </c:pt>
                <c:pt idx="12540" formatCode="0">
                  <c:v>-0.94</c:v>
                </c:pt>
                <c:pt idx="12541" formatCode="0">
                  <c:v>-0.99</c:v>
                </c:pt>
                <c:pt idx="12542" formatCode="0">
                  <c:v>-0.95</c:v>
                </c:pt>
                <c:pt idx="12543" formatCode="0">
                  <c:v>-0.98</c:v>
                </c:pt>
                <c:pt idx="12546" formatCode="0">
                  <c:v>-0.95</c:v>
                </c:pt>
                <c:pt idx="12547" formatCode="0">
                  <c:v>-0.94</c:v>
                </c:pt>
                <c:pt idx="12548" formatCode="0">
                  <c:v>-0.96</c:v>
                </c:pt>
                <c:pt idx="12549" formatCode="0">
                  <c:v>-0.9</c:v>
                </c:pt>
                <c:pt idx="12550" formatCode="0">
                  <c:v>-0.91</c:v>
                </c:pt>
                <c:pt idx="12553" formatCode="0">
                  <c:v>-0.91</c:v>
                </c:pt>
                <c:pt idx="12554" formatCode="0">
                  <c:v>-0.87</c:v>
                </c:pt>
                <c:pt idx="12555" formatCode="0">
                  <c:v>-0.8</c:v>
                </c:pt>
                <c:pt idx="12556" formatCode="0">
                  <c:v>-0.7</c:v>
                </c:pt>
                <c:pt idx="12557" formatCode="0">
                  <c:v>-0.73</c:v>
                </c:pt>
                <c:pt idx="12560" formatCode="0">
                  <c:v>-0.67</c:v>
                </c:pt>
                <c:pt idx="12561" formatCode="0">
                  <c:v>-0.72</c:v>
                </c:pt>
                <c:pt idx="12562" formatCode="0">
                  <c:v>-0.79</c:v>
                </c:pt>
                <c:pt idx="12563" formatCode="0">
                  <c:v>-0.73</c:v>
                </c:pt>
                <c:pt idx="12564" formatCode="0">
                  <c:v>-0.73</c:v>
                </c:pt>
                <c:pt idx="12567" formatCode="0">
                  <c:v>-0.77</c:v>
                </c:pt>
                <c:pt idx="12568" formatCode="0">
                  <c:v>-0.71</c:v>
                </c:pt>
                <c:pt idx="12569" formatCode="0">
                  <c:v>-0.69</c:v>
                </c:pt>
                <c:pt idx="12570" formatCode="0">
                  <c:v>-0.64</c:v>
                </c:pt>
                <c:pt idx="12571" formatCode="0">
                  <c:v>-0.66</c:v>
                </c:pt>
                <c:pt idx="12574" formatCode="0">
                  <c:v>-0.63</c:v>
                </c:pt>
                <c:pt idx="12575" formatCode="0">
                  <c:v>-0.68</c:v>
                </c:pt>
                <c:pt idx="12576" formatCode="0">
                  <c:v>-0.76</c:v>
                </c:pt>
                <c:pt idx="12577" formatCode="0">
                  <c:v>-0.75</c:v>
                </c:pt>
                <c:pt idx="12578" formatCode="0">
                  <c:v>-0.78</c:v>
                </c:pt>
                <c:pt idx="12581" formatCode="0">
                  <c:v>-0.78</c:v>
                </c:pt>
                <c:pt idx="12582" formatCode="0">
                  <c:v>-0.75</c:v>
                </c:pt>
                <c:pt idx="12583" formatCode="0">
                  <c:v>-0.78</c:v>
                </c:pt>
                <c:pt idx="12584" formatCode="0">
                  <c:v>-0.76</c:v>
                </c:pt>
                <c:pt idx="12585" formatCode="0">
                  <c:v>-0.69</c:v>
                </c:pt>
                <c:pt idx="12589" formatCode="0">
                  <c:v>-0.67</c:v>
                </c:pt>
                <c:pt idx="12590" formatCode="0">
                  <c:v>-0.71</c:v>
                </c:pt>
                <c:pt idx="12591" formatCode="0">
                  <c:v>-0.67</c:v>
                </c:pt>
                <c:pt idx="12592" formatCode="0">
                  <c:v>-0.72</c:v>
                </c:pt>
                <c:pt idx="12595" formatCode="0">
                  <c:v>-0.68</c:v>
                </c:pt>
                <c:pt idx="12596" formatCode="0">
                  <c:v>-0.71</c:v>
                </c:pt>
                <c:pt idx="12597" formatCode="0">
                  <c:v>-0.71</c:v>
                </c:pt>
                <c:pt idx="12598" formatCode="0">
                  <c:v>-0.71</c:v>
                </c:pt>
                <c:pt idx="12599" formatCode="0">
                  <c:v>-0.69</c:v>
                </c:pt>
                <c:pt idx="12602" formatCode="0">
                  <c:v>-0.73</c:v>
                </c:pt>
                <c:pt idx="12603" formatCode="0">
                  <c:v>-0.71</c:v>
                </c:pt>
                <c:pt idx="12604" formatCode="0">
                  <c:v>-0.77</c:v>
                </c:pt>
                <c:pt idx="12605" formatCode="0">
                  <c:v>-0.63</c:v>
                </c:pt>
                <c:pt idx="12606" formatCode="0">
                  <c:v>-0.66</c:v>
                </c:pt>
                <c:pt idx="12609" formatCode="0">
                  <c:v>-0.54</c:v>
                </c:pt>
                <c:pt idx="12610" formatCode="0">
                  <c:v>-0.48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EE484A"/>
                  </a:solidFill>
                  <a:ln>
                    <a:noFill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55A9-4F1B-BDBE-92FAD67008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00"/>
        <c:axId val="1289745951"/>
        <c:axId val="1360263919"/>
      </c:barChart>
      <c:barChart>
        <c:barDir val="col"/>
        <c:grouping val="clustered"/>
        <c:varyColors val="0"/>
        <c:ser>
          <c:idx val="1"/>
          <c:order val="0"/>
          <c:tx>
            <c:strRef>
              <c:f>D.YieldCurve!$C$1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tx2">
                <a:lumMod val="50000"/>
                <a:alpha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D.YieldCurve!$A$7790:$A$20401</c:f>
              <c:numCache>
                <c:formatCode>m/d/yyyy</c:formatCode>
                <c:ptCount val="12612"/>
                <c:pt idx="0">
                  <c:v>32585</c:v>
                </c:pt>
                <c:pt idx="1">
                  <c:v>32586</c:v>
                </c:pt>
                <c:pt idx="2">
                  <c:v>32587</c:v>
                </c:pt>
                <c:pt idx="3">
                  <c:v>32588</c:v>
                </c:pt>
                <c:pt idx="4">
                  <c:v>32589</c:v>
                </c:pt>
                <c:pt idx="5">
                  <c:v>32590</c:v>
                </c:pt>
                <c:pt idx="6">
                  <c:v>32591</c:v>
                </c:pt>
                <c:pt idx="7">
                  <c:v>32592</c:v>
                </c:pt>
                <c:pt idx="8">
                  <c:v>32593</c:v>
                </c:pt>
                <c:pt idx="9">
                  <c:v>32594</c:v>
                </c:pt>
                <c:pt idx="10">
                  <c:v>32595</c:v>
                </c:pt>
                <c:pt idx="11">
                  <c:v>32596</c:v>
                </c:pt>
                <c:pt idx="12">
                  <c:v>32597</c:v>
                </c:pt>
                <c:pt idx="13">
                  <c:v>32598</c:v>
                </c:pt>
                <c:pt idx="14">
                  <c:v>32599</c:v>
                </c:pt>
                <c:pt idx="15">
                  <c:v>32600</c:v>
                </c:pt>
                <c:pt idx="16">
                  <c:v>32601</c:v>
                </c:pt>
                <c:pt idx="17">
                  <c:v>32602</c:v>
                </c:pt>
                <c:pt idx="18">
                  <c:v>32603</c:v>
                </c:pt>
                <c:pt idx="19">
                  <c:v>32604</c:v>
                </c:pt>
                <c:pt idx="20">
                  <c:v>32605</c:v>
                </c:pt>
                <c:pt idx="21">
                  <c:v>32606</c:v>
                </c:pt>
                <c:pt idx="22">
                  <c:v>32607</c:v>
                </c:pt>
                <c:pt idx="23">
                  <c:v>32608</c:v>
                </c:pt>
                <c:pt idx="24">
                  <c:v>32609</c:v>
                </c:pt>
                <c:pt idx="25">
                  <c:v>32610</c:v>
                </c:pt>
                <c:pt idx="26">
                  <c:v>32611</c:v>
                </c:pt>
                <c:pt idx="27">
                  <c:v>32612</c:v>
                </c:pt>
                <c:pt idx="28">
                  <c:v>32613</c:v>
                </c:pt>
                <c:pt idx="29">
                  <c:v>32614</c:v>
                </c:pt>
                <c:pt idx="30">
                  <c:v>32615</c:v>
                </c:pt>
                <c:pt idx="31">
                  <c:v>32616</c:v>
                </c:pt>
                <c:pt idx="32">
                  <c:v>32617</c:v>
                </c:pt>
                <c:pt idx="33">
                  <c:v>32618</c:v>
                </c:pt>
                <c:pt idx="34">
                  <c:v>32619</c:v>
                </c:pt>
                <c:pt idx="35">
                  <c:v>32620</c:v>
                </c:pt>
                <c:pt idx="36">
                  <c:v>32621</c:v>
                </c:pt>
                <c:pt idx="37">
                  <c:v>32622</c:v>
                </c:pt>
                <c:pt idx="38">
                  <c:v>32623</c:v>
                </c:pt>
                <c:pt idx="39">
                  <c:v>32624</c:v>
                </c:pt>
                <c:pt idx="40">
                  <c:v>32625</c:v>
                </c:pt>
                <c:pt idx="41">
                  <c:v>32626</c:v>
                </c:pt>
                <c:pt idx="42">
                  <c:v>32627</c:v>
                </c:pt>
                <c:pt idx="43">
                  <c:v>32628</c:v>
                </c:pt>
                <c:pt idx="44">
                  <c:v>32629</c:v>
                </c:pt>
                <c:pt idx="45">
                  <c:v>32630</c:v>
                </c:pt>
                <c:pt idx="46">
                  <c:v>32631</c:v>
                </c:pt>
                <c:pt idx="47">
                  <c:v>32632</c:v>
                </c:pt>
                <c:pt idx="48">
                  <c:v>32633</c:v>
                </c:pt>
                <c:pt idx="49">
                  <c:v>32634</c:v>
                </c:pt>
                <c:pt idx="50">
                  <c:v>32635</c:v>
                </c:pt>
                <c:pt idx="51">
                  <c:v>32636</c:v>
                </c:pt>
                <c:pt idx="52">
                  <c:v>32637</c:v>
                </c:pt>
                <c:pt idx="53">
                  <c:v>32638</c:v>
                </c:pt>
                <c:pt idx="54">
                  <c:v>32639</c:v>
                </c:pt>
                <c:pt idx="55">
                  <c:v>32640</c:v>
                </c:pt>
                <c:pt idx="56">
                  <c:v>32641</c:v>
                </c:pt>
                <c:pt idx="57">
                  <c:v>32642</c:v>
                </c:pt>
                <c:pt idx="58">
                  <c:v>32643</c:v>
                </c:pt>
                <c:pt idx="59">
                  <c:v>32644</c:v>
                </c:pt>
                <c:pt idx="60">
                  <c:v>32645</c:v>
                </c:pt>
                <c:pt idx="61">
                  <c:v>32646</c:v>
                </c:pt>
                <c:pt idx="62">
                  <c:v>32647</c:v>
                </c:pt>
                <c:pt idx="63">
                  <c:v>32648</c:v>
                </c:pt>
                <c:pt idx="64">
                  <c:v>32649</c:v>
                </c:pt>
                <c:pt idx="65">
                  <c:v>32650</c:v>
                </c:pt>
                <c:pt idx="66">
                  <c:v>32651</c:v>
                </c:pt>
                <c:pt idx="67">
                  <c:v>32652</c:v>
                </c:pt>
                <c:pt idx="68">
                  <c:v>32653</c:v>
                </c:pt>
                <c:pt idx="69">
                  <c:v>32654</c:v>
                </c:pt>
                <c:pt idx="70">
                  <c:v>32655</c:v>
                </c:pt>
                <c:pt idx="71">
                  <c:v>32656</c:v>
                </c:pt>
                <c:pt idx="72">
                  <c:v>32657</c:v>
                </c:pt>
                <c:pt idx="73">
                  <c:v>32658</c:v>
                </c:pt>
                <c:pt idx="74">
                  <c:v>32659</c:v>
                </c:pt>
                <c:pt idx="75">
                  <c:v>32660</c:v>
                </c:pt>
                <c:pt idx="76">
                  <c:v>32661</c:v>
                </c:pt>
                <c:pt idx="77">
                  <c:v>32662</c:v>
                </c:pt>
                <c:pt idx="78">
                  <c:v>32663</c:v>
                </c:pt>
                <c:pt idx="79">
                  <c:v>32664</c:v>
                </c:pt>
                <c:pt idx="80">
                  <c:v>32665</c:v>
                </c:pt>
                <c:pt idx="81">
                  <c:v>32666</c:v>
                </c:pt>
                <c:pt idx="82">
                  <c:v>32667</c:v>
                </c:pt>
                <c:pt idx="83">
                  <c:v>32668</c:v>
                </c:pt>
                <c:pt idx="84">
                  <c:v>32669</c:v>
                </c:pt>
                <c:pt idx="85">
                  <c:v>32670</c:v>
                </c:pt>
                <c:pt idx="86">
                  <c:v>32671</c:v>
                </c:pt>
                <c:pt idx="87">
                  <c:v>32672</c:v>
                </c:pt>
                <c:pt idx="88">
                  <c:v>32673</c:v>
                </c:pt>
                <c:pt idx="89">
                  <c:v>32674</c:v>
                </c:pt>
                <c:pt idx="90">
                  <c:v>32675</c:v>
                </c:pt>
                <c:pt idx="91">
                  <c:v>32676</c:v>
                </c:pt>
                <c:pt idx="92">
                  <c:v>32677</c:v>
                </c:pt>
                <c:pt idx="93">
                  <c:v>32678</c:v>
                </c:pt>
                <c:pt idx="94">
                  <c:v>32679</c:v>
                </c:pt>
                <c:pt idx="95">
                  <c:v>32680</c:v>
                </c:pt>
                <c:pt idx="96">
                  <c:v>32681</c:v>
                </c:pt>
                <c:pt idx="97">
                  <c:v>32682</c:v>
                </c:pt>
                <c:pt idx="98">
                  <c:v>32683</c:v>
                </c:pt>
                <c:pt idx="99">
                  <c:v>32684</c:v>
                </c:pt>
                <c:pt idx="100">
                  <c:v>32685</c:v>
                </c:pt>
                <c:pt idx="101">
                  <c:v>32686</c:v>
                </c:pt>
                <c:pt idx="102">
                  <c:v>32687</c:v>
                </c:pt>
                <c:pt idx="103">
                  <c:v>32688</c:v>
                </c:pt>
                <c:pt idx="104">
                  <c:v>32689</c:v>
                </c:pt>
                <c:pt idx="105">
                  <c:v>32690</c:v>
                </c:pt>
                <c:pt idx="106">
                  <c:v>32691</c:v>
                </c:pt>
                <c:pt idx="107">
                  <c:v>32692</c:v>
                </c:pt>
                <c:pt idx="108">
                  <c:v>32693</c:v>
                </c:pt>
                <c:pt idx="109">
                  <c:v>32694</c:v>
                </c:pt>
                <c:pt idx="110">
                  <c:v>32695</c:v>
                </c:pt>
                <c:pt idx="111">
                  <c:v>32696</c:v>
                </c:pt>
                <c:pt idx="112">
                  <c:v>32697</c:v>
                </c:pt>
                <c:pt idx="113">
                  <c:v>32698</c:v>
                </c:pt>
                <c:pt idx="114">
                  <c:v>32699</c:v>
                </c:pt>
                <c:pt idx="115">
                  <c:v>32700</c:v>
                </c:pt>
                <c:pt idx="116">
                  <c:v>32701</c:v>
                </c:pt>
                <c:pt idx="117">
                  <c:v>32702</c:v>
                </c:pt>
                <c:pt idx="118">
                  <c:v>32703</c:v>
                </c:pt>
                <c:pt idx="119">
                  <c:v>32704</c:v>
                </c:pt>
                <c:pt idx="120">
                  <c:v>32705</c:v>
                </c:pt>
                <c:pt idx="121">
                  <c:v>32706</c:v>
                </c:pt>
                <c:pt idx="122">
                  <c:v>32707</c:v>
                </c:pt>
                <c:pt idx="123">
                  <c:v>32708</c:v>
                </c:pt>
                <c:pt idx="124">
                  <c:v>32709</c:v>
                </c:pt>
                <c:pt idx="125">
                  <c:v>32710</c:v>
                </c:pt>
                <c:pt idx="126">
                  <c:v>32711</c:v>
                </c:pt>
                <c:pt idx="127">
                  <c:v>32712</c:v>
                </c:pt>
                <c:pt idx="128">
                  <c:v>32713</c:v>
                </c:pt>
                <c:pt idx="129">
                  <c:v>32714</c:v>
                </c:pt>
                <c:pt idx="130">
                  <c:v>32715</c:v>
                </c:pt>
                <c:pt idx="131">
                  <c:v>32716</c:v>
                </c:pt>
                <c:pt idx="132">
                  <c:v>32717</c:v>
                </c:pt>
                <c:pt idx="133">
                  <c:v>32718</c:v>
                </c:pt>
                <c:pt idx="134">
                  <c:v>32719</c:v>
                </c:pt>
                <c:pt idx="135">
                  <c:v>32720</c:v>
                </c:pt>
                <c:pt idx="136">
                  <c:v>32721</c:v>
                </c:pt>
                <c:pt idx="137">
                  <c:v>32722</c:v>
                </c:pt>
                <c:pt idx="138">
                  <c:v>32723</c:v>
                </c:pt>
                <c:pt idx="139">
                  <c:v>32724</c:v>
                </c:pt>
                <c:pt idx="140">
                  <c:v>32725</c:v>
                </c:pt>
                <c:pt idx="141">
                  <c:v>32726</c:v>
                </c:pt>
                <c:pt idx="142">
                  <c:v>32727</c:v>
                </c:pt>
                <c:pt idx="143">
                  <c:v>32728</c:v>
                </c:pt>
                <c:pt idx="144">
                  <c:v>32729</c:v>
                </c:pt>
                <c:pt idx="145">
                  <c:v>32730</c:v>
                </c:pt>
                <c:pt idx="146">
                  <c:v>32731</c:v>
                </c:pt>
                <c:pt idx="147">
                  <c:v>32732</c:v>
                </c:pt>
                <c:pt idx="148">
                  <c:v>32733</c:v>
                </c:pt>
                <c:pt idx="149">
                  <c:v>32734</c:v>
                </c:pt>
                <c:pt idx="150">
                  <c:v>32735</c:v>
                </c:pt>
                <c:pt idx="151">
                  <c:v>32736</c:v>
                </c:pt>
                <c:pt idx="152">
                  <c:v>32737</c:v>
                </c:pt>
                <c:pt idx="153">
                  <c:v>32738</c:v>
                </c:pt>
                <c:pt idx="154">
                  <c:v>32739</c:v>
                </c:pt>
                <c:pt idx="155">
                  <c:v>32740</c:v>
                </c:pt>
                <c:pt idx="156">
                  <c:v>32741</c:v>
                </c:pt>
                <c:pt idx="157">
                  <c:v>32742</c:v>
                </c:pt>
                <c:pt idx="158">
                  <c:v>32743</c:v>
                </c:pt>
                <c:pt idx="159">
                  <c:v>32744</c:v>
                </c:pt>
                <c:pt idx="160">
                  <c:v>32745</c:v>
                </c:pt>
                <c:pt idx="161">
                  <c:v>32746</c:v>
                </c:pt>
                <c:pt idx="162">
                  <c:v>32747</c:v>
                </c:pt>
                <c:pt idx="163">
                  <c:v>32748</c:v>
                </c:pt>
                <c:pt idx="164">
                  <c:v>32749</c:v>
                </c:pt>
                <c:pt idx="165">
                  <c:v>32750</c:v>
                </c:pt>
                <c:pt idx="166">
                  <c:v>32751</c:v>
                </c:pt>
                <c:pt idx="167">
                  <c:v>32752</c:v>
                </c:pt>
                <c:pt idx="168">
                  <c:v>32753</c:v>
                </c:pt>
                <c:pt idx="169">
                  <c:v>32754</c:v>
                </c:pt>
                <c:pt idx="170">
                  <c:v>32755</c:v>
                </c:pt>
                <c:pt idx="171">
                  <c:v>32756</c:v>
                </c:pt>
                <c:pt idx="172">
                  <c:v>32757</c:v>
                </c:pt>
                <c:pt idx="173">
                  <c:v>32758</c:v>
                </c:pt>
                <c:pt idx="174">
                  <c:v>32759</c:v>
                </c:pt>
                <c:pt idx="175">
                  <c:v>32760</c:v>
                </c:pt>
                <c:pt idx="176">
                  <c:v>32761</c:v>
                </c:pt>
                <c:pt idx="177">
                  <c:v>32762</c:v>
                </c:pt>
                <c:pt idx="178">
                  <c:v>32763</c:v>
                </c:pt>
                <c:pt idx="179">
                  <c:v>32764</c:v>
                </c:pt>
                <c:pt idx="180">
                  <c:v>32765</c:v>
                </c:pt>
                <c:pt idx="181">
                  <c:v>32766</c:v>
                </c:pt>
                <c:pt idx="182">
                  <c:v>32767</c:v>
                </c:pt>
                <c:pt idx="183">
                  <c:v>32768</c:v>
                </c:pt>
                <c:pt idx="184">
                  <c:v>32769</c:v>
                </c:pt>
                <c:pt idx="185">
                  <c:v>32770</c:v>
                </c:pt>
                <c:pt idx="186">
                  <c:v>32771</c:v>
                </c:pt>
                <c:pt idx="187">
                  <c:v>32772</c:v>
                </c:pt>
                <c:pt idx="188">
                  <c:v>32773</c:v>
                </c:pt>
                <c:pt idx="189">
                  <c:v>32774</c:v>
                </c:pt>
                <c:pt idx="190">
                  <c:v>32775</c:v>
                </c:pt>
                <c:pt idx="191">
                  <c:v>32776</c:v>
                </c:pt>
                <c:pt idx="192">
                  <c:v>32777</c:v>
                </c:pt>
                <c:pt idx="193">
                  <c:v>32778</c:v>
                </c:pt>
                <c:pt idx="194">
                  <c:v>32779</c:v>
                </c:pt>
                <c:pt idx="195">
                  <c:v>32780</c:v>
                </c:pt>
                <c:pt idx="196">
                  <c:v>32781</c:v>
                </c:pt>
                <c:pt idx="197">
                  <c:v>32782</c:v>
                </c:pt>
                <c:pt idx="198">
                  <c:v>32783</c:v>
                </c:pt>
                <c:pt idx="199">
                  <c:v>32784</c:v>
                </c:pt>
                <c:pt idx="200">
                  <c:v>32785</c:v>
                </c:pt>
                <c:pt idx="201">
                  <c:v>32786</c:v>
                </c:pt>
                <c:pt idx="202">
                  <c:v>32787</c:v>
                </c:pt>
                <c:pt idx="203">
                  <c:v>32788</c:v>
                </c:pt>
                <c:pt idx="204">
                  <c:v>32789</c:v>
                </c:pt>
                <c:pt idx="205">
                  <c:v>32790</c:v>
                </c:pt>
                <c:pt idx="206">
                  <c:v>32791</c:v>
                </c:pt>
                <c:pt idx="207">
                  <c:v>32792</c:v>
                </c:pt>
                <c:pt idx="208">
                  <c:v>32793</c:v>
                </c:pt>
                <c:pt idx="209">
                  <c:v>32794</c:v>
                </c:pt>
                <c:pt idx="210">
                  <c:v>32795</c:v>
                </c:pt>
                <c:pt idx="211">
                  <c:v>32796</c:v>
                </c:pt>
                <c:pt idx="212">
                  <c:v>32797</c:v>
                </c:pt>
                <c:pt idx="213">
                  <c:v>32798</c:v>
                </c:pt>
                <c:pt idx="214">
                  <c:v>32799</c:v>
                </c:pt>
                <c:pt idx="215">
                  <c:v>32800</c:v>
                </c:pt>
                <c:pt idx="216">
                  <c:v>32801</c:v>
                </c:pt>
                <c:pt idx="217">
                  <c:v>32802</c:v>
                </c:pt>
                <c:pt idx="218">
                  <c:v>32803</c:v>
                </c:pt>
                <c:pt idx="219">
                  <c:v>32804</c:v>
                </c:pt>
                <c:pt idx="220">
                  <c:v>32805</c:v>
                </c:pt>
                <c:pt idx="221">
                  <c:v>32806</c:v>
                </c:pt>
                <c:pt idx="222">
                  <c:v>32807</c:v>
                </c:pt>
                <c:pt idx="223">
                  <c:v>32808</c:v>
                </c:pt>
                <c:pt idx="224">
                  <c:v>32809</c:v>
                </c:pt>
                <c:pt idx="225">
                  <c:v>32810</c:v>
                </c:pt>
                <c:pt idx="226">
                  <c:v>32811</c:v>
                </c:pt>
                <c:pt idx="227">
                  <c:v>32812</c:v>
                </c:pt>
                <c:pt idx="228">
                  <c:v>32813</c:v>
                </c:pt>
                <c:pt idx="229">
                  <c:v>32814</c:v>
                </c:pt>
                <c:pt idx="230">
                  <c:v>32815</c:v>
                </c:pt>
                <c:pt idx="231">
                  <c:v>32816</c:v>
                </c:pt>
                <c:pt idx="232">
                  <c:v>32817</c:v>
                </c:pt>
                <c:pt idx="233">
                  <c:v>32818</c:v>
                </c:pt>
                <c:pt idx="234">
                  <c:v>32819</c:v>
                </c:pt>
                <c:pt idx="235">
                  <c:v>32820</c:v>
                </c:pt>
                <c:pt idx="236">
                  <c:v>32821</c:v>
                </c:pt>
                <c:pt idx="237">
                  <c:v>32822</c:v>
                </c:pt>
                <c:pt idx="238">
                  <c:v>32823</c:v>
                </c:pt>
                <c:pt idx="239">
                  <c:v>32824</c:v>
                </c:pt>
                <c:pt idx="240">
                  <c:v>32825</c:v>
                </c:pt>
                <c:pt idx="241">
                  <c:v>32826</c:v>
                </c:pt>
                <c:pt idx="242">
                  <c:v>32827</c:v>
                </c:pt>
                <c:pt idx="243">
                  <c:v>32828</c:v>
                </c:pt>
                <c:pt idx="244">
                  <c:v>32829</c:v>
                </c:pt>
                <c:pt idx="245">
                  <c:v>32830</c:v>
                </c:pt>
                <c:pt idx="246">
                  <c:v>32831</c:v>
                </c:pt>
                <c:pt idx="247">
                  <c:v>32832</c:v>
                </c:pt>
                <c:pt idx="248">
                  <c:v>32833</c:v>
                </c:pt>
                <c:pt idx="249">
                  <c:v>32834</c:v>
                </c:pt>
                <c:pt idx="250">
                  <c:v>32835</c:v>
                </c:pt>
                <c:pt idx="251">
                  <c:v>32836</c:v>
                </c:pt>
                <c:pt idx="252">
                  <c:v>32837</c:v>
                </c:pt>
                <c:pt idx="253">
                  <c:v>32838</c:v>
                </c:pt>
                <c:pt idx="254">
                  <c:v>32839</c:v>
                </c:pt>
                <c:pt idx="255">
                  <c:v>32840</c:v>
                </c:pt>
                <c:pt idx="256">
                  <c:v>32841</c:v>
                </c:pt>
                <c:pt idx="257">
                  <c:v>32842</c:v>
                </c:pt>
                <c:pt idx="258">
                  <c:v>32843</c:v>
                </c:pt>
                <c:pt idx="259">
                  <c:v>32844</c:v>
                </c:pt>
                <c:pt idx="260">
                  <c:v>32845</c:v>
                </c:pt>
                <c:pt idx="261">
                  <c:v>32846</c:v>
                </c:pt>
                <c:pt idx="262">
                  <c:v>32847</c:v>
                </c:pt>
                <c:pt idx="263">
                  <c:v>32848</c:v>
                </c:pt>
                <c:pt idx="264">
                  <c:v>32849</c:v>
                </c:pt>
                <c:pt idx="265">
                  <c:v>32850</c:v>
                </c:pt>
                <c:pt idx="266">
                  <c:v>32851</c:v>
                </c:pt>
                <c:pt idx="267">
                  <c:v>32852</c:v>
                </c:pt>
                <c:pt idx="268">
                  <c:v>32853</c:v>
                </c:pt>
                <c:pt idx="269">
                  <c:v>32854</c:v>
                </c:pt>
                <c:pt idx="270">
                  <c:v>32855</c:v>
                </c:pt>
                <c:pt idx="271">
                  <c:v>32856</c:v>
                </c:pt>
                <c:pt idx="272">
                  <c:v>32857</c:v>
                </c:pt>
                <c:pt idx="273">
                  <c:v>32858</c:v>
                </c:pt>
                <c:pt idx="274">
                  <c:v>32859</c:v>
                </c:pt>
                <c:pt idx="275">
                  <c:v>32860</c:v>
                </c:pt>
                <c:pt idx="276">
                  <c:v>32861</c:v>
                </c:pt>
                <c:pt idx="277">
                  <c:v>32862</c:v>
                </c:pt>
                <c:pt idx="278">
                  <c:v>32863</c:v>
                </c:pt>
                <c:pt idx="279">
                  <c:v>32864</c:v>
                </c:pt>
                <c:pt idx="280">
                  <c:v>32865</c:v>
                </c:pt>
                <c:pt idx="281">
                  <c:v>32866</c:v>
                </c:pt>
                <c:pt idx="282">
                  <c:v>32867</c:v>
                </c:pt>
                <c:pt idx="283">
                  <c:v>32868</c:v>
                </c:pt>
                <c:pt idx="284">
                  <c:v>32869</c:v>
                </c:pt>
                <c:pt idx="285">
                  <c:v>32870</c:v>
                </c:pt>
                <c:pt idx="286">
                  <c:v>32871</c:v>
                </c:pt>
                <c:pt idx="287">
                  <c:v>32872</c:v>
                </c:pt>
                <c:pt idx="288">
                  <c:v>32873</c:v>
                </c:pt>
                <c:pt idx="289">
                  <c:v>32874</c:v>
                </c:pt>
                <c:pt idx="290">
                  <c:v>32875</c:v>
                </c:pt>
                <c:pt idx="291">
                  <c:v>32876</c:v>
                </c:pt>
                <c:pt idx="292">
                  <c:v>32877</c:v>
                </c:pt>
                <c:pt idx="293">
                  <c:v>32878</c:v>
                </c:pt>
                <c:pt idx="294">
                  <c:v>32879</c:v>
                </c:pt>
                <c:pt idx="295">
                  <c:v>32880</c:v>
                </c:pt>
                <c:pt idx="296">
                  <c:v>32881</c:v>
                </c:pt>
                <c:pt idx="297">
                  <c:v>32882</c:v>
                </c:pt>
                <c:pt idx="298">
                  <c:v>32883</c:v>
                </c:pt>
                <c:pt idx="299">
                  <c:v>32884</c:v>
                </c:pt>
                <c:pt idx="300">
                  <c:v>32885</c:v>
                </c:pt>
                <c:pt idx="301">
                  <c:v>32886</c:v>
                </c:pt>
                <c:pt idx="302">
                  <c:v>32887</c:v>
                </c:pt>
                <c:pt idx="303">
                  <c:v>32888</c:v>
                </c:pt>
                <c:pt idx="304">
                  <c:v>32889</c:v>
                </c:pt>
                <c:pt idx="305">
                  <c:v>32890</c:v>
                </c:pt>
                <c:pt idx="306">
                  <c:v>32891</c:v>
                </c:pt>
                <c:pt idx="307">
                  <c:v>32892</c:v>
                </c:pt>
                <c:pt idx="308">
                  <c:v>32893</c:v>
                </c:pt>
                <c:pt idx="309">
                  <c:v>32894</c:v>
                </c:pt>
                <c:pt idx="310">
                  <c:v>32895</c:v>
                </c:pt>
                <c:pt idx="311">
                  <c:v>32896</c:v>
                </c:pt>
                <c:pt idx="312">
                  <c:v>32897</c:v>
                </c:pt>
                <c:pt idx="313">
                  <c:v>32898</c:v>
                </c:pt>
                <c:pt idx="314">
                  <c:v>32899</c:v>
                </c:pt>
                <c:pt idx="315">
                  <c:v>32900</c:v>
                </c:pt>
                <c:pt idx="316">
                  <c:v>32901</c:v>
                </c:pt>
                <c:pt idx="317">
                  <c:v>32902</c:v>
                </c:pt>
                <c:pt idx="318">
                  <c:v>32903</c:v>
                </c:pt>
                <c:pt idx="319">
                  <c:v>32904</c:v>
                </c:pt>
                <c:pt idx="320">
                  <c:v>32905</c:v>
                </c:pt>
                <c:pt idx="321">
                  <c:v>32906</c:v>
                </c:pt>
                <c:pt idx="322">
                  <c:v>32907</c:v>
                </c:pt>
                <c:pt idx="323">
                  <c:v>32908</c:v>
                </c:pt>
                <c:pt idx="324">
                  <c:v>32909</c:v>
                </c:pt>
                <c:pt idx="325">
                  <c:v>32910</c:v>
                </c:pt>
                <c:pt idx="326">
                  <c:v>32911</c:v>
                </c:pt>
                <c:pt idx="327">
                  <c:v>32912</c:v>
                </c:pt>
                <c:pt idx="328">
                  <c:v>32913</c:v>
                </c:pt>
                <c:pt idx="329">
                  <c:v>32914</c:v>
                </c:pt>
                <c:pt idx="330">
                  <c:v>32915</c:v>
                </c:pt>
                <c:pt idx="331">
                  <c:v>32916</c:v>
                </c:pt>
                <c:pt idx="332">
                  <c:v>32917</c:v>
                </c:pt>
                <c:pt idx="333">
                  <c:v>32918</c:v>
                </c:pt>
                <c:pt idx="334">
                  <c:v>32919</c:v>
                </c:pt>
                <c:pt idx="335">
                  <c:v>32920</c:v>
                </c:pt>
                <c:pt idx="336">
                  <c:v>32921</c:v>
                </c:pt>
                <c:pt idx="337">
                  <c:v>32922</c:v>
                </c:pt>
                <c:pt idx="338">
                  <c:v>32923</c:v>
                </c:pt>
                <c:pt idx="339">
                  <c:v>32924</c:v>
                </c:pt>
                <c:pt idx="340">
                  <c:v>32925</c:v>
                </c:pt>
                <c:pt idx="341">
                  <c:v>32926</c:v>
                </c:pt>
                <c:pt idx="342">
                  <c:v>32927</c:v>
                </c:pt>
                <c:pt idx="343">
                  <c:v>32928</c:v>
                </c:pt>
                <c:pt idx="344">
                  <c:v>32929</c:v>
                </c:pt>
                <c:pt idx="345">
                  <c:v>32930</c:v>
                </c:pt>
                <c:pt idx="346">
                  <c:v>32931</c:v>
                </c:pt>
                <c:pt idx="347">
                  <c:v>32932</c:v>
                </c:pt>
                <c:pt idx="348">
                  <c:v>32933</c:v>
                </c:pt>
                <c:pt idx="349">
                  <c:v>32934</c:v>
                </c:pt>
                <c:pt idx="350">
                  <c:v>32935</c:v>
                </c:pt>
                <c:pt idx="351">
                  <c:v>32936</c:v>
                </c:pt>
                <c:pt idx="352">
                  <c:v>32937</c:v>
                </c:pt>
                <c:pt idx="353">
                  <c:v>32938</c:v>
                </c:pt>
                <c:pt idx="354">
                  <c:v>32939</c:v>
                </c:pt>
                <c:pt idx="355">
                  <c:v>32940</c:v>
                </c:pt>
                <c:pt idx="356">
                  <c:v>32941</c:v>
                </c:pt>
                <c:pt idx="357">
                  <c:v>32942</c:v>
                </c:pt>
                <c:pt idx="358">
                  <c:v>32943</c:v>
                </c:pt>
                <c:pt idx="359">
                  <c:v>32944</c:v>
                </c:pt>
                <c:pt idx="360">
                  <c:v>32945</c:v>
                </c:pt>
                <c:pt idx="361">
                  <c:v>32946</c:v>
                </c:pt>
                <c:pt idx="362">
                  <c:v>32947</c:v>
                </c:pt>
                <c:pt idx="363">
                  <c:v>32948</c:v>
                </c:pt>
                <c:pt idx="364">
                  <c:v>32949</c:v>
                </c:pt>
                <c:pt idx="365">
                  <c:v>32950</c:v>
                </c:pt>
                <c:pt idx="366">
                  <c:v>32951</c:v>
                </c:pt>
                <c:pt idx="367">
                  <c:v>32952</c:v>
                </c:pt>
                <c:pt idx="368">
                  <c:v>32953</c:v>
                </c:pt>
                <c:pt idx="369">
                  <c:v>32954</c:v>
                </c:pt>
                <c:pt idx="370">
                  <c:v>32955</c:v>
                </c:pt>
                <c:pt idx="371">
                  <c:v>32956</c:v>
                </c:pt>
                <c:pt idx="372">
                  <c:v>32957</c:v>
                </c:pt>
                <c:pt idx="373">
                  <c:v>32958</c:v>
                </c:pt>
                <c:pt idx="374">
                  <c:v>32959</c:v>
                </c:pt>
                <c:pt idx="375">
                  <c:v>32960</c:v>
                </c:pt>
                <c:pt idx="376">
                  <c:v>32961</c:v>
                </c:pt>
                <c:pt idx="377">
                  <c:v>32962</c:v>
                </c:pt>
                <c:pt idx="378">
                  <c:v>32963</c:v>
                </c:pt>
                <c:pt idx="379">
                  <c:v>32964</c:v>
                </c:pt>
                <c:pt idx="380">
                  <c:v>32965</c:v>
                </c:pt>
                <c:pt idx="381">
                  <c:v>32966</c:v>
                </c:pt>
                <c:pt idx="382">
                  <c:v>32967</c:v>
                </c:pt>
                <c:pt idx="383">
                  <c:v>32968</c:v>
                </c:pt>
                <c:pt idx="384">
                  <c:v>32969</c:v>
                </c:pt>
                <c:pt idx="385">
                  <c:v>32970</c:v>
                </c:pt>
                <c:pt idx="386">
                  <c:v>32971</c:v>
                </c:pt>
                <c:pt idx="387">
                  <c:v>32972</c:v>
                </c:pt>
                <c:pt idx="388">
                  <c:v>32973</c:v>
                </c:pt>
                <c:pt idx="389">
                  <c:v>32974</c:v>
                </c:pt>
                <c:pt idx="390">
                  <c:v>32975</c:v>
                </c:pt>
                <c:pt idx="391">
                  <c:v>32976</c:v>
                </c:pt>
                <c:pt idx="392">
                  <c:v>32977</c:v>
                </c:pt>
                <c:pt idx="393">
                  <c:v>32978</c:v>
                </c:pt>
                <c:pt idx="394">
                  <c:v>32979</c:v>
                </c:pt>
                <c:pt idx="395">
                  <c:v>32980</c:v>
                </c:pt>
                <c:pt idx="396">
                  <c:v>32981</c:v>
                </c:pt>
                <c:pt idx="397">
                  <c:v>32982</c:v>
                </c:pt>
                <c:pt idx="398">
                  <c:v>32983</c:v>
                </c:pt>
                <c:pt idx="399">
                  <c:v>32984</c:v>
                </c:pt>
                <c:pt idx="400">
                  <c:v>32985</c:v>
                </c:pt>
                <c:pt idx="401">
                  <c:v>32986</c:v>
                </c:pt>
                <c:pt idx="402">
                  <c:v>32987</c:v>
                </c:pt>
                <c:pt idx="403">
                  <c:v>32988</c:v>
                </c:pt>
                <c:pt idx="404">
                  <c:v>32989</c:v>
                </c:pt>
                <c:pt idx="405">
                  <c:v>32990</c:v>
                </c:pt>
                <c:pt idx="406">
                  <c:v>32991</c:v>
                </c:pt>
                <c:pt idx="407">
                  <c:v>32992</c:v>
                </c:pt>
                <c:pt idx="408">
                  <c:v>32993</c:v>
                </c:pt>
                <c:pt idx="409">
                  <c:v>32994</c:v>
                </c:pt>
                <c:pt idx="410">
                  <c:v>32995</c:v>
                </c:pt>
                <c:pt idx="411">
                  <c:v>32996</c:v>
                </c:pt>
                <c:pt idx="412">
                  <c:v>32997</c:v>
                </c:pt>
                <c:pt idx="413">
                  <c:v>32998</c:v>
                </c:pt>
                <c:pt idx="414">
                  <c:v>32999</c:v>
                </c:pt>
                <c:pt idx="415">
                  <c:v>33000</c:v>
                </c:pt>
                <c:pt idx="416">
                  <c:v>33001</c:v>
                </c:pt>
                <c:pt idx="417">
                  <c:v>33002</c:v>
                </c:pt>
                <c:pt idx="418">
                  <c:v>33003</c:v>
                </c:pt>
                <c:pt idx="419">
                  <c:v>33004</c:v>
                </c:pt>
                <c:pt idx="420">
                  <c:v>33005</c:v>
                </c:pt>
                <c:pt idx="421">
                  <c:v>33006</c:v>
                </c:pt>
                <c:pt idx="422">
                  <c:v>33007</c:v>
                </c:pt>
                <c:pt idx="423">
                  <c:v>33008</c:v>
                </c:pt>
                <c:pt idx="424">
                  <c:v>33009</c:v>
                </c:pt>
                <c:pt idx="425">
                  <c:v>33010</c:v>
                </c:pt>
                <c:pt idx="426">
                  <c:v>33011</c:v>
                </c:pt>
                <c:pt idx="427">
                  <c:v>33012</c:v>
                </c:pt>
                <c:pt idx="428">
                  <c:v>33013</c:v>
                </c:pt>
                <c:pt idx="429">
                  <c:v>33014</c:v>
                </c:pt>
                <c:pt idx="430">
                  <c:v>33015</c:v>
                </c:pt>
                <c:pt idx="431">
                  <c:v>33016</c:v>
                </c:pt>
                <c:pt idx="432">
                  <c:v>33017</c:v>
                </c:pt>
                <c:pt idx="433">
                  <c:v>33018</c:v>
                </c:pt>
                <c:pt idx="434">
                  <c:v>33019</c:v>
                </c:pt>
                <c:pt idx="435">
                  <c:v>33020</c:v>
                </c:pt>
                <c:pt idx="436">
                  <c:v>33021</c:v>
                </c:pt>
                <c:pt idx="437">
                  <c:v>33022</c:v>
                </c:pt>
                <c:pt idx="438">
                  <c:v>33023</c:v>
                </c:pt>
                <c:pt idx="439">
                  <c:v>33024</c:v>
                </c:pt>
                <c:pt idx="440">
                  <c:v>33025</c:v>
                </c:pt>
                <c:pt idx="441">
                  <c:v>33026</c:v>
                </c:pt>
                <c:pt idx="442">
                  <c:v>33027</c:v>
                </c:pt>
                <c:pt idx="443">
                  <c:v>33028</c:v>
                </c:pt>
                <c:pt idx="444">
                  <c:v>33029</c:v>
                </c:pt>
                <c:pt idx="445">
                  <c:v>33030</c:v>
                </c:pt>
                <c:pt idx="446">
                  <c:v>33031</c:v>
                </c:pt>
                <c:pt idx="447">
                  <c:v>33032</c:v>
                </c:pt>
                <c:pt idx="448">
                  <c:v>33033</c:v>
                </c:pt>
                <c:pt idx="449">
                  <c:v>33034</c:v>
                </c:pt>
                <c:pt idx="450">
                  <c:v>33035</c:v>
                </c:pt>
                <c:pt idx="451">
                  <c:v>33036</c:v>
                </c:pt>
                <c:pt idx="452">
                  <c:v>33037</c:v>
                </c:pt>
                <c:pt idx="453">
                  <c:v>33038</c:v>
                </c:pt>
                <c:pt idx="454">
                  <c:v>33039</c:v>
                </c:pt>
                <c:pt idx="455">
                  <c:v>33040</c:v>
                </c:pt>
                <c:pt idx="456">
                  <c:v>33041</c:v>
                </c:pt>
                <c:pt idx="457">
                  <c:v>33042</c:v>
                </c:pt>
                <c:pt idx="458">
                  <c:v>33043</c:v>
                </c:pt>
                <c:pt idx="459">
                  <c:v>33044</c:v>
                </c:pt>
                <c:pt idx="460">
                  <c:v>33045</c:v>
                </c:pt>
                <c:pt idx="461">
                  <c:v>33046</c:v>
                </c:pt>
                <c:pt idx="462">
                  <c:v>33047</c:v>
                </c:pt>
                <c:pt idx="463">
                  <c:v>33048</c:v>
                </c:pt>
                <c:pt idx="464">
                  <c:v>33049</c:v>
                </c:pt>
                <c:pt idx="465">
                  <c:v>33050</c:v>
                </c:pt>
                <c:pt idx="466">
                  <c:v>33051</c:v>
                </c:pt>
                <c:pt idx="467">
                  <c:v>33052</c:v>
                </c:pt>
                <c:pt idx="468">
                  <c:v>33053</c:v>
                </c:pt>
                <c:pt idx="469">
                  <c:v>33054</c:v>
                </c:pt>
                <c:pt idx="470">
                  <c:v>33055</c:v>
                </c:pt>
                <c:pt idx="471">
                  <c:v>33056</c:v>
                </c:pt>
                <c:pt idx="472">
                  <c:v>33057</c:v>
                </c:pt>
                <c:pt idx="473">
                  <c:v>33058</c:v>
                </c:pt>
                <c:pt idx="474">
                  <c:v>33059</c:v>
                </c:pt>
                <c:pt idx="475">
                  <c:v>33060</c:v>
                </c:pt>
                <c:pt idx="476">
                  <c:v>33061</c:v>
                </c:pt>
                <c:pt idx="477">
                  <c:v>33062</c:v>
                </c:pt>
                <c:pt idx="478">
                  <c:v>33063</c:v>
                </c:pt>
                <c:pt idx="479">
                  <c:v>33064</c:v>
                </c:pt>
                <c:pt idx="480">
                  <c:v>33065</c:v>
                </c:pt>
                <c:pt idx="481">
                  <c:v>33066</c:v>
                </c:pt>
                <c:pt idx="482">
                  <c:v>33067</c:v>
                </c:pt>
                <c:pt idx="483">
                  <c:v>33068</c:v>
                </c:pt>
                <c:pt idx="484">
                  <c:v>33069</c:v>
                </c:pt>
                <c:pt idx="485">
                  <c:v>33070</c:v>
                </c:pt>
                <c:pt idx="486">
                  <c:v>33071</c:v>
                </c:pt>
                <c:pt idx="487">
                  <c:v>33072</c:v>
                </c:pt>
                <c:pt idx="488">
                  <c:v>33073</c:v>
                </c:pt>
                <c:pt idx="489">
                  <c:v>33074</c:v>
                </c:pt>
                <c:pt idx="490">
                  <c:v>33075</c:v>
                </c:pt>
                <c:pt idx="491">
                  <c:v>33076</c:v>
                </c:pt>
                <c:pt idx="492">
                  <c:v>33077</c:v>
                </c:pt>
                <c:pt idx="493">
                  <c:v>33078</c:v>
                </c:pt>
                <c:pt idx="494">
                  <c:v>33079</c:v>
                </c:pt>
                <c:pt idx="495">
                  <c:v>33080</c:v>
                </c:pt>
                <c:pt idx="496">
                  <c:v>33081</c:v>
                </c:pt>
                <c:pt idx="497">
                  <c:v>33082</c:v>
                </c:pt>
                <c:pt idx="498">
                  <c:v>33083</c:v>
                </c:pt>
                <c:pt idx="499">
                  <c:v>33084</c:v>
                </c:pt>
                <c:pt idx="500">
                  <c:v>33085</c:v>
                </c:pt>
                <c:pt idx="501">
                  <c:v>33086</c:v>
                </c:pt>
                <c:pt idx="502">
                  <c:v>33087</c:v>
                </c:pt>
                <c:pt idx="503">
                  <c:v>33088</c:v>
                </c:pt>
                <c:pt idx="504">
                  <c:v>33089</c:v>
                </c:pt>
                <c:pt idx="505">
                  <c:v>33090</c:v>
                </c:pt>
                <c:pt idx="506">
                  <c:v>33091</c:v>
                </c:pt>
                <c:pt idx="507">
                  <c:v>33092</c:v>
                </c:pt>
                <c:pt idx="508">
                  <c:v>33093</c:v>
                </c:pt>
                <c:pt idx="509">
                  <c:v>33094</c:v>
                </c:pt>
                <c:pt idx="510">
                  <c:v>33095</c:v>
                </c:pt>
                <c:pt idx="511">
                  <c:v>33096</c:v>
                </c:pt>
                <c:pt idx="512">
                  <c:v>33097</c:v>
                </c:pt>
                <c:pt idx="513">
                  <c:v>33098</c:v>
                </c:pt>
                <c:pt idx="514">
                  <c:v>33099</c:v>
                </c:pt>
                <c:pt idx="515">
                  <c:v>33100</c:v>
                </c:pt>
                <c:pt idx="516">
                  <c:v>33101</c:v>
                </c:pt>
                <c:pt idx="517">
                  <c:v>33102</c:v>
                </c:pt>
                <c:pt idx="518">
                  <c:v>33103</c:v>
                </c:pt>
                <c:pt idx="519">
                  <c:v>33104</c:v>
                </c:pt>
                <c:pt idx="520">
                  <c:v>33105</c:v>
                </c:pt>
                <c:pt idx="521">
                  <c:v>33106</c:v>
                </c:pt>
                <c:pt idx="522">
                  <c:v>33107</c:v>
                </c:pt>
                <c:pt idx="523">
                  <c:v>33108</c:v>
                </c:pt>
                <c:pt idx="524">
                  <c:v>33109</c:v>
                </c:pt>
                <c:pt idx="525">
                  <c:v>33110</c:v>
                </c:pt>
                <c:pt idx="526">
                  <c:v>33111</c:v>
                </c:pt>
                <c:pt idx="527">
                  <c:v>33112</c:v>
                </c:pt>
                <c:pt idx="528">
                  <c:v>33113</c:v>
                </c:pt>
                <c:pt idx="529">
                  <c:v>33114</c:v>
                </c:pt>
                <c:pt idx="530">
                  <c:v>33115</c:v>
                </c:pt>
                <c:pt idx="531">
                  <c:v>33116</c:v>
                </c:pt>
                <c:pt idx="532">
                  <c:v>33117</c:v>
                </c:pt>
                <c:pt idx="533">
                  <c:v>33118</c:v>
                </c:pt>
                <c:pt idx="534">
                  <c:v>33119</c:v>
                </c:pt>
                <c:pt idx="535">
                  <c:v>33120</c:v>
                </c:pt>
                <c:pt idx="536">
                  <c:v>33121</c:v>
                </c:pt>
                <c:pt idx="537">
                  <c:v>33122</c:v>
                </c:pt>
                <c:pt idx="538">
                  <c:v>33123</c:v>
                </c:pt>
                <c:pt idx="539">
                  <c:v>33124</c:v>
                </c:pt>
                <c:pt idx="540">
                  <c:v>33125</c:v>
                </c:pt>
                <c:pt idx="541">
                  <c:v>33126</c:v>
                </c:pt>
                <c:pt idx="542">
                  <c:v>33127</c:v>
                </c:pt>
                <c:pt idx="543">
                  <c:v>33128</c:v>
                </c:pt>
                <c:pt idx="544">
                  <c:v>33129</c:v>
                </c:pt>
                <c:pt idx="545">
                  <c:v>33130</c:v>
                </c:pt>
                <c:pt idx="546">
                  <c:v>33131</c:v>
                </c:pt>
                <c:pt idx="547">
                  <c:v>33132</c:v>
                </c:pt>
                <c:pt idx="548">
                  <c:v>33133</c:v>
                </c:pt>
                <c:pt idx="549">
                  <c:v>33134</c:v>
                </c:pt>
                <c:pt idx="550">
                  <c:v>33135</c:v>
                </c:pt>
                <c:pt idx="551">
                  <c:v>33136</c:v>
                </c:pt>
                <c:pt idx="552">
                  <c:v>33137</c:v>
                </c:pt>
                <c:pt idx="553">
                  <c:v>33138</c:v>
                </c:pt>
                <c:pt idx="554">
                  <c:v>33139</c:v>
                </c:pt>
                <c:pt idx="555">
                  <c:v>33140</c:v>
                </c:pt>
                <c:pt idx="556">
                  <c:v>33141</c:v>
                </c:pt>
                <c:pt idx="557">
                  <c:v>33142</c:v>
                </c:pt>
                <c:pt idx="558">
                  <c:v>33143</c:v>
                </c:pt>
                <c:pt idx="559">
                  <c:v>33144</c:v>
                </c:pt>
                <c:pt idx="560">
                  <c:v>33145</c:v>
                </c:pt>
                <c:pt idx="561">
                  <c:v>33146</c:v>
                </c:pt>
                <c:pt idx="562">
                  <c:v>33147</c:v>
                </c:pt>
                <c:pt idx="563">
                  <c:v>33148</c:v>
                </c:pt>
                <c:pt idx="564">
                  <c:v>33149</c:v>
                </c:pt>
                <c:pt idx="565">
                  <c:v>33150</c:v>
                </c:pt>
                <c:pt idx="566">
                  <c:v>33151</c:v>
                </c:pt>
                <c:pt idx="567">
                  <c:v>33152</c:v>
                </c:pt>
                <c:pt idx="568">
                  <c:v>33153</c:v>
                </c:pt>
                <c:pt idx="569">
                  <c:v>33154</c:v>
                </c:pt>
                <c:pt idx="570">
                  <c:v>33155</c:v>
                </c:pt>
                <c:pt idx="571">
                  <c:v>33156</c:v>
                </c:pt>
                <c:pt idx="572">
                  <c:v>33157</c:v>
                </c:pt>
                <c:pt idx="573">
                  <c:v>33158</c:v>
                </c:pt>
                <c:pt idx="574">
                  <c:v>33159</c:v>
                </c:pt>
                <c:pt idx="575">
                  <c:v>33160</c:v>
                </c:pt>
                <c:pt idx="576">
                  <c:v>33161</c:v>
                </c:pt>
                <c:pt idx="577">
                  <c:v>33162</c:v>
                </c:pt>
                <c:pt idx="578">
                  <c:v>33163</c:v>
                </c:pt>
                <c:pt idx="579">
                  <c:v>33164</c:v>
                </c:pt>
                <c:pt idx="580">
                  <c:v>33165</c:v>
                </c:pt>
                <c:pt idx="581">
                  <c:v>33166</c:v>
                </c:pt>
                <c:pt idx="582">
                  <c:v>33167</c:v>
                </c:pt>
                <c:pt idx="583">
                  <c:v>33168</c:v>
                </c:pt>
                <c:pt idx="584">
                  <c:v>33169</c:v>
                </c:pt>
                <c:pt idx="585">
                  <c:v>33170</c:v>
                </c:pt>
                <c:pt idx="586">
                  <c:v>33171</c:v>
                </c:pt>
                <c:pt idx="587">
                  <c:v>33172</c:v>
                </c:pt>
                <c:pt idx="588">
                  <c:v>33173</c:v>
                </c:pt>
                <c:pt idx="589">
                  <c:v>33174</c:v>
                </c:pt>
                <c:pt idx="590">
                  <c:v>33175</c:v>
                </c:pt>
                <c:pt idx="591">
                  <c:v>33176</c:v>
                </c:pt>
                <c:pt idx="592">
                  <c:v>33177</c:v>
                </c:pt>
                <c:pt idx="593">
                  <c:v>33178</c:v>
                </c:pt>
                <c:pt idx="594">
                  <c:v>33179</c:v>
                </c:pt>
                <c:pt idx="595">
                  <c:v>33180</c:v>
                </c:pt>
                <c:pt idx="596">
                  <c:v>33181</c:v>
                </c:pt>
                <c:pt idx="597">
                  <c:v>33182</c:v>
                </c:pt>
                <c:pt idx="598">
                  <c:v>33183</c:v>
                </c:pt>
                <c:pt idx="599">
                  <c:v>33184</c:v>
                </c:pt>
                <c:pt idx="600">
                  <c:v>33185</c:v>
                </c:pt>
                <c:pt idx="601">
                  <c:v>33186</c:v>
                </c:pt>
                <c:pt idx="602">
                  <c:v>33187</c:v>
                </c:pt>
                <c:pt idx="603">
                  <c:v>33188</c:v>
                </c:pt>
                <c:pt idx="604">
                  <c:v>33189</c:v>
                </c:pt>
                <c:pt idx="605">
                  <c:v>33190</c:v>
                </c:pt>
                <c:pt idx="606">
                  <c:v>33191</c:v>
                </c:pt>
                <c:pt idx="607">
                  <c:v>33192</c:v>
                </c:pt>
                <c:pt idx="608">
                  <c:v>33193</c:v>
                </c:pt>
                <c:pt idx="609">
                  <c:v>33194</c:v>
                </c:pt>
                <c:pt idx="610">
                  <c:v>33195</c:v>
                </c:pt>
                <c:pt idx="611">
                  <c:v>33196</c:v>
                </c:pt>
                <c:pt idx="612">
                  <c:v>33197</c:v>
                </c:pt>
                <c:pt idx="613">
                  <c:v>33198</c:v>
                </c:pt>
                <c:pt idx="614">
                  <c:v>33199</c:v>
                </c:pt>
                <c:pt idx="615">
                  <c:v>33200</c:v>
                </c:pt>
                <c:pt idx="616">
                  <c:v>33201</c:v>
                </c:pt>
                <c:pt idx="617">
                  <c:v>33202</c:v>
                </c:pt>
                <c:pt idx="618">
                  <c:v>33203</c:v>
                </c:pt>
                <c:pt idx="619">
                  <c:v>33204</c:v>
                </c:pt>
                <c:pt idx="620">
                  <c:v>33205</c:v>
                </c:pt>
                <c:pt idx="621">
                  <c:v>33206</c:v>
                </c:pt>
                <c:pt idx="622">
                  <c:v>33207</c:v>
                </c:pt>
                <c:pt idx="623">
                  <c:v>33208</c:v>
                </c:pt>
                <c:pt idx="624">
                  <c:v>33209</c:v>
                </c:pt>
                <c:pt idx="625">
                  <c:v>33210</c:v>
                </c:pt>
                <c:pt idx="626">
                  <c:v>33211</c:v>
                </c:pt>
                <c:pt idx="627">
                  <c:v>33212</c:v>
                </c:pt>
                <c:pt idx="628">
                  <c:v>33213</c:v>
                </c:pt>
                <c:pt idx="629">
                  <c:v>33214</c:v>
                </c:pt>
                <c:pt idx="630">
                  <c:v>33215</c:v>
                </c:pt>
                <c:pt idx="631">
                  <c:v>33216</c:v>
                </c:pt>
                <c:pt idx="632">
                  <c:v>33217</c:v>
                </c:pt>
                <c:pt idx="633">
                  <c:v>33218</c:v>
                </c:pt>
                <c:pt idx="634">
                  <c:v>33219</c:v>
                </c:pt>
                <c:pt idx="635">
                  <c:v>33220</c:v>
                </c:pt>
                <c:pt idx="636">
                  <c:v>33221</c:v>
                </c:pt>
                <c:pt idx="637">
                  <c:v>33222</c:v>
                </c:pt>
                <c:pt idx="638">
                  <c:v>33223</c:v>
                </c:pt>
                <c:pt idx="639">
                  <c:v>33224</c:v>
                </c:pt>
                <c:pt idx="640">
                  <c:v>33225</c:v>
                </c:pt>
                <c:pt idx="641">
                  <c:v>33226</c:v>
                </c:pt>
                <c:pt idx="642">
                  <c:v>33227</c:v>
                </c:pt>
                <c:pt idx="643">
                  <c:v>33228</c:v>
                </c:pt>
                <c:pt idx="644">
                  <c:v>33229</c:v>
                </c:pt>
                <c:pt idx="645">
                  <c:v>33230</c:v>
                </c:pt>
                <c:pt idx="646">
                  <c:v>33231</c:v>
                </c:pt>
                <c:pt idx="647">
                  <c:v>33232</c:v>
                </c:pt>
                <c:pt idx="648">
                  <c:v>33233</c:v>
                </c:pt>
                <c:pt idx="649">
                  <c:v>33234</c:v>
                </c:pt>
                <c:pt idx="650">
                  <c:v>33235</c:v>
                </c:pt>
                <c:pt idx="651">
                  <c:v>33236</c:v>
                </c:pt>
                <c:pt idx="652">
                  <c:v>33237</c:v>
                </c:pt>
                <c:pt idx="653">
                  <c:v>33238</c:v>
                </c:pt>
                <c:pt idx="654">
                  <c:v>33239</c:v>
                </c:pt>
                <c:pt idx="655">
                  <c:v>33240</c:v>
                </c:pt>
                <c:pt idx="656">
                  <c:v>33241</c:v>
                </c:pt>
                <c:pt idx="657">
                  <c:v>33242</c:v>
                </c:pt>
                <c:pt idx="658">
                  <c:v>33243</c:v>
                </c:pt>
                <c:pt idx="659">
                  <c:v>33244</c:v>
                </c:pt>
                <c:pt idx="660">
                  <c:v>33245</c:v>
                </c:pt>
                <c:pt idx="661">
                  <c:v>33246</c:v>
                </c:pt>
                <c:pt idx="662">
                  <c:v>33247</c:v>
                </c:pt>
                <c:pt idx="663">
                  <c:v>33248</c:v>
                </c:pt>
                <c:pt idx="664">
                  <c:v>33249</c:v>
                </c:pt>
                <c:pt idx="665">
                  <c:v>33250</c:v>
                </c:pt>
                <c:pt idx="666">
                  <c:v>33251</c:v>
                </c:pt>
                <c:pt idx="667">
                  <c:v>33252</c:v>
                </c:pt>
                <c:pt idx="668">
                  <c:v>33253</c:v>
                </c:pt>
                <c:pt idx="669">
                  <c:v>33254</c:v>
                </c:pt>
                <c:pt idx="670">
                  <c:v>33255</c:v>
                </c:pt>
                <c:pt idx="671">
                  <c:v>33256</c:v>
                </c:pt>
                <c:pt idx="672">
                  <c:v>33257</c:v>
                </c:pt>
                <c:pt idx="673">
                  <c:v>33258</c:v>
                </c:pt>
                <c:pt idx="674">
                  <c:v>33259</c:v>
                </c:pt>
                <c:pt idx="675">
                  <c:v>33260</c:v>
                </c:pt>
                <c:pt idx="676">
                  <c:v>33261</c:v>
                </c:pt>
                <c:pt idx="677">
                  <c:v>33262</c:v>
                </c:pt>
                <c:pt idx="678">
                  <c:v>33263</c:v>
                </c:pt>
                <c:pt idx="679">
                  <c:v>33264</c:v>
                </c:pt>
                <c:pt idx="680">
                  <c:v>33265</c:v>
                </c:pt>
                <c:pt idx="681">
                  <c:v>33266</c:v>
                </c:pt>
                <c:pt idx="682">
                  <c:v>33267</c:v>
                </c:pt>
                <c:pt idx="683">
                  <c:v>33268</c:v>
                </c:pt>
                <c:pt idx="684">
                  <c:v>33269</c:v>
                </c:pt>
                <c:pt idx="685">
                  <c:v>33270</c:v>
                </c:pt>
                <c:pt idx="686">
                  <c:v>33271</c:v>
                </c:pt>
                <c:pt idx="687">
                  <c:v>33272</c:v>
                </c:pt>
                <c:pt idx="688">
                  <c:v>33273</c:v>
                </c:pt>
                <c:pt idx="689">
                  <c:v>33274</c:v>
                </c:pt>
                <c:pt idx="690">
                  <c:v>33275</c:v>
                </c:pt>
                <c:pt idx="691">
                  <c:v>33276</c:v>
                </c:pt>
                <c:pt idx="692">
                  <c:v>33277</c:v>
                </c:pt>
                <c:pt idx="693">
                  <c:v>33278</c:v>
                </c:pt>
                <c:pt idx="694">
                  <c:v>33279</c:v>
                </c:pt>
                <c:pt idx="695">
                  <c:v>33280</c:v>
                </c:pt>
                <c:pt idx="696">
                  <c:v>33281</c:v>
                </c:pt>
                <c:pt idx="697">
                  <c:v>33282</c:v>
                </c:pt>
                <c:pt idx="698">
                  <c:v>33283</c:v>
                </c:pt>
                <c:pt idx="699">
                  <c:v>33284</c:v>
                </c:pt>
                <c:pt idx="700">
                  <c:v>33285</c:v>
                </c:pt>
                <c:pt idx="701">
                  <c:v>33286</c:v>
                </c:pt>
                <c:pt idx="702">
                  <c:v>33287</c:v>
                </c:pt>
                <c:pt idx="703">
                  <c:v>33288</c:v>
                </c:pt>
                <c:pt idx="704">
                  <c:v>33289</c:v>
                </c:pt>
                <c:pt idx="705">
                  <c:v>33290</c:v>
                </c:pt>
                <c:pt idx="706">
                  <c:v>33291</c:v>
                </c:pt>
                <c:pt idx="707">
                  <c:v>33292</c:v>
                </c:pt>
                <c:pt idx="708">
                  <c:v>33293</c:v>
                </c:pt>
                <c:pt idx="709">
                  <c:v>33294</c:v>
                </c:pt>
                <c:pt idx="710">
                  <c:v>33295</c:v>
                </c:pt>
                <c:pt idx="711">
                  <c:v>33296</c:v>
                </c:pt>
                <c:pt idx="712">
                  <c:v>33297</c:v>
                </c:pt>
                <c:pt idx="713">
                  <c:v>33298</c:v>
                </c:pt>
                <c:pt idx="714">
                  <c:v>33299</c:v>
                </c:pt>
                <c:pt idx="715">
                  <c:v>33300</c:v>
                </c:pt>
                <c:pt idx="716">
                  <c:v>33301</c:v>
                </c:pt>
                <c:pt idx="717">
                  <c:v>33302</c:v>
                </c:pt>
                <c:pt idx="718">
                  <c:v>33303</c:v>
                </c:pt>
                <c:pt idx="719">
                  <c:v>33304</c:v>
                </c:pt>
                <c:pt idx="720">
                  <c:v>33305</c:v>
                </c:pt>
                <c:pt idx="721">
                  <c:v>33306</c:v>
                </c:pt>
                <c:pt idx="722">
                  <c:v>33307</c:v>
                </c:pt>
                <c:pt idx="723">
                  <c:v>33308</c:v>
                </c:pt>
                <c:pt idx="724">
                  <c:v>33309</c:v>
                </c:pt>
                <c:pt idx="725">
                  <c:v>33310</c:v>
                </c:pt>
                <c:pt idx="726">
                  <c:v>33311</c:v>
                </c:pt>
                <c:pt idx="727">
                  <c:v>33312</c:v>
                </c:pt>
                <c:pt idx="728">
                  <c:v>33313</c:v>
                </c:pt>
                <c:pt idx="729">
                  <c:v>33314</c:v>
                </c:pt>
                <c:pt idx="730">
                  <c:v>33315</c:v>
                </c:pt>
                <c:pt idx="731">
                  <c:v>33316</c:v>
                </c:pt>
                <c:pt idx="732">
                  <c:v>33317</c:v>
                </c:pt>
                <c:pt idx="733">
                  <c:v>33318</c:v>
                </c:pt>
                <c:pt idx="734">
                  <c:v>33319</c:v>
                </c:pt>
                <c:pt idx="735">
                  <c:v>33320</c:v>
                </c:pt>
                <c:pt idx="736">
                  <c:v>33321</c:v>
                </c:pt>
                <c:pt idx="737">
                  <c:v>33322</c:v>
                </c:pt>
                <c:pt idx="738">
                  <c:v>33323</c:v>
                </c:pt>
                <c:pt idx="739">
                  <c:v>33324</c:v>
                </c:pt>
                <c:pt idx="740">
                  <c:v>33325</c:v>
                </c:pt>
                <c:pt idx="741">
                  <c:v>33326</c:v>
                </c:pt>
                <c:pt idx="742">
                  <c:v>33327</c:v>
                </c:pt>
                <c:pt idx="743">
                  <c:v>33328</c:v>
                </c:pt>
                <c:pt idx="744">
                  <c:v>33329</c:v>
                </c:pt>
                <c:pt idx="745">
                  <c:v>33330</c:v>
                </c:pt>
                <c:pt idx="746">
                  <c:v>33331</c:v>
                </c:pt>
                <c:pt idx="747">
                  <c:v>33332</c:v>
                </c:pt>
                <c:pt idx="748">
                  <c:v>33333</c:v>
                </c:pt>
                <c:pt idx="749">
                  <c:v>33334</c:v>
                </c:pt>
                <c:pt idx="750">
                  <c:v>33335</c:v>
                </c:pt>
                <c:pt idx="751">
                  <c:v>33336</c:v>
                </c:pt>
                <c:pt idx="752">
                  <c:v>33337</c:v>
                </c:pt>
                <c:pt idx="753">
                  <c:v>33338</c:v>
                </c:pt>
                <c:pt idx="754">
                  <c:v>33339</c:v>
                </c:pt>
                <c:pt idx="755">
                  <c:v>33340</c:v>
                </c:pt>
                <c:pt idx="756">
                  <c:v>33341</c:v>
                </c:pt>
                <c:pt idx="757">
                  <c:v>33342</c:v>
                </c:pt>
                <c:pt idx="758">
                  <c:v>33343</c:v>
                </c:pt>
                <c:pt idx="759">
                  <c:v>33344</c:v>
                </c:pt>
                <c:pt idx="760">
                  <c:v>33345</c:v>
                </c:pt>
                <c:pt idx="761">
                  <c:v>33346</c:v>
                </c:pt>
                <c:pt idx="762">
                  <c:v>33347</c:v>
                </c:pt>
                <c:pt idx="763">
                  <c:v>33348</c:v>
                </c:pt>
                <c:pt idx="764">
                  <c:v>33349</c:v>
                </c:pt>
                <c:pt idx="765">
                  <c:v>33350</c:v>
                </c:pt>
                <c:pt idx="766">
                  <c:v>33351</c:v>
                </c:pt>
                <c:pt idx="767">
                  <c:v>33352</c:v>
                </c:pt>
                <c:pt idx="768">
                  <c:v>33353</c:v>
                </c:pt>
                <c:pt idx="769">
                  <c:v>33354</c:v>
                </c:pt>
                <c:pt idx="770">
                  <c:v>33355</c:v>
                </c:pt>
                <c:pt idx="771">
                  <c:v>33356</c:v>
                </c:pt>
                <c:pt idx="772">
                  <c:v>33357</c:v>
                </c:pt>
                <c:pt idx="773">
                  <c:v>33358</c:v>
                </c:pt>
                <c:pt idx="774">
                  <c:v>33359</c:v>
                </c:pt>
                <c:pt idx="775">
                  <c:v>33360</c:v>
                </c:pt>
                <c:pt idx="776">
                  <c:v>33361</c:v>
                </c:pt>
                <c:pt idx="777">
                  <c:v>33362</c:v>
                </c:pt>
                <c:pt idx="778">
                  <c:v>33363</c:v>
                </c:pt>
                <c:pt idx="779">
                  <c:v>33364</c:v>
                </c:pt>
                <c:pt idx="780">
                  <c:v>33365</c:v>
                </c:pt>
                <c:pt idx="781">
                  <c:v>33366</c:v>
                </c:pt>
                <c:pt idx="782">
                  <c:v>33367</c:v>
                </c:pt>
                <c:pt idx="783">
                  <c:v>33368</c:v>
                </c:pt>
                <c:pt idx="784">
                  <c:v>33369</c:v>
                </c:pt>
                <c:pt idx="785">
                  <c:v>33370</c:v>
                </c:pt>
                <c:pt idx="786">
                  <c:v>33371</c:v>
                </c:pt>
                <c:pt idx="787">
                  <c:v>33372</c:v>
                </c:pt>
                <c:pt idx="788">
                  <c:v>33373</c:v>
                </c:pt>
                <c:pt idx="789">
                  <c:v>33374</c:v>
                </c:pt>
                <c:pt idx="790">
                  <c:v>33375</c:v>
                </c:pt>
                <c:pt idx="791">
                  <c:v>33376</c:v>
                </c:pt>
                <c:pt idx="792">
                  <c:v>33377</c:v>
                </c:pt>
                <c:pt idx="793">
                  <c:v>33378</c:v>
                </c:pt>
                <c:pt idx="794">
                  <c:v>33379</c:v>
                </c:pt>
                <c:pt idx="795">
                  <c:v>33380</c:v>
                </c:pt>
                <c:pt idx="796">
                  <c:v>33381</c:v>
                </c:pt>
                <c:pt idx="797">
                  <c:v>33382</c:v>
                </c:pt>
                <c:pt idx="798">
                  <c:v>33383</c:v>
                </c:pt>
                <c:pt idx="799">
                  <c:v>33384</c:v>
                </c:pt>
                <c:pt idx="800">
                  <c:v>33385</c:v>
                </c:pt>
                <c:pt idx="801">
                  <c:v>33386</c:v>
                </c:pt>
                <c:pt idx="802">
                  <c:v>33387</c:v>
                </c:pt>
                <c:pt idx="803">
                  <c:v>33388</c:v>
                </c:pt>
                <c:pt idx="804">
                  <c:v>33389</c:v>
                </c:pt>
                <c:pt idx="805">
                  <c:v>33390</c:v>
                </c:pt>
                <c:pt idx="806">
                  <c:v>33391</c:v>
                </c:pt>
                <c:pt idx="807">
                  <c:v>33392</c:v>
                </c:pt>
                <c:pt idx="808">
                  <c:v>33393</c:v>
                </c:pt>
                <c:pt idx="809">
                  <c:v>33394</c:v>
                </c:pt>
                <c:pt idx="810">
                  <c:v>33395</c:v>
                </c:pt>
                <c:pt idx="811">
                  <c:v>33396</c:v>
                </c:pt>
                <c:pt idx="812">
                  <c:v>33397</c:v>
                </c:pt>
                <c:pt idx="813">
                  <c:v>33398</c:v>
                </c:pt>
                <c:pt idx="814">
                  <c:v>33399</c:v>
                </c:pt>
                <c:pt idx="815">
                  <c:v>33400</c:v>
                </c:pt>
                <c:pt idx="816">
                  <c:v>33401</c:v>
                </c:pt>
                <c:pt idx="817">
                  <c:v>33402</c:v>
                </c:pt>
                <c:pt idx="818">
                  <c:v>33403</c:v>
                </c:pt>
                <c:pt idx="819">
                  <c:v>33404</c:v>
                </c:pt>
                <c:pt idx="820">
                  <c:v>33405</c:v>
                </c:pt>
                <c:pt idx="821">
                  <c:v>33406</c:v>
                </c:pt>
                <c:pt idx="822">
                  <c:v>33407</c:v>
                </c:pt>
                <c:pt idx="823">
                  <c:v>33408</c:v>
                </c:pt>
                <c:pt idx="824">
                  <c:v>33409</c:v>
                </c:pt>
                <c:pt idx="825">
                  <c:v>33410</c:v>
                </c:pt>
                <c:pt idx="826">
                  <c:v>33411</c:v>
                </c:pt>
                <c:pt idx="827">
                  <c:v>33412</c:v>
                </c:pt>
                <c:pt idx="828">
                  <c:v>33413</c:v>
                </c:pt>
                <c:pt idx="829">
                  <c:v>33414</c:v>
                </c:pt>
                <c:pt idx="830">
                  <c:v>33415</c:v>
                </c:pt>
                <c:pt idx="831">
                  <c:v>33416</c:v>
                </c:pt>
                <c:pt idx="832">
                  <c:v>33417</c:v>
                </c:pt>
                <c:pt idx="833">
                  <c:v>33418</c:v>
                </c:pt>
                <c:pt idx="834">
                  <c:v>33419</c:v>
                </c:pt>
                <c:pt idx="835">
                  <c:v>33420</c:v>
                </c:pt>
                <c:pt idx="836">
                  <c:v>33421</c:v>
                </c:pt>
                <c:pt idx="837">
                  <c:v>33422</c:v>
                </c:pt>
                <c:pt idx="838">
                  <c:v>33423</c:v>
                </c:pt>
                <c:pt idx="839">
                  <c:v>33424</c:v>
                </c:pt>
                <c:pt idx="840">
                  <c:v>33425</c:v>
                </c:pt>
                <c:pt idx="841">
                  <c:v>33426</c:v>
                </c:pt>
                <c:pt idx="842">
                  <c:v>33427</c:v>
                </c:pt>
                <c:pt idx="843">
                  <c:v>33428</c:v>
                </c:pt>
                <c:pt idx="844">
                  <c:v>33429</c:v>
                </c:pt>
                <c:pt idx="845">
                  <c:v>33430</c:v>
                </c:pt>
                <c:pt idx="846">
                  <c:v>33431</c:v>
                </c:pt>
                <c:pt idx="847">
                  <c:v>33432</c:v>
                </c:pt>
                <c:pt idx="848">
                  <c:v>33433</c:v>
                </c:pt>
                <c:pt idx="849">
                  <c:v>33434</c:v>
                </c:pt>
                <c:pt idx="850">
                  <c:v>33435</c:v>
                </c:pt>
                <c:pt idx="851">
                  <c:v>33436</c:v>
                </c:pt>
                <c:pt idx="852">
                  <c:v>33437</c:v>
                </c:pt>
                <c:pt idx="853">
                  <c:v>33438</c:v>
                </c:pt>
                <c:pt idx="854">
                  <c:v>33439</c:v>
                </c:pt>
                <c:pt idx="855">
                  <c:v>33440</c:v>
                </c:pt>
                <c:pt idx="856">
                  <c:v>33441</c:v>
                </c:pt>
                <c:pt idx="857">
                  <c:v>33442</c:v>
                </c:pt>
                <c:pt idx="858">
                  <c:v>33443</c:v>
                </c:pt>
                <c:pt idx="859">
                  <c:v>33444</c:v>
                </c:pt>
                <c:pt idx="860">
                  <c:v>33445</c:v>
                </c:pt>
                <c:pt idx="861">
                  <c:v>33446</c:v>
                </c:pt>
                <c:pt idx="862">
                  <c:v>33447</c:v>
                </c:pt>
                <c:pt idx="863">
                  <c:v>33448</c:v>
                </c:pt>
                <c:pt idx="864">
                  <c:v>33449</c:v>
                </c:pt>
                <c:pt idx="865">
                  <c:v>33450</c:v>
                </c:pt>
                <c:pt idx="866">
                  <c:v>33451</c:v>
                </c:pt>
                <c:pt idx="867">
                  <c:v>33452</c:v>
                </c:pt>
                <c:pt idx="868">
                  <c:v>33453</c:v>
                </c:pt>
                <c:pt idx="869">
                  <c:v>33454</c:v>
                </c:pt>
                <c:pt idx="870">
                  <c:v>33455</c:v>
                </c:pt>
                <c:pt idx="871">
                  <c:v>33456</c:v>
                </c:pt>
                <c:pt idx="872">
                  <c:v>33457</c:v>
                </c:pt>
                <c:pt idx="873">
                  <c:v>33458</c:v>
                </c:pt>
                <c:pt idx="874">
                  <c:v>33459</c:v>
                </c:pt>
                <c:pt idx="875">
                  <c:v>33460</c:v>
                </c:pt>
                <c:pt idx="876">
                  <c:v>33461</c:v>
                </c:pt>
                <c:pt idx="877">
                  <c:v>33462</c:v>
                </c:pt>
                <c:pt idx="878">
                  <c:v>33463</c:v>
                </c:pt>
                <c:pt idx="879">
                  <c:v>33464</c:v>
                </c:pt>
                <c:pt idx="880">
                  <c:v>33465</c:v>
                </c:pt>
                <c:pt idx="881">
                  <c:v>33466</c:v>
                </c:pt>
                <c:pt idx="882">
                  <c:v>33467</c:v>
                </c:pt>
                <c:pt idx="883">
                  <c:v>33468</c:v>
                </c:pt>
                <c:pt idx="884">
                  <c:v>33469</c:v>
                </c:pt>
                <c:pt idx="885">
                  <c:v>33470</c:v>
                </c:pt>
                <c:pt idx="886">
                  <c:v>33471</c:v>
                </c:pt>
                <c:pt idx="887">
                  <c:v>33472</c:v>
                </c:pt>
                <c:pt idx="888">
                  <c:v>33473</c:v>
                </c:pt>
                <c:pt idx="889">
                  <c:v>33474</c:v>
                </c:pt>
                <c:pt idx="890">
                  <c:v>33475</c:v>
                </c:pt>
                <c:pt idx="891">
                  <c:v>33476</c:v>
                </c:pt>
                <c:pt idx="892">
                  <c:v>33477</c:v>
                </c:pt>
                <c:pt idx="893">
                  <c:v>33478</c:v>
                </c:pt>
                <c:pt idx="894">
                  <c:v>33479</c:v>
                </c:pt>
                <c:pt idx="895">
                  <c:v>33480</c:v>
                </c:pt>
                <c:pt idx="896">
                  <c:v>33481</c:v>
                </c:pt>
                <c:pt idx="897">
                  <c:v>33482</c:v>
                </c:pt>
                <c:pt idx="898">
                  <c:v>33483</c:v>
                </c:pt>
                <c:pt idx="899">
                  <c:v>33484</c:v>
                </c:pt>
                <c:pt idx="900">
                  <c:v>33485</c:v>
                </c:pt>
                <c:pt idx="901">
                  <c:v>33486</c:v>
                </c:pt>
                <c:pt idx="902">
                  <c:v>33487</c:v>
                </c:pt>
                <c:pt idx="903">
                  <c:v>33488</c:v>
                </c:pt>
                <c:pt idx="904">
                  <c:v>33489</c:v>
                </c:pt>
                <c:pt idx="905">
                  <c:v>33490</c:v>
                </c:pt>
                <c:pt idx="906">
                  <c:v>33491</c:v>
                </c:pt>
                <c:pt idx="907">
                  <c:v>33492</c:v>
                </c:pt>
                <c:pt idx="908">
                  <c:v>33493</c:v>
                </c:pt>
                <c:pt idx="909">
                  <c:v>33494</c:v>
                </c:pt>
                <c:pt idx="910">
                  <c:v>33495</c:v>
                </c:pt>
                <c:pt idx="911">
                  <c:v>33496</c:v>
                </c:pt>
                <c:pt idx="912">
                  <c:v>33497</c:v>
                </c:pt>
                <c:pt idx="913">
                  <c:v>33498</c:v>
                </c:pt>
                <c:pt idx="914">
                  <c:v>33499</c:v>
                </c:pt>
                <c:pt idx="915">
                  <c:v>33500</c:v>
                </c:pt>
                <c:pt idx="916">
                  <c:v>33501</c:v>
                </c:pt>
                <c:pt idx="917">
                  <c:v>33502</c:v>
                </c:pt>
                <c:pt idx="918">
                  <c:v>33503</c:v>
                </c:pt>
                <c:pt idx="919">
                  <c:v>33504</c:v>
                </c:pt>
                <c:pt idx="920">
                  <c:v>33505</c:v>
                </c:pt>
                <c:pt idx="921">
                  <c:v>33506</c:v>
                </c:pt>
                <c:pt idx="922">
                  <c:v>33507</c:v>
                </c:pt>
                <c:pt idx="923">
                  <c:v>33508</c:v>
                </c:pt>
                <c:pt idx="924">
                  <c:v>33509</c:v>
                </c:pt>
                <c:pt idx="925">
                  <c:v>33510</c:v>
                </c:pt>
                <c:pt idx="926">
                  <c:v>33511</c:v>
                </c:pt>
                <c:pt idx="927">
                  <c:v>33512</c:v>
                </c:pt>
                <c:pt idx="928">
                  <c:v>33513</c:v>
                </c:pt>
                <c:pt idx="929">
                  <c:v>33514</c:v>
                </c:pt>
                <c:pt idx="930">
                  <c:v>33515</c:v>
                </c:pt>
                <c:pt idx="931">
                  <c:v>33516</c:v>
                </c:pt>
                <c:pt idx="932">
                  <c:v>33517</c:v>
                </c:pt>
                <c:pt idx="933">
                  <c:v>33518</c:v>
                </c:pt>
                <c:pt idx="934">
                  <c:v>33519</c:v>
                </c:pt>
                <c:pt idx="935">
                  <c:v>33520</c:v>
                </c:pt>
                <c:pt idx="936">
                  <c:v>33521</c:v>
                </c:pt>
                <c:pt idx="937">
                  <c:v>33522</c:v>
                </c:pt>
                <c:pt idx="938">
                  <c:v>33523</c:v>
                </c:pt>
                <c:pt idx="939">
                  <c:v>33524</c:v>
                </c:pt>
                <c:pt idx="940">
                  <c:v>33525</c:v>
                </c:pt>
                <c:pt idx="941">
                  <c:v>33526</c:v>
                </c:pt>
                <c:pt idx="942">
                  <c:v>33527</c:v>
                </c:pt>
                <c:pt idx="943">
                  <c:v>33528</c:v>
                </c:pt>
                <c:pt idx="944">
                  <c:v>33529</c:v>
                </c:pt>
                <c:pt idx="945">
                  <c:v>33530</c:v>
                </c:pt>
                <c:pt idx="946">
                  <c:v>33531</c:v>
                </c:pt>
                <c:pt idx="947">
                  <c:v>33532</c:v>
                </c:pt>
                <c:pt idx="948">
                  <c:v>33533</c:v>
                </c:pt>
                <c:pt idx="949">
                  <c:v>33534</c:v>
                </c:pt>
                <c:pt idx="950">
                  <c:v>33535</c:v>
                </c:pt>
                <c:pt idx="951">
                  <c:v>33536</c:v>
                </c:pt>
                <c:pt idx="952">
                  <c:v>33537</c:v>
                </c:pt>
                <c:pt idx="953">
                  <c:v>33538</c:v>
                </c:pt>
                <c:pt idx="954">
                  <c:v>33539</c:v>
                </c:pt>
                <c:pt idx="955">
                  <c:v>33540</c:v>
                </c:pt>
                <c:pt idx="956">
                  <c:v>33541</c:v>
                </c:pt>
                <c:pt idx="957">
                  <c:v>33542</c:v>
                </c:pt>
                <c:pt idx="958">
                  <c:v>33543</c:v>
                </c:pt>
                <c:pt idx="959">
                  <c:v>33544</c:v>
                </c:pt>
                <c:pt idx="960">
                  <c:v>33545</c:v>
                </c:pt>
                <c:pt idx="961">
                  <c:v>33546</c:v>
                </c:pt>
                <c:pt idx="962">
                  <c:v>33547</c:v>
                </c:pt>
                <c:pt idx="963">
                  <c:v>33548</c:v>
                </c:pt>
                <c:pt idx="964">
                  <c:v>33549</c:v>
                </c:pt>
                <c:pt idx="965">
                  <c:v>33550</c:v>
                </c:pt>
                <c:pt idx="966">
                  <c:v>33551</c:v>
                </c:pt>
                <c:pt idx="967">
                  <c:v>33552</c:v>
                </c:pt>
                <c:pt idx="968">
                  <c:v>33553</c:v>
                </c:pt>
                <c:pt idx="969">
                  <c:v>33554</c:v>
                </c:pt>
                <c:pt idx="970">
                  <c:v>33555</c:v>
                </c:pt>
                <c:pt idx="971">
                  <c:v>33556</c:v>
                </c:pt>
                <c:pt idx="972">
                  <c:v>33557</c:v>
                </c:pt>
                <c:pt idx="973">
                  <c:v>33558</c:v>
                </c:pt>
                <c:pt idx="974">
                  <c:v>33559</c:v>
                </c:pt>
                <c:pt idx="975">
                  <c:v>33560</c:v>
                </c:pt>
                <c:pt idx="976">
                  <c:v>33561</c:v>
                </c:pt>
                <c:pt idx="977">
                  <c:v>33562</c:v>
                </c:pt>
                <c:pt idx="978">
                  <c:v>33563</c:v>
                </c:pt>
                <c:pt idx="979">
                  <c:v>33564</c:v>
                </c:pt>
                <c:pt idx="980">
                  <c:v>33565</c:v>
                </c:pt>
                <c:pt idx="981">
                  <c:v>33566</c:v>
                </c:pt>
                <c:pt idx="982">
                  <c:v>33567</c:v>
                </c:pt>
                <c:pt idx="983">
                  <c:v>33568</c:v>
                </c:pt>
                <c:pt idx="984">
                  <c:v>33569</c:v>
                </c:pt>
                <c:pt idx="985">
                  <c:v>33570</c:v>
                </c:pt>
                <c:pt idx="986">
                  <c:v>33571</c:v>
                </c:pt>
                <c:pt idx="987">
                  <c:v>33572</c:v>
                </c:pt>
                <c:pt idx="988">
                  <c:v>33573</c:v>
                </c:pt>
                <c:pt idx="989">
                  <c:v>33574</c:v>
                </c:pt>
                <c:pt idx="990">
                  <c:v>33575</c:v>
                </c:pt>
                <c:pt idx="991">
                  <c:v>33576</c:v>
                </c:pt>
                <c:pt idx="992">
                  <c:v>33577</c:v>
                </c:pt>
                <c:pt idx="993">
                  <c:v>33578</c:v>
                </c:pt>
                <c:pt idx="994">
                  <c:v>33579</c:v>
                </c:pt>
                <c:pt idx="995">
                  <c:v>33580</c:v>
                </c:pt>
                <c:pt idx="996">
                  <c:v>33581</c:v>
                </c:pt>
                <c:pt idx="997">
                  <c:v>33582</c:v>
                </c:pt>
                <c:pt idx="998">
                  <c:v>33583</c:v>
                </c:pt>
                <c:pt idx="999">
                  <c:v>33584</c:v>
                </c:pt>
                <c:pt idx="1000">
                  <c:v>33585</c:v>
                </c:pt>
                <c:pt idx="1001">
                  <c:v>33586</c:v>
                </c:pt>
                <c:pt idx="1002">
                  <c:v>33587</c:v>
                </c:pt>
                <c:pt idx="1003">
                  <c:v>33588</c:v>
                </c:pt>
                <c:pt idx="1004">
                  <c:v>33589</c:v>
                </c:pt>
                <c:pt idx="1005">
                  <c:v>33590</c:v>
                </c:pt>
                <c:pt idx="1006">
                  <c:v>33591</c:v>
                </c:pt>
                <c:pt idx="1007">
                  <c:v>33592</c:v>
                </c:pt>
                <c:pt idx="1008">
                  <c:v>33593</c:v>
                </c:pt>
                <c:pt idx="1009">
                  <c:v>33594</c:v>
                </c:pt>
                <c:pt idx="1010">
                  <c:v>33595</c:v>
                </c:pt>
                <c:pt idx="1011">
                  <c:v>33596</c:v>
                </c:pt>
                <c:pt idx="1012">
                  <c:v>33597</c:v>
                </c:pt>
                <c:pt idx="1013">
                  <c:v>33598</c:v>
                </c:pt>
                <c:pt idx="1014">
                  <c:v>33599</c:v>
                </c:pt>
                <c:pt idx="1015">
                  <c:v>33600</c:v>
                </c:pt>
                <c:pt idx="1016">
                  <c:v>33601</c:v>
                </c:pt>
                <c:pt idx="1017">
                  <c:v>33602</c:v>
                </c:pt>
                <c:pt idx="1018">
                  <c:v>33603</c:v>
                </c:pt>
                <c:pt idx="1019">
                  <c:v>33604</c:v>
                </c:pt>
                <c:pt idx="1020">
                  <c:v>33605</c:v>
                </c:pt>
                <c:pt idx="1021">
                  <c:v>33606</c:v>
                </c:pt>
                <c:pt idx="1022">
                  <c:v>33607</c:v>
                </c:pt>
                <c:pt idx="1023">
                  <c:v>33608</c:v>
                </c:pt>
                <c:pt idx="1024">
                  <c:v>33609</c:v>
                </c:pt>
                <c:pt idx="1025">
                  <c:v>33610</c:v>
                </c:pt>
                <c:pt idx="1026">
                  <c:v>33611</c:v>
                </c:pt>
                <c:pt idx="1027">
                  <c:v>33612</c:v>
                </c:pt>
                <c:pt idx="1028">
                  <c:v>33613</c:v>
                </c:pt>
                <c:pt idx="1029">
                  <c:v>33614</c:v>
                </c:pt>
                <c:pt idx="1030">
                  <c:v>33615</c:v>
                </c:pt>
                <c:pt idx="1031">
                  <c:v>33616</c:v>
                </c:pt>
                <c:pt idx="1032">
                  <c:v>33617</c:v>
                </c:pt>
                <c:pt idx="1033">
                  <c:v>33618</c:v>
                </c:pt>
                <c:pt idx="1034">
                  <c:v>33619</c:v>
                </c:pt>
                <c:pt idx="1035">
                  <c:v>33620</c:v>
                </c:pt>
                <c:pt idx="1036">
                  <c:v>33621</c:v>
                </c:pt>
                <c:pt idx="1037">
                  <c:v>33622</c:v>
                </c:pt>
                <c:pt idx="1038">
                  <c:v>33623</c:v>
                </c:pt>
                <c:pt idx="1039">
                  <c:v>33624</c:v>
                </c:pt>
                <c:pt idx="1040">
                  <c:v>33625</c:v>
                </c:pt>
                <c:pt idx="1041">
                  <c:v>33626</c:v>
                </c:pt>
                <c:pt idx="1042">
                  <c:v>33627</c:v>
                </c:pt>
                <c:pt idx="1043">
                  <c:v>33628</c:v>
                </c:pt>
                <c:pt idx="1044">
                  <c:v>33629</c:v>
                </c:pt>
                <c:pt idx="1045">
                  <c:v>33630</c:v>
                </c:pt>
                <c:pt idx="1046">
                  <c:v>33631</c:v>
                </c:pt>
                <c:pt idx="1047">
                  <c:v>33632</c:v>
                </c:pt>
                <c:pt idx="1048">
                  <c:v>33633</c:v>
                </c:pt>
                <c:pt idx="1049">
                  <c:v>33634</c:v>
                </c:pt>
                <c:pt idx="1050">
                  <c:v>33635</c:v>
                </c:pt>
                <c:pt idx="1051">
                  <c:v>33636</c:v>
                </c:pt>
                <c:pt idx="1052">
                  <c:v>33637</c:v>
                </c:pt>
                <c:pt idx="1053">
                  <c:v>33638</c:v>
                </c:pt>
                <c:pt idx="1054">
                  <c:v>33639</c:v>
                </c:pt>
                <c:pt idx="1055">
                  <c:v>33640</c:v>
                </c:pt>
                <c:pt idx="1056">
                  <c:v>33641</c:v>
                </c:pt>
                <c:pt idx="1057">
                  <c:v>33642</c:v>
                </c:pt>
                <c:pt idx="1058">
                  <c:v>33643</c:v>
                </c:pt>
                <c:pt idx="1059">
                  <c:v>33644</c:v>
                </c:pt>
                <c:pt idx="1060">
                  <c:v>33645</c:v>
                </c:pt>
                <c:pt idx="1061">
                  <c:v>33646</c:v>
                </c:pt>
                <c:pt idx="1062">
                  <c:v>33647</c:v>
                </c:pt>
                <c:pt idx="1063">
                  <c:v>33648</c:v>
                </c:pt>
                <c:pt idx="1064">
                  <c:v>33649</c:v>
                </c:pt>
                <c:pt idx="1065">
                  <c:v>33650</c:v>
                </c:pt>
                <c:pt idx="1066">
                  <c:v>33651</c:v>
                </c:pt>
                <c:pt idx="1067">
                  <c:v>33652</c:v>
                </c:pt>
                <c:pt idx="1068">
                  <c:v>33653</c:v>
                </c:pt>
                <c:pt idx="1069">
                  <c:v>33654</c:v>
                </c:pt>
                <c:pt idx="1070">
                  <c:v>33655</c:v>
                </c:pt>
                <c:pt idx="1071">
                  <c:v>33656</c:v>
                </c:pt>
                <c:pt idx="1072">
                  <c:v>33657</c:v>
                </c:pt>
                <c:pt idx="1073">
                  <c:v>33658</c:v>
                </c:pt>
                <c:pt idx="1074">
                  <c:v>33659</c:v>
                </c:pt>
                <c:pt idx="1075">
                  <c:v>33660</c:v>
                </c:pt>
                <c:pt idx="1076">
                  <c:v>33661</c:v>
                </c:pt>
                <c:pt idx="1077">
                  <c:v>33662</c:v>
                </c:pt>
                <c:pt idx="1078">
                  <c:v>33663</c:v>
                </c:pt>
                <c:pt idx="1079">
                  <c:v>33664</c:v>
                </c:pt>
                <c:pt idx="1080">
                  <c:v>33665</c:v>
                </c:pt>
                <c:pt idx="1081">
                  <c:v>33666</c:v>
                </c:pt>
                <c:pt idx="1082">
                  <c:v>33667</c:v>
                </c:pt>
                <c:pt idx="1083">
                  <c:v>33668</c:v>
                </c:pt>
                <c:pt idx="1084">
                  <c:v>33669</c:v>
                </c:pt>
                <c:pt idx="1085">
                  <c:v>33670</c:v>
                </c:pt>
                <c:pt idx="1086">
                  <c:v>33671</c:v>
                </c:pt>
                <c:pt idx="1087">
                  <c:v>33672</c:v>
                </c:pt>
                <c:pt idx="1088">
                  <c:v>33673</c:v>
                </c:pt>
                <c:pt idx="1089">
                  <c:v>33674</c:v>
                </c:pt>
                <c:pt idx="1090">
                  <c:v>33675</c:v>
                </c:pt>
                <c:pt idx="1091">
                  <c:v>33676</c:v>
                </c:pt>
                <c:pt idx="1092">
                  <c:v>33677</c:v>
                </c:pt>
                <c:pt idx="1093">
                  <c:v>33678</c:v>
                </c:pt>
                <c:pt idx="1094">
                  <c:v>33679</c:v>
                </c:pt>
                <c:pt idx="1095">
                  <c:v>33680</c:v>
                </c:pt>
                <c:pt idx="1096">
                  <c:v>33681</c:v>
                </c:pt>
                <c:pt idx="1097">
                  <c:v>33682</c:v>
                </c:pt>
                <c:pt idx="1098">
                  <c:v>33683</c:v>
                </c:pt>
                <c:pt idx="1099">
                  <c:v>33684</c:v>
                </c:pt>
                <c:pt idx="1100">
                  <c:v>33685</c:v>
                </c:pt>
                <c:pt idx="1101">
                  <c:v>33686</c:v>
                </c:pt>
                <c:pt idx="1102">
                  <c:v>33687</c:v>
                </c:pt>
                <c:pt idx="1103">
                  <c:v>33688</c:v>
                </c:pt>
                <c:pt idx="1104">
                  <c:v>33689</c:v>
                </c:pt>
                <c:pt idx="1105">
                  <c:v>33690</c:v>
                </c:pt>
                <c:pt idx="1106">
                  <c:v>33691</c:v>
                </c:pt>
                <c:pt idx="1107">
                  <c:v>33692</c:v>
                </c:pt>
                <c:pt idx="1108">
                  <c:v>33693</c:v>
                </c:pt>
                <c:pt idx="1109">
                  <c:v>33694</c:v>
                </c:pt>
                <c:pt idx="1110">
                  <c:v>33695</c:v>
                </c:pt>
                <c:pt idx="1111">
                  <c:v>33696</c:v>
                </c:pt>
                <c:pt idx="1112">
                  <c:v>33697</c:v>
                </c:pt>
                <c:pt idx="1113">
                  <c:v>33698</c:v>
                </c:pt>
                <c:pt idx="1114">
                  <c:v>33699</c:v>
                </c:pt>
                <c:pt idx="1115">
                  <c:v>33700</c:v>
                </c:pt>
                <c:pt idx="1116">
                  <c:v>33701</c:v>
                </c:pt>
                <c:pt idx="1117">
                  <c:v>33702</c:v>
                </c:pt>
                <c:pt idx="1118">
                  <c:v>33703</c:v>
                </c:pt>
                <c:pt idx="1119">
                  <c:v>33704</c:v>
                </c:pt>
                <c:pt idx="1120">
                  <c:v>33705</c:v>
                </c:pt>
                <c:pt idx="1121">
                  <c:v>33706</c:v>
                </c:pt>
                <c:pt idx="1122">
                  <c:v>33707</c:v>
                </c:pt>
                <c:pt idx="1123">
                  <c:v>33708</c:v>
                </c:pt>
                <c:pt idx="1124">
                  <c:v>33709</c:v>
                </c:pt>
                <c:pt idx="1125">
                  <c:v>33710</c:v>
                </c:pt>
                <c:pt idx="1126">
                  <c:v>33711</c:v>
                </c:pt>
                <c:pt idx="1127">
                  <c:v>33712</c:v>
                </c:pt>
                <c:pt idx="1128">
                  <c:v>33713</c:v>
                </c:pt>
                <c:pt idx="1129">
                  <c:v>33714</c:v>
                </c:pt>
                <c:pt idx="1130">
                  <c:v>33715</c:v>
                </c:pt>
                <c:pt idx="1131">
                  <c:v>33716</c:v>
                </c:pt>
                <c:pt idx="1132">
                  <c:v>33717</c:v>
                </c:pt>
                <c:pt idx="1133">
                  <c:v>33718</c:v>
                </c:pt>
                <c:pt idx="1134">
                  <c:v>33719</c:v>
                </c:pt>
                <c:pt idx="1135">
                  <c:v>33720</c:v>
                </c:pt>
                <c:pt idx="1136">
                  <c:v>33721</c:v>
                </c:pt>
                <c:pt idx="1137">
                  <c:v>33722</c:v>
                </c:pt>
                <c:pt idx="1138">
                  <c:v>33723</c:v>
                </c:pt>
                <c:pt idx="1139">
                  <c:v>33724</c:v>
                </c:pt>
                <c:pt idx="1140">
                  <c:v>33725</c:v>
                </c:pt>
                <c:pt idx="1141">
                  <c:v>33726</c:v>
                </c:pt>
                <c:pt idx="1142">
                  <c:v>33727</c:v>
                </c:pt>
                <c:pt idx="1143">
                  <c:v>33728</c:v>
                </c:pt>
                <c:pt idx="1144">
                  <c:v>33729</c:v>
                </c:pt>
                <c:pt idx="1145">
                  <c:v>33730</c:v>
                </c:pt>
                <c:pt idx="1146">
                  <c:v>33731</c:v>
                </c:pt>
                <c:pt idx="1147">
                  <c:v>33732</c:v>
                </c:pt>
                <c:pt idx="1148">
                  <c:v>33733</c:v>
                </c:pt>
                <c:pt idx="1149">
                  <c:v>33734</c:v>
                </c:pt>
                <c:pt idx="1150">
                  <c:v>33735</c:v>
                </c:pt>
                <c:pt idx="1151">
                  <c:v>33736</c:v>
                </c:pt>
                <c:pt idx="1152">
                  <c:v>33737</c:v>
                </c:pt>
                <c:pt idx="1153">
                  <c:v>33738</c:v>
                </c:pt>
                <c:pt idx="1154">
                  <c:v>33739</c:v>
                </c:pt>
                <c:pt idx="1155">
                  <c:v>33740</c:v>
                </c:pt>
                <c:pt idx="1156">
                  <c:v>33741</c:v>
                </c:pt>
                <c:pt idx="1157">
                  <c:v>33742</c:v>
                </c:pt>
                <c:pt idx="1158">
                  <c:v>33743</c:v>
                </c:pt>
                <c:pt idx="1159">
                  <c:v>33744</c:v>
                </c:pt>
                <c:pt idx="1160">
                  <c:v>33745</c:v>
                </c:pt>
                <c:pt idx="1161">
                  <c:v>33746</c:v>
                </c:pt>
                <c:pt idx="1162">
                  <c:v>33747</c:v>
                </c:pt>
                <c:pt idx="1163">
                  <c:v>33748</c:v>
                </c:pt>
                <c:pt idx="1164">
                  <c:v>33749</c:v>
                </c:pt>
                <c:pt idx="1165">
                  <c:v>33750</c:v>
                </c:pt>
                <c:pt idx="1166">
                  <c:v>33751</c:v>
                </c:pt>
                <c:pt idx="1167">
                  <c:v>33752</c:v>
                </c:pt>
                <c:pt idx="1168">
                  <c:v>33753</c:v>
                </c:pt>
                <c:pt idx="1169">
                  <c:v>33754</c:v>
                </c:pt>
                <c:pt idx="1170">
                  <c:v>33755</c:v>
                </c:pt>
                <c:pt idx="1171">
                  <c:v>33756</c:v>
                </c:pt>
                <c:pt idx="1172">
                  <c:v>33757</c:v>
                </c:pt>
                <c:pt idx="1173">
                  <c:v>33758</c:v>
                </c:pt>
                <c:pt idx="1174">
                  <c:v>33759</c:v>
                </c:pt>
                <c:pt idx="1175">
                  <c:v>33760</c:v>
                </c:pt>
                <c:pt idx="1176">
                  <c:v>33761</c:v>
                </c:pt>
                <c:pt idx="1177">
                  <c:v>33762</c:v>
                </c:pt>
                <c:pt idx="1178">
                  <c:v>33763</c:v>
                </c:pt>
                <c:pt idx="1179">
                  <c:v>33764</c:v>
                </c:pt>
                <c:pt idx="1180">
                  <c:v>33765</c:v>
                </c:pt>
                <c:pt idx="1181">
                  <c:v>33766</c:v>
                </c:pt>
                <c:pt idx="1182">
                  <c:v>33767</c:v>
                </c:pt>
                <c:pt idx="1183">
                  <c:v>33768</c:v>
                </c:pt>
                <c:pt idx="1184">
                  <c:v>33769</c:v>
                </c:pt>
                <c:pt idx="1185">
                  <c:v>33770</c:v>
                </c:pt>
                <c:pt idx="1186">
                  <c:v>33771</c:v>
                </c:pt>
                <c:pt idx="1187">
                  <c:v>33772</c:v>
                </c:pt>
                <c:pt idx="1188">
                  <c:v>33773</c:v>
                </c:pt>
                <c:pt idx="1189">
                  <c:v>33774</c:v>
                </c:pt>
                <c:pt idx="1190">
                  <c:v>33775</c:v>
                </c:pt>
                <c:pt idx="1191">
                  <c:v>33776</c:v>
                </c:pt>
                <c:pt idx="1192">
                  <c:v>33777</c:v>
                </c:pt>
                <c:pt idx="1193">
                  <c:v>33778</c:v>
                </c:pt>
                <c:pt idx="1194">
                  <c:v>33779</c:v>
                </c:pt>
                <c:pt idx="1195">
                  <c:v>33780</c:v>
                </c:pt>
                <c:pt idx="1196">
                  <c:v>33781</c:v>
                </c:pt>
                <c:pt idx="1197">
                  <c:v>33782</c:v>
                </c:pt>
                <c:pt idx="1198">
                  <c:v>33783</c:v>
                </c:pt>
                <c:pt idx="1199">
                  <c:v>33784</c:v>
                </c:pt>
                <c:pt idx="1200">
                  <c:v>33785</c:v>
                </c:pt>
                <c:pt idx="1201">
                  <c:v>33786</c:v>
                </c:pt>
                <c:pt idx="1202">
                  <c:v>33787</c:v>
                </c:pt>
                <c:pt idx="1203">
                  <c:v>33788</c:v>
                </c:pt>
                <c:pt idx="1204">
                  <c:v>33789</c:v>
                </c:pt>
                <c:pt idx="1205">
                  <c:v>33790</c:v>
                </c:pt>
                <c:pt idx="1206">
                  <c:v>33791</c:v>
                </c:pt>
                <c:pt idx="1207">
                  <c:v>33792</c:v>
                </c:pt>
                <c:pt idx="1208">
                  <c:v>33793</c:v>
                </c:pt>
                <c:pt idx="1209">
                  <c:v>33794</c:v>
                </c:pt>
                <c:pt idx="1210">
                  <c:v>33795</c:v>
                </c:pt>
                <c:pt idx="1211">
                  <c:v>33796</c:v>
                </c:pt>
                <c:pt idx="1212">
                  <c:v>33797</c:v>
                </c:pt>
                <c:pt idx="1213">
                  <c:v>33798</c:v>
                </c:pt>
                <c:pt idx="1214">
                  <c:v>33799</c:v>
                </c:pt>
                <c:pt idx="1215">
                  <c:v>33800</c:v>
                </c:pt>
                <c:pt idx="1216">
                  <c:v>33801</c:v>
                </c:pt>
                <c:pt idx="1217">
                  <c:v>33802</c:v>
                </c:pt>
                <c:pt idx="1218">
                  <c:v>33803</c:v>
                </c:pt>
                <c:pt idx="1219">
                  <c:v>33804</c:v>
                </c:pt>
                <c:pt idx="1220">
                  <c:v>33805</c:v>
                </c:pt>
                <c:pt idx="1221">
                  <c:v>33806</c:v>
                </c:pt>
                <c:pt idx="1222">
                  <c:v>33807</c:v>
                </c:pt>
                <c:pt idx="1223">
                  <c:v>33808</c:v>
                </c:pt>
                <c:pt idx="1224">
                  <c:v>33809</c:v>
                </c:pt>
                <c:pt idx="1225">
                  <c:v>33810</c:v>
                </c:pt>
                <c:pt idx="1226">
                  <c:v>33811</c:v>
                </c:pt>
                <c:pt idx="1227">
                  <c:v>33812</c:v>
                </c:pt>
                <c:pt idx="1228">
                  <c:v>33813</c:v>
                </c:pt>
                <c:pt idx="1229">
                  <c:v>33814</c:v>
                </c:pt>
                <c:pt idx="1230">
                  <c:v>33815</c:v>
                </c:pt>
                <c:pt idx="1231">
                  <c:v>33816</c:v>
                </c:pt>
                <c:pt idx="1232">
                  <c:v>33817</c:v>
                </c:pt>
                <c:pt idx="1233">
                  <c:v>33818</c:v>
                </c:pt>
                <c:pt idx="1234">
                  <c:v>33819</c:v>
                </c:pt>
                <c:pt idx="1235">
                  <c:v>33820</c:v>
                </c:pt>
                <c:pt idx="1236">
                  <c:v>33821</c:v>
                </c:pt>
                <c:pt idx="1237">
                  <c:v>33822</c:v>
                </c:pt>
                <c:pt idx="1238">
                  <c:v>33823</c:v>
                </c:pt>
                <c:pt idx="1239">
                  <c:v>33824</c:v>
                </c:pt>
                <c:pt idx="1240">
                  <c:v>33825</c:v>
                </c:pt>
                <c:pt idx="1241">
                  <c:v>33826</c:v>
                </c:pt>
                <c:pt idx="1242">
                  <c:v>33827</c:v>
                </c:pt>
                <c:pt idx="1243">
                  <c:v>33828</c:v>
                </c:pt>
                <c:pt idx="1244">
                  <c:v>33829</c:v>
                </c:pt>
                <c:pt idx="1245">
                  <c:v>33830</c:v>
                </c:pt>
                <c:pt idx="1246">
                  <c:v>33831</c:v>
                </c:pt>
                <c:pt idx="1247">
                  <c:v>33832</c:v>
                </c:pt>
                <c:pt idx="1248">
                  <c:v>33833</c:v>
                </c:pt>
                <c:pt idx="1249">
                  <c:v>33834</c:v>
                </c:pt>
                <c:pt idx="1250">
                  <c:v>33835</c:v>
                </c:pt>
                <c:pt idx="1251">
                  <c:v>33836</c:v>
                </c:pt>
                <c:pt idx="1252">
                  <c:v>33837</c:v>
                </c:pt>
                <c:pt idx="1253">
                  <c:v>33838</c:v>
                </c:pt>
                <c:pt idx="1254">
                  <c:v>33839</c:v>
                </c:pt>
                <c:pt idx="1255">
                  <c:v>33840</c:v>
                </c:pt>
                <c:pt idx="1256">
                  <c:v>33841</c:v>
                </c:pt>
                <c:pt idx="1257">
                  <c:v>33842</c:v>
                </c:pt>
                <c:pt idx="1258">
                  <c:v>33843</c:v>
                </c:pt>
                <c:pt idx="1259">
                  <c:v>33844</c:v>
                </c:pt>
                <c:pt idx="1260">
                  <c:v>33845</c:v>
                </c:pt>
                <c:pt idx="1261">
                  <c:v>33846</c:v>
                </c:pt>
                <c:pt idx="1262">
                  <c:v>33847</c:v>
                </c:pt>
                <c:pt idx="1263">
                  <c:v>33848</c:v>
                </c:pt>
                <c:pt idx="1264">
                  <c:v>33849</c:v>
                </c:pt>
                <c:pt idx="1265">
                  <c:v>33850</c:v>
                </c:pt>
                <c:pt idx="1266">
                  <c:v>33851</c:v>
                </c:pt>
                <c:pt idx="1267">
                  <c:v>33852</c:v>
                </c:pt>
                <c:pt idx="1268">
                  <c:v>33853</c:v>
                </c:pt>
                <c:pt idx="1269">
                  <c:v>33854</c:v>
                </c:pt>
                <c:pt idx="1270">
                  <c:v>33855</c:v>
                </c:pt>
                <c:pt idx="1271">
                  <c:v>33856</c:v>
                </c:pt>
                <c:pt idx="1272">
                  <c:v>33857</c:v>
                </c:pt>
                <c:pt idx="1273">
                  <c:v>33858</c:v>
                </c:pt>
                <c:pt idx="1274">
                  <c:v>33859</c:v>
                </c:pt>
                <c:pt idx="1275">
                  <c:v>33860</c:v>
                </c:pt>
                <c:pt idx="1276">
                  <c:v>33861</c:v>
                </c:pt>
                <c:pt idx="1277">
                  <c:v>33862</c:v>
                </c:pt>
                <c:pt idx="1278">
                  <c:v>33863</c:v>
                </c:pt>
                <c:pt idx="1279">
                  <c:v>33864</c:v>
                </c:pt>
                <c:pt idx="1280">
                  <c:v>33865</c:v>
                </c:pt>
                <c:pt idx="1281">
                  <c:v>33866</c:v>
                </c:pt>
                <c:pt idx="1282">
                  <c:v>33867</c:v>
                </c:pt>
                <c:pt idx="1283">
                  <c:v>33868</c:v>
                </c:pt>
                <c:pt idx="1284">
                  <c:v>33869</c:v>
                </c:pt>
                <c:pt idx="1285">
                  <c:v>33870</c:v>
                </c:pt>
                <c:pt idx="1286">
                  <c:v>33871</c:v>
                </c:pt>
                <c:pt idx="1287">
                  <c:v>33872</c:v>
                </c:pt>
                <c:pt idx="1288">
                  <c:v>33873</c:v>
                </c:pt>
                <c:pt idx="1289">
                  <c:v>33874</c:v>
                </c:pt>
                <c:pt idx="1290">
                  <c:v>33875</c:v>
                </c:pt>
                <c:pt idx="1291">
                  <c:v>33876</c:v>
                </c:pt>
                <c:pt idx="1292">
                  <c:v>33877</c:v>
                </c:pt>
                <c:pt idx="1293">
                  <c:v>33878</c:v>
                </c:pt>
                <c:pt idx="1294">
                  <c:v>33879</c:v>
                </c:pt>
                <c:pt idx="1295">
                  <c:v>33880</c:v>
                </c:pt>
                <c:pt idx="1296">
                  <c:v>33881</c:v>
                </c:pt>
                <c:pt idx="1297">
                  <c:v>33882</c:v>
                </c:pt>
                <c:pt idx="1298">
                  <c:v>33883</c:v>
                </c:pt>
                <c:pt idx="1299">
                  <c:v>33884</c:v>
                </c:pt>
                <c:pt idx="1300">
                  <c:v>33885</c:v>
                </c:pt>
                <c:pt idx="1301">
                  <c:v>33886</c:v>
                </c:pt>
                <c:pt idx="1302">
                  <c:v>33887</c:v>
                </c:pt>
                <c:pt idx="1303">
                  <c:v>33888</c:v>
                </c:pt>
                <c:pt idx="1304">
                  <c:v>33889</c:v>
                </c:pt>
                <c:pt idx="1305">
                  <c:v>33890</c:v>
                </c:pt>
                <c:pt idx="1306">
                  <c:v>33891</c:v>
                </c:pt>
                <c:pt idx="1307">
                  <c:v>33892</c:v>
                </c:pt>
                <c:pt idx="1308">
                  <c:v>33893</c:v>
                </c:pt>
                <c:pt idx="1309">
                  <c:v>33894</c:v>
                </c:pt>
                <c:pt idx="1310">
                  <c:v>33895</c:v>
                </c:pt>
                <c:pt idx="1311">
                  <c:v>33896</c:v>
                </c:pt>
                <c:pt idx="1312">
                  <c:v>33897</c:v>
                </c:pt>
                <c:pt idx="1313">
                  <c:v>33898</c:v>
                </c:pt>
                <c:pt idx="1314">
                  <c:v>33899</c:v>
                </c:pt>
                <c:pt idx="1315">
                  <c:v>33900</c:v>
                </c:pt>
                <c:pt idx="1316">
                  <c:v>33901</c:v>
                </c:pt>
                <c:pt idx="1317">
                  <c:v>33902</c:v>
                </c:pt>
                <c:pt idx="1318">
                  <c:v>33903</c:v>
                </c:pt>
                <c:pt idx="1319">
                  <c:v>33904</c:v>
                </c:pt>
                <c:pt idx="1320">
                  <c:v>33905</c:v>
                </c:pt>
                <c:pt idx="1321">
                  <c:v>33906</c:v>
                </c:pt>
                <c:pt idx="1322">
                  <c:v>33907</c:v>
                </c:pt>
                <c:pt idx="1323">
                  <c:v>33908</c:v>
                </c:pt>
                <c:pt idx="1324">
                  <c:v>33909</c:v>
                </c:pt>
                <c:pt idx="1325">
                  <c:v>33910</c:v>
                </c:pt>
                <c:pt idx="1326">
                  <c:v>33911</c:v>
                </c:pt>
                <c:pt idx="1327">
                  <c:v>33912</c:v>
                </c:pt>
                <c:pt idx="1328">
                  <c:v>33913</c:v>
                </c:pt>
                <c:pt idx="1329">
                  <c:v>33914</c:v>
                </c:pt>
                <c:pt idx="1330">
                  <c:v>33915</c:v>
                </c:pt>
                <c:pt idx="1331">
                  <c:v>33916</c:v>
                </c:pt>
                <c:pt idx="1332">
                  <c:v>33917</c:v>
                </c:pt>
                <c:pt idx="1333">
                  <c:v>33918</c:v>
                </c:pt>
                <c:pt idx="1334">
                  <c:v>33919</c:v>
                </c:pt>
                <c:pt idx="1335">
                  <c:v>33920</c:v>
                </c:pt>
                <c:pt idx="1336">
                  <c:v>33921</c:v>
                </c:pt>
                <c:pt idx="1337">
                  <c:v>33922</c:v>
                </c:pt>
                <c:pt idx="1338">
                  <c:v>33923</c:v>
                </c:pt>
                <c:pt idx="1339">
                  <c:v>33924</c:v>
                </c:pt>
                <c:pt idx="1340">
                  <c:v>33925</c:v>
                </c:pt>
                <c:pt idx="1341">
                  <c:v>33926</c:v>
                </c:pt>
                <c:pt idx="1342">
                  <c:v>33927</c:v>
                </c:pt>
                <c:pt idx="1343">
                  <c:v>33928</c:v>
                </c:pt>
                <c:pt idx="1344">
                  <c:v>33929</c:v>
                </c:pt>
                <c:pt idx="1345">
                  <c:v>33930</c:v>
                </c:pt>
                <c:pt idx="1346">
                  <c:v>33931</c:v>
                </c:pt>
                <c:pt idx="1347">
                  <c:v>33932</c:v>
                </c:pt>
                <c:pt idx="1348">
                  <c:v>33933</c:v>
                </c:pt>
                <c:pt idx="1349">
                  <c:v>33934</c:v>
                </c:pt>
                <c:pt idx="1350">
                  <c:v>33935</c:v>
                </c:pt>
                <c:pt idx="1351">
                  <c:v>33936</c:v>
                </c:pt>
                <c:pt idx="1352">
                  <c:v>33937</c:v>
                </c:pt>
                <c:pt idx="1353">
                  <c:v>33938</c:v>
                </c:pt>
                <c:pt idx="1354">
                  <c:v>33939</c:v>
                </c:pt>
                <c:pt idx="1355">
                  <c:v>33940</c:v>
                </c:pt>
                <c:pt idx="1356">
                  <c:v>33941</c:v>
                </c:pt>
                <c:pt idx="1357">
                  <c:v>33942</c:v>
                </c:pt>
                <c:pt idx="1358">
                  <c:v>33943</c:v>
                </c:pt>
                <c:pt idx="1359">
                  <c:v>33944</c:v>
                </c:pt>
                <c:pt idx="1360">
                  <c:v>33945</c:v>
                </c:pt>
                <c:pt idx="1361">
                  <c:v>33946</c:v>
                </c:pt>
                <c:pt idx="1362">
                  <c:v>33947</c:v>
                </c:pt>
                <c:pt idx="1363">
                  <c:v>33948</c:v>
                </c:pt>
                <c:pt idx="1364">
                  <c:v>33949</c:v>
                </c:pt>
                <c:pt idx="1365">
                  <c:v>33950</c:v>
                </c:pt>
                <c:pt idx="1366">
                  <c:v>33951</c:v>
                </c:pt>
                <c:pt idx="1367">
                  <c:v>33952</c:v>
                </c:pt>
                <c:pt idx="1368">
                  <c:v>33953</c:v>
                </c:pt>
                <c:pt idx="1369">
                  <c:v>33954</c:v>
                </c:pt>
                <c:pt idx="1370">
                  <c:v>33955</c:v>
                </c:pt>
                <c:pt idx="1371">
                  <c:v>33956</c:v>
                </c:pt>
                <c:pt idx="1372">
                  <c:v>33957</c:v>
                </c:pt>
                <c:pt idx="1373">
                  <c:v>33958</c:v>
                </c:pt>
                <c:pt idx="1374">
                  <c:v>33959</c:v>
                </c:pt>
                <c:pt idx="1375">
                  <c:v>33960</c:v>
                </c:pt>
                <c:pt idx="1376">
                  <c:v>33961</c:v>
                </c:pt>
                <c:pt idx="1377">
                  <c:v>33962</c:v>
                </c:pt>
                <c:pt idx="1378">
                  <c:v>33963</c:v>
                </c:pt>
                <c:pt idx="1379">
                  <c:v>33964</c:v>
                </c:pt>
                <c:pt idx="1380">
                  <c:v>33965</c:v>
                </c:pt>
                <c:pt idx="1381">
                  <c:v>33966</c:v>
                </c:pt>
                <c:pt idx="1382">
                  <c:v>33967</c:v>
                </c:pt>
                <c:pt idx="1383">
                  <c:v>33968</c:v>
                </c:pt>
                <c:pt idx="1384">
                  <c:v>33969</c:v>
                </c:pt>
                <c:pt idx="1385">
                  <c:v>33970</c:v>
                </c:pt>
                <c:pt idx="1386">
                  <c:v>33971</c:v>
                </c:pt>
                <c:pt idx="1387">
                  <c:v>33972</c:v>
                </c:pt>
                <c:pt idx="1388">
                  <c:v>33973</c:v>
                </c:pt>
                <c:pt idx="1389">
                  <c:v>33974</c:v>
                </c:pt>
                <c:pt idx="1390">
                  <c:v>33975</c:v>
                </c:pt>
                <c:pt idx="1391">
                  <c:v>33976</c:v>
                </c:pt>
                <c:pt idx="1392">
                  <c:v>33977</c:v>
                </c:pt>
                <c:pt idx="1393">
                  <c:v>33978</c:v>
                </c:pt>
                <c:pt idx="1394">
                  <c:v>33979</c:v>
                </c:pt>
                <c:pt idx="1395">
                  <c:v>33980</c:v>
                </c:pt>
                <c:pt idx="1396">
                  <c:v>33981</c:v>
                </c:pt>
                <c:pt idx="1397">
                  <c:v>33982</c:v>
                </c:pt>
                <c:pt idx="1398">
                  <c:v>33983</c:v>
                </c:pt>
                <c:pt idx="1399">
                  <c:v>33984</c:v>
                </c:pt>
                <c:pt idx="1400">
                  <c:v>33985</c:v>
                </c:pt>
                <c:pt idx="1401">
                  <c:v>33986</c:v>
                </c:pt>
                <c:pt idx="1402">
                  <c:v>33987</c:v>
                </c:pt>
                <c:pt idx="1403">
                  <c:v>33988</c:v>
                </c:pt>
                <c:pt idx="1404">
                  <c:v>33989</c:v>
                </c:pt>
                <c:pt idx="1405">
                  <c:v>33990</c:v>
                </c:pt>
                <c:pt idx="1406">
                  <c:v>33991</c:v>
                </c:pt>
                <c:pt idx="1407">
                  <c:v>33992</c:v>
                </c:pt>
                <c:pt idx="1408">
                  <c:v>33993</c:v>
                </c:pt>
                <c:pt idx="1409">
                  <c:v>33994</c:v>
                </c:pt>
                <c:pt idx="1410">
                  <c:v>33995</c:v>
                </c:pt>
                <c:pt idx="1411">
                  <c:v>33996</c:v>
                </c:pt>
                <c:pt idx="1412">
                  <c:v>33997</c:v>
                </c:pt>
                <c:pt idx="1413">
                  <c:v>33998</c:v>
                </c:pt>
                <c:pt idx="1414">
                  <c:v>33999</c:v>
                </c:pt>
                <c:pt idx="1415">
                  <c:v>34000</c:v>
                </c:pt>
                <c:pt idx="1416">
                  <c:v>34001</c:v>
                </c:pt>
                <c:pt idx="1417">
                  <c:v>34002</c:v>
                </c:pt>
                <c:pt idx="1418">
                  <c:v>34003</c:v>
                </c:pt>
                <c:pt idx="1419">
                  <c:v>34004</c:v>
                </c:pt>
                <c:pt idx="1420">
                  <c:v>34005</c:v>
                </c:pt>
                <c:pt idx="1421">
                  <c:v>34006</c:v>
                </c:pt>
                <c:pt idx="1422">
                  <c:v>34007</c:v>
                </c:pt>
                <c:pt idx="1423">
                  <c:v>34008</c:v>
                </c:pt>
                <c:pt idx="1424">
                  <c:v>34009</c:v>
                </c:pt>
                <c:pt idx="1425">
                  <c:v>34010</c:v>
                </c:pt>
                <c:pt idx="1426">
                  <c:v>34011</c:v>
                </c:pt>
                <c:pt idx="1427">
                  <c:v>34012</c:v>
                </c:pt>
                <c:pt idx="1428">
                  <c:v>34013</c:v>
                </c:pt>
                <c:pt idx="1429">
                  <c:v>34014</c:v>
                </c:pt>
                <c:pt idx="1430">
                  <c:v>34015</c:v>
                </c:pt>
                <c:pt idx="1431">
                  <c:v>34016</c:v>
                </c:pt>
                <c:pt idx="1432">
                  <c:v>34017</c:v>
                </c:pt>
                <c:pt idx="1433">
                  <c:v>34018</c:v>
                </c:pt>
                <c:pt idx="1434">
                  <c:v>34019</c:v>
                </c:pt>
                <c:pt idx="1435">
                  <c:v>34020</c:v>
                </c:pt>
                <c:pt idx="1436">
                  <c:v>34021</c:v>
                </c:pt>
                <c:pt idx="1437">
                  <c:v>34022</c:v>
                </c:pt>
                <c:pt idx="1438">
                  <c:v>34023</c:v>
                </c:pt>
                <c:pt idx="1439">
                  <c:v>34024</c:v>
                </c:pt>
                <c:pt idx="1440">
                  <c:v>34025</c:v>
                </c:pt>
                <c:pt idx="1441">
                  <c:v>34026</c:v>
                </c:pt>
                <c:pt idx="1442">
                  <c:v>34027</c:v>
                </c:pt>
                <c:pt idx="1443">
                  <c:v>34028</c:v>
                </c:pt>
                <c:pt idx="1444">
                  <c:v>34029</c:v>
                </c:pt>
                <c:pt idx="1445">
                  <c:v>34030</c:v>
                </c:pt>
                <c:pt idx="1446">
                  <c:v>34031</c:v>
                </c:pt>
                <c:pt idx="1447">
                  <c:v>34032</c:v>
                </c:pt>
                <c:pt idx="1448">
                  <c:v>34033</c:v>
                </c:pt>
                <c:pt idx="1449">
                  <c:v>34034</c:v>
                </c:pt>
                <c:pt idx="1450">
                  <c:v>34035</c:v>
                </c:pt>
                <c:pt idx="1451">
                  <c:v>34036</c:v>
                </c:pt>
                <c:pt idx="1452">
                  <c:v>34037</c:v>
                </c:pt>
                <c:pt idx="1453">
                  <c:v>34038</c:v>
                </c:pt>
                <c:pt idx="1454">
                  <c:v>34039</c:v>
                </c:pt>
                <c:pt idx="1455">
                  <c:v>34040</c:v>
                </c:pt>
                <c:pt idx="1456">
                  <c:v>34041</c:v>
                </c:pt>
                <c:pt idx="1457">
                  <c:v>34042</c:v>
                </c:pt>
                <c:pt idx="1458">
                  <c:v>34043</c:v>
                </c:pt>
                <c:pt idx="1459">
                  <c:v>34044</c:v>
                </c:pt>
                <c:pt idx="1460">
                  <c:v>34045</c:v>
                </c:pt>
                <c:pt idx="1461">
                  <c:v>34046</c:v>
                </c:pt>
                <c:pt idx="1462">
                  <c:v>34047</c:v>
                </c:pt>
                <c:pt idx="1463">
                  <c:v>34048</c:v>
                </c:pt>
                <c:pt idx="1464">
                  <c:v>34049</c:v>
                </c:pt>
                <c:pt idx="1465">
                  <c:v>34050</c:v>
                </c:pt>
                <c:pt idx="1466">
                  <c:v>34051</c:v>
                </c:pt>
                <c:pt idx="1467">
                  <c:v>34052</c:v>
                </c:pt>
                <c:pt idx="1468">
                  <c:v>34053</c:v>
                </c:pt>
                <c:pt idx="1469">
                  <c:v>34054</c:v>
                </c:pt>
                <c:pt idx="1470">
                  <c:v>34055</c:v>
                </c:pt>
                <c:pt idx="1471">
                  <c:v>34056</c:v>
                </c:pt>
                <c:pt idx="1472">
                  <c:v>34057</c:v>
                </c:pt>
                <c:pt idx="1473">
                  <c:v>34058</c:v>
                </c:pt>
                <c:pt idx="1474">
                  <c:v>34059</c:v>
                </c:pt>
                <c:pt idx="1475">
                  <c:v>34060</c:v>
                </c:pt>
                <c:pt idx="1476">
                  <c:v>34061</c:v>
                </c:pt>
                <c:pt idx="1477">
                  <c:v>34062</c:v>
                </c:pt>
                <c:pt idx="1478">
                  <c:v>34063</c:v>
                </c:pt>
                <c:pt idx="1479">
                  <c:v>34064</c:v>
                </c:pt>
                <c:pt idx="1480">
                  <c:v>34065</c:v>
                </c:pt>
                <c:pt idx="1481">
                  <c:v>34066</c:v>
                </c:pt>
                <c:pt idx="1482">
                  <c:v>34067</c:v>
                </c:pt>
                <c:pt idx="1483">
                  <c:v>34068</c:v>
                </c:pt>
                <c:pt idx="1484">
                  <c:v>34069</c:v>
                </c:pt>
                <c:pt idx="1485">
                  <c:v>34070</c:v>
                </c:pt>
                <c:pt idx="1486">
                  <c:v>34071</c:v>
                </c:pt>
                <c:pt idx="1487">
                  <c:v>34072</c:v>
                </c:pt>
                <c:pt idx="1488">
                  <c:v>34073</c:v>
                </c:pt>
                <c:pt idx="1489">
                  <c:v>34074</c:v>
                </c:pt>
                <c:pt idx="1490">
                  <c:v>34075</c:v>
                </c:pt>
                <c:pt idx="1491">
                  <c:v>34076</c:v>
                </c:pt>
                <c:pt idx="1492">
                  <c:v>34077</c:v>
                </c:pt>
                <c:pt idx="1493">
                  <c:v>34078</c:v>
                </c:pt>
                <c:pt idx="1494">
                  <c:v>34079</c:v>
                </c:pt>
                <c:pt idx="1495">
                  <c:v>34080</c:v>
                </c:pt>
                <c:pt idx="1496">
                  <c:v>34081</c:v>
                </c:pt>
                <c:pt idx="1497">
                  <c:v>34082</c:v>
                </c:pt>
                <c:pt idx="1498">
                  <c:v>34083</c:v>
                </c:pt>
                <c:pt idx="1499">
                  <c:v>34084</c:v>
                </c:pt>
                <c:pt idx="1500">
                  <c:v>34085</c:v>
                </c:pt>
                <c:pt idx="1501">
                  <c:v>34086</c:v>
                </c:pt>
                <c:pt idx="1502">
                  <c:v>34087</c:v>
                </c:pt>
                <c:pt idx="1503">
                  <c:v>34088</c:v>
                </c:pt>
                <c:pt idx="1504">
                  <c:v>34089</c:v>
                </c:pt>
                <c:pt idx="1505">
                  <c:v>34090</c:v>
                </c:pt>
                <c:pt idx="1506">
                  <c:v>34091</c:v>
                </c:pt>
                <c:pt idx="1507">
                  <c:v>34092</c:v>
                </c:pt>
                <c:pt idx="1508">
                  <c:v>34093</c:v>
                </c:pt>
                <c:pt idx="1509">
                  <c:v>34094</c:v>
                </c:pt>
                <c:pt idx="1510">
                  <c:v>34095</c:v>
                </c:pt>
                <c:pt idx="1511">
                  <c:v>34096</c:v>
                </c:pt>
                <c:pt idx="1512">
                  <c:v>34097</c:v>
                </c:pt>
                <c:pt idx="1513">
                  <c:v>34098</c:v>
                </c:pt>
                <c:pt idx="1514">
                  <c:v>34099</c:v>
                </c:pt>
                <c:pt idx="1515">
                  <c:v>34100</c:v>
                </c:pt>
                <c:pt idx="1516">
                  <c:v>34101</c:v>
                </c:pt>
                <c:pt idx="1517">
                  <c:v>34102</c:v>
                </c:pt>
                <c:pt idx="1518">
                  <c:v>34103</c:v>
                </c:pt>
                <c:pt idx="1519">
                  <c:v>34104</c:v>
                </c:pt>
                <c:pt idx="1520">
                  <c:v>34105</c:v>
                </c:pt>
                <c:pt idx="1521">
                  <c:v>34106</c:v>
                </c:pt>
                <c:pt idx="1522">
                  <c:v>34107</c:v>
                </c:pt>
                <c:pt idx="1523">
                  <c:v>34108</c:v>
                </c:pt>
                <c:pt idx="1524">
                  <c:v>34109</c:v>
                </c:pt>
                <c:pt idx="1525">
                  <c:v>34110</c:v>
                </c:pt>
                <c:pt idx="1526">
                  <c:v>34111</c:v>
                </c:pt>
                <c:pt idx="1527">
                  <c:v>34112</c:v>
                </c:pt>
                <c:pt idx="1528">
                  <c:v>34113</c:v>
                </c:pt>
                <c:pt idx="1529">
                  <c:v>34114</c:v>
                </c:pt>
                <c:pt idx="1530">
                  <c:v>34115</c:v>
                </c:pt>
                <c:pt idx="1531">
                  <c:v>34116</c:v>
                </c:pt>
                <c:pt idx="1532">
                  <c:v>34117</c:v>
                </c:pt>
                <c:pt idx="1533">
                  <c:v>34118</c:v>
                </c:pt>
                <c:pt idx="1534">
                  <c:v>34119</c:v>
                </c:pt>
                <c:pt idx="1535">
                  <c:v>34120</c:v>
                </c:pt>
                <c:pt idx="1536">
                  <c:v>34121</c:v>
                </c:pt>
                <c:pt idx="1537">
                  <c:v>34122</c:v>
                </c:pt>
                <c:pt idx="1538">
                  <c:v>34123</c:v>
                </c:pt>
                <c:pt idx="1539">
                  <c:v>34124</c:v>
                </c:pt>
                <c:pt idx="1540">
                  <c:v>34125</c:v>
                </c:pt>
                <c:pt idx="1541">
                  <c:v>34126</c:v>
                </c:pt>
                <c:pt idx="1542">
                  <c:v>34127</c:v>
                </c:pt>
                <c:pt idx="1543">
                  <c:v>34128</c:v>
                </c:pt>
                <c:pt idx="1544">
                  <c:v>34129</c:v>
                </c:pt>
                <c:pt idx="1545">
                  <c:v>34130</c:v>
                </c:pt>
                <c:pt idx="1546">
                  <c:v>34131</c:v>
                </c:pt>
                <c:pt idx="1547">
                  <c:v>34132</c:v>
                </c:pt>
                <c:pt idx="1548">
                  <c:v>34133</c:v>
                </c:pt>
                <c:pt idx="1549">
                  <c:v>34134</c:v>
                </c:pt>
                <c:pt idx="1550">
                  <c:v>34135</c:v>
                </c:pt>
                <c:pt idx="1551">
                  <c:v>34136</c:v>
                </c:pt>
                <c:pt idx="1552">
                  <c:v>34137</c:v>
                </c:pt>
                <c:pt idx="1553">
                  <c:v>34138</c:v>
                </c:pt>
                <c:pt idx="1554">
                  <c:v>34139</c:v>
                </c:pt>
                <c:pt idx="1555">
                  <c:v>34140</c:v>
                </c:pt>
                <c:pt idx="1556">
                  <c:v>34141</c:v>
                </c:pt>
                <c:pt idx="1557">
                  <c:v>34142</c:v>
                </c:pt>
                <c:pt idx="1558">
                  <c:v>34143</c:v>
                </c:pt>
                <c:pt idx="1559">
                  <c:v>34144</c:v>
                </c:pt>
                <c:pt idx="1560">
                  <c:v>34145</c:v>
                </c:pt>
                <c:pt idx="1561">
                  <c:v>34146</c:v>
                </c:pt>
                <c:pt idx="1562">
                  <c:v>34147</c:v>
                </c:pt>
                <c:pt idx="1563">
                  <c:v>34148</c:v>
                </c:pt>
                <c:pt idx="1564">
                  <c:v>34149</c:v>
                </c:pt>
                <c:pt idx="1565">
                  <c:v>34150</c:v>
                </c:pt>
                <c:pt idx="1566">
                  <c:v>34151</c:v>
                </c:pt>
                <c:pt idx="1567">
                  <c:v>34152</c:v>
                </c:pt>
                <c:pt idx="1568">
                  <c:v>34153</c:v>
                </c:pt>
                <c:pt idx="1569">
                  <c:v>34154</c:v>
                </c:pt>
                <c:pt idx="1570">
                  <c:v>34155</c:v>
                </c:pt>
                <c:pt idx="1571">
                  <c:v>34156</c:v>
                </c:pt>
                <c:pt idx="1572">
                  <c:v>34157</c:v>
                </c:pt>
                <c:pt idx="1573">
                  <c:v>34158</c:v>
                </c:pt>
                <c:pt idx="1574">
                  <c:v>34159</c:v>
                </c:pt>
                <c:pt idx="1575">
                  <c:v>34160</c:v>
                </c:pt>
                <c:pt idx="1576">
                  <c:v>34161</c:v>
                </c:pt>
                <c:pt idx="1577">
                  <c:v>34162</c:v>
                </c:pt>
                <c:pt idx="1578">
                  <c:v>34163</c:v>
                </c:pt>
                <c:pt idx="1579">
                  <c:v>34164</c:v>
                </c:pt>
                <c:pt idx="1580">
                  <c:v>34165</c:v>
                </c:pt>
                <c:pt idx="1581">
                  <c:v>34166</c:v>
                </c:pt>
                <c:pt idx="1582">
                  <c:v>34167</c:v>
                </c:pt>
                <c:pt idx="1583">
                  <c:v>34168</c:v>
                </c:pt>
                <c:pt idx="1584">
                  <c:v>34169</c:v>
                </c:pt>
                <c:pt idx="1585">
                  <c:v>34170</c:v>
                </c:pt>
                <c:pt idx="1586">
                  <c:v>34171</c:v>
                </c:pt>
                <c:pt idx="1587">
                  <c:v>34172</c:v>
                </c:pt>
                <c:pt idx="1588">
                  <c:v>34173</c:v>
                </c:pt>
                <c:pt idx="1589">
                  <c:v>34174</c:v>
                </c:pt>
                <c:pt idx="1590">
                  <c:v>34175</c:v>
                </c:pt>
                <c:pt idx="1591">
                  <c:v>34176</c:v>
                </c:pt>
                <c:pt idx="1592">
                  <c:v>34177</c:v>
                </c:pt>
                <c:pt idx="1593">
                  <c:v>34178</c:v>
                </c:pt>
                <c:pt idx="1594">
                  <c:v>34179</c:v>
                </c:pt>
                <c:pt idx="1595">
                  <c:v>34180</c:v>
                </c:pt>
                <c:pt idx="1596">
                  <c:v>34181</c:v>
                </c:pt>
                <c:pt idx="1597">
                  <c:v>34182</c:v>
                </c:pt>
                <c:pt idx="1598">
                  <c:v>34183</c:v>
                </c:pt>
                <c:pt idx="1599">
                  <c:v>34184</c:v>
                </c:pt>
                <c:pt idx="1600">
                  <c:v>34185</c:v>
                </c:pt>
                <c:pt idx="1601">
                  <c:v>34186</c:v>
                </c:pt>
                <c:pt idx="1602">
                  <c:v>34187</c:v>
                </c:pt>
                <c:pt idx="1603">
                  <c:v>34188</c:v>
                </c:pt>
                <c:pt idx="1604">
                  <c:v>34189</c:v>
                </c:pt>
                <c:pt idx="1605">
                  <c:v>34190</c:v>
                </c:pt>
                <c:pt idx="1606">
                  <c:v>34191</c:v>
                </c:pt>
                <c:pt idx="1607">
                  <c:v>34192</c:v>
                </c:pt>
                <c:pt idx="1608">
                  <c:v>34193</c:v>
                </c:pt>
                <c:pt idx="1609">
                  <c:v>34194</c:v>
                </c:pt>
                <c:pt idx="1610">
                  <c:v>34195</c:v>
                </c:pt>
                <c:pt idx="1611">
                  <c:v>34196</c:v>
                </c:pt>
                <c:pt idx="1612">
                  <c:v>34197</c:v>
                </c:pt>
                <c:pt idx="1613">
                  <c:v>34198</c:v>
                </c:pt>
                <c:pt idx="1614">
                  <c:v>34199</c:v>
                </c:pt>
                <c:pt idx="1615">
                  <c:v>34200</c:v>
                </c:pt>
                <c:pt idx="1616">
                  <c:v>34201</c:v>
                </c:pt>
                <c:pt idx="1617">
                  <c:v>34202</c:v>
                </c:pt>
                <c:pt idx="1618">
                  <c:v>34203</c:v>
                </c:pt>
                <c:pt idx="1619">
                  <c:v>34204</c:v>
                </c:pt>
                <c:pt idx="1620">
                  <c:v>34205</c:v>
                </c:pt>
                <c:pt idx="1621">
                  <c:v>34206</c:v>
                </c:pt>
                <c:pt idx="1622">
                  <c:v>34207</c:v>
                </c:pt>
                <c:pt idx="1623">
                  <c:v>34208</c:v>
                </c:pt>
                <c:pt idx="1624">
                  <c:v>34209</c:v>
                </c:pt>
                <c:pt idx="1625">
                  <c:v>34210</c:v>
                </c:pt>
                <c:pt idx="1626">
                  <c:v>34211</c:v>
                </c:pt>
                <c:pt idx="1627">
                  <c:v>34212</c:v>
                </c:pt>
                <c:pt idx="1628">
                  <c:v>34213</c:v>
                </c:pt>
                <c:pt idx="1629">
                  <c:v>34214</c:v>
                </c:pt>
                <c:pt idx="1630">
                  <c:v>34215</c:v>
                </c:pt>
                <c:pt idx="1631">
                  <c:v>34216</c:v>
                </c:pt>
                <c:pt idx="1632">
                  <c:v>34217</c:v>
                </c:pt>
                <c:pt idx="1633">
                  <c:v>34218</c:v>
                </c:pt>
                <c:pt idx="1634">
                  <c:v>34219</c:v>
                </c:pt>
                <c:pt idx="1635">
                  <c:v>34220</c:v>
                </c:pt>
                <c:pt idx="1636">
                  <c:v>34221</c:v>
                </c:pt>
                <c:pt idx="1637">
                  <c:v>34222</c:v>
                </c:pt>
                <c:pt idx="1638">
                  <c:v>34223</c:v>
                </c:pt>
                <c:pt idx="1639">
                  <c:v>34224</c:v>
                </c:pt>
                <c:pt idx="1640">
                  <c:v>34225</c:v>
                </c:pt>
                <c:pt idx="1641">
                  <c:v>34226</c:v>
                </c:pt>
                <c:pt idx="1642">
                  <c:v>34227</c:v>
                </c:pt>
                <c:pt idx="1643">
                  <c:v>34228</c:v>
                </c:pt>
                <c:pt idx="1644">
                  <c:v>34229</c:v>
                </c:pt>
                <c:pt idx="1645">
                  <c:v>34230</c:v>
                </c:pt>
                <c:pt idx="1646">
                  <c:v>34231</c:v>
                </c:pt>
                <c:pt idx="1647">
                  <c:v>34232</c:v>
                </c:pt>
                <c:pt idx="1648">
                  <c:v>34233</c:v>
                </c:pt>
                <c:pt idx="1649">
                  <c:v>34234</c:v>
                </c:pt>
                <c:pt idx="1650">
                  <c:v>34235</c:v>
                </c:pt>
                <c:pt idx="1651">
                  <c:v>34236</c:v>
                </c:pt>
                <c:pt idx="1652">
                  <c:v>34237</c:v>
                </c:pt>
                <c:pt idx="1653">
                  <c:v>34238</c:v>
                </c:pt>
                <c:pt idx="1654">
                  <c:v>34239</c:v>
                </c:pt>
                <c:pt idx="1655">
                  <c:v>34240</c:v>
                </c:pt>
                <c:pt idx="1656">
                  <c:v>34241</c:v>
                </c:pt>
                <c:pt idx="1657">
                  <c:v>34242</c:v>
                </c:pt>
                <c:pt idx="1658">
                  <c:v>34243</c:v>
                </c:pt>
                <c:pt idx="1659">
                  <c:v>34244</c:v>
                </c:pt>
                <c:pt idx="1660">
                  <c:v>34245</c:v>
                </c:pt>
                <c:pt idx="1661">
                  <c:v>34246</c:v>
                </c:pt>
                <c:pt idx="1662">
                  <c:v>34247</c:v>
                </c:pt>
                <c:pt idx="1663">
                  <c:v>34248</c:v>
                </c:pt>
                <c:pt idx="1664">
                  <c:v>34249</c:v>
                </c:pt>
                <c:pt idx="1665">
                  <c:v>34250</c:v>
                </c:pt>
                <c:pt idx="1666">
                  <c:v>34251</c:v>
                </c:pt>
                <c:pt idx="1667">
                  <c:v>34252</c:v>
                </c:pt>
                <c:pt idx="1668">
                  <c:v>34253</c:v>
                </c:pt>
                <c:pt idx="1669">
                  <c:v>34254</c:v>
                </c:pt>
                <c:pt idx="1670">
                  <c:v>34255</c:v>
                </c:pt>
                <c:pt idx="1671">
                  <c:v>34256</c:v>
                </c:pt>
                <c:pt idx="1672">
                  <c:v>34257</c:v>
                </c:pt>
                <c:pt idx="1673">
                  <c:v>34258</c:v>
                </c:pt>
                <c:pt idx="1674">
                  <c:v>34259</c:v>
                </c:pt>
                <c:pt idx="1675">
                  <c:v>34260</c:v>
                </c:pt>
                <c:pt idx="1676">
                  <c:v>34261</c:v>
                </c:pt>
                <c:pt idx="1677">
                  <c:v>34262</c:v>
                </c:pt>
                <c:pt idx="1678">
                  <c:v>34263</c:v>
                </c:pt>
                <c:pt idx="1679">
                  <c:v>34264</c:v>
                </c:pt>
                <c:pt idx="1680">
                  <c:v>34265</c:v>
                </c:pt>
                <c:pt idx="1681">
                  <c:v>34266</c:v>
                </c:pt>
                <c:pt idx="1682">
                  <c:v>34267</c:v>
                </c:pt>
                <c:pt idx="1683">
                  <c:v>34268</c:v>
                </c:pt>
                <c:pt idx="1684">
                  <c:v>34269</c:v>
                </c:pt>
                <c:pt idx="1685">
                  <c:v>34270</c:v>
                </c:pt>
                <c:pt idx="1686">
                  <c:v>34271</c:v>
                </c:pt>
                <c:pt idx="1687">
                  <c:v>34272</c:v>
                </c:pt>
                <c:pt idx="1688">
                  <c:v>34273</c:v>
                </c:pt>
                <c:pt idx="1689">
                  <c:v>34274</c:v>
                </c:pt>
                <c:pt idx="1690">
                  <c:v>34275</c:v>
                </c:pt>
                <c:pt idx="1691">
                  <c:v>34276</c:v>
                </c:pt>
                <c:pt idx="1692">
                  <c:v>34277</c:v>
                </c:pt>
                <c:pt idx="1693">
                  <c:v>34278</c:v>
                </c:pt>
                <c:pt idx="1694">
                  <c:v>34279</c:v>
                </c:pt>
                <c:pt idx="1695">
                  <c:v>34280</c:v>
                </c:pt>
                <c:pt idx="1696">
                  <c:v>34281</c:v>
                </c:pt>
                <c:pt idx="1697">
                  <c:v>34282</c:v>
                </c:pt>
                <c:pt idx="1698">
                  <c:v>34283</c:v>
                </c:pt>
                <c:pt idx="1699">
                  <c:v>34284</c:v>
                </c:pt>
                <c:pt idx="1700">
                  <c:v>34285</c:v>
                </c:pt>
                <c:pt idx="1701">
                  <c:v>34286</c:v>
                </c:pt>
                <c:pt idx="1702">
                  <c:v>34287</c:v>
                </c:pt>
                <c:pt idx="1703">
                  <c:v>34288</c:v>
                </c:pt>
                <c:pt idx="1704">
                  <c:v>34289</c:v>
                </c:pt>
                <c:pt idx="1705">
                  <c:v>34290</c:v>
                </c:pt>
                <c:pt idx="1706">
                  <c:v>34291</c:v>
                </c:pt>
                <c:pt idx="1707">
                  <c:v>34292</c:v>
                </c:pt>
                <c:pt idx="1708">
                  <c:v>34293</c:v>
                </c:pt>
                <c:pt idx="1709">
                  <c:v>34294</c:v>
                </c:pt>
                <c:pt idx="1710">
                  <c:v>34295</c:v>
                </c:pt>
                <c:pt idx="1711">
                  <c:v>34296</c:v>
                </c:pt>
                <c:pt idx="1712">
                  <c:v>34297</c:v>
                </c:pt>
                <c:pt idx="1713">
                  <c:v>34298</c:v>
                </c:pt>
                <c:pt idx="1714">
                  <c:v>34299</c:v>
                </c:pt>
                <c:pt idx="1715">
                  <c:v>34300</c:v>
                </c:pt>
                <c:pt idx="1716">
                  <c:v>34301</c:v>
                </c:pt>
                <c:pt idx="1717">
                  <c:v>34302</c:v>
                </c:pt>
                <c:pt idx="1718">
                  <c:v>34303</c:v>
                </c:pt>
                <c:pt idx="1719">
                  <c:v>34304</c:v>
                </c:pt>
                <c:pt idx="1720">
                  <c:v>34305</c:v>
                </c:pt>
                <c:pt idx="1721">
                  <c:v>34306</c:v>
                </c:pt>
                <c:pt idx="1722">
                  <c:v>34307</c:v>
                </c:pt>
                <c:pt idx="1723">
                  <c:v>34308</c:v>
                </c:pt>
                <c:pt idx="1724">
                  <c:v>34309</c:v>
                </c:pt>
                <c:pt idx="1725">
                  <c:v>34310</c:v>
                </c:pt>
                <c:pt idx="1726">
                  <c:v>34311</c:v>
                </c:pt>
                <c:pt idx="1727">
                  <c:v>34312</c:v>
                </c:pt>
                <c:pt idx="1728">
                  <c:v>34313</c:v>
                </c:pt>
                <c:pt idx="1729">
                  <c:v>34314</c:v>
                </c:pt>
                <c:pt idx="1730">
                  <c:v>34315</c:v>
                </c:pt>
                <c:pt idx="1731">
                  <c:v>34316</c:v>
                </c:pt>
                <c:pt idx="1732">
                  <c:v>34317</c:v>
                </c:pt>
                <c:pt idx="1733">
                  <c:v>34318</c:v>
                </c:pt>
                <c:pt idx="1734">
                  <c:v>34319</c:v>
                </c:pt>
                <c:pt idx="1735">
                  <c:v>34320</c:v>
                </c:pt>
                <c:pt idx="1736">
                  <c:v>34321</c:v>
                </c:pt>
                <c:pt idx="1737">
                  <c:v>34322</c:v>
                </c:pt>
                <c:pt idx="1738">
                  <c:v>34323</c:v>
                </c:pt>
                <c:pt idx="1739">
                  <c:v>34324</c:v>
                </c:pt>
                <c:pt idx="1740">
                  <c:v>34325</c:v>
                </c:pt>
                <c:pt idx="1741">
                  <c:v>34326</c:v>
                </c:pt>
                <c:pt idx="1742">
                  <c:v>34327</c:v>
                </c:pt>
                <c:pt idx="1743">
                  <c:v>34328</c:v>
                </c:pt>
                <c:pt idx="1744">
                  <c:v>34329</c:v>
                </c:pt>
                <c:pt idx="1745">
                  <c:v>34330</c:v>
                </c:pt>
                <c:pt idx="1746">
                  <c:v>34331</c:v>
                </c:pt>
                <c:pt idx="1747">
                  <c:v>34332</c:v>
                </c:pt>
                <c:pt idx="1748">
                  <c:v>34333</c:v>
                </c:pt>
                <c:pt idx="1749">
                  <c:v>34334</c:v>
                </c:pt>
                <c:pt idx="1750">
                  <c:v>34335</c:v>
                </c:pt>
                <c:pt idx="1751">
                  <c:v>34336</c:v>
                </c:pt>
                <c:pt idx="1752">
                  <c:v>34337</c:v>
                </c:pt>
                <c:pt idx="1753">
                  <c:v>34338</c:v>
                </c:pt>
                <c:pt idx="1754">
                  <c:v>34339</c:v>
                </c:pt>
                <c:pt idx="1755">
                  <c:v>34340</c:v>
                </c:pt>
                <c:pt idx="1756">
                  <c:v>34341</c:v>
                </c:pt>
                <c:pt idx="1757">
                  <c:v>34342</c:v>
                </c:pt>
                <c:pt idx="1758">
                  <c:v>34343</c:v>
                </c:pt>
                <c:pt idx="1759">
                  <c:v>34344</c:v>
                </c:pt>
                <c:pt idx="1760">
                  <c:v>34345</c:v>
                </c:pt>
                <c:pt idx="1761">
                  <c:v>34346</c:v>
                </c:pt>
                <c:pt idx="1762">
                  <c:v>34347</c:v>
                </c:pt>
                <c:pt idx="1763">
                  <c:v>34348</c:v>
                </c:pt>
                <c:pt idx="1764">
                  <c:v>34349</c:v>
                </c:pt>
                <c:pt idx="1765">
                  <c:v>34350</c:v>
                </c:pt>
                <c:pt idx="1766">
                  <c:v>34351</c:v>
                </c:pt>
                <c:pt idx="1767">
                  <c:v>34352</c:v>
                </c:pt>
                <c:pt idx="1768">
                  <c:v>34353</c:v>
                </c:pt>
                <c:pt idx="1769">
                  <c:v>34354</c:v>
                </c:pt>
                <c:pt idx="1770">
                  <c:v>34355</c:v>
                </c:pt>
                <c:pt idx="1771">
                  <c:v>34356</c:v>
                </c:pt>
                <c:pt idx="1772">
                  <c:v>34357</c:v>
                </c:pt>
                <c:pt idx="1773">
                  <c:v>34358</c:v>
                </c:pt>
                <c:pt idx="1774">
                  <c:v>34359</c:v>
                </c:pt>
                <c:pt idx="1775">
                  <c:v>34360</c:v>
                </c:pt>
                <c:pt idx="1776">
                  <c:v>34361</c:v>
                </c:pt>
                <c:pt idx="1777">
                  <c:v>34362</c:v>
                </c:pt>
                <c:pt idx="1778">
                  <c:v>34363</c:v>
                </c:pt>
                <c:pt idx="1779">
                  <c:v>34364</c:v>
                </c:pt>
                <c:pt idx="1780">
                  <c:v>34365</c:v>
                </c:pt>
                <c:pt idx="1781">
                  <c:v>34366</c:v>
                </c:pt>
                <c:pt idx="1782">
                  <c:v>34367</c:v>
                </c:pt>
                <c:pt idx="1783">
                  <c:v>34368</c:v>
                </c:pt>
                <c:pt idx="1784">
                  <c:v>34369</c:v>
                </c:pt>
                <c:pt idx="1785">
                  <c:v>34370</c:v>
                </c:pt>
                <c:pt idx="1786">
                  <c:v>34371</c:v>
                </c:pt>
                <c:pt idx="1787">
                  <c:v>34372</c:v>
                </c:pt>
                <c:pt idx="1788">
                  <c:v>34373</c:v>
                </c:pt>
                <c:pt idx="1789">
                  <c:v>34374</c:v>
                </c:pt>
                <c:pt idx="1790">
                  <c:v>34375</c:v>
                </c:pt>
                <c:pt idx="1791">
                  <c:v>34376</c:v>
                </c:pt>
                <c:pt idx="1792">
                  <c:v>34377</c:v>
                </c:pt>
                <c:pt idx="1793">
                  <c:v>34378</c:v>
                </c:pt>
                <c:pt idx="1794">
                  <c:v>34379</c:v>
                </c:pt>
                <c:pt idx="1795">
                  <c:v>34380</c:v>
                </c:pt>
                <c:pt idx="1796">
                  <c:v>34381</c:v>
                </c:pt>
                <c:pt idx="1797">
                  <c:v>34382</c:v>
                </c:pt>
                <c:pt idx="1798">
                  <c:v>34383</c:v>
                </c:pt>
                <c:pt idx="1799">
                  <c:v>34384</c:v>
                </c:pt>
                <c:pt idx="1800">
                  <c:v>34385</c:v>
                </c:pt>
                <c:pt idx="1801">
                  <c:v>34386</c:v>
                </c:pt>
                <c:pt idx="1802">
                  <c:v>34387</c:v>
                </c:pt>
                <c:pt idx="1803">
                  <c:v>34388</c:v>
                </c:pt>
                <c:pt idx="1804">
                  <c:v>34389</c:v>
                </c:pt>
                <c:pt idx="1805">
                  <c:v>34390</c:v>
                </c:pt>
                <c:pt idx="1806">
                  <c:v>34391</c:v>
                </c:pt>
                <c:pt idx="1807">
                  <c:v>34392</c:v>
                </c:pt>
                <c:pt idx="1808">
                  <c:v>34393</c:v>
                </c:pt>
                <c:pt idx="1809">
                  <c:v>34394</c:v>
                </c:pt>
                <c:pt idx="1810">
                  <c:v>34395</c:v>
                </c:pt>
                <c:pt idx="1811">
                  <c:v>34396</c:v>
                </c:pt>
                <c:pt idx="1812">
                  <c:v>34397</c:v>
                </c:pt>
                <c:pt idx="1813">
                  <c:v>34398</c:v>
                </c:pt>
                <c:pt idx="1814">
                  <c:v>34399</c:v>
                </c:pt>
                <c:pt idx="1815">
                  <c:v>34400</c:v>
                </c:pt>
                <c:pt idx="1816">
                  <c:v>34401</c:v>
                </c:pt>
                <c:pt idx="1817">
                  <c:v>34402</c:v>
                </c:pt>
                <c:pt idx="1818">
                  <c:v>34403</c:v>
                </c:pt>
                <c:pt idx="1819">
                  <c:v>34404</c:v>
                </c:pt>
                <c:pt idx="1820">
                  <c:v>34405</c:v>
                </c:pt>
                <c:pt idx="1821">
                  <c:v>34406</c:v>
                </c:pt>
                <c:pt idx="1822">
                  <c:v>34407</c:v>
                </c:pt>
                <c:pt idx="1823">
                  <c:v>34408</c:v>
                </c:pt>
                <c:pt idx="1824">
                  <c:v>34409</c:v>
                </c:pt>
                <c:pt idx="1825">
                  <c:v>34410</c:v>
                </c:pt>
                <c:pt idx="1826">
                  <c:v>34411</c:v>
                </c:pt>
                <c:pt idx="1827">
                  <c:v>34412</c:v>
                </c:pt>
                <c:pt idx="1828">
                  <c:v>34413</c:v>
                </c:pt>
                <c:pt idx="1829">
                  <c:v>34414</c:v>
                </c:pt>
                <c:pt idx="1830">
                  <c:v>34415</c:v>
                </c:pt>
                <c:pt idx="1831">
                  <c:v>34416</c:v>
                </c:pt>
                <c:pt idx="1832">
                  <c:v>34417</c:v>
                </c:pt>
                <c:pt idx="1833">
                  <c:v>34418</c:v>
                </c:pt>
                <c:pt idx="1834">
                  <c:v>34419</c:v>
                </c:pt>
                <c:pt idx="1835">
                  <c:v>34420</c:v>
                </c:pt>
                <c:pt idx="1836">
                  <c:v>34421</c:v>
                </c:pt>
                <c:pt idx="1837">
                  <c:v>34422</c:v>
                </c:pt>
                <c:pt idx="1838">
                  <c:v>34423</c:v>
                </c:pt>
                <c:pt idx="1839">
                  <c:v>34424</c:v>
                </c:pt>
                <c:pt idx="1840">
                  <c:v>34425</c:v>
                </c:pt>
                <c:pt idx="1841">
                  <c:v>34426</c:v>
                </c:pt>
                <c:pt idx="1842">
                  <c:v>34427</c:v>
                </c:pt>
                <c:pt idx="1843">
                  <c:v>34428</c:v>
                </c:pt>
                <c:pt idx="1844">
                  <c:v>34429</c:v>
                </c:pt>
                <c:pt idx="1845">
                  <c:v>34430</c:v>
                </c:pt>
                <c:pt idx="1846">
                  <c:v>34431</c:v>
                </c:pt>
                <c:pt idx="1847">
                  <c:v>34432</c:v>
                </c:pt>
                <c:pt idx="1848">
                  <c:v>34433</c:v>
                </c:pt>
                <c:pt idx="1849">
                  <c:v>34434</c:v>
                </c:pt>
                <c:pt idx="1850">
                  <c:v>34435</c:v>
                </c:pt>
                <c:pt idx="1851">
                  <c:v>34436</c:v>
                </c:pt>
                <c:pt idx="1852">
                  <c:v>34437</c:v>
                </c:pt>
                <c:pt idx="1853">
                  <c:v>34438</c:v>
                </c:pt>
                <c:pt idx="1854">
                  <c:v>34439</c:v>
                </c:pt>
                <c:pt idx="1855">
                  <c:v>34440</c:v>
                </c:pt>
                <c:pt idx="1856">
                  <c:v>34441</c:v>
                </c:pt>
                <c:pt idx="1857">
                  <c:v>34442</c:v>
                </c:pt>
                <c:pt idx="1858">
                  <c:v>34443</c:v>
                </c:pt>
                <c:pt idx="1859">
                  <c:v>34444</c:v>
                </c:pt>
                <c:pt idx="1860">
                  <c:v>34445</c:v>
                </c:pt>
                <c:pt idx="1861">
                  <c:v>34446</c:v>
                </c:pt>
                <c:pt idx="1862">
                  <c:v>34447</c:v>
                </c:pt>
                <c:pt idx="1863">
                  <c:v>34448</c:v>
                </c:pt>
                <c:pt idx="1864">
                  <c:v>34449</c:v>
                </c:pt>
                <c:pt idx="1865">
                  <c:v>34450</c:v>
                </c:pt>
                <c:pt idx="1866">
                  <c:v>34451</c:v>
                </c:pt>
                <c:pt idx="1867">
                  <c:v>34452</c:v>
                </c:pt>
                <c:pt idx="1868">
                  <c:v>34453</c:v>
                </c:pt>
                <c:pt idx="1869">
                  <c:v>34454</c:v>
                </c:pt>
                <c:pt idx="1870">
                  <c:v>34455</c:v>
                </c:pt>
                <c:pt idx="1871">
                  <c:v>34456</c:v>
                </c:pt>
                <c:pt idx="1872">
                  <c:v>34457</c:v>
                </c:pt>
                <c:pt idx="1873">
                  <c:v>34458</c:v>
                </c:pt>
                <c:pt idx="1874">
                  <c:v>34459</c:v>
                </c:pt>
                <c:pt idx="1875">
                  <c:v>34460</c:v>
                </c:pt>
                <c:pt idx="1876">
                  <c:v>34461</c:v>
                </c:pt>
                <c:pt idx="1877">
                  <c:v>34462</c:v>
                </c:pt>
                <c:pt idx="1878">
                  <c:v>34463</c:v>
                </c:pt>
                <c:pt idx="1879">
                  <c:v>34464</c:v>
                </c:pt>
                <c:pt idx="1880">
                  <c:v>34465</c:v>
                </c:pt>
                <c:pt idx="1881">
                  <c:v>34466</c:v>
                </c:pt>
                <c:pt idx="1882">
                  <c:v>34467</c:v>
                </c:pt>
                <c:pt idx="1883">
                  <c:v>34468</c:v>
                </c:pt>
                <c:pt idx="1884">
                  <c:v>34469</c:v>
                </c:pt>
                <c:pt idx="1885">
                  <c:v>34470</c:v>
                </c:pt>
                <c:pt idx="1886">
                  <c:v>34471</c:v>
                </c:pt>
                <c:pt idx="1887">
                  <c:v>34472</c:v>
                </c:pt>
                <c:pt idx="1888">
                  <c:v>34473</c:v>
                </c:pt>
                <c:pt idx="1889">
                  <c:v>34474</c:v>
                </c:pt>
                <c:pt idx="1890">
                  <c:v>34475</c:v>
                </c:pt>
                <c:pt idx="1891">
                  <c:v>34476</c:v>
                </c:pt>
                <c:pt idx="1892">
                  <c:v>34477</c:v>
                </c:pt>
                <c:pt idx="1893">
                  <c:v>34478</c:v>
                </c:pt>
                <c:pt idx="1894">
                  <c:v>34479</c:v>
                </c:pt>
                <c:pt idx="1895">
                  <c:v>34480</c:v>
                </c:pt>
                <c:pt idx="1896">
                  <c:v>34481</c:v>
                </c:pt>
                <c:pt idx="1897">
                  <c:v>34482</c:v>
                </c:pt>
                <c:pt idx="1898">
                  <c:v>34483</c:v>
                </c:pt>
                <c:pt idx="1899">
                  <c:v>34484</c:v>
                </c:pt>
                <c:pt idx="1900">
                  <c:v>34485</c:v>
                </c:pt>
                <c:pt idx="1901">
                  <c:v>34486</c:v>
                </c:pt>
                <c:pt idx="1902">
                  <c:v>34487</c:v>
                </c:pt>
                <c:pt idx="1903">
                  <c:v>34488</c:v>
                </c:pt>
                <c:pt idx="1904">
                  <c:v>34489</c:v>
                </c:pt>
                <c:pt idx="1905">
                  <c:v>34490</c:v>
                </c:pt>
                <c:pt idx="1906">
                  <c:v>34491</c:v>
                </c:pt>
                <c:pt idx="1907">
                  <c:v>34492</c:v>
                </c:pt>
                <c:pt idx="1908">
                  <c:v>34493</c:v>
                </c:pt>
                <c:pt idx="1909">
                  <c:v>34494</c:v>
                </c:pt>
                <c:pt idx="1910">
                  <c:v>34495</c:v>
                </c:pt>
                <c:pt idx="1911">
                  <c:v>34496</c:v>
                </c:pt>
                <c:pt idx="1912">
                  <c:v>34497</c:v>
                </c:pt>
                <c:pt idx="1913">
                  <c:v>34498</c:v>
                </c:pt>
                <c:pt idx="1914">
                  <c:v>34499</c:v>
                </c:pt>
                <c:pt idx="1915">
                  <c:v>34500</c:v>
                </c:pt>
                <c:pt idx="1916">
                  <c:v>34501</c:v>
                </c:pt>
                <c:pt idx="1917">
                  <c:v>34502</c:v>
                </c:pt>
                <c:pt idx="1918">
                  <c:v>34503</c:v>
                </c:pt>
                <c:pt idx="1919">
                  <c:v>34504</c:v>
                </c:pt>
                <c:pt idx="1920">
                  <c:v>34505</c:v>
                </c:pt>
                <c:pt idx="1921">
                  <c:v>34506</c:v>
                </c:pt>
                <c:pt idx="1922">
                  <c:v>34507</c:v>
                </c:pt>
                <c:pt idx="1923">
                  <c:v>34508</c:v>
                </c:pt>
                <c:pt idx="1924">
                  <c:v>34509</c:v>
                </c:pt>
                <c:pt idx="1925">
                  <c:v>34510</c:v>
                </c:pt>
                <c:pt idx="1926">
                  <c:v>34511</c:v>
                </c:pt>
                <c:pt idx="1927">
                  <c:v>34512</c:v>
                </c:pt>
                <c:pt idx="1928">
                  <c:v>34513</c:v>
                </c:pt>
                <c:pt idx="1929">
                  <c:v>34514</c:v>
                </c:pt>
                <c:pt idx="1930">
                  <c:v>34515</c:v>
                </c:pt>
                <c:pt idx="1931">
                  <c:v>34516</c:v>
                </c:pt>
                <c:pt idx="1932">
                  <c:v>34517</c:v>
                </c:pt>
                <c:pt idx="1933">
                  <c:v>34518</c:v>
                </c:pt>
                <c:pt idx="1934">
                  <c:v>34519</c:v>
                </c:pt>
                <c:pt idx="1935">
                  <c:v>34520</c:v>
                </c:pt>
                <c:pt idx="1936">
                  <c:v>34521</c:v>
                </c:pt>
                <c:pt idx="1937">
                  <c:v>34522</c:v>
                </c:pt>
                <c:pt idx="1938">
                  <c:v>34523</c:v>
                </c:pt>
                <c:pt idx="1939">
                  <c:v>34524</c:v>
                </c:pt>
                <c:pt idx="1940">
                  <c:v>34525</c:v>
                </c:pt>
                <c:pt idx="1941">
                  <c:v>34526</c:v>
                </c:pt>
                <c:pt idx="1942">
                  <c:v>34527</c:v>
                </c:pt>
                <c:pt idx="1943">
                  <c:v>34528</c:v>
                </c:pt>
                <c:pt idx="1944">
                  <c:v>34529</c:v>
                </c:pt>
                <c:pt idx="1945">
                  <c:v>34530</c:v>
                </c:pt>
                <c:pt idx="1946">
                  <c:v>34531</c:v>
                </c:pt>
                <c:pt idx="1947">
                  <c:v>34532</c:v>
                </c:pt>
                <c:pt idx="1948">
                  <c:v>34533</c:v>
                </c:pt>
                <c:pt idx="1949">
                  <c:v>34534</c:v>
                </c:pt>
                <c:pt idx="1950">
                  <c:v>34535</c:v>
                </c:pt>
                <c:pt idx="1951">
                  <c:v>34536</c:v>
                </c:pt>
                <c:pt idx="1952">
                  <c:v>34537</c:v>
                </c:pt>
                <c:pt idx="1953">
                  <c:v>34538</c:v>
                </c:pt>
                <c:pt idx="1954">
                  <c:v>34539</c:v>
                </c:pt>
                <c:pt idx="1955">
                  <c:v>34540</c:v>
                </c:pt>
                <c:pt idx="1956">
                  <c:v>34541</c:v>
                </c:pt>
                <c:pt idx="1957">
                  <c:v>34542</c:v>
                </c:pt>
                <c:pt idx="1958">
                  <c:v>34543</c:v>
                </c:pt>
                <c:pt idx="1959">
                  <c:v>34544</c:v>
                </c:pt>
                <c:pt idx="1960">
                  <c:v>34545</c:v>
                </c:pt>
                <c:pt idx="1961">
                  <c:v>34546</c:v>
                </c:pt>
                <c:pt idx="1962">
                  <c:v>34547</c:v>
                </c:pt>
                <c:pt idx="1963">
                  <c:v>34548</c:v>
                </c:pt>
                <c:pt idx="1964">
                  <c:v>34549</c:v>
                </c:pt>
                <c:pt idx="1965">
                  <c:v>34550</c:v>
                </c:pt>
                <c:pt idx="1966">
                  <c:v>34551</c:v>
                </c:pt>
                <c:pt idx="1967">
                  <c:v>34552</c:v>
                </c:pt>
                <c:pt idx="1968">
                  <c:v>34553</c:v>
                </c:pt>
                <c:pt idx="1969">
                  <c:v>34554</c:v>
                </c:pt>
                <c:pt idx="1970">
                  <c:v>34555</c:v>
                </c:pt>
                <c:pt idx="1971">
                  <c:v>34556</c:v>
                </c:pt>
                <c:pt idx="1972">
                  <c:v>34557</c:v>
                </c:pt>
                <c:pt idx="1973">
                  <c:v>34558</c:v>
                </c:pt>
                <c:pt idx="1974">
                  <c:v>34559</c:v>
                </c:pt>
                <c:pt idx="1975">
                  <c:v>34560</c:v>
                </c:pt>
                <c:pt idx="1976">
                  <c:v>34561</c:v>
                </c:pt>
                <c:pt idx="1977">
                  <c:v>34562</c:v>
                </c:pt>
                <c:pt idx="1978">
                  <c:v>34563</c:v>
                </c:pt>
                <c:pt idx="1979">
                  <c:v>34564</c:v>
                </c:pt>
                <c:pt idx="1980">
                  <c:v>34565</c:v>
                </c:pt>
                <c:pt idx="1981">
                  <c:v>34566</c:v>
                </c:pt>
                <c:pt idx="1982">
                  <c:v>34567</c:v>
                </c:pt>
                <c:pt idx="1983">
                  <c:v>34568</c:v>
                </c:pt>
                <c:pt idx="1984">
                  <c:v>34569</c:v>
                </c:pt>
                <c:pt idx="1985">
                  <c:v>34570</c:v>
                </c:pt>
                <c:pt idx="1986">
                  <c:v>34571</c:v>
                </c:pt>
                <c:pt idx="1987">
                  <c:v>34572</c:v>
                </c:pt>
                <c:pt idx="1988">
                  <c:v>34573</c:v>
                </c:pt>
                <c:pt idx="1989">
                  <c:v>34574</c:v>
                </c:pt>
                <c:pt idx="1990">
                  <c:v>34575</c:v>
                </c:pt>
                <c:pt idx="1991">
                  <c:v>34576</c:v>
                </c:pt>
                <c:pt idx="1992">
                  <c:v>34577</c:v>
                </c:pt>
                <c:pt idx="1993">
                  <c:v>34578</c:v>
                </c:pt>
                <c:pt idx="1994">
                  <c:v>34579</c:v>
                </c:pt>
                <c:pt idx="1995">
                  <c:v>34580</c:v>
                </c:pt>
                <c:pt idx="1996">
                  <c:v>34581</c:v>
                </c:pt>
                <c:pt idx="1997">
                  <c:v>34582</c:v>
                </c:pt>
                <c:pt idx="1998">
                  <c:v>34583</c:v>
                </c:pt>
                <c:pt idx="1999">
                  <c:v>34584</c:v>
                </c:pt>
                <c:pt idx="2000">
                  <c:v>34585</c:v>
                </c:pt>
                <c:pt idx="2001">
                  <c:v>34586</c:v>
                </c:pt>
                <c:pt idx="2002">
                  <c:v>34587</c:v>
                </c:pt>
                <c:pt idx="2003">
                  <c:v>34588</c:v>
                </c:pt>
                <c:pt idx="2004">
                  <c:v>34589</c:v>
                </c:pt>
                <c:pt idx="2005">
                  <c:v>34590</c:v>
                </c:pt>
                <c:pt idx="2006">
                  <c:v>34591</c:v>
                </c:pt>
                <c:pt idx="2007">
                  <c:v>34592</c:v>
                </c:pt>
                <c:pt idx="2008">
                  <c:v>34593</c:v>
                </c:pt>
                <c:pt idx="2009">
                  <c:v>34594</c:v>
                </c:pt>
                <c:pt idx="2010">
                  <c:v>34595</c:v>
                </c:pt>
                <c:pt idx="2011">
                  <c:v>34596</c:v>
                </c:pt>
                <c:pt idx="2012">
                  <c:v>34597</c:v>
                </c:pt>
                <c:pt idx="2013">
                  <c:v>34598</c:v>
                </c:pt>
                <c:pt idx="2014">
                  <c:v>34599</c:v>
                </c:pt>
                <c:pt idx="2015">
                  <c:v>34600</c:v>
                </c:pt>
                <c:pt idx="2016">
                  <c:v>34601</c:v>
                </c:pt>
                <c:pt idx="2017">
                  <c:v>34602</c:v>
                </c:pt>
                <c:pt idx="2018">
                  <c:v>34603</c:v>
                </c:pt>
                <c:pt idx="2019">
                  <c:v>34604</c:v>
                </c:pt>
                <c:pt idx="2020">
                  <c:v>34605</c:v>
                </c:pt>
                <c:pt idx="2021">
                  <c:v>34606</c:v>
                </c:pt>
                <c:pt idx="2022">
                  <c:v>34607</c:v>
                </c:pt>
                <c:pt idx="2023">
                  <c:v>34608</c:v>
                </c:pt>
                <c:pt idx="2024">
                  <c:v>34609</c:v>
                </c:pt>
                <c:pt idx="2025">
                  <c:v>34610</c:v>
                </c:pt>
                <c:pt idx="2026">
                  <c:v>34611</c:v>
                </c:pt>
                <c:pt idx="2027">
                  <c:v>34612</c:v>
                </c:pt>
                <c:pt idx="2028">
                  <c:v>34613</c:v>
                </c:pt>
                <c:pt idx="2029">
                  <c:v>34614</c:v>
                </c:pt>
                <c:pt idx="2030">
                  <c:v>34615</c:v>
                </c:pt>
                <c:pt idx="2031">
                  <c:v>34616</c:v>
                </c:pt>
                <c:pt idx="2032">
                  <c:v>34617</c:v>
                </c:pt>
                <c:pt idx="2033">
                  <c:v>34618</c:v>
                </c:pt>
                <c:pt idx="2034">
                  <c:v>34619</c:v>
                </c:pt>
                <c:pt idx="2035">
                  <c:v>34620</c:v>
                </c:pt>
                <c:pt idx="2036">
                  <c:v>34621</c:v>
                </c:pt>
                <c:pt idx="2037">
                  <c:v>34622</c:v>
                </c:pt>
                <c:pt idx="2038">
                  <c:v>34623</c:v>
                </c:pt>
                <c:pt idx="2039">
                  <c:v>34624</c:v>
                </c:pt>
                <c:pt idx="2040">
                  <c:v>34625</c:v>
                </c:pt>
                <c:pt idx="2041">
                  <c:v>34626</c:v>
                </c:pt>
                <c:pt idx="2042">
                  <c:v>34627</c:v>
                </c:pt>
                <c:pt idx="2043">
                  <c:v>34628</c:v>
                </c:pt>
                <c:pt idx="2044">
                  <c:v>34629</c:v>
                </c:pt>
                <c:pt idx="2045">
                  <c:v>34630</c:v>
                </c:pt>
                <c:pt idx="2046">
                  <c:v>34631</c:v>
                </c:pt>
                <c:pt idx="2047">
                  <c:v>34632</c:v>
                </c:pt>
                <c:pt idx="2048">
                  <c:v>34633</c:v>
                </c:pt>
                <c:pt idx="2049">
                  <c:v>34634</c:v>
                </c:pt>
                <c:pt idx="2050">
                  <c:v>34635</c:v>
                </c:pt>
                <c:pt idx="2051">
                  <c:v>34636</c:v>
                </c:pt>
                <c:pt idx="2052">
                  <c:v>34637</c:v>
                </c:pt>
                <c:pt idx="2053">
                  <c:v>34638</c:v>
                </c:pt>
                <c:pt idx="2054">
                  <c:v>34639</c:v>
                </c:pt>
                <c:pt idx="2055">
                  <c:v>34640</c:v>
                </c:pt>
                <c:pt idx="2056">
                  <c:v>34641</c:v>
                </c:pt>
                <c:pt idx="2057">
                  <c:v>34642</c:v>
                </c:pt>
                <c:pt idx="2058">
                  <c:v>34643</c:v>
                </c:pt>
                <c:pt idx="2059">
                  <c:v>34644</c:v>
                </c:pt>
                <c:pt idx="2060">
                  <c:v>34645</c:v>
                </c:pt>
                <c:pt idx="2061">
                  <c:v>34646</c:v>
                </c:pt>
                <c:pt idx="2062">
                  <c:v>34647</c:v>
                </c:pt>
                <c:pt idx="2063">
                  <c:v>34648</c:v>
                </c:pt>
                <c:pt idx="2064">
                  <c:v>34649</c:v>
                </c:pt>
                <c:pt idx="2065">
                  <c:v>34650</c:v>
                </c:pt>
                <c:pt idx="2066">
                  <c:v>34651</c:v>
                </c:pt>
                <c:pt idx="2067">
                  <c:v>34652</c:v>
                </c:pt>
                <c:pt idx="2068">
                  <c:v>34653</c:v>
                </c:pt>
                <c:pt idx="2069">
                  <c:v>34654</c:v>
                </c:pt>
                <c:pt idx="2070">
                  <c:v>34655</c:v>
                </c:pt>
                <c:pt idx="2071">
                  <c:v>34656</c:v>
                </c:pt>
                <c:pt idx="2072">
                  <c:v>34657</c:v>
                </c:pt>
                <c:pt idx="2073">
                  <c:v>34658</c:v>
                </c:pt>
                <c:pt idx="2074">
                  <c:v>34659</c:v>
                </c:pt>
                <c:pt idx="2075">
                  <c:v>34660</c:v>
                </c:pt>
                <c:pt idx="2076">
                  <c:v>34661</c:v>
                </c:pt>
                <c:pt idx="2077">
                  <c:v>34662</c:v>
                </c:pt>
                <c:pt idx="2078">
                  <c:v>34663</c:v>
                </c:pt>
                <c:pt idx="2079">
                  <c:v>34664</c:v>
                </c:pt>
                <c:pt idx="2080">
                  <c:v>34665</c:v>
                </c:pt>
                <c:pt idx="2081">
                  <c:v>34666</c:v>
                </c:pt>
                <c:pt idx="2082">
                  <c:v>34667</c:v>
                </c:pt>
                <c:pt idx="2083">
                  <c:v>34668</c:v>
                </c:pt>
                <c:pt idx="2084">
                  <c:v>34669</c:v>
                </c:pt>
                <c:pt idx="2085">
                  <c:v>34670</c:v>
                </c:pt>
                <c:pt idx="2086">
                  <c:v>34671</c:v>
                </c:pt>
                <c:pt idx="2087">
                  <c:v>34672</c:v>
                </c:pt>
                <c:pt idx="2088">
                  <c:v>34673</c:v>
                </c:pt>
                <c:pt idx="2089">
                  <c:v>34674</c:v>
                </c:pt>
                <c:pt idx="2090">
                  <c:v>34675</c:v>
                </c:pt>
                <c:pt idx="2091">
                  <c:v>34676</c:v>
                </c:pt>
                <c:pt idx="2092">
                  <c:v>34677</c:v>
                </c:pt>
                <c:pt idx="2093">
                  <c:v>34678</c:v>
                </c:pt>
                <c:pt idx="2094">
                  <c:v>34679</c:v>
                </c:pt>
                <c:pt idx="2095">
                  <c:v>34680</c:v>
                </c:pt>
                <c:pt idx="2096">
                  <c:v>34681</c:v>
                </c:pt>
                <c:pt idx="2097">
                  <c:v>34682</c:v>
                </c:pt>
                <c:pt idx="2098">
                  <c:v>34683</c:v>
                </c:pt>
                <c:pt idx="2099">
                  <c:v>34684</c:v>
                </c:pt>
                <c:pt idx="2100">
                  <c:v>34685</c:v>
                </c:pt>
                <c:pt idx="2101">
                  <c:v>34686</c:v>
                </c:pt>
                <c:pt idx="2102">
                  <c:v>34687</c:v>
                </c:pt>
                <c:pt idx="2103">
                  <c:v>34688</c:v>
                </c:pt>
                <c:pt idx="2104">
                  <c:v>34689</c:v>
                </c:pt>
                <c:pt idx="2105">
                  <c:v>34690</c:v>
                </c:pt>
                <c:pt idx="2106">
                  <c:v>34691</c:v>
                </c:pt>
                <c:pt idx="2107">
                  <c:v>34692</c:v>
                </c:pt>
                <c:pt idx="2108">
                  <c:v>34693</c:v>
                </c:pt>
                <c:pt idx="2109">
                  <c:v>34694</c:v>
                </c:pt>
                <c:pt idx="2110">
                  <c:v>34695</c:v>
                </c:pt>
                <c:pt idx="2111">
                  <c:v>34696</c:v>
                </c:pt>
                <c:pt idx="2112">
                  <c:v>34697</c:v>
                </c:pt>
                <c:pt idx="2113">
                  <c:v>34698</c:v>
                </c:pt>
                <c:pt idx="2114">
                  <c:v>34699</c:v>
                </c:pt>
                <c:pt idx="2115">
                  <c:v>34700</c:v>
                </c:pt>
                <c:pt idx="2116">
                  <c:v>34701</c:v>
                </c:pt>
                <c:pt idx="2117">
                  <c:v>34702</c:v>
                </c:pt>
                <c:pt idx="2118">
                  <c:v>34703</c:v>
                </c:pt>
                <c:pt idx="2119">
                  <c:v>34704</c:v>
                </c:pt>
                <c:pt idx="2120">
                  <c:v>34705</c:v>
                </c:pt>
                <c:pt idx="2121">
                  <c:v>34706</c:v>
                </c:pt>
                <c:pt idx="2122">
                  <c:v>34707</c:v>
                </c:pt>
                <c:pt idx="2123">
                  <c:v>34708</c:v>
                </c:pt>
                <c:pt idx="2124">
                  <c:v>34709</c:v>
                </c:pt>
                <c:pt idx="2125">
                  <c:v>34710</c:v>
                </c:pt>
                <c:pt idx="2126">
                  <c:v>34711</c:v>
                </c:pt>
                <c:pt idx="2127">
                  <c:v>34712</c:v>
                </c:pt>
                <c:pt idx="2128">
                  <c:v>34713</c:v>
                </c:pt>
                <c:pt idx="2129">
                  <c:v>34714</c:v>
                </c:pt>
                <c:pt idx="2130">
                  <c:v>34715</c:v>
                </c:pt>
                <c:pt idx="2131">
                  <c:v>34716</c:v>
                </c:pt>
                <c:pt idx="2132">
                  <c:v>34717</c:v>
                </c:pt>
                <c:pt idx="2133">
                  <c:v>34718</c:v>
                </c:pt>
                <c:pt idx="2134">
                  <c:v>34719</c:v>
                </c:pt>
                <c:pt idx="2135">
                  <c:v>34720</c:v>
                </c:pt>
                <c:pt idx="2136">
                  <c:v>34721</c:v>
                </c:pt>
                <c:pt idx="2137">
                  <c:v>34722</c:v>
                </c:pt>
                <c:pt idx="2138">
                  <c:v>34723</c:v>
                </c:pt>
                <c:pt idx="2139">
                  <c:v>34724</c:v>
                </c:pt>
                <c:pt idx="2140">
                  <c:v>34725</c:v>
                </c:pt>
                <c:pt idx="2141">
                  <c:v>34726</c:v>
                </c:pt>
                <c:pt idx="2142">
                  <c:v>34727</c:v>
                </c:pt>
                <c:pt idx="2143">
                  <c:v>34728</c:v>
                </c:pt>
                <c:pt idx="2144">
                  <c:v>34729</c:v>
                </c:pt>
                <c:pt idx="2145">
                  <c:v>34730</c:v>
                </c:pt>
                <c:pt idx="2146">
                  <c:v>34731</c:v>
                </c:pt>
                <c:pt idx="2147">
                  <c:v>34732</c:v>
                </c:pt>
                <c:pt idx="2148">
                  <c:v>34733</c:v>
                </c:pt>
                <c:pt idx="2149">
                  <c:v>34734</c:v>
                </c:pt>
                <c:pt idx="2150">
                  <c:v>34735</c:v>
                </c:pt>
                <c:pt idx="2151">
                  <c:v>34736</c:v>
                </c:pt>
                <c:pt idx="2152">
                  <c:v>34737</c:v>
                </c:pt>
                <c:pt idx="2153">
                  <c:v>34738</c:v>
                </c:pt>
                <c:pt idx="2154">
                  <c:v>34739</c:v>
                </c:pt>
                <c:pt idx="2155">
                  <c:v>34740</c:v>
                </c:pt>
                <c:pt idx="2156">
                  <c:v>34741</c:v>
                </c:pt>
                <c:pt idx="2157">
                  <c:v>34742</c:v>
                </c:pt>
                <c:pt idx="2158">
                  <c:v>34743</c:v>
                </c:pt>
                <c:pt idx="2159">
                  <c:v>34744</c:v>
                </c:pt>
                <c:pt idx="2160">
                  <c:v>34745</c:v>
                </c:pt>
                <c:pt idx="2161">
                  <c:v>34746</c:v>
                </c:pt>
                <c:pt idx="2162">
                  <c:v>34747</c:v>
                </c:pt>
                <c:pt idx="2163">
                  <c:v>34748</c:v>
                </c:pt>
                <c:pt idx="2164">
                  <c:v>34749</c:v>
                </c:pt>
                <c:pt idx="2165">
                  <c:v>34750</c:v>
                </c:pt>
                <c:pt idx="2166">
                  <c:v>34751</c:v>
                </c:pt>
                <c:pt idx="2167">
                  <c:v>34752</c:v>
                </c:pt>
                <c:pt idx="2168">
                  <c:v>34753</c:v>
                </c:pt>
                <c:pt idx="2169">
                  <c:v>34754</c:v>
                </c:pt>
                <c:pt idx="2170">
                  <c:v>34755</c:v>
                </c:pt>
                <c:pt idx="2171">
                  <c:v>34756</c:v>
                </c:pt>
                <c:pt idx="2172">
                  <c:v>34757</c:v>
                </c:pt>
                <c:pt idx="2173">
                  <c:v>34758</c:v>
                </c:pt>
                <c:pt idx="2174">
                  <c:v>34759</c:v>
                </c:pt>
                <c:pt idx="2175">
                  <c:v>34760</c:v>
                </c:pt>
                <c:pt idx="2176">
                  <c:v>34761</c:v>
                </c:pt>
                <c:pt idx="2177">
                  <c:v>34762</c:v>
                </c:pt>
                <c:pt idx="2178">
                  <c:v>34763</c:v>
                </c:pt>
                <c:pt idx="2179">
                  <c:v>34764</c:v>
                </c:pt>
                <c:pt idx="2180">
                  <c:v>34765</c:v>
                </c:pt>
                <c:pt idx="2181">
                  <c:v>34766</c:v>
                </c:pt>
                <c:pt idx="2182">
                  <c:v>34767</c:v>
                </c:pt>
                <c:pt idx="2183">
                  <c:v>34768</c:v>
                </c:pt>
                <c:pt idx="2184">
                  <c:v>34769</c:v>
                </c:pt>
                <c:pt idx="2185">
                  <c:v>34770</c:v>
                </c:pt>
                <c:pt idx="2186">
                  <c:v>34771</c:v>
                </c:pt>
                <c:pt idx="2187">
                  <c:v>34772</c:v>
                </c:pt>
                <c:pt idx="2188">
                  <c:v>34773</c:v>
                </c:pt>
                <c:pt idx="2189">
                  <c:v>34774</c:v>
                </c:pt>
                <c:pt idx="2190">
                  <c:v>34775</c:v>
                </c:pt>
                <c:pt idx="2191">
                  <c:v>34776</c:v>
                </c:pt>
                <c:pt idx="2192">
                  <c:v>34777</c:v>
                </c:pt>
                <c:pt idx="2193">
                  <c:v>34778</c:v>
                </c:pt>
                <c:pt idx="2194">
                  <c:v>34779</c:v>
                </c:pt>
                <c:pt idx="2195">
                  <c:v>34780</c:v>
                </c:pt>
                <c:pt idx="2196">
                  <c:v>34781</c:v>
                </c:pt>
                <c:pt idx="2197">
                  <c:v>34782</c:v>
                </c:pt>
                <c:pt idx="2198">
                  <c:v>34783</c:v>
                </c:pt>
                <c:pt idx="2199">
                  <c:v>34784</c:v>
                </c:pt>
                <c:pt idx="2200">
                  <c:v>34785</c:v>
                </c:pt>
                <c:pt idx="2201">
                  <c:v>34786</c:v>
                </c:pt>
                <c:pt idx="2202">
                  <c:v>34787</c:v>
                </c:pt>
                <c:pt idx="2203">
                  <c:v>34788</c:v>
                </c:pt>
                <c:pt idx="2204">
                  <c:v>34789</c:v>
                </c:pt>
                <c:pt idx="2205">
                  <c:v>34790</c:v>
                </c:pt>
                <c:pt idx="2206">
                  <c:v>34791</c:v>
                </c:pt>
                <c:pt idx="2207">
                  <c:v>34792</c:v>
                </c:pt>
                <c:pt idx="2208">
                  <c:v>34793</c:v>
                </c:pt>
                <c:pt idx="2209">
                  <c:v>34794</c:v>
                </c:pt>
                <c:pt idx="2210">
                  <c:v>34795</c:v>
                </c:pt>
                <c:pt idx="2211">
                  <c:v>34796</c:v>
                </c:pt>
                <c:pt idx="2212">
                  <c:v>34797</c:v>
                </c:pt>
                <c:pt idx="2213">
                  <c:v>34798</c:v>
                </c:pt>
                <c:pt idx="2214">
                  <c:v>34799</c:v>
                </c:pt>
                <c:pt idx="2215">
                  <c:v>34800</c:v>
                </c:pt>
                <c:pt idx="2216">
                  <c:v>34801</c:v>
                </c:pt>
                <c:pt idx="2217">
                  <c:v>34802</c:v>
                </c:pt>
                <c:pt idx="2218">
                  <c:v>34803</c:v>
                </c:pt>
                <c:pt idx="2219">
                  <c:v>34804</c:v>
                </c:pt>
                <c:pt idx="2220">
                  <c:v>34805</c:v>
                </c:pt>
                <c:pt idx="2221">
                  <c:v>34806</c:v>
                </c:pt>
                <c:pt idx="2222">
                  <c:v>34807</c:v>
                </c:pt>
                <c:pt idx="2223">
                  <c:v>34808</c:v>
                </c:pt>
                <c:pt idx="2224">
                  <c:v>34809</c:v>
                </c:pt>
                <c:pt idx="2225">
                  <c:v>34810</c:v>
                </c:pt>
                <c:pt idx="2226">
                  <c:v>34811</c:v>
                </c:pt>
                <c:pt idx="2227">
                  <c:v>34812</c:v>
                </c:pt>
                <c:pt idx="2228">
                  <c:v>34813</c:v>
                </c:pt>
                <c:pt idx="2229">
                  <c:v>34814</c:v>
                </c:pt>
                <c:pt idx="2230">
                  <c:v>34815</c:v>
                </c:pt>
                <c:pt idx="2231">
                  <c:v>34816</c:v>
                </c:pt>
                <c:pt idx="2232">
                  <c:v>34817</c:v>
                </c:pt>
                <c:pt idx="2233">
                  <c:v>34818</c:v>
                </c:pt>
                <c:pt idx="2234">
                  <c:v>34819</c:v>
                </c:pt>
                <c:pt idx="2235">
                  <c:v>34820</c:v>
                </c:pt>
                <c:pt idx="2236">
                  <c:v>34821</c:v>
                </c:pt>
                <c:pt idx="2237">
                  <c:v>34822</c:v>
                </c:pt>
                <c:pt idx="2238">
                  <c:v>34823</c:v>
                </c:pt>
                <c:pt idx="2239">
                  <c:v>34824</c:v>
                </c:pt>
                <c:pt idx="2240">
                  <c:v>34825</c:v>
                </c:pt>
                <c:pt idx="2241">
                  <c:v>34826</c:v>
                </c:pt>
                <c:pt idx="2242">
                  <c:v>34827</c:v>
                </c:pt>
                <c:pt idx="2243">
                  <c:v>34828</c:v>
                </c:pt>
                <c:pt idx="2244">
                  <c:v>34829</c:v>
                </c:pt>
                <c:pt idx="2245">
                  <c:v>34830</c:v>
                </c:pt>
                <c:pt idx="2246">
                  <c:v>34831</c:v>
                </c:pt>
                <c:pt idx="2247">
                  <c:v>34832</c:v>
                </c:pt>
                <c:pt idx="2248">
                  <c:v>34833</c:v>
                </c:pt>
                <c:pt idx="2249">
                  <c:v>34834</c:v>
                </c:pt>
                <c:pt idx="2250">
                  <c:v>34835</c:v>
                </c:pt>
                <c:pt idx="2251">
                  <c:v>34836</c:v>
                </c:pt>
                <c:pt idx="2252">
                  <c:v>34837</c:v>
                </c:pt>
                <c:pt idx="2253">
                  <c:v>34838</c:v>
                </c:pt>
                <c:pt idx="2254">
                  <c:v>34839</c:v>
                </c:pt>
                <c:pt idx="2255">
                  <c:v>34840</c:v>
                </c:pt>
                <c:pt idx="2256">
                  <c:v>34841</c:v>
                </c:pt>
                <c:pt idx="2257">
                  <c:v>34842</c:v>
                </c:pt>
                <c:pt idx="2258">
                  <c:v>34843</c:v>
                </c:pt>
                <c:pt idx="2259">
                  <c:v>34844</c:v>
                </c:pt>
                <c:pt idx="2260">
                  <c:v>34845</c:v>
                </c:pt>
                <c:pt idx="2261">
                  <c:v>34846</c:v>
                </c:pt>
                <c:pt idx="2262">
                  <c:v>34847</c:v>
                </c:pt>
                <c:pt idx="2263">
                  <c:v>34848</c:v>
                </c:pt>
                <c:pt idx="2264">
                  <c:v>34849</c:v>
                </c:pt>
                <c:pt idx="2265">
                  <c:v>34850</c:v>
                </c:pt>
                <c:pt idx="2266">
                  <c:v>34851</c:v>
                </c:pt>
                <c:pt idx="2267">
                  <c:v>34852</c:v>
                </c:pt>
                <c:pt idx="2268">
                  <c:v>34853</c:v>
                </c:pt>
                <c:pt idx="2269">
                  <c:v>34854</c:v>
                </c:pt>
                <c:pt idx="2270">
                  <c:v>34855</c:v>
                </c:pt>
                <c:pt idx="2271">
                  <c:v>34856</c:v>
                </c:pt>
                <c:pt idx="2272">
                  <c:v>34857</c:v>
                </c:pt>
                <c:pt idx="2273">
                  <c:v>34858</c:v>
                </c:pt>
                <c:pt idx="2274">
                  <c:v>34859</c:v>
                </c:pt>
                <c:pt idx="2275">
                  <c:v>34860</c:v>
                </c:pt>
                <c:pt idx="2276">
                  <c:v>34861</c:v>
                </c:pt>
                <c:pt idx="2277">
                  <c:v>34862</c:v>
                </c:pt>
                <c:pt idx="2278">
                  <c:v>34863</c:v>
                </c:pt>
                <c:pt idx="2279">
                  <c:v>34864</c:v>
                </c:pt>
                <c:pt idx="2280">
                  <c:v>34865</c:v>
                </c:pt>
                <c:pt idx="2281">
                  <c:v>34866</c:v>
                </c:pt>
                <c:pt idx="2282">
                  <c:v>34867</c:v>
                </c:pt>
                <c:pt idx="2283">
                  <c:v>34868</c:v>
                </c:pt>
                <c:pt idx="2284">
                  <c:v>34869</c:v>
                </c:pt>
                <c:pt idx="2285">
                  <c:v>34870</c:v>
                </c:pt>
                <c:pt idx="2286">
                  <c:v>34871</c:v>
                </c:pt>
                <c:pt idx="2287">
                  <c:v>34872</c:v>
                </c:pt>
                <c:pt idx="2288">
                  <c:v>34873</c:v>
                </c:pt>
                <c:pt idx="2289">
                  <c:v>34874</c:v>
                </c:pt>
                <c:pt idx="2290">
                  <c:v>34875</c:v>
                </c:pt>
                <c:pt idx="2291">
                  <c:v>34876</c:v>
                </c:pt>
                <c:pt idx="2292">
                  <c:v>34877</c:v>
                </c:pt>
                <c:pt idx="2293">
                  <c:v>34878</c:v>
                </c:pt>
                <c:pt idx="2294">
                  <c:v>34879</c:v>
                </c:pt>
                <c:pt idx="2295">
                  <c:v>34880</c:v>
                </c:pt>
                <c:pt idx="2296">
                  <c:v>34881</c:v>
                </c:pt>
                <c:pt idx="2297">
                  <c:v>34882</c:v>
                </c:pt>
                <c:pt idx="2298">
                  <c:v>34883</c:v>
                </c:pt>
                <c:pt idx="2299">
                  <c:v>34884</c:v>
                </c:pt>
                <c:pt idx="2300">
                  <c:v>34885</c:v>
                </c:pt>
                <c:pt idx="2301">
                  <c:v>34886</c:v>
                </c:pt>
                <c:pt idx="2302">
                  <c:v>34887</c:v>
                </c:pt>
                <c:pt idx="2303">
                  <c:v>34888</c:v>
                </c:pt>
                <c:pt idx="2304">
                  <c:v>34889</c:v>
                </c:pt>
                <c:pt idx="2305">
                  <c:v>34890</c:v>
                </c:pt>
                <c:pt idx="2306">
                  <c:v>34891</c:v>
                </c:pt>
                <c:pt idx="2307">
                  <c:v>34892</c:v>
                </c:pt>
                <c:pt idx="2308">
                  <c:v>34893</c:v>
                </c:pt>
                <c:pt idx="2309">
                  <c:v>34894</c:v>
                </c:pt>
                <c:pt idx="2310">
                  <c:v>34895</c:v>
                </c:pt>
                <c:pt idx="2311">
                  <c:v>34896</c:v>
                </c:pt>
                <c:pt idx="2312">
                  <c:v>34897</c:v>
                </c:pt>
                <c:pt idx="2313">
                  <c:v>34898</c:v>
                </c:pt>
                <c:pt idx="2314">
                  <c:v>34899</c:v>
                </c:pt>
                <c:pt idx="2315">
                  <c:v>34900</c:v>
                </c:pt>
                <c:pt idx="2316">
                  <c:v>34901</c:v>
                </c:pt>
                <c:pt idx="2317">
                  <c:v>34902</c:v>
                </c:pt>
                <c:pt idx="2318">
                  <c:v>34903</c:v>
                </c:pt>
                <c:pt idx="2319">
                  <c:v>34904</c:v>
                </c:pt>
                <c:pt idx="2320">
                  <c:v>34905</c:v>
                </c:pt>
                <c:pt idx="2321">
                  <c:v>34906</c:v>
                </c:pt>
                <c:pt idx="2322">
                  <c:v>34907</c:v>
                </c:pt>
                <c:pt idx="2323">
                  <c:v>34908</c:v>
                </c:pt>
                <c:pt idx="2324">
                  <c:v>34909</c:v>
                </c:pt>
                <c:pt idx="2325">
                  <c:v>34910</c:v>
                </c:pt>
                <c:pt idx="2326">
                  <c:v>34911</c:v>
                </c:pt>
                <c:pt idx="2327">
                  <c:v>34912</c:v>
                </c:pt>
                <c:pt idx="2328">
                  <c:v>34913</c:v>
                </c:pt>
                <c:pt idx="2329">
                  <c:v>34914</c:v>
                </c:pt>
                <c:pt idx="2330">
                  <c:v>34915</c:v>
                </c:pt>
                <c:pt idx="2331">
                  <c:v>34916</c:v>
                </c:pt>
                <c:pt idx="2332">
                  <c:v>34917</c:v>
                </c:pt>
                <c:pt idx="2333">
                  <c:v>34918</c:v>
                </c:pt>
                <c:pt idx="2334">
                  <c:v>34919</c:v>
                </c:pt>
                <c:pt idx="2335">
                  <c:v>34920</c:v>
                </c:pt>
                <c:pt idx="2336">
                  <c:v>34921</c:v>
                </c:pt>
                <c:pt idx="2337">
                  <c:v>34922</c:v>
                </c:pt>
                <c:pt idx="2338">
                  <c:v>34923</c:v>
                </c:pt>
                <c:pt idx="2339">
                  <c:v>34924</c:v>
                </c:pt>
                <c:pt idx="2340">
                  <c:v>34925</c:v>
                </c:pt>
                <c:pt idx="2341">
                  <c:v>34926</c:v>
                </c:pt>
                <c:pt idx="2342">
                  <c:v>34927</c:v>
                </c:pt>
                <c:pt idx="2343">
                  <c:v>34928</c:v>
                </c:pt>
                <c:pt idx="2344">
                  <c:v>34929</c:v>
                </c:pt>
                <c:pt idx="2345">
                  <c:v>34930</c:v>
                </c:pt>
                <c:pt idx="2346">
                  <c:v>34931</c:v>
                </c:pt>
                <c:pt idx="2347">
                  <c:v>34932</c:v>
                </c:pt>
                <c:pt idx="2348">
                  <c:v>34933</c:v>
                </c:pt>
                <c:pt idx="2349">
                  <c:v>34934</c:v>
                </c:pt>
                <c:pt idx="2350">
                  <c:v>34935</c:v>
                </c:pt>
                <c:pt idx="2351">
                  <c:v>34936</c:v>
                </c:pt>
                <c:pt idx="2352">
                  <c:v>34937</c:v>
                </c:pt>
                <c:pt idx="2353">
                  <c:v>34938</c:v>
                </c:pt>
                <c:pt idx="2354">
                  <c:v>34939</c:v>
                </c:pt>
                <c:pt idx="2355">
                  <c:v>34940</c:v>
                </c:pt>
                <c:pt idx="2356">
                  <c:v>34941</c:v>
                </c:pt>
                <c:pt idx="2357">
                  <c:v>34942</c:v>
                </c:pt>
                <c:pt idx="2358">
                  <c:v>34943</c:v>
                </c:pt>
                <c:pt idx="2359">
                  <c:v>34944</c:v>
                </c:pt>
                <c:pt idx="2360">
                  <c:v>34945</c:v>
                </c:pt>
                <c:pt idx="2361">
                  <c:v>34946</c:v>
                </c:pt>
                <c:pt idx="2362">
                  <c:v>34947</c:v>
                </c:pt>
                <c:pt idx="2363">
                  <c:v>34948</c:v>
                </c:pt>
                <c:pt idx="2364">
                  <c:v>34949</c:v>
                </c:pt>
                <c:pt idx="2365">
                  <c:v>34950</c:v>
                </c:pt>
                <c:pt idx="2366">
                  <c:v>34951</c:v>
                </c:pt>
                <c:pt idx="2367">
                  <c:v>34952</c:v>
                </c:pt>
                <c:pt idx="2368">
                  <c:v>34953</c:v>
                </c:pt>
                <c:pt idx="2369">
                  <c:v>34954</c:v>
                </c:pt>
                <c:pt idx="2370">
                  <c:v>34955</c:v>
                </c:pt>
                <c:pt idx="2371">
                  <c:v>34956</c:v>
                </c:pt>
                <c:pt idx="2372">
                  <c:v>34957</c:v>
                </c:pt>
                <c:pt idx="2373">
                  <c:v>34958</c:v>
                </c:pt>
                <c:pt idx="2374">
                  <c:v>34959</c:v>
                </c:pt>
                <c:pt idx="2375">
                  <c:v>34960</c:v>
                </c:pt>
                <c:pt idx="2376">
                  <c:v>34961</c:v>
                </c:pt>
                <c:pt idx="2377">
                  <c:v>34962</c:v>
                </c:pt>
                <c:pt idx="2378">
                  <c:v>34963</c:v>
                </c:pt>
                <c:pt idx="2379">
                  <c:v>34964</c:v>
                </c:pt>
                <c:pt idx="2380">
                  <c:v>34965</c:v>
                </c:pt>
                <c:pt idx="2381">
                  <c:v>34966</c:v>
                </c:pt>
                <c:pt idx="2382">
                  <c:v>34967</c:v>
                </c:pt>
                <c:pt idx="2383">
                  <c:v>34968</c:v>
                </c:pt>
                <c:pt idx="2384">
                  <c:v>34969</c:v>
                </c:pt>
                <c:pt idx="2385">
                  <c:v>34970</c:v>
                </c:pt>
                <c:pt idx="2386">
                  <c:v>34971</c:v>
                </c:pt>
                <c:pt idx="2387">
                  <c:v>34972</c:v>
                </c:pt>
                <c:pt idx="2388">
                  <c:v>34973</c:v>
                </c:pt>
                <c:pt idx="2389">
                  <c:v>34974</c:v>
                </c:pt>
                <c:pt idx="2390">
                  <c:v>34975</c:v>
                </c:pt>
                <c:pt idx="2391">
                  <c:v>34976</c:v>
                </c:pt>
                <c:pt idx="2392">
                  <c:v>34977</c:v>
                </c:pt>
                <c:pt idx="2393">
                  <c:v>34978</c:v>
                </c:pt>
                <c:pt idx="2394">
                  <c:v>34979</c:v>
                </c:pt>
                <c:pt idx="2395">
                  <c:v>34980</c:v>
                </c:pt>
                <c:pt idx="2396">
                  <c:v>34981</c:v>
                </c:pt>
                <c:pt idx="2397">
                  <c:v>34982</c:v>
                </c:pt>
                <c:pt idx="2398">
                  <c:v>34983</c:v>
                </c:pt>
                <c:pt idx="2399">
                  <c:v>34984</c:v>
                </c:pt>
                <c:pt idx="2400">
                  <c:v>34985</c:v>
                </c:pt>
                <c:pt idx="2401">
                  <c:v>34986</c:v>
                </c:pt>
                <c:pt idx="2402">
                  <c:v>34987</c:v>
                </c:pt>
                <c:pt idx="2403">
                  <c:v>34988</c:v>
                </c:pt>
                <c:pt idx="2404">
                  <c:v>34989</c:v>
                </c:pt>
                <c:pt idx="2405">
                  <c:v>34990</c:v>
                </c:pt>
                <c:pt idx="2406">
                  <c:v>34991</c:v>
                </c:pt>
                <c:pt idx="2407">
                  <c:v>34992</c:v>
                </c:pt>
                <c:pt idx="2408">
                  <c:v>34993</c:v>
                </c:pt>
                <c:pt idx="2409">
                  <c:v>34994</c:v>
                </c:pt>
                <c:pt idx="2410">
                  <c:v>34995</c:v>
                </c:pt>
                <c:pt idx="2411">
                  <c:v>34996</c:v>
                </c:pt>
                <c:pt idx="2412">
                  <c:v>34997</c:v>
                </c:pt>
                <c:pt idx="2413">
                  <c:v>34998</c:v>
                </c:pt>
                <c:pt idx="2414">
                  <c:v>34999</c:v>
                </c:pt>
                <c:pt idx="2415">
                  <c:v>35000</c:v>
                </c:pt>
                <c:pt idx="2416">
                  <c:v>35001</c:v>
                </c:pt>
                <c:pt idx="2417">
                  <c:v>35002</c:v>
                </c:pt>
                <c:pt idx="2418">
                  <c:v>35003</c:v>
                </c:pt>
                <c:pt idx="2419">
                  <c:v>35004</c:v>
                </c:pt>
                <c:pt idx="2420">
                  <c:v>35005</c:v>
                </c:pt>
                <c:pt idx="2421">
                  <c:v>35006</c:v>
                </c:pt>
                <c:pt idx="2422">
                  <c:v>35007</c:v>
                </c:pt>
                <c:pt idx="2423">
                  <c:v>35008</c:v>
                </c:pt>
                <c:pt idx="2424">
                  <c:v>35009</c:v>
                </c:pt>
                <c:pt idx="2425">
                  <c:v>35010</c:v>
                </c:pt>
                <c:pt idx="2426">
                  <c:v>35011</c:v>
                </c:pt>
                <c:pt idx="2427">
                  <c:v>35012</c:v>
                </c:pt>
                <c:pt idx="2428">
                  <c:v>35013</c:v>
                </c:pt>
                <c:pt idx="2429">
                  <c:v>35014</c:v>
                </c:pt>
                <c:pt idx="2430">
                  <c:v>35015</c:v>
                </c:pt>
                <c:pt idx="2431">
                  <c:v>35016</c:v>
                </c:pt>
                <c:pt idx="2432">
                  <c:v>35017</c:v>
                </c:pt>
                <c:pt idx="2433">
                  <c:v>35018</c:v>
                </c:pt>
                <c:pt idx="2434">
                  <c:v>35019</c:v>
                </c:pt>
                <c:pt idx="2435">
                  <c:v>35020</c:v>
                </c:pt>
                <c:pt idx="2436">
                  <c:v>35021</c:v>
                </c:pt>
                <c:pt idx="2437">
                  <c:v>35022</c:v>
                </c:pt>
                <c:pt idx="2438">
                  <c:v>35023</c:v>
                </c:pt>
                <c:pt idx="2439">
                  <c:v>35024</c:v>
                </c:pt>
                <c:pt idx="2440">
                  <c:v>35025</c:v>
                </c:pt>
                <c:pt idx="2441">
                  <c:v>35026</c:v>
                </c:pt>
                <c:pt idx="2442">
                  <c:v>35027</c:v>
                </c:pt>
                <c:pt idx="2443">
                  <c:v>35028</c:v>
                </c:pt>
                <c:pt idx="2444">
                  <c:v>35029</c:v>
                </c:pt>
                <c:pt idx="2445">
                  <c:v>35030</c:v>
                </c:pt>
                <c:pt idx="2446">
                  <c:v>35031</c:v>
                </c:pt>
                <c:pt idx="2447">
                  <c:v>35032</c:v>
                </c:pt>
                <c:pt idx="2448">
                  <c:v>35033</c:v>
                </c:pt>
                <c:pt idx="2449">
                  <c:v>35034</c:v>
                </c:pt>
                <c:pt idx="2450">
                  <c:v>35035</c:v>
                </c:pt>
                <c:pt idx="2451">
                  <c:v>35036</c:v>
                </c:pt>
                <c:pt idx="2452">
                  <c:v>35037</c:v>
                </c:pt>
                <c:pt idx="2453">
                  <c:v>35038</c:v>
                </c:pt>
                <c:pt idx="2454">
                  <c:v>35039</c:v>
                </c:pt>
                <c:pt idx="2455">
                  <c:v>35040</c:v>
                </c:pt>
                <c:pt idx="2456">
                  <c:v>35041</c:v>
                </c:pt>
                <c:pt idx="2457">
                  <c:v>35042</c:v>
                </c:pt>
                <c:pt idx="2458">
                  <c:v>35043</c:v>
                </c:pt>
                <c:pt idx="2459">
                  <c:v>35044</c:v>
                </c:pt>
                <c:pt idx="2460">
                  <c:v>35045</c:v>
                </c:pt>
                <c:pt idx="2461">
                  <c:v>35046</c:v>
                </c:pt>
                <c:pt idx="2462">
                  <c:v>35047</c:v>
                </c:pt>
                <c:pt idx="2463">
                  <c:v>35048</c:v>
                </c:pt>
                <c:pt idx="2464">
                  <c:v>35049</c:v>
                </c:pt>
                <c:pt idx="2465">
                  <c:v>35050</c:v>
                </c:pt>
                <c:pt idx="2466">
                  <c:v>35051</c:v>
                </c:pt>
                <c:pt idx="2467">
                  <c:v>35052</c:v>
                </c:pt>
                <c:pt idx="2468">
                  <c:v>35053</c:v>
                </c:pt>
                <c:pt idx="2469">
                  <c:v>35054</c:v>
                </c:pt>
                <c:pt idx="2470">
                  <c:v>35055</c:v>
                </c:pt>
                <c:pt idx="2471">
                  <c:v>35056</c:v>
                </c:pt>
                <c:pt idx="2472">
                  <c:v>35057</c:v>
                </c:pt>
                <c:pt idx="2473">
                  <c:v>35058</c:v>
                </c:pt>
                <c:pt idx="2474">
                  <c:v>35059</c:v>
                </c:pt>
                <c:pt idx="2475">
                  <c:v>35060</c:v>
                </c:pt>
                <c:pt idx="2476">
                  <c:v>35061</c:v>
                </c:pt>
                <c:pt idx="2477">
                  <c:v>35062</c:v>
                </c:pt>
                <c:pt idx="2478">
                  <c:v>35063</c:v>
                </c:pt>
                <c:pt idx="2479">
                  <c:v>35064</c:v>
                </c:pt>
                <c:pt idx="2480">
                  <c:v>35065</c:v>
                </c:pt>
                <c:pt idx="2481">
                  <c:v>35066</c:v>
                </c:pt>
                <c:pt idx="2482">
                  <c:v>35067</c:v>
                </c:pt>
                <c:pt idx="2483">
                  <c:v>35068</c:v>
                </c:pt>
                <c:pt idx="2484">
                  <c:v>35069</c:v>
                </c:pt>
                <c:pt idx="2485">
                  <c:v>35070</c:v>
                </c:pt>
                <c:pt idx="2486">
                  <c:v>35071</c:v>
                </c:pt>
                <c:pt idx="2487">
                  <c:v>35072</c:v>
                </c:pt>
                <c:pt idx="2488">
                  <c:v>35073</c:v>
                </c:pt>
                <c:pt idx="2489">
                  <c:v>35074</c:v>
                </c:pt>
                <c:pt idx="2490">
                  <c:v>35075</c:v>
                </c:pt>
                <c:pt idx="2491">
                  <c:v>35076</c:v>
                </c:pt>
                <c:pt idx="2492">
                  <c:v>35077</c:v>
                </c:pt>
                <c:pt idx="2493">
                  <c:v>35078</c:v>
                </c:pt>
                <c:pt idx="2494">
                  <c:v>35079</c:v>
                </c:pt>
                <c:pt idx="2495">
                  <c:v>35080</c:v>
                </c:pt>
                <c:pt idx="2496">
                  <c:v>35081</c:v>
                </c:pt>
                <c:pt idx="2497">
                  <c:v>35082</c:v>
                </c:pt>
                <c:pt idx="2498">
                  <c:v>35083</c:v>
                </c:pt>
                <c:pt idx="2499">
                  <c:v>35084</c:v>
                </c:pt>
                <c:pt idx="2500">
                  <c:v>35085</c:v>
                </c:pt>
                <c:pt idx="2501">
                  <c:v>35086</c:v>
                </c:pt>
                <c:pt idx="2502">
                  <c:v>35087</c:v>
                </c:pt>
                <c:pt idx="2503">
                  <c:v>35088</c:v>
                </c:pt>
                <c:pt idx="2504">
                  <c:v>35089</c:v>
                </c:pt>
                <c:pt idx="2505">
                  <c:v>35090</c:v>
                </c:pt>
                <c:pt idx="2506">
                  <c:v>35091</c:v>
                </c:pt>
                <c:pt idx="2507">
                  <c:v>35092</c:v>
                </c:pt>
                <c:pt idx="2508">
                  <c:v>35093</c:v>
                </c:pt>
                <c:pt idx="2509">
                  <c:v>35094</c:v>
                </c:pt>
                <c:pt idx="2510">
                  <c:v>35095</c:v>
                </c:pt>
                <c:pt idx="2511">
                  <c:v>35096</c:v>
                </c:pt>
                <c:pt idx="2512">
                  <c:v>35097</c:v>
                </c:pt>
                <c:pt idx="2513">
                  <c:v>35098</c:v>
                </c:pt>
                <c:pt idx="2514">
                  <c:v>35099</c:v>
                </c:pt>
                <c:pt idx="2515">
                  <c:v>35100</c:v>
                </c:pt>
                <c:pt idx="2516">
                  <c:v>35101</c:v>
                </c:pt>
                <c:pt idx="2517">
                  <c:v>35102</c:v>
                </c:pt>
                <c:pt idx="2518">
                  <c:v>35103</c:v>
                </c:pt>
                <c:pt idx="2519">
                  <c:v>35104</c:v>
                </c:pt>
                <c:pt idx="2520">
                  <c:v>35105</c:v>
                </c:pt>
                <c:pt idx="2521">
                  <c:v>35106</c:v>
                </c:pt>
                <c:pt idx="2522">
                  <c:v>35107</c:v>
                </c:pt>
                <c:pt idx="2523">
                  <c:v>35108</c:v>
                </c:pt>
                <c:pt idx="2524">
                  <c:v>35109</c:v>
                </c:pt>
                <c:pt idx="2525">
                  <c:v>35110</c:v>
                </c:pt>
                <c:pt idx="2526">
                  <c:v>35111</c:v>
                </c:pt>
                <c:pt idx="2527">
                  <c:v>35112</c:v>
                </c:pt>
                <c:pt idx="2528">
                  <c:v>35113</c:v>
                </c:pt>
                <c:pt idx="2529">
                  <c:v>35114</c:v>
                </c:pt>
                <c:pt idx="2530">
                  <c:v>35115</c:v>
                </c:pt>
                <c:pt idx="2531">
                  <c:v>35116</c:v>
                </c:pt>
                <c:pt idx="2532">
                  <c:v>35117</c:v>
                </c:pt>
                <c:pt idx="2533">
                  <c:v>35118</c:v>
                </c:pt>
                <c:pt idx="2534">
                  <c:v>35119</c:v>
                </c:pt>
                <c:pt idx="2535">
                  <c:v>35120</c:v>
                </c:pt>
                <c:pt idx="2536">
                  <c:v>35121</c:v>
                </c:pt>
                <c:pt idx="2537">
                  <c:v>35122</c:v>
                </c:pt>
                <c:pt idx="2538">
                  <c:v>35123</c:v>
                </c:pt>
                <c:pt idx="2539">
                  <c:v>35124</c:v>
                </c:pt>
                <c:pt idx="2540">
                  <c:v>35125</c:v>
                </c:pt>
                <c:pt idx="2541">
                  <c:v>35126</c:v>
                </c:pt>
                <c:pt idx="2542">
                  <c:v>35127</c:v>
                </c:pt>
                <c:pt idx="2543">
                  <c:v>35128</c:v>
                </c:pt>
                <c:pt idx="2544">
                  <c:v>35129</c:v>
                </c:pt>
                <c:pt idx="2545">
                  <c:v>35130</c:v>
                </c:pt>
                <c:pt idx="2546">
                  <c:v>35131</c:v>
                </c:pt>
                <c:pt idx="2547">
                  <c:v>35132</c:v>
                </c:pt>
                <c:pt idx="2548">
                  <c:v>35133</c:v>
                </c:pt>
                <c:pt idx="2549">
                  <c:v>35134</c:v>
                </c:pt>
                <c:pt idx="2550">
                  <c:v>35135</c:v>
                </c:pt>
                <c:pt idx="2551">
                  <c:v>35136</c:v>
                </c:pt>
                <c:pt idx="2552">
                  <c:v>35137</c:v>
                </c:pt>
                <c:pt idx="2553">
                  <c:v>35138</c:v>
                </c:pt>
                <c:pt idx="2554">
                  <c:v>35139</c:v>
                </c:pt>
                <c:pt idx="2555">
                  <c:v>35140</c:v>
                </c:pt>
                <c:pt idx="2556">
                  <c:v>35141</c:v>
                </c:pt>
                <c:pt idx="2557">
                  <c:v>35142</c:v>
                </c:pt>
                <c:pt idx="2558">
                  <c:v>35143</c:v>
                </c:pt>
                <c:pt idx="2559">
                  <c:v>35144</c:v>
                </c:pt>
                <c:pt idx="2560">
                  <c:v>35145</c:v>
                </c:pt>
                <c:pt idx="2561">
                  <c:v>35146</c:v>
                </c:pt>
                <c:pt idx="2562">
                  <c:v>35147</c:v>
                </c:pt>
                <c:pt idx="2563">
                  <c:v>35148</c:v>
                </c:pt>
                <c:pt idx="2564">
                  <c:v>35149</c:v>
                </c:pt>
                <c:pt idx="2565">
                  <c:v>35150</c:v>
                </c:pt>
                <c:pt idx="2566">
                  <c:v>35151</c:v>
                </c:pt>
                <c:pt idx="2567">
                  <c:v>35152</c:v>
                </c:pt>
                <c:pt idx="2568">
                  <c:v>35153</c:v>
                </c:pt>
                <c:pt idx="2569">
                  <c:v>35154</c:v>
                </c:pt>
                <c:pt idx="2570">
                  <c:v>35155</c:v>
                </c:pt>
                <c:pt idx="2571">
                  <c:v>35156</c:v>
                </c:pt>
                <c:pt idx="2572">
                  <c:v>35157</c:v>
                </c:pt>
                <c:pt idx="2573">
                  <c:v>35158</c:v>
                </c:pt>
                <c:pt idx="2574">
                  <c:v>35159</c:v>
                </c:pt>
                <c:pt idx="2575">
                  <c:v>35160</c:v>
                </c:pt>
                <c:pt idx="2576">
                  <c:v>35161</c:v>
                </c:pt>
                <c:pt idx="2577">
                  <c:v>35162</c:v>
                </c:pt>
                <c:pt idx="2578">
                  <c:v>35163</c:v>
                </c:pt>
                <c:pt idx="2579">
                  <c:v>35164</c:v>
                </c:pt>
                <c:pt idx="2580">
                  <c:v>35165</c:v>
                </c:pt>
                <c:pt idx="2581">
                  <c:v>35166</c:v>
                </c:pt>
                <c:pt idx="2582">
                  <c:v>35167</c:v>
                </c:pt>
                <c:pt idx="2583">
                  <c:v>35168</c:v>
                </c:pt>
                <c:pt idx="2584">
                  <c:v>35169</c:v>
                </c:pt>
                <c:pt idx="2585">
                  <c:v>35170</c:v>
                </c:pt>
                <c:pt idx="2586">
                  <c:v>35171</c:v>
                </c:pt>
                <c:pt idx="2587">
                  <c:v>35172</c:v>
                </c:pt>
                <c:pt idx="2588">
                  <c:v>35173</c:v>
                </c:pt>
                <c:pt idx="2589">
                  <c:v>35174</c:v>
                </c:pt>
                <c:pt idx="2590">
                  <c:v>35175</c:v>
                </c:pt>
                <c:pt idx="2591">
                  <c:v>35176</c:v>
                </c:pt>
                <c:pt idx="2592">
                  <c:v>35177</c:v>
                </c:pt>
                <c:pt idx="2593">
                  <c:v>35178</c:v>
                </c:pt>
                <c:pt idx="2594">
                  <c:v>35179</c:v>
                </c:pt>
                <c:pt idx="2595">
                  <c:v>35180</c:v>
                </c:pt>
                <c:pt idx="2596">
                  <c:v>35181</c:v>
                </c:pt>
                <c:pt idx="2597">
                  <c:v>35182</c:v>
                </c:pt>
                <c:pt idx="2598">
                  <c:v>35183</c:v>
                </c:pt>
                <c:pt idx="2599">
                  <c:v>35184</c:v>
                </c:pt>
                <c:pt idx="2600">
                  <c:v>35185</c:v>
                </c:pt>
                <c:pt idx="2601">
                  <c:v>35186</c:v>
                </c:pt>
                <c:pt idx="2602">
                  <c:v>35187</c:v>
                </c:pt>
                <c:pt idx="2603">
                  <c:v>35188</c:v>
                </c:pt>
                <c:pt idx="2604">
                  <c:v>35189</c:v>
                </c:pt>
                <c:pt idx="2605">
                  <c:v>35190</c:v>
                </c:pt>
                <c:pt idx="2606">
                  <c:v>35191</c:v>
                </c:pt>
                <c:pt idx="2607">
                  <c:v>35192</c:v>
                </c:pt>
                <c:pt idx="2608">
                  <c:v>35193</c:v>
                </c:pt>
                <c:pt idx="2609">
                  <c:v>35194</c:v>
                </c:pt>
                <c:pt idx="2610">
                  <c:v>35195</c:v>
                </c:pt>
                <c:pt idx="2611">
                  <c:v>35196</c:v>
                </c:pt>
                <c:pt idx="2612">
                  <c:v>35197</c:v>
                </c:pt>
                <c:pt idx="2613">
                  <c:v>35198</c:v>
                </c:pt>
                <c:pt idx="2614">
                  <c:v>35199</c:v>
                </c:pt>
                <c:pt idx="2615">
                  <c:v>35200</c:v>
                </c:pt>
                <c:pt idx="2616">
                  <c:v>35201</c:v>
                </c:pt>
                <c:pt idx="2617">
                  <c:v>35202</c:v>
                </c:pt>
                <c:pt idx="2618">
                  <c:v>35203</c:v>
                </c:pt>
                <c:pt idx="2619">
                  <c:v>35204</c:v>
                </c:pt>
                <c:pt idx="2620">
                  <c:v>35205</c:v>
                </c:pt>
                <c:pt idx="2621">
                  <c:v>35206</c:v>
                </c:pt>
                <c:pt idx="2622">
                  <c:v>35207</c:v>
                </c:pt>
                <c:pt idx="2623">
                  <c:v>35208</c:v>
                </c:pt>
                <c:pt idx="2624">
                  <c:v>35209</c:v>
                </c:pt>
                <c:pt idx="2625">
                  <c:v>35210</c:v>
                </c:pt>
                <c:pt idx="2626">
                  <c:v>35211</c:v>
                </c:pt>
                <c:pt idx="2627">
                  <c:v>35212</c:v>
                </c:pt>
                <c:pt idx="2628">
                  <c:v>35213</c:v>
                </c:pt>
                <c:pt idx="2629">
                  <c:v>35214</c:v>
                </c:pt>
                <c:pt idx="2630">
                  <c:v>35215</c:v>
                </c:pt>
                <c:pt idx="2631">
                  <c:v>35216</c:v>
                </c:pt>
                <c:pt idx="2632">
                  <c:v>35217</c:v>
                </c:pt>
                <c:pt idx="2633">
                  <c:v>35218</c:v>
                </c:pt>
                <c:pt idx="2634">
                  <c:v>35219</c:v>
                </c:pt>
                <c:pt idx="2635">
                  <c:v>35220</c:v>
                </c:pt>
                <c:pt idx="2636">
                  <c:v>35221</c:v>
                </c:pt>
                <c:pt idx="2637">
                  <c:v>35222</c:v>
                </c:pt>
                <c:pt idx="2638">
                  <c:v>35223</c:v>
                </c:pt>
                <c:pt idx="2639">
                  <c:v>35224</c:v>
                </c:pt>
                <c:pt idx="2640">
                  <c:v>35225</c:v>
                </c:pt>
                <c:pt idx="2641">
                  <c:v>35226</c:v>
                </c:pt>
                <c:pt idx="2642">
                  <c:v>35227</c:v>
                </c:pt>
                <c:pt idx="2643">
                  <c:v>35228</c:v>
                </c:pt>
                <c:pt idx="2644">
                  <c:v>35229</c:v>
                </c:pt>
                <c:pt idx="2645">
                  <c:v>35230</c:v>
                </c:pt>
                <c:pt idx="2646">
                  <c:v>35231</c:v>
                </c:pt>
                <c:pt idx="2647">
                  <c:v>35232</c:v>
                </c:pt>
                <c:pt idx="2648">
                  <c:v>35233</c:v>
                </c:pt>
                <c:pt idx="2649">
                  <c:v>35234</c:v>
                </c:pt>
                <c:pt idx="2650">
                  <c:v>35235</c:v>
                </c:pt>
                <c:pt idx="2651">
                  <c:v>35236</c:v>
                </c:pt>
                <c:pt idx="2652">
                  <c:v>35237</c:v>
                </c:pt>
                <c:pt idx="2653">
                  <c:v>35238</c:v>
                </c:pt>
                <c:pt idx="2654">
                  <c:v>35239</c:v>
                </c:pt>
                <c:pt idx="2655">
                  <c:v>35240</c:v>
                </c:pt>
                <c:pt idx="2656">
                  <c:v>35241</c:v>
                </c:pt>
                <c:pt idx="2657">
                  <c:v>35242</c:v>
                </c:pt>
                <c:pt idx="2658">
                  <c:v>35243</c:v>
                </c:pt>
                <c:pt idx="2659">
                  <c:v>35244</c:v>
                </c:pt>
                <c:pt idx="2660">
                  <c:v>35245</c:v>
                </c:pt>
                <c:pt idx="2661">
                  <c:v>35246</c:v>
                </c:pt>
                <c:pt idx="2662">
                  <c:v>35247</c:v>
                </c:pt>
                <c:pt idx="2663">
                  <c:v>35248</c:v>
                </c:pt>
                <c:pt idx="2664">
                  <c:v>35249</c:v>
                </c:pt>
                <c:pt idx="2665">
                  <c:v>35250</c:v>
                </c:pt>
                <c:pt idx="2666">
                  <c:v>35251</c:v>
                </c:pt>
                <c:pt idx="2667">
                  <c:v>35252</c:v>
                </c:pt>
                <c:pt idx="2668">
                  <c:v>35253</c:v>
                </c:pt>
                <c:pt idx="2669">
                  <c:v>35254</c:v>
                </c:pt>
                <c:pt idx="2670">
                  <c:v>35255</c:v>
                </c:pt>
                <c:pt idx="2671">
                  <c:v>35256</c:v>
                </c:pt>
                <c:pt idx="2672">
                  <c:v>35257</c:v>
                </c:pt>
                <c:pt idx="2673">
                  <c:v>35258</c:v>
                </c:pt>
                <c:pt idx="2674">
                  <c:v>35259</c:v>
                </c:pt>
                <c:pt idx="2675">
                  <c:v>35260</c:v>
                </c:pt>
                <c:pt idx="2676">
                  <c:v>35261</c:v>
                </c:pt>
                <c:pt idx="2677">
                  <c:v>35262</c:v>
                </c:pt>
                <c:pt idx="2678">
                  <c:v>35263</c:v>
                </c:pt>
                <c:pt idx="2679">
                  <c:v>35264</c:v>
                </c:pt>
                <c:pt idx="2680">
                  <c:v>35265</c:v>
                </c:pt>
                <c:pt idx="2681">
                  <c:v>35266</c:v>
                </c:pt>
                <c:pt idx="2682">
                  <c:v>35267</c:v>
                </c:pt>
                <c:pt idx="2683">
                  <c:v>35268</c:v>
                </c:pt>
                <c:pt idx="2684">
                  <c:v>35269</c:v>
                </c:pt>
                <c:pt idx="2685">
                  <c:v>35270</c:v>
                </c:pt>
                <c:pt idx="2686">
                  <c:v>35271</c:v>
                </c:pt>
                <c:pt idx="2687">
                  <c:v>35272</c:v>
                </c:pt>
                <c:pt idx="2688">
                  <c:v>35273</c:v>
                </c:pt>
                <c:pt idx="2689">
                  <c:v>35274</c:v>
                </c:pt>
                <c:pt idx="2690">
                  <c:v>35275</c:v>
                </c:pt>
                <c:pt idx="2691">
                  <c:v>35276</c:v>
                </c:pt>
                <c:pt idx="2692">
                  <c:v>35277</c:v>
                </c:pt>
                <c:pt idx="2693">
                  <c:v>35278</c:v>
                </c:pt>
                <c:pt idx="2694">
                  <c:v>35279</c:v>
                </c:pt>
                <c:pt idx="2695">
                  <c:v>35280</c:v>
                </c:pt>
                <c:pt idx="2696">
                  <c:v>35281</c:v>
                </c:pt>
                <c:pt idx="2697">
                  <c:v>35282</c:v>
                </c:pt>
                <c:pt idx="2698">
                  <c:v>35283</c:v>
                </c:pt>
                <c:pt idx="2699">
                  <c:v>35284</c:v>
                </c:pt>
                <c:pt idx="2700">
                  <c:v>35285</c:v>
                </c:pt>
                <c:pt idx="2701">
                  <c:v>35286</c:v>
                </c:pt>
                <c:pt idx="2702">
                  <c:v>35287</c:v>
                </c:pt>
                <c:pt idx="2703">
                  <c:v>35288</c:v>
                </c:pt>
                <c:pt idx="2704">
                  <c:v>35289</c:v>
                </c:pt>
                <c:pt idx="2705">
                  <c:v>35290</c:v>
                </c:pt>
                <c:pt idx="2706">
                  <c:v>35291</c:v>
                </c:pt>
                <c:pt idx="2707">
                  <c:v>35292</c:v>
                </c:pt>
                <c:pt idx="2708">
                  <c:v>35293</c:v>
                </c:pt>
                <c:pt idx="2709">
                  <c:v>35294</c:v>
                </c:pt>
                <c:pt idx="2710">
                  <c:v>35295</c:v>
                </c:pt>
                <c:pt idx="2711">
                  <c:v>35296</c:v>
                </c:pt>
                <c:pt idx="2712">
                  <c:v>35297</c:v>
                </c:pt>
                <c:pt idx="2713">
                  <c:v>35298</c:v>
                </c:pt>
                <c:pt idx="2714">
                  <c:v>35299</c:v>
                </c:pt>
                <c:pt idx="2715">
                  <c:v>35300</c:v>
                </c:pt>
                <c:pt idx="2716">
                  <c:v>35301</c:v>
                </c:pt>
                <c:pt idx="2717">
                  <c:v>35302</c:v>
                </c:pt>
                <c:pt idx="2718">
                  <c:v>35303</c:v>
                </c:pt>
                <c:pt idx="2719">
                  <c:v>35304</c:v>
                </c:pt>
                <c:pt idx="2720">
                  <c:v>35305</c:v>
                </c:pt>
                <c:pt idx="2721">
                  <c:v>35306</c:v>
                </c:pt>
                <c:pt idx="2722">
                  <c:v>35307</c:v>
                </c:pt>
                <c:pt idx="2723">
                  <c:v>35308</c:v>
                </c:pt>
                <c:pt idx="2724">
                  <c:v>35309</c:v>
                </c:pt>
                <c:pt idx="2725">
                  <c:v>35310</c:v>
                </c:pt>
                <c:pt idx="2726">
                  <c:v>35311</c:v>
                </c:pt>
                <c:pt idx="2727">
                  <c:v>35312</c:v>
                </c:pt>
                <c:pt idx="2728">
                  <c:v>35313</c:v>
                </c:pt>
                <c:pt idx="2729">
                  <c:v>35314</c:v>
                </c:pt>
                <c:pt idx="2730">
                  <c:v>35315</c:v>
                </c:pt>
                <c:pt idx="2731">
                  <c:v>35316</c:v>
                </c:pt>
                <c:pt idx="2732">
                  <c:v>35317</c:v>
                </c:pt>
                <c:pt idx="2733">
                  <c:v>35318</c:v>
                </c:pt>
                <c:pt idx="2734">
                  <c:v>35319</c:v>
                </c:pt>
                <c:pt idx="2735">
                  <c:v>35320</c:v>
                </c:pt>
                <c:pt idx="2736">
                  <c:v>35321</c:v>
                </c:pt>
                <c:pt idx="2737">
                  <c:v>35322</c:v>
                </c:pt>
                <c:pt idx="2738">
                  <c:v>35323</c:v>
                </c:pt>
                <c:pt idx="2739">
                  <c:v>35324</c:v>
                </c:pt>
                <c:pt idx="2740">
                  <c:v>35325</c:v>
                </c:pt>
                <c:pt idx="2741">
                  <c:v>35326</c:v>
                </c:pt>
                <c:pt idx="2742">
                  <c:v>35327</c:v>
                </c:pt>
                <c:pt idx="2743">
                  <c:v>35328</c:v>
                </c:pt>
                <c:pt idx="2744">
                  <c:v>35329</c:v>
                </c:pt>
                <c:pt idx="2745">
                  <c:v>35330</c:v>
                </c:pt>
                <c:pt idx="2746">
                  <c:v>35331</c:v>
                </c:pt>
                <c:pt idx="2747">
                  <c:v>35332</c:v>
                </c:pt>
                <c:pt idx="2748">
                  <c:v>35333</c:v>
                </c:pt>
                <c:pt idx="2749">
                  <c:v>35334</c:v>
                </c:pt>
                <c:pt idx="2750">
                  <c:v>35335</c:v>
                </c:pt>
                <c:pt idx="2751">
                  <c:v>35336</c:v>
                </c:pt>
                <c:pt idx="2752">
                  <c:v>35337</c:v>
                </c:pt>
                <c:pt idx="2753">
                  <c:v>35338</c:v>
                </c:pt>
                <c:pt idx="2754">
                  <c:v>35339</c:v>
                </c:pt>
                <c:pt idx="2755">
                  <c:v>35340</c:v>
                </c:pt>
                <c:pt idx="2756">
                  <c:v>35341</c:v>
                </c:pt>
                <c:pt idx="2757">
                  <c:v>35342</c:v>
                </c:pt>
                <c:pt idx="2758">
                  <c:v>35343</c:v>
                </c:pt>
                <c:pt idx="2759">
                  <c:v>35344</c:v>
                </c:pt>
                <c:pt idx="2760">
                  <c:v>35345</c:v>
                </c:pt>
                <c:pt idx="2761">
                  <c:v>35346</c:v>
                </c:pt>
                <c:pt idx="2762">
                  <c:v>35347</c:v>
                </c:pt>
                <c:pt idx="2763">
                  <c:v>35348</c:v>
                </c:pt>
                <c:pt idx="2764">
                  <c:v>35349</c:v>
                </c:pt>
                <c:pt idx="2765">
                  <c:v>35350</c:v>
                </c:pt>
                <c:pt idx="2766">
                  <c:v>35351</c:v>
                </c:pt>
                <c:pt idx="2767">
                  <c:v>35352</c:v>
                </c:pt>
                <c:pt idx="2768">
                  <c:v>35353</c:v>
                </c:pt>
                <c:pt idx="2769">
                  <c:v>35354</c:v>
                </c:pt>
                <c:pt idx="2770">
                  <c:v>35355</c:v>
                </c:pt>
                <c:pt idx="2771">
                  <c:v>35356</c:v>
                </c:pt>
                <c:pt idx="2772">
                  <c:v>35357</c:v>
                </c:pt>
                <c:pt idx="2773">
                  <c:v>35358</c:v>
                </c:pt>
                <c:pt idx="2774">
                  <c:v>35359</c:v>
                </c:pt>
                <c:pt idx="2775">
                  <c:v>35360</c:v>
                </c:pt>
                <c:pt idx="2776">
                  <c:v>35361</c:v>
                </c:pt>
                <c:pt idx="2777">
                  <c:v>35362</c:v>
                </c:pt>
                <c:pt idx="2778">
                  <c:v>35363</c:v>
                </c:pt>
                <c:pt idx="2779">
                  <c:v>35364</c:v>
                </c:pt>
                <c:pt idx="2780">
                  <c:v>35365</c:v>
                </c:pt>
                <c:pt idx="2781">
                  <c:v>35366</c:v>
                </c:pt>
                <c:pt idx="2782">
                  <c:v>35367</c:v>
                </c:pt>
                <c:pt idx="2783">
                  <c:v>35368</c:v>
                </c:pt>
                <c:pt idx="2784">
                  <c:v>35369</c:v>
                </c:pt>
                <c:pt idx="2785">
                  <c:v>35370</c:v>
                </c:pt>
                <c:pt idx="2786">
                  <c:v>35371</c:v>
                </c:pt>
                <c:pt idx="2787">
                  <c:v>35372</c:v>
                </c:pt>
                <c:pt idx="2788">
                  <c:v>35373</c:v>
                </c:pt>
                <c:pt idx="2789">
                  <c:v>35374</c:v>
                </c:pt>
                <c:pt idx="2790">
                  <c:v>35375</c:v>
                </c:pt>
                <c:pt idx="2791">
                  <c:v>35376</c:v>
                </c:pt>
                <c:pt idx="2792">
                  <c:v>35377</c:v>
                </c:pt>
                <c:pt idx="2793">
                  <c:v>35378</c:v>
                </c:pt>
                <c:pt idx="2794">
                  <c:v>35379</c:v>
                </c:pt>
                <c:pt idx="2795">
                  <c:v>35380</c:v>
                </c:pt>
                <c:pt idx="2796">
                  <c:v>35381</c:v>
                </c:pt>
                <c:pt idx="2797">
                  <c:v>35382</c:v>
                </c:pt>
                <c:pt idx="2798">
                  <c:v>35383</c:v>
                </c:pt>
                <c:pt idx="2799">
                  <c:v>35384</c:v>
                </c:pt>
                <c:pt idx="2800">
                  <c:v>35385</c:v>
                </c:pt>
                <c:pt idx="2801">
                  <c:v>35386</c:v>
                </c:pt>
                <c:pt idx="2802">
                  <c:v>35387</c:v>
                </c:pt>
                <c:pt idx="2803">
                  <c:v>35388</c:v>
                </c:pt>
                <c:pt idx="2804">
                  <c:v>35389</c:v>
                </c:pt>
                <c:pt idx="2805">
                  <c:v>35390</c:v>
                </c:pt>
                <c:pt idx="2806">
                  <c:v>35391</c:v>
                </c:pt>
                <c:pt idx="2807">
                  <c:v>35392</c:v>
                </c:pt>
                <c:pt idx="2808">
                  <c:v>35393</c:v>
                </c:pt>
                <c:pt idx="2809">
                  <c:v>35394</c:v>
                </c:pt>
                <c:pt idx="2810">
                  <c:v>35395</c:v>
                </c:pt>
                <c:pt idx="2811">
                  <c:v>35396</c:v>
                </c:pt>
                <c:pt idx="2812">
                  <c:v>35397</c:v>
                </c:pt>
                <c:pt idx="2813">
                  <c:v>35398</c:v>
                </c:pt>
                <c:pt idx="2814">
                  <c:v>35399</c:v>
                </c:pt>
                <c:pt idx="2815">
                  <c:v>35400</c:v>
                </c:pt>
                <c:pt idx="2816">
                  <c:v>35401</c:v>
                </c:pt>
                <c:pt idx="2817">
                  <c:v>35402</c:v>
                </c:pt>
                <c:pt idx="2818">
                  <c:v>35403</c:v>
                </c:pt>
                <c:pt idx="2819">
                  <c:v>35404</c:v>
                </c:pt>
                <c:pt idx="2820">
                  <c:v>35405</c:v>
                </c:pt>
                <c:pt idx="2821">
                  <c:v>35406</c:v>
                </c:pt>
                <c:pt idx="2822">
                  <c:v>35407</c:v>
                </c:pt>
                <c:pt idx="2823">
                  <c:v>35408</c:v>
                </c:pt>
                <c:pt idx="2824">
                  <c:v>35409</c:v>
                </c:pt>
                <c:pt idx="2825">
                  <c:v>35410</c:v>
                </c:pt>
                <c:pt idx="2826">
                  <c:v>35411</c:v>
                </c:pt>
                <c:pt idx="2827">
                  <c:v>35412</c:v>
                </c:pt>
                <c:pt idx="2828">
                  <c:v>35413</c:v>
                </c:pt>
                <c:pt idx="2829">
                  <c:v>35414</c:v>
                </c:pt>
                <c:pt idx="2830">
                  <c:v>35415</c:v>
                </c:pt>
                <c:pt idx="2831">
                  <c:v>35416</c:v>
                </c:pt>
                <c:pt idx="2832">
                  <c:v>35417</c:v>
                </c:pt>
                <c:pt idx="2833">
                  <c:v>35418</c:v>
                </c:pt>
                <c:pt idx="2834">
                  <c:v>35419</c:v>
                </c:pt>
                <c:pt idx="2835">
                  <c:v>35420</c:v>
                </c:pt>
                <c:pt idx="2836">
                  <c:v>35421</c:v>
                </c:pt>
                <c:pt idx="2837">
                  <c:v>35422</c:v>
                </c:pt>
                <c:pt idx="2838">
                  <c:v>35423</c:v>
                </c:pt>
                <c:pt idx="2839">
                  <c:v>35424</c:v>
                </c:pt>
                <c:pt idx="2840">
                  <c:v>35425</c:v>
                </c:pt>
                <c:pt idx="2841">
                  <c:v>35426</c:v>
                </c:pt>
                <c:pt idx="2842">
                  <c:v>35427</c:v>
                </c:pt>
                <c:pt idx="2843">
                  <c:v>35428</c:v>
                </c:pt>
                <c:pt idx="2844">
                  <c:v>35429</c:v>
                </c:pt>
                <c:pt idx="2845">
                  <c:v>35430</c:v>
                </c:pt>
                <c:pt idx="2846">
                  <c:v>35431</c:v>
                </c:pt>
                <c:pt idx="2847">
                  <c:v>35432</c:v>
                </c:pt>
                <c:pt idx="2848">
                  <c:v>35433</c:v>
                </c:pt>
                <c:pt idx="2849">
                  <c:v>35434</c:v>
                </c:pt>
                <c:pt idx="2850">
                  <c:v>35435</c:v>
                </c:pt>
                <c:pt idx="2851">
                  <c:v>35436</c:v>
                </c:pt>
                <c:pt idx="2852">
                  <c:v>35437</c:v>
                </c:pt>
                <c:pt idx="2853">
                  <c:v>35438</c:v>
                </c:pt>
                <c:pt idx="2854">
                  <c:v>35439</c:v>
                </c:pt>
                <c:pt idx="2855">
                  <c:v>35440</c:v>
                </c:pt>
                <c:pt idx="2856">
                  <c:v>35441</c:v>
                </c:pt>
                <c:pt idx="2857">
                  <c:v>35442</c:v>
                </c:pt>
                <c:pt idx="2858">
                  <c:v>35443</c:v>
                </c:pt>
                <c:pt idx="2859">
                  <c:v>35444</c:v>
                </c:pt>
                <c:pt idx="2860">
                  <c:v>35445</c:v>
                </c:pt>
                <c:pt idx="2861">
                  <c:v>35446</c:v>
                </c:pt>
                <c:pt idx="2862">
                  <c:v>35447</c:v>
                </c:pt>
                <c:pt idx="2863">
                  <c:v>35448</c:v>
                </c:pt>
                <c:pt idx="2864">
                  <c:v>35449</c:v>
                </c:pt>
                <c:pt idx="2865">
                  <c:v>35450</c:v>
                </c:pt>
                <c:pt idx="2866">
                  <c:v>35451</c:v>
                </c:pt>
                <c:pt idx="2867">
                  <c:v>35452</c:v>
                </c:pt>
                <c:pt idx="2868">
                  <c:v>35453</c:v>
                </c:pt>
                <c:pt idx="2869">
                  <c:v>35454</c:v>
                </c:pt>
                <c:pt idx="2870">
                  <c:v>35455</c:v>
                </c:pt>
                <c:pt idx="2871">
                  <c:v>35456</c:v>
                </c:pt>
                <c:pt idx="2872">
                  <c:v>35457</c:v>
                </c:pt>
                <c:pt idx="2873">
                  <c:v>35458</c:v>
                </c:pt>
                <c:pt idx="2874">
                  <c:v>35459</c:v>
                </c:pt>
                <c:pt idx="2875">
                  <c:v>35460</c:v>
                </c:pt>
                <c:pt idx="2876">
                  <c:v>35461</c:v>
                </c:pt>
                <c:pt idx="2877">
                  <c:v>35462</c:v>
                </c:pt>
                <c:pt idx="2878">
                  <c:v>35463</c:v>
                </c:pt>
                <c:pt idx="2879">
                  <c:v>35464</c:v>
                </c:pt>
                <c:pt idx="2880">
                  <c:v>35465</c:v>
                </c:pt>
                <c:pt idx="2881">
                  <c:v>35466</c:v>
                </c:pt>
                <c:pt idx="2882">
                  <c:v>35467</c:v>
                </c:pt>
                <c:pt idx="2883">
                  <c:v>35468</c:v>
                </c:pt>
                <c:pt idx="2884">
                  <c:v>35469</c:v>
                </c:pt>
                <c:pt idx="2885">
                  <c:v>35470</c:v>
                </c:pt>
                <c:pt idx="2886">
                  <c:v>35471</c:v>
                </c:pt>
                <c:pt idx="2887">
                  <c:v>35472</c:v>
                </c:pt>
                <c:pt idx="2888">
                  <c:v>35473</c:v>
                </c:pt>
                <c:pt idx="2889">
                  <c:v>35474</c:v>
                </c:pt>
                <c:pt idx="2890">
                  <c:v>35475</c:v>
                </c:pt>
                <c:pt idx="2891">
                  <c:v>35476</c:v>
                </c:pt>
                <c:pt idx="2892">
                  <c:v>35477</c:v>
                </c:pt>
                <c:pt idx="2893">
                  <c:v>35478</c:v>
                </c:pt>
                <c:pt idx="2894">
                  <c:v>35479</c:v>
                </c:pt>
                <c:pt idx="2895">
                  <c:v>35480</c:v>
                </c:pt>
                <c:pt idx="2896">
                  <c:v>35481</c:v>
                </c:pt>
                <c:pt idx="2897">
                  <c:v>35482</c:v>
                </c:pt>
                <c:pt idx="2898">
                  <c:v>35483</c:v>
                </c:pt>
                <c:pt idx="2899">
                  <c:v>35484</c:v>
                </c:pt>
                <c:pt idx="2900">
                  <c:v>35485</c:v>
                </c:pt>
                <c:pt idx="2901">
                  <c:v>35486</c:v>
                </c:pt>
                <c:pt idx="2902">
                  <c:v>35487</c:v>
                </c:pt>
                <c:pt idx="2903">
                  <c:v>35488</c:v>
                </c:pt>
                <c:pt idx="2904">
                  <c:v>35489</c:v>
                </c:pt>
                <c:pt idx="2905">
                  <c:v>35490</c:v>
                </c:pt>
                <c:pt idx="2906">
                  <c:v>35491</c:v>
                </c:pt>
                <c:pt idx="2907">
                  <c:v>35492</c:v>
                </c:pt>
                <c:pt idx="2908">
                  <c:v>35493</c:v>
                </c:pt>
                <c:pt idx="2909">
                  <c:v>35494</c:v>
                </c:pt>
                <c:pt idx="2910">
                  <c:v>35495</c:v>
                </c:pt>
                <c:pt idx="2911">
                  <c:v>35496</c:v>
                </c:pt>
                <c:pt idx="2912">
                  <c:v>35497</c:v>
                </c:pt>
                <c:pt idx="2913">
                  <c:v>35498</c:v>
                </c:pt>
                <c:pt idx="2914">
                  <c:v>35499</c:v>
                </c:pt>
                <c:pt idx="2915">
                  <c:v>35500</c:v>
                </c:pt>
                <c:pt idx="2916">
                  <c:v>35501</c:v>
                </c:pt>
                <c:pt idx="2917">
                  <c:v>35502</c:v>
                </c:pt>
                <c:pt idx="2918">
                  <c:v>35503</c:v>
                </c:pt>
                <c:pt idx="2919">
                  <c:v>35504</c:v>
                </c:pt>
                <c:pt idx="2920">
                  <c:v>35505</c:v>
                </c:pt>
                <c:pt idx="2921">
                  <c:v>35506</c:v>
                </c:pt>
                <c:pt idx="2922">
                  <c:v>35507</c:v>
                </c:pt>
                <c:pt idx="2923">
                  <c:v>35508</c:v>
                </c:pt>
                <c:pt idx="2924">
                  <c:v>35509</c:v>
                </c:pt>
                <c:pt idx="2925">
                  <c:v>35510</c:v>
                </c:pt>
                <c:pt idx="2926">
                  <c:v>35511</c:v>
                </c:pt>
                <c:pt idx="2927">
                  <c:v>35512</c:v>
                </c:pt>
                <c:pt idx="2928">
                  <c:v>35513</c:v>
                </c:pt>
                <c:pt idx="2929">
                  <c:v>35514</c:v>
                </c:pt>
                <c:pt idx="2930">
                  <c:v>35515</c:v>
                </c:pt>
                <c:pt idx="2931">
                  <c:v>35516</c:v>
                </c:pt>
                <c:pt idx="2932">
                  <c:v>35517</c:v>
                </c:pt>
                <c:pt idx="2933">
                  <c:v>35518</c:v>
                </c:pt>
                <c:pt idx="2934">
                  <c:v>35519</c:v>
                </c:pt>
                <c:pt idx="2935">
                  <c:v>35520</c:v>
                </c:pt>
                <c:pt idx="2936">
                  <c:v>35521</c:v>
                </c:pt>
                <c:pt idx="2937">
                  <c:v>35522</c:v>
                </c:pt>
                <c:pt idx="2938">
                  <c:v>35523</c:v>
                </c:pt>
                <c:pt idx="2939">
                  <c:v>35524</c:v>
                </c:pt>
                <c:pt idx="2940">
                  <c:v>35525</c:v>
                </c:pt>
                <c:pt idx="2941">
                  <c:v>35526</c:v>
                </c:pt>
                <c:pt idx="2942">
                  <c:v>35527</c:v>
                </c:pt>
                <c:pt idx="2943">
                  <c:v>35528</c:v>
                </c:pt>
                <c:pt idx="2944">
                  <c:v>35529</c:v>
                </c:pt>
                <c:pt idx="2945">
                  <c:v>35530</c:v>
                </c:pt>
                <c:pt idx="2946">
                  <c:v>35531</c:v>
                </c:pt>
                <c:pt idx="2947">
                  <c:v>35532</c:v>
                </c:pt>
                <c:pt idx="2948">
                  <c:v>35533</c:v>
                </c:pt>
                <c:pt idx="2949">
                  <c:v>35534</c:v>
                </c:pt>
                <c:pt idx="2950">
                  <c:v>35535</c:v>
                </c:pt>
                <c:pt idx="2951">
                  <c:v>35536</c:v>
                </c:pt>
                <c:pt idx="2952">
                  <c:v>35537</c:v>
                </c:pt>
                <c:pt idx="2953">
                  <c:v>35538</c:v>
                </c:pt>
                <c:pt idx="2954">
                  <c:v>35539</c:v>
                </c:pt>
                <c:pt idx="2955">
                  <c:v>35540</c:v>
                </c:pt>
                <c:pt idx="2956">
                  <c:v>35541</c:v>
                </c:pt>
                <c:pt idx="2957">
                  <c:v>35542</c:v>
                </c:pt>
                <c:pt idx="2958">
                  <c:v>35543</c:v>
                </c:pt>
                <c:pt idx="2959">
                  <c:v>35544</c:v>
                </c:pt>
                <c:pt idx="2960">
                  <c:v>35545</c:v>
                </c:pt>
                <c:pt idx="2961">
                  <c:v>35546</c:v>
                </c:pt>
                <c:pt idx="2962">
                  <c:v>35547</c:v>
                </c:pt>
                <c:pt idx="2963">
                  <c:v>35548</c:v>
                </c:pt>
                <c:pt idx="2964">
                  <c:v>35549</c:v>
                </c:pt>
                <c:pt idx="2965">
                  <c:v>35550</c:v>
                </c:pt>
                <c:pt idx="2966">
                  <c:v>35551</c:v>
                </c:pt>
                <c:pt idx="2967">
                  <c:v>35552</c:v>
                </c:pt>
                <c:pt idx="2968">
                  <c:v>35553</c:v>
                </c:pt>
                <c:pt idx="2969">
                  <c:v>35554</c:v>
                </c:pt>
                <c:pt idx="2970">
                  <c:v>35555</c:v>
                </c:pt>
                <c:pt idx="2971">
                  <c:v>35556</c:v>
                </c:pt>
                <c:pt idx="2972">
                  <c:v>35557</c:v>
                </c:pt>
                <c:pt idx="2973">
                  <c:v>35558</c:v>
                </c:pt>
                <c:pt idx="2974">
                  <c:v>35559</c:v>
                </c:pt>
                <c:pt idx="2975">
                  <c:v>35560</c:v>
                </c:pt>
                <c:pt idx="2976">
                  <c:v>35561</c:v>
                </c:pt>
                <c:pt idx="2977">
                  <c:v>35562</c:v>
                </c:pt>
                <c:pt idx="2978">
                  <c:v>35563</c:v>
                </c:pt>
                <c:pt idx="2979">
                  <c:v>35564</c:v>
                </c:pt>
                <c:pt idx="2980">
                  <c:v>35565</c:v>
                </c:pt>
                <c:pt idx="2981">
                  <c:v>35566</c:v>
                </c:pt>
                <c:pt idx="2982">
                  <c:v>35567</c:v>
                </c:pt>
                <c:pt idx="2983">
                  <c:v>35568</c:v>
                </c:pt>
                <c:pt idx="2984">
                  <c:v>35569</c:v>
                </c:pt>
                <c:pt idx="2985">
                  <c:v>35570</c:v>
                </c:pt>
                <c:pt idx="2986">
                  <c:v>35571</c:v>
                </c:pt>
                <c:pt idx="2987">
                  <c:v>35572</c:v>
                </c:pt>
                <c:pt idx="2988">
                  <c:v>35573</c:v>
                </c:pt>
                <c:pt idx="2989">
                  <c:v>35574</c:v>
                </c:pt>
                <c:pt idx="2990">
                  <c:v>35575</c:v>
                </c:pt>
                <c:pt idx="2991">
                  <c:v>35576</c:v>
                </c:pt>
                <c:pt idx="2992">
                  <c:v>35577</c:v>
                </c:pt>
                <c:pt idx="2993">
                  <c:v>35578</c:v>
                </c:pt>
                <c:pt idx="2994">
                  <c:v>35579</c:v>
                </c:pt>
                <c:pt idx="2995">
                  <c:v>35580</c:v>
                </c:pt>
                <c:pt idx="2996">
                  <c:v>35581</c:v>
                </c:pt>
                <c:pt idx="2997">
                  <c:v>35582</c:v>
                </c:pt>
                <c:pt idx="2998">
                  <c:v>35583</c:v>
                </c:pt>
                <c:pt idx="2999">
                  <c:v>35584</c:v>
                </c:pt>
                <c:pt idx="3000">
                  <c:v>35585</c:v>
                </c:pt>
                <c:pt idx="3001">
                  <c:v>35586</c:v>
                </c:pt>
                <c:pt idx="3002">
                  <c:v>35587</c:v>
                </c:pt>
                <c:pt idx="3003">
                  <c:v>35588</c:v>
                </c:pt>
                <c:pt idx="3004">
                  <c:v>35589</c:v>
                </c:pt>
                <c:pt idx="3005">
                  <c:v>35590</c:v>
                </c:pt>
                <c:pt idx="3006">
                  <c:v>35591</c:v>
                </c:pt>
                <c:pt idx="3007">
                  <c:v>35592</c:v>
                </c:pt>
                <c:pt idx="3008">
                  <c:v>35593</c:v>
                </c:pt>
                <c:pt idx="3009">
                  <c:v>35594</c:v>
                </c:pt>
                <c:pt idx="3010">
                  <c:v>35595</c:v>
                </c:pt>
                <c:pt idx="3011">
                  <c:v>35596</c:v>
                </c:pt>
                <c:pt idx="3012">
                  <c:v>35597</c:v>
                </c:pt>
                <c:pt idx="3013">
                  <c:v>35598</c:v>
                </c:pt>
                <c:pt idx="3014">
                  <c:v>35599</c:v>
                </c:pt>
                <c:pt idx="3015">
                  <c:v>35600</c:v>
                </c:pt>
                <c:pt idx="3016">
                  <c:v>35601</c:v>
                </c:pt>
                <c:pt idx="3017">
                  <c:v>35602</c:v>
                </c:pt>
                <c:pt idx="3018">
                  <c:v>35603</c:v>
                </c:pt>
                <c:pt idx="3019">
                  <c:v>35604</c:v>
                </c:pt>
                <c:pt idx="3020">
                  <c:v>35605</c:v>
                </c:pt>
                <c:pt idx="3021">
                  <c:v>35606</c:v>
                </c:pt>
                <c:pt idx="3022">
                  <c:v>35607</c:v>
                </c:pt>
                <c:pt idx="3023">
                  <c:v>35608</c:v>
                </c:pt>
                <c:pt idx="3024">
                  <c:v>35609</c:v>
                </c:pt>
                <c:pt idx="3025">
                  <c:v>35610</c:v>
                </c:pt>
                <c:pt idx="3026">
                  <c:v>35611</c:v>
                </c:pt>
                <c:pt idx="3027">
                  <c:v>35612</c:v>
                </c:pt>
                <c:pt idx="3028">
                  <c:v>35613</c:v>
                </c:pt>
                <c:pt idx="3029">
                  <c:v>35614</c:v>
                </c:pt>
                <c:pt idx="3030">
                  <c:v>35615</c:v>
                </c:pt>
                <c:pt idx="3031">
                  <c:v>35616</c:v>
                </c:pt>
                <c:pt idx="3032">
                  <c:v>35617</c:v>
                </c:pt>
                <c:pt idx="3033">
                  <c:v>35618</c:v>
                </c:pt>
                <c:pt idx="3034">
                  <c:v>35619</c:v>
                </c:pt>
                <c:pt idx="3035">
                  <c:v>35620</c:v>
                </c:pt>
                <c:pt idx="3036">
                  <c:v>35621</c:v>
                </c:pt>
                <c:pt idx="3037">
                  <c:v>35622</c:v>
                </c:pt>
                <c:pt idx="3038">
                  <c:v>35623</c:v>
                </c:pt>
                <c:pt idx="3039">
                  <c:v>35624</c:v>
                </c:pt>
                <c:pt idx="3040">
                  <c:v>35625</c:v>
                </c:pt>
                <c:pt idx="3041">
                  <c:v>35626</c:v>
                </c:pt>
                <c:pt idx="3042">
                  <c:v>35627</c:v>
                </c:pt>
                <c:pt idx="3043">
                  <c:v>35628</c:v>
                </c:pt>
                <c:pt idx="3044">
                  <c:v>35629</c:v>
                </c:pt>
                <c:pt idx="3045">
                  <c:v>35630</c:v>
                </c:pt>
                <c:pt idx="3046">
                  <c:v>35631</c:v>
                </c:pt>
                <c:pt idx="3047">
                  <c:v>35632</c:v>
                </c:pt>
                <c:pt idx="3048">
                  <c:v>35633</c:v>
                </c:pt>
                <c:pt idx="3049">
                  <c:v>35634</c:v>
                </c:pt>
                <c:pt idx="3050">
                  <c:v>35635</c:v>
                </c:pt>
                <c:pt idx="3051">
                  <c:v>35636</c:v>
                </c:pt>
                <c:pt idx="3052">
                  <c:v>35637</c:v>
                </c:pt>
                <c:pt idx="3053">
                  <c:v>35638</c:v>
                </c:pt>
                <c:pt idx="3054">
                  <c:v>35639</c:v>
                </c:pt>
                <c:pt idx="3055">
                  <c:v>35640</c:v>
                </c:pt>
                <c:pt idx="3056">
                  <c:v>35641</c:v>
                </c:pt>
                <c:pt idx="3057">
                  <c:v>35642</c:v>
                </c:pt>
                <c:pt idx="3058">
                  <c:v>35643</c:v>
                </c:pt>
                <c:pt idx="3059">
                  <c:v>35644</c:v>
                </c:pt>
                <c:pt idx="3060">
                  <c:v>35645</c:v>
                </c:pt>
                <c:pt idx="3061">
                  <c:v>35646</c:v>
                </c:pt>
                <c:pt idx="3062">
                  <c:v>35647</c:v>
                </c:pt>
                <c:pt idx="3063">
                  <c:v>35648</c:v>
                </c:pt>
                <c:pt idx="3064">
                  <c:v>35649</c:v>
                </c:pt>
                <c:pt idx="3065">
                  <c:v>35650</c:v>
                </c:pt>
                <c:pt idx="3066">
                  <c:v>35651</c:v>
                </c:pt>
                <c:pt idx="3067">
                  <c:v>35652</c:v>
                </c:pt>
                <c:pt idx="3068">
                  <c:v>35653</c:v>
                </c:pt>
                <c:pt idx="3069">
                  <c:v>35654</c:v>
                </c:pt>
                <c:pt idx="3070">
                  <c:v>35655</c:v>
                </c:pt>
                <c:pt idx="3071">
                  <c:v>35656</c:v>
                </c:pt>
                <c:pt idx="3072">
                  <c:v>35657</c:v>
                </c:pt>
                <c:pt idx="3073">
                  <c:v>35658</c:v>
                </c:pt>
                <c:pt idx="3074">
                  <c:v>35659</c:v>
                </c:pt>
                <c:pt idx="3075">
                  <c:v>35660</c:v>
                </c:pt>
                <c:pt idx="3076">
                  <c:v>35661</c:v>
                </c:pt>
                <c:pt idx="3077">
                  <c:v>35662</c:v>
                </c:pt>
                <c:pt idx="3078">
                  <c:v>35663</c:v>
                </c:pt>
                <c:pt idx="3079">
                  <c:v>35664</c:v>
                </c:pt>
                <c:pt idx="3080">
                  <c:v>35665</c:v>
                </c:pt>
                <c:pt idx="3081">
                  <c:v>35666</c:v>
                </c:pt>
                <c:pt idx="3082">
                  <c:v>35667</c:v>
                </c:pt>
                <c:pt idx="3083">
                  <c:v>35668</c:v>
                </c:pt>
                <c:pt idx="3084">
                  <c:v>35669</c:v>
                </c:pt>
                <c:pt idx="3085">
                  <c:v>35670</c:v>
                </c:pt>
                <c:pt idx="3086">
                  <c:v>35671</c:v>
                </c:pt>
                <c:pt idx="3087">
                  <c:v>35672</c:v>
                </c:pt>
                <c:pt idx="3088">
                  <c:v>35673</c:v>
                </c:pt>
                <c:pt idx="3089">
                  <c:v>35674</c:v>
                </c:pt>
                <c:pt idx="3090">
                  <c:v>35675</c:v>
                </c:pt>
                <c:pt idx="3091">
                  <c:v>35676</c:v>
                </c:pt>
                <c:pt idx="3092">
                  <c:v>35677</c:v>
                </c:pt>
                <c:pt idx="3093">
                  <c:v>35678</c:v>
                </c:pt>
                <c:pt idx="3094">
                  <c:v>35679</c:v>
                </c:pt>
                <c:pt idx="3095">
                  <c:v>35680</c:v>
                </c:pt>
                <c:pt idx="3096">
                  <c:v>35681</c:v>
                </c:pt>
                <c:pt idx="3097">
                  <c:v>35682</c:v>
                </c:pt>
                <c:pt idx="3098">
                  <c:v>35683</c:v>
                </c:pt>
                <c:pt idx="3099">
                  <c:v>35684</c:v>
                </c:pt>
                <c:pt idx="3100">
                  <c:v>35685</c:v>
                </c:pt>
                <c:pt idx="3101">
                  <c:v>35686</c:v>
                </c:pt>
                <c:pt idx="3102">
                  <c:v>35687</c:v>
                </c:pt>
                <c:pt idx="3103">
                  <c:v>35688</c:v>
                </c:pt>
                <c:pt idx="3104">
                  <c:v>35689</c:v>
                </c:pt>
                <c:pt idx="3105">
                  <c:v>35690</c:v>
                </c:pt>
                <c:pt idx="3106">
                  <c:v>35691</c:v>
                </c:pt>
                <c:pt idx="3107">
                  <c:v>35692</c:v>
                </c:pt>
                <c:pt idx="3108">
                  <c:v>35693</c:v>
                </c:pt>
                <c:pt idx="3109">
                  <c:v>35694</c:v>
                </c:pt>
                <c:pt idx="3110">
                  <c:v>35695</c:v>
                </c:pt>
                <c:pt idx="3111">
                  <c:v>35696</c:v>
                </c:pt>
                <c:pt idx="3112">
                  <c:v>35697</c:v>
                </c:pt>
                <c:pt idx="3113">
                  <c:v>35698</c:v>
                </c:pt>
                <c:pt idx="3114">
                  <c:v>35699</c:v>
                </c:pt>
                <c:pt idx="3115">
                  <c:v>35700</c:v>
                </c:pt>
                <c:pt idx="3116">
                  <c:v>35701</c:v>
                </c:pt>
                <c:pt idx="3117">
                  <c:v>35702</c:v>
                </c:pt>
                <c:pt idx="3118">
                  <c:v>35703</c:v>
                </c:pt>
                <c:pt idx="3119">
                  <c:v>35704</c:v>
                </c:pt>
                <c:pt idx="3120">
                  <c:v>35705</c:v>
                </c:pt>
                <c:pt idx="3121">
                  <c:v>35706</c:v>
                </c:pt>
                <c:pt idx="3122">
                  <c:v>35707</c:v>
                </c:pt>
                <c:pt idx="3123">
                  <c:v>35708</c:v>
                </c:pt>
                <c:pt idx="3124">
                  <c:v>35709</c:v>
                </c:pt>
                <c:pt idx="3125">
                  <c:v>35710</c:v>
                </c:pt>
                <c:pt idx="3126">
                  <c:v>35711</c:v>
                </c:pt>
                <c:pt idx="3127">
                  <c:v>35712</c:v>
                </c:pt>
                <c:pt idx="3128">
                  <c:v>35713</c:v>
                </c:pt>
                <c:pt idx="3129">
                  <c:v>35714</c:v>
                </c:pt>
                <c:pt idx="3130">
                  <c:v>35715</c:v>
                </c:pt>
                <c:pt idx="3131">
                  <c:v>35716</c:v>
                </c:pt>
                <c:pt idx="3132">
                  <c:v>35717</c:v>
                </c:pt>
                <c:pt idx="3133">
                  <c:v>35718</c:v>
                </c:pt>
                <c:pt idx="3134">
                  <c:v>35719</c:v>
                </c:pt>
                <c:pt idx="3135">
                  <c:v>35720</c:v>
                </c:pt>
                <c:pt idx="3136">
                  <c:v>35721</c:v>
                </c:pt>
                <c:pt idx="3137">
                  <c:v>35722</c:v>
                </c:pt>
                <c:pt idx="3138">
                  <c:v>35723</c:v>
                </c:pt>
                <c:pt idx="3139">
                  <c:v>35724</c:v>
                </c:pt>
                <c:pt idx="3140">
                  <c:v>35725</c:v>
                </c:pt>
                <c:pt idx="3141">
                  <c:v>35726</c:v>
                </c:pt>
                <c:pt idx="3142">
                  <c:v>35727</c:v>
                </c:pt>
                <c:pt idx="3143">
                  <c:v>35728</c:v>
                </c:pt>
                <c:pt idx="3144">
                  <c:v>35729</c:v>
                </c:pt>
                <c:pt idx="3145">
                  <c:v>35730</c:v>
                </c:pt>
                <c:pt idx="3146">
                  <c:v>35731</c:v>
                </c:pt>
                <c:pt idx="3147">
                  <c:v>35732</c:v>
                </c:pt>
                <c:pt idx="3148">
                  <c:v>35733</c:v>
                </c:pt>
                <c:pt idx="3149">
                  <c:v>35734</c:v>
                </c:pt>
                <c:pt idx="3150">
                  <c:v>35735</c:v>
                </c:pt>
                <c:pt idx="3151">
                  <c:v>35736</c:v>
                </c:pt>
                <c:pt idx="3152">
                  <c:v>35737</c:v>
                </c:pt>
                <c:pt idx="3153">
                  <c:v>35738</c:v>
                </c:pt>
                <c:pt idx="3154">
                  <c:v>35739</c:v>
                </c:pt>
                <c:pt idx="3155">
                  <c:v>35740</c:v>
                </c:pt>
                <c:pt idx="3156">
                  <c:v>35741</c:v>
                </c:pt>
                <c:pt idx="3157">
                  <c:v>35742</c:v>
                </c:pt>
                <c:pt idx="3158">
                  <c:v>35743</c:v>
                </c:pt>
                <c:pt idx="3159">
                  <c:v>35744</c:v>
                </c:pt>
                <c:pt idx="3160">
                  <c:v>35745</c:v>
                </c:pt>
                <c:pt idx="3161">
                  <c:v>35746</c:v>
                </c:pt>
                <c:pt idx="3162">
                  <c:v>35747</c:v>
                </c:pt>
                <c:pt idx="3163">
                  <c:v>35748</c:v>
                </c:pt>
                <c:pt idx="3164">
                  <c:v>35749</c:v>
                </c:pt>
                <c:pt idx="3165">
                  <c:v>35750</c:v>
                </c:pt>
                <c:pt idx="3166">
                  <c:v>35751</c:v>
                </c:pt>
                <c:pt idx="3167">
                  <c:v>35752</c:v>
                </c:pt>
                <c:pt idx="3168">
                  <c:v>35753</c:v>
                </c:pt>
                <c:pt idx="3169">
                  <c:v>35754</c:v>
                </c:pt>
                <c:pt idx="3170">
                  <c:v>35755</c:v>
                </c:pt>
                <c:pt idx="3171">
                  <c:v>35756</c:v>
                </c:pt>
                <c:pt idx="3172">
                  <c:v>35757</c:v>
                </c:pt>
                <c:pt idx="3173">
                  <c:v>35758</c:v>
                </c:pt>
                <c:pt idx="3174">
                  <c:v>35759</c:v>
                </c:pt>
                <c:pt idx="3175">
                  <c:v>35760</c:v>
                </c:pt>
                <c:pt idx="3176">
                  <c:v>35761</c:v>
                </c:pt>
                <c:pt idx="3177">
                  <c:v>35762</c:v>
                </c:pt>
                <c:pt idx="3178">
                  <c:v>35763</c:v>
                </c:pt>
                <c:pt idx="3179">
                  <c:v>35764</c:v>
                </c:pt>
                <c:pt idx="3180">
                  <c:v>35765</c:v>
                </c:pt>
                <c:pt idx="3181">
                  <c:v>35766</c:v>
                </c:pt>
                <c:pt idx="3182">
                  <c:v>35767</c:v>
                </c:pt>
                <c:pt idx="3183">
                  <c:v>35768</c:v>
                </c:pt>
                <c:pt idx="3184">
                  <c:v>35769</c:v>
                </c:pt>
                <c:pt idx="3185">
                  <c:v>35770</c:v>
                </c:pt>
                <c:pt idx="3186">
                  <c:v>35771</c:v>
                </c:pt>
                <c:pt idx="3187">
                  <c:v>35772</c:v>
                </c:pt>
                <c:pt idx="3188">
                  <c:v>35773</c:v>
                </c:pt>
                <c:pt idx="3189">
                  <c:v>35774</c:v>
                </c:pt>
                <c:pt idx="3190">
                  <c:v>35775</c:v>
                </c:pt>
                <c:pt idx="3191">
                  <c:v>35776</c:v>
                </c:pt>
                <c:pt idx="3192">
                  <c:v>35777</c:v>
                </c:pt>
                <c:pt idx="3193">
                  <c:v>35778</c:v>
                </c:pt>
                <c:pt idx="3194">
                  <c:v>35779</c:v>
                </c:pt>
                <c:pt idx="3195">
                  <c:v>35780</c:v>
                </c:pt>
                <c:pt idx="3196">
                  <c:v>35781</c:v>
                </c:pt>
                <c:pt idx="3197">
                  <c:v>35782</c:v>
                </c:pt>
                <c:pt idx="3198">
                  <c:v>35783</c:v>
                </c:pt>
                <c:pt idx="3199">
                  <c:v>35784</c:v>
                </c:pt>
                <c:pt idx="3200">
                  <c:v>35785</c:v>
                </c:pt>
                <c:pt idx="3201">
                  <c:v>35786</c:v>
                </c:pt>
                <c:pt idx="3202">
                  <c:v>35787</c:v>
                </c:pt>
                <c:pt idx="3203">
                  <c:v>35788</c:v>
                </c:pt>
                <c:pt idx="3204">
                  <c:v>35789</c:v>
                </c:pt>
                <c:pt idx="3205">
                  <c:v>35790</c:v>
                </c:pt>
                <c:pt idx="3206">
                  <c:v>35791</c:v>
                </c:pt>
                <c:pt idx="3207">
                  <c:v>35792</c:v>
                </c:pt>
                <c:pt idx="3208">
                  <c:v>35793</c:v>
                </c:pt>
                <c:pt idx="3209">
                  <c:v>35794</c:v>
                </c:pt>
                <c:pt idx="3210">
                  <c:v>35795</c:v>
                </c:pt>
                <c:pt idx="3211">
                  <c:v>35796</c:v>
                </c:pt>
                <c:pt idx="3212">
                  <c:v>35797</c:v>
                </c:pt>
                <c:pt idx="3213">
                  <c:v>35798</c:v>
                </c:pt>
                <c:pt idx="3214">
                  <c:v>35799</c:v>
                </c:pt>
                <c:pt idx="3215">
                  <c:v>35800</c:v>
                </c:pt>
                <c:pt idx="3216">
                  <c:v>35801</c:v>
                </c:pt>
                <c:pt idx="3217">
                  <c:v>35802</c:v>
                </c:pt>
                <c:pt idx="3218">
                  <c:v>35803</c:v>
                </c:pt>
                <c:pt idx="3219">
                  <c:v>35804</c:v>
                </c:pt>
                <c:pt idx="3220">
                  <c:v>35805</c:v>
                </c:pt>
                <c:pt idx="3221">
                  <c:v>35806</c:v>
                </c:pt>
                <c:pt idx="3222">
                  <c:v>35807</c:v>
                </c:pt>
                <c:pt idx="3223">
                  <c:v>35808</c:v>
                </c:pt>
                <c:pt idx="3224">
                  <c:v>35809</c:v>
                </c:pt>
                <c:pt idx="3225">
                  <c:v>35810</c:v>
                </c:pt>
                <c:pt idx="3226">
                  <c:v>35811</c:v>
                </c:pt>
                <c:pt idx="3227">
                  <c:v>35812</c:v>
                </c:pt>
                <c:pt idx="3228">
                  <c:v>35813</c:v>
                </c:pt>
                <c:pt idx="3229">
                  <c:v>35814</c:v>
                </c:pt>
                <c:pt idx="3230">
                  <c:v>35815</c:v>
                </c:pt>
                <c:pt idx="3231">
                  <c:v>35816</c:v>
                </c:pt>
                <c:pt idx="3232">
                  <c:v>35817</c:v>
                </c:pt>
                <c:pt idx="3233">
                  <c:v>35818</c:v>
                </c:pt>
                <c:pt idx="3234">
                  <c:v>35819</c:v>
                </c:pt>
                <c:pt idx="3235">
                  <c:v>35820</c:v>
                </c:pt>
                <c:pt idx="3236">
                  <c:v>35821</c:v>
                </c:pt>
                <c:pt idx="3237">
                  <c:v>35822</c:v>
                </c:pt>
                <c:pt idx="3238">
                  <c:v>35823</c:v>
                </c:pt>
                <c:pt idx="3239">
                  <c:v>35824</c:v>
                </c:pt>
                <c:pt idx="3240">
                  <c:v>35825</c:v>
                </c:pt>
                <c:pt idx="3241">
                  <c:v>35826</c:v>
                </c:pt>
                <c:pt idx="3242">
                  <c:v>35827</c:v>
                </c:pt>
                <c:pt idx="3243">
                  <c:v>35828</c:v>
                </c:pt>
                <c:pt idx="3244">
                  <c:v>35829</c:v>
                </c:pt>
                <c:pt idx="3245">
                  <c:v>35830</c:v>
                </c:pt>
                <c:pt idx="3246">
                  <c:v>35831</c:v>
                </c:pt>
                <c:pt idx="3247">
                  <c:v>35832</c:v>
                </c:pt>
                <c:pt idx="3248">
                  <c:v>35833</c:v>
                </c:pt>
                <c:pt idx="3249">
                  <c:v>35834</c:v>
                </c:pt>
                <c:pt idx="3250">
                  <c:v>35835</c:v>
                </c:pt>
                <c:pt idx="3251">
                  <c:v>35836</c:v>
                </c:pt>
                <c:pt idx="3252">
                  <c:v>35837</c:v>
                </c:pt>
                <c:pt idx="3253">
                  <c:v>35838</c:v>
                </c:pt>
                <c:pt idx="3254">
                  <c:v>35839</c:v>
                </c:pt>
                <c:pt idx="3255">
                  <c:v>35840</c:v>
                </c:pt>
                <c:pt idx="3256">
                  <c:v>35841</c:v>
                </c:pt>
                <c:pt idx="3257">
                  <c:v>35842</c:v>
                </c:pt>
                <c:pt idx="3258">
                  <c:v>35843</c:v>
                </c:pt>
                <c:pt idx="3259">
                  <c:v>35844</c:v>
                </c:pt>
                <c:pt idx="3260">
                  <c:v>35845</c:v>
                </c:pt>
                <c:pt idx="3261">
                  <c:v>35846</c:v>
                </c:pt>
                <c:pt idx="3262">
                  <c:v>35847</c:v>
                </c:pt>
                <c:pt idx="3263">
                  <c:v>35848</c:v>
                </c:pt>
                <c:pt idx="3264">
                  <c:v>35849</c:v>
                </c:pt>
                <c:pt idx="3265">
                  <c:v>35850</c:v>
                </c:pt>
                <c:pt idx="3266">
                  <c:v>35851</c:v>
                </c:pt>
                <c:pt idx="3267">
                  <c:v>35852</c:v>
                </c:pt>
                <c:pt idx="3268">
                  <c:v>35853</c:v>
                </c:pt>
                <c:pt idx="3269">
                  <c:v>35854</c:v>
                </c:pt>
                <c:pt idx="3270">
                  <c:v>35855</c:v>
                </c:pt>
                <c:pt idx="3271">
                  <c:v>35856</c:v>
                </c:pt>
                <c:pt idx="3272">
                  <c:v>35857</c:v>
                </c:pt>
                <c:pt idx="3273">
                  <c:v>35858</c:v>
                </c:pt>
                <c:pt idx="3274">
                  <c:v>35859</c:v>
                </c:pt>
                <c:pt idx="3275">
                  <c:v>35860</c:v>
                </c:pt>
                <c:pt idx="3276">
                  <c:v>35861</c:v>
                </c:pt>
                <c:pt idx="3277">
                  <c:v>35862</c:v>
                </c:pt>
                <c:pt idx="3278">
                  <c:v>35863</c:v>
                </c:pt>
                <c:pt idx="3279">
                  <c:v>35864</c:v>
                </c:pt>
                <c:pt idx="3280">
                  <c:v>35865</c:v>
                </c:pt>
                <c:pt idx="3281">
                  <c:v>35866</c:v>
                </c:pt>
                <c:pt idx="3282">
                  <c:v>35867</c:v>
                </c:pt>
                <c:pt idx="3283">
                  <c:v>35868</c:v>
                </c:pt>
                <c:pt idx="3284">
                  <c:v>35869</c:v>
                </c:pt>
                <c:pt idx="3285">
                  <c:v>35870</c:v>
                </c:pt>
                <c:pt idx="3286">
                  <c:v>35871</c:v>
                </c:pt>
                <c:pt idx="3287">
                  <c:v>35872</c:v>
                </c:pt>
                <c:pt idx="3288">
                  <c:v>35873</c:v>
                </c:pt>
                <c:pt idx="3289">
                  <c:v>35874</c:v>
                </c:pt>
                <c:pt idx="3290">
                  <c:v>35875</c:v>
                </c:pt>
                <c:pt idx="3291">
                  <c:v>35876</c:v>
                </c:pt>
                <c:pt idx="3292">
                  <c:v>35877</c:v>
                </c:pt>
                <c:pt idx="3293">
                  <c:v>35878</c:v>
                </c:pt>
                <c:pt idx="3294">
                  <c:v>35879</c:v>
                </c:pt>
                <c:pt idx="3295">
                  <c:v>35880</c:v>
                </c:pt>
                <c:pt idx="3296">
                  <c:v>35881</c:v>
                </c:pt>
                <c:pt idx="3297">
                  <c:v>35882</c:v>
                </c:pt>
                <c:pt idx="3298">
                  <c:v>35883</c:v>
                </c:pt>
                <c:pt idx="3299">
                  <c:v>35884</c:v>
                </c:pt>
                <c:pt idx="3300">
                  <c:v>35885</c:v>
                </c:pt>
                <c:pt idx="3301">
                  <c:v>35886</c:v>
                </c:pt>
                <c:pt idx="3302">
                  <c:v>35887</c:v>
                </c:pt>
                <c:pt idx="3303">
                  <c:v>35888</c:v>
                </c:pt>
                <c:pt idx="3304">
                  <c:v>35889</c:v>
                </c:pt>
                <c:pt idx="3305">
                  <c:v>35890</c:v>
                </c:pt>
                <c:pt idx="3306">
                  <c:v>35891</c:v>
                </c:pt>
                <c:pt idx="3307">
                  <c:v>35892</c:v>
                </c:pt>
                <c:pt idx="3308">
                  <c:v>35893</c:v>
                </c:pt>
                <c:pt idx="3309">
                  <c:v>35894</c:v>
                </c:pt>
                <c:pt idx="3310">
                  <c:v>35895</c:v>
                </c:pt>
                <c:pt idx="3311">
                  <c:v>35896</c:v>
                </c:pt>
                <c:pt idx="3312">
                  <c:v>35897</c:v>
                </c:pt>
                <c:pt idx="3313">
                  <c:v>35898</c:v>
                </c:pt>
                <c:pt idx="3314">
                  <c:v>35899</c:v>
                </c:pt>
                <c:pt idx="3315">
                  <c:v>35900</c:v>
                </c:pt>
                <c:pt idx="3316">
                  <c:v>35901</c:v>
                </c:pt>
                <c:pt idx="3317">
                  <c:v>35902</c:v>
                </c:pt>
                <c:pt idx="3318">
                  <c:v>35903</c:v>
                </c:pt>
                <c:pt idx="3319">
                  <c:v>35904</c:v>
                </c:pt>
                <c:pt idx="3320">
                  <c:v>35905</c:v>
                </c:pt>
                <c:pt idx="3321">
                  <c:v>35906</c:v>
                </c:pt>
                <c:pt idx="3322">
                  <c:v>35907</c:v>
                </c:pt>
                <c:pt idx="3323">
                  <c:v>35908</c:v>
                </c:pt>
                <c:pt idx="3324">
                  <c:v>35909</c:v>
                </c:pt>
                <c:pt idx="3325">
                  <c:v>35910</c:v>
                </c:pt>
                <c:pt idx="3326">
                  <c:v>35911</c:v>
                </c:pt>
                <c:pt idx="3327">
                  <c:v>35912</c:v>
                </c:pt>
                <c:pt idx="3328">
                  <c:v>35913</c:v>
                </c:pt>
                <c:pt idx="3329">
                  <c:v>35914</c:v>
                </c:pt>
                <c:pt idx="3330">
                  <c:v>35915</c:v>
                </c:pt>
                <c:pt idx="3331">
                  <c:v>35916</c:v>
                </c:pt>
                <c:pt idx="3332">
                  <c:v>35917</c:v>
                </c:pt>
                <c:pt idx="3333">
                  <c:v>35918</c:v>
                </c:pt>
                <c:pt idx="3334">
                  <c:v>35919</c:v>
                </c:pt>
                <c:pt idx="3335">
                  <c:v>35920</c:v>
                </c:pt>
                <c:pt idx="3336">
                  <c:v>35921</c:v>
                </c:pt>
                <c:pt idx="3337">
                  <c:v>35922</c:v>
                </c:pt>
                <c:pt idx="3338">
                  <c:v>35923</c:v>
                </c:pt>
                <c:pt idx="3339">
                  <c:v>35924</c:v>
                </c:pt>
                <c:pt idx="3340">
                  <c:v>35925</c:v>
                </c:pt>
                <c:pt idx="3341">
                  <c:v>35926</c:v>
                </c:pt>
                <c:pt idx="3342">
                  <c:v>35927</c:v>
                </c:pt>
                <c:pt idx="3343">
                  <c:v>35928</c:v>
                </c:pt>
                <c:pt idx="3344">
                  <c:v>35929</c:v>
                </c:pt>
                <c:pt idx="3345">
                  <c:v>35930</c:v>
                </c:pt>
                <c:pt idx="3346">
                  <c:v>35931</c:v>
                </c:pt>
                <c:pt idx="3347">
                  <c:v>35932</c:v>
                </c:pt>
                <c:pt idx="3348">
                  <c:v>35933</c:v>
                </c:pt>
                <c:pt idx="3349">
                  <c:v>35934</c:v>
                </c:pt>
                <c:pt idx="3350">
                  <c:v>35935</c:v>
                </c:pt>
                <c:pt idx="3351">
                  <c:v>35936</c:v>
                </c:pt>
                <c:pt idx="3352">
                  <c:v>35937</c:v>
                </c:pt>
                <c:pt idx="3353">
                  <c:v>35938</c:v>
                </c:pt>
                <c:pt idx="3354">
                  <c:v>35939</c:v>
                </c:pt>
                <c:pt idx="3355">
                  <c:v>35940</c:v>
                </c:pt>
                <c:pt idx="3356">
                  <c:v>35941</c:v>
                </c:pt>
                <c:pt idx="3357">
                  <c:v>35942</c:v>
                </c:pt>
                <c:pt idx="3358">
                  <c:v>35943</c:v>
                </c:pt>
                <c:pt idx="3359">
                  <c:v>35944</c:v>
                </c:pt>
                <c:pt idx="3360">
                  <c:v>35945</c:v>
                </c:pt>
                <c:pt idx="3361">
                  <c:v>35946</c:v>
                </c:pt>
                <c:pt idx="3362">
                  <c:v>35947</c:v>
                </c:pt>
                <c:pt idx="3363">
                  <c:v>35948</c:v>
                </c:pt>
                <c:pt idx="3364">
                  <c:v>35949</c:v>
                </c:pt>
                <c:pt idx="3365">
                  <c:v>35950</c:v>
                </c:pt>
                <c:pt idx="3366">
                  <c:v>35951</c:v>
                </c:pt>
                <c:pt idx="3367">
                  <c:v>35952</c:v>
                </c:pt>
                <c:pt idx="3368">
                  <c:v>35953</c:v>
                </c:pt>
                <c:pt idx="3369">
                  <c:v>35954</c:v>
                </c:pt>
                <c:pt idx="3370">
                  <c:v>35955</c:v>
                </c:pt>
                <c:pt idx="3371">
                  <c:v>35956</c:v>
                </c:pt>
                <c:pt idx="3372">
                  <c:v>35957</c:v>
                </c:pt>
                <c:pt idx="3373">
                  <c:v>35958</c:v>
                </c:pt>
                <c:pt idx="3374">
                  <c:v>35959</c:v>
                </c:pt>
                <c:pt idx="3375">
                  <c:v>35960</c:v>
                </c:pt>
                <c:pt idx="3376">
                  <c:v>35961</c:v>
                </c:pt>
                <c:pt idx="3377">
                  <c:v>35962</c:v>
                </c:pt>
                <c:pt idx="3378">
                  <c:v>35963</c:v>
                </c:pt>
                <c:pt idx="3379">
                  <c:v>35964</c:v>
                </c:pt>
                <c:pt idx="3380">
                  <c:v>35965</c:v>
                </c:pt>
                <c:pt idx="3381">
                  <c:v>35966</c:v>
                </c:pt>
                <c:pt idx="3382">
                  <c:v>35967</c:v>
                </c:pt>
                <c:pt idx="3383">
                  <c:v>35968</c:v>
                </c:pt>
                <c:pt idx="3384">
                  <c:v>35969</c:v>
                </c:pt>
                <c:pt idx="3385">
                  <c:v>35970</c:v>
                </c:pt>
                <c:pt idx="3386">
                  <c:v>35971</c:v>
                </c:pt>
                <c:pt idx="3387">
                  <c:v>35972</c:v>
                </c:pt>
                <c:pt idx="3388">
                  <c:v>35973</c:v>
                </c:pt>
                <c:pt idx="3389">
                  <c:v>35974</c:v>
                </c:pt>
                <c:pt idx="3390">
                  <c:v>35975</c:v>
                </c:pt>
                <c:pt idx="3391">
                  <c:v>35976</c:v>
                </c:pt>
                <c:pt idx="3392">
                  <c:v>35977</c:v>
                </c:pt>
                <c:pt idx="3393">
                  <c:v>35978</c:v>
                </c:pt>
                <c:pt idx="3394">
                  <c:v>35979</c:v>
                </c:pt>
                <c:pt idx="3395">
                  <c:v>35980</c:v>
                </c:pt>
                <c:pt idx="3396">
                  <c:v>35981</c:v>
                </c:pt>
                <c:pt idx="3397">
                  <c:v>35982</c:v>
                </c:pt>
                <c:pt idx="3398">
                  <c:v>35983</c:v>
                </c:pt>
                <c:pt idx="3399">
                  <c:v>35984</c:v>
                </c:pt>
                <c:pt idx="3400">
                  <c:v>35985</c:v>
                </c:pt>
                <c:pt idx="3401">
                  <c:v>35986</c:v>
                </c:pt>
                <c:pt idx="3402">
                  <c:v>35987</c:v>
                </c:pt>
                <c:pt idx="3403">
                  <c:v>35988</c:v>
                </c:pt>
                <c:pt idx="3404">
                  <c:v>35989</c:v>
                </c:pt>
                <c:pt idx="3405">
                  <c:v>35990</c:v>
                </c:pt>
                <c:pt idx="3406">
                  <c:v>35991</c:v>
                </c:pt>
                <c:pt idx="3407">
                  <c:v>35992</c:v>
                </c:pt>
                <c:pt idx="3408">
                  <c:v>35993</c:v>
                </c:pt>
                <c:pt idx="3409">
                  <c:v>35994</c:v>
                </c:pt>
                <c:pt idx="3410">
                  <c:v>35995</c:v>
                </c:pt>
                <c:pt idx="3411">
                  <c:v>35996</c:v>
                </c:pt>
                <c:pt idx="3412">
                  <c:v>35997</c:v>
                </c:pt>
                <c:pt idx="3413">
                  <c:v>35998</c:v>
                </c:pt>
                <c:pt idx="3414">
                  <c:v>35999</c:v>
                </c:pt>
                <c:pt idx="3415">
                  <c:v>36000</c:v>
                </c:pt>
                <c:pt idx="3416">
                  <c:v>36001</c:v>
                </c:pt>
                <c:pt idx="3417">
                  <c:v>36002</c:v>
                </c:pt>
                <c:pt idx="3418">
                  <c:v>36003</c:v>
                </c:pt>
                <c:pt idx="3419">
                  <c:v>36004</c:v>
                </c:pt>
                <c:pt idx="3420">
                  <c:v>36005</c:v>
                </c:pt>
                <c:pt idx="3421">
                  <c:v>36006</c:v>
                </c:pt>
                <c:pt idx="3422">
                  <c:v>36007</c:v>
                </c:pt>
                <c:pt idx="3423">
                  <c:v>36008</c:v>
                </c:pt>
                <c:pt idx="3424">
                  <c:v>36009</c:v>
                </c:pt>
                <c:pt idx="3425">
                  <c:v>36010</c:v>
                </c:pt>
                <c:pt idx="3426">
                  <c:v>36011</c:v>
                </c:pt>
                <c:pt idx="3427">
                  <c:v>36012</c:v>
                </c:pt>
                <c:pt idx="3428">
                  <c:v>36013</c:v>
                </c:pt>
                <c:pt idx="3429">
                  <c:v>36014</c:v>
                </c:pt>
                <c:pt idx="3430">
                  <c:v>36015</c:v>
                </c:pt>
                <c:pt idx="3431">
                  <c:v>36016</c:v>
                </c:pt>
                <c:pt idx="3432">
                  <c:v>36017</c:v>
                </c:pt>
                <c:pt idx="3433">
                  <c:v>36018</c:v>
                </c:pt>
                <c:pt idx="3434">
                  <c:v>36019</c:v>
                </c:pt>
                <c:pt idx="3435">
                  <c:v>36020</c:v>
                </c:pt>
                <c:pt idx="3436">
                  <c:v>36021</c:v>
                </c:pt>
                <c:pt idx="3437">
                  <c:v>36022</c:v>
                </c:pt>
                <c:pt idx="3438">
                  <c:v>36023</c:v>
                </c:pt>
                <c:pt idx="3439">
                  <c:v>36024</c:v>
                </c:pt>
                <c:pt idx="3440">
                  <c:v>36025</c:v>
                </c:pt>
                <c:pt idx="3441">
                  <c:v>36026</c:v>
                </c:pt>
                <c:pt idx="3442">
                  <c:v>36027</c:v>
                </c:pt>
                <c:pt idx="3443">
                  <c:v>36028</c:v>
                </c:pt>
                <c:pt idx="3444">
                  <c:v>36029</c:v>
                </c:pt>
                <c:pt idx="3445">
                  <c:v>36030</c:v>
                </c:pt>
                <c:pt idx="3446">
                  <c:v>36031</c:v>
                </c:pt>
                <c:pt idx="3447">
                  <c:v>36032</c:v>
                </c:pt>
                <c:pt idx="3448">
                  <c:v>36033</c:v>
                </c:pt>
                <c:pt idx="3449">
                  <c:v>36034</c:v>
                </c:pt>
                <c:pt idx="3450">
                  <c:v>36035</c:v>
                </c:pt>
                <c:pt idx="3451">
                  <c:v>36036</c:v>
                </c:pt>
                <c:pt idx="3452">
                  <c:v>36037</c:v>
                </c:pt>
                <c:pt idx="3453">
                  <c:v>36038</c:v>
                </c:pt>
                <c:pt idx="3454">
                  <c:v>36039</c:v>
                </c:pt>
                <c:pt idx="3455">
                  <c:v>36040</c:v>
                </c:pt>
                <c:pt idx="3456">
                  <c:v>36041</c:v>
                </c:pt>
                <c:pt idx="3457">
                  <c:v>36042</c:v>
                </c:pt>
                <c:pt idx="3458">
                  <c:v>36043</c:v>
                </c:pt>
                <c:pt idx="3459">
                  <c:v>36044</c:v>
                </c:pt>
                <c:pt idx="3460">
                  <c:v>36045</c:v>
                </c:pt>
                <c:pt idx="3461">
                  <c:v>36046</c:v>
                </c:pt>
                <c:pt idx="3462">
                  <c:v>36047</c:v>
                </c:pt>
                <c:pt idx="3463">
                  <c:v>36048</c:v>
                </c:pt>
                <c:pt idx="3464">
                  <c:v>36049</c:v>
                </c:pt>
                <c:pt idx="3465">
                  <c:v>36050</c:v>
                </c:pt>
                <c:pt idx="3466">
                  <c:v>36051</c:v>
                </c:pt>
                <c:pt idx="3467">
                  <c:v>36052</c:v>
                </c:pt>
                <c:pt idx="3468">
                  <c:v>36053</c:v>
                </c:pt>
                <c:pt idx="3469">
                  <c:v>36054</c:v>
                </c:pt>
                <c:pt idx="3470">
                  <c:v>36055</c:v>
                </c:pt>
                <c:pt idx="3471">
                  <c:v>36056</c:v>
                </c:pt>
                <c:pt idx="3472">
                  <c:v>36057</c:v>
                </c:pt>
                <c:pt idx="3473">
                  <c:v>36058</c:v>
                </c:pt>
                <c:pt idx="3474">
                  <c:v>36059</c:v>
                </c:pt>
                <c:pt idx="3475">
                  <c:v>36060</c:v>
                </c:pt>
                <c:pt idx="3476">
                  <c:v>36061</c:v>
                </c:pt>
                <c:pt idx="3477">
                  <c:v>36062</c:v>
                </c:pt>
                <c:pt idx="3478">
                  <c:v>36063</c:v>
                </c:pt>
                <c:pt idx="3479">
                  <c:v>36064</c:v>
                </c:pt>
                <c:pt idx="3480">
                  <c:v>36065</c:v>
                </c:pt>
                <c:pt idx="3481">
                  <c:v>36066</c:v>
                </c:pt>
                <c:pt idx="3482">
                  <c:v>36067</c:v>
                </c:pt>
                <c:pt idx="3483">
                  <c:v>36068</c:v>
                </c:pt>
                <c:pt idx="3484">
                  <c:v>36069</c:v>
                </c:pt>
                <c:pt idx="3485">
                  <c:v>36070</c:v>
                </c:pt>
                <c:pt idx="3486">
                  <c:v>36071</c:v>
                </c:pt>
                <c:pt idx="3487">
                  <c:v>36072</c:v>
                </c:pt>
                <c:pt idx="3488">
                  <c:v>36073</c:v>
                </c:pt>
                <c:pt idx="3489">
                  <c:v>36074</c:v>
                </c:pt>
                <c:pt idx="3490">
                  <c:v>36075</c:v>
                </c:pt>
                <c:pt idx="3491">
                  <c:v>36076</c:v>
                </c:pt>
                <c:pt idx="3492">
                  <c:v>36077</c:v>
                </c:pt>
                <c:pt idx="3493">
                  <c:v>36078</c:v>
                </c:pt>
                <c:pt idx="3494">
                  <c:v>36079</c:v>
                </c:pt>
                <c:pt idx="3495">
                  <c:v>36080</c:v>
                </c:pt>
                <c:pt idx="3496">
                  <c:v>36081</c:v>
                </c:pt>
                <c:pt idx="3497">
                  <c:v>36082</c:v>
                </c:pt>
                <c:pt idx="3498">
                  <c:v>36083</c:v>
                </c:pt>
                <c:pt idx="3499">
                  <c:v>36084</c:v>
                </c:pt>
                <c:pt idx="3500">
                  <c:v>36085</c:v>
                </c:pt>
                <c:pt idx="3501">
                  <c:v>36086</c:v>
                </c:pt>
                <c:pt idx="3502">
                  <c:v>36087</c:v>
                </c:pt>
                <c:pt idx="3503">
                  <c:v>36088</c:v>
                </c:pt>
                <c:pt idx="3504">
                  <c:v>36089</c:v>
                </c:pt>
                <c:pt idx="3505">
                  <c:v>36090</c:v>
                </c:pt>
                <c:pt idx="3506">
                  <c:v>36091</c:v>
                </c:pt>
                <c:pt idx="3507">
                  <c:v>36092</c:v>
                </c:pt>
                <c:pt idx="3508">
                  <c:v>36093</c:v>
                </c:pt>
                <c:pt idx="3509">
                  <c:v>36094</c:v>
                </c:pt>
                <c:pt idx="3510">
                  <c:v>36095</c:v>
                </c:pt>
                <c:pt idx="3511">
                  <c:v>36096</c:v>
                </c:pt>
                <c:pt idx="3512">
                  <c:v>36097</c:v>
                </c:pt>
                <c:pt idx="3513">
                  <c:v>36098</c:v>
                </c:pt>
                <c:pt idx="3514">
                  <c:v>36099</c:v>
                </c:pt>
                <c:pt idx="3515">
                  <c:v>36100</c:v>
                </c:pt>
                <c:pt idx="3516">
                  <c:v>36101</c:v>
                </c:pt>
                <c:pt idx="3517">
                  <c:v>36102</c:v>
                </c:pt>
                <c:pt idx="3518">
                  <c:v>36103</c:v>
                </c:pt>
                <c:pt idx="3519">
                  <c:v>36104</c:v>
                </c:pt>
                <c:pt idx="3520">
                  <c:v>36105</c:v>
                </c:pt>
                <c:pt idx="3521">
                  <c:v>36106</c:v>
                </c:pt>
                <c:pt idx="3522">
                  <c:v>36107</c:v>
                </c:pt>
                <c:pt idx="3523">
                  <c:v>36108</c:v>
                </c:pt>
                <c:pt idx="3524">
                  <c:v>36109</c:v>
                </c:pt>
                <c:pt idx="3525">
                  <c:v>36110</c:v>
                </c:pt>
                <c:pt idx="3526">
                  <c:v>36111</c:v>
                </c:pt>
                <c:pt idx="3527">
                  <c:v>36112</c:v>
                </c:pt>
                <c:pt idx="3528">
                  <c:v>36113</c:v>
                </c:pt>
                <c:pt idx="3529">
                  <c:v>36114</c:v>
                </c:pt>
                <c:pt idx="3530">
                  <c:v>36115</c:v>
                </c:pt>
                <c:pt idx="3531">
                  <c:v>36116</c:v>
                </c:pt>
                <c:pt idx="3532">
                  <c:v>36117</c:v>
                </c:pt>
                <c:pt idx="3533">
                  <c:v>36118</c:v>
                </c:pt>
                <c:pt idx="3534">
                  <c:v>36119</c:v>
                </c:pt>
                <c:pt idx="3535">
                  <c:v>36120</c:v>
                </c:pt>
                <c:pt idx="3536">
                  <c:v>36121</c:v>
                </c:pt>
                <c:pt idx="3537">
                  <c:v>36122</c:v>
                </c:pt>
                <c:pt idx="3538">
                  <c:v>36123</c:v>
                </c:pt>
                <c:pt idx="3539">
                  <c:v>36124</c:v>
                </c:pt>
                <c:pt idx="3540">
                  <c:v>36125</c:v>
                </c:pt>
                <c:pt idx="3541">
                  <c:v>36126</c:v>
                </c:pt>
                <c:pt idx="3542">
                  <c:v>36127</c:v>
                </c:pt>
                <c:pt idx="3543">
                  <c:v>36128</c:v>
                </c:pt>
                <c:pt idx="3544">
                  <c:v>36129</c:v>
                </c:pt>
                <c:pt idx="3545">
                  <c:v>36130</c:v>
                </c:pt>
                <c:pt idx="3546">
                  <c:v>36131</c:v>
                </c:pt>
                <c:pt idx="3547">
                  <c:v>36132</c:v>
                </c:pt>
                <c:pt idx="3548">
                  <c:v>36133</c:v>
                </c:pt>
                <c:pt idx="3549">
                  <c:v>36134</c:v>
                </c:pt>
                <c:pt idx="3550">
                  <c:v>36135</c:v>
                </c:pt>
                <c:pt idx="3551">
                  <c:v>36136</c:v>
                </c:pt>
                <c:pt idx="3552">
                  <c:v>36137</c:v>
                </c:pt>
                <c:pt idx="3553">
                  <c:v>36138</c:v>
                </c:pt>
                <c:pt idx="3554">
                  <c:v>36139</c:v>
                </c:pt>
                <c:pt idx="3555">
                  <c:v>36140</c:v>
                </c:pt>
                <c:pt idx="3556">
                  <c:v>36141</c:v>
                </c:pt>
                <c:pt idx="3557">
                  <c:v>36142</c:v>
                </c:pt>
                <c:pt idx="3558">
                  <c:v>36143</c:v>
                </c:pt>
                <c:pt idx="3559">
                  <c:v>36144</c:v>
                </c:pt>
                <c:pt idx="3560">
                  <c:v>36145</c:v>
                </c:pt>
                <c:pt idx="3561">
                  <c:v>36146</c:v>
                </c:pt>
                <c:pt idx="3562">
                  <c:v>36147</c:v>
                </c:pt>
                <c:pt idx="3563">
                  <c:v>36148</c:v>
                </c:pt>
                <c:pt idx="3564">
                  <c:v>36149</c:v>
                </c:pt>
                <c:pt idx="3565">
                  <c:v>36150</c:v>
                </c:pt>
                <c:pt idx="3566">
                  <c:v>36151</c:v>
                </c:pt>
                <c:pt idx="3567">
                  <c:v>36152</c:v>
                </c:pt>
                <c:pt idx="3568">
                  <c:v>36153</c:v>
                </c:pt>
                <c:pt idx="3569">
                  <c:v>36154</c:v>
                </c:pt>
                <c:pt idx="3570">
                  <c:v>36155</c:v>
                </c:pt>
                <c:pt idx="3571">
                  <c:v>36156</c:v>
                </c:pt>
                <c:pt idx="3572">
                  <c:v>36157</c:v>
                </c:pt>
                <c:pt idx="3573">
                  <c:v>36158</c:v>
                </c:pt>
                <c:pt idx="3574">
                  <c:v>36159</c:v>
                </c:pt>
                <c:pt idx="3575">
                  <c:v>36160</c:v>
                </c:pt>
                <c:pt idx="3576">
                  <c:v>36161</c:v>
                </c:pt>
                <c:pt idx="3577">
                  <c:v>36162</c:v>
                </c:pt>
                <c:pt idx="3578">
                  <c:v>36163</c:v>
                </c:pt>
                <c:pt idx="3579">
                  <c:v>36164</c:v>
                </c:pt>
                <c:pt idx="3580">
                  <c:v>36165</c:v>
                </c:pt>
                <c:pt idx="3581">
                  <c:v>36166</c:v>
                </c:pt>
                <c:pt idx="3582">
                  <c:v>36167</c:v>
                </c:pt>
                <c:pt idx="3583">
                  <c:v>36168</c:v>
                </c:pt>
                <c:pt idx="3584">
                  <c:v>36169</c:v>
                </c:pt>
                <c:pt idx="3585">
                  <c:v>36170</c:v>
                </c:pt>
                <c:pt idx="3586">
                  <c:v>36171</c:v>
                </c:pt>
                <c:pt idx="3587">
                  <c:v>36172</c:v>
                </c:pt>
                <c:pt idx="3588">
                  <c:v>36173</c:v>
                </c:pt>
                <c:pt idx="3589">
                  <c:v>36174</c:v>
                </c:pt>
                <c:pt idx="3590">
                  <c:v>36175</c:v>
                </c:pt>
                <c:pt idx="3591">
                  <c:v>36176</c:v>
                </c:pt>
                <c:pt idx="3592">
                  <c:v>36177</c:v>
                </c:pt>
                <c:pt idx="3593">
                  <c:v>36178</c:v>
                </c:pt>
                <c:pt idx="3594">
                  <c:v>36179</c:v>
                </c:pt>
                <c:pt idx="3595">
                  <c:v>36180</c:v>
                </c:pt>
                <c:pt idx="3596">
                  <c:v>36181</c:v>
                </c:pt>
                <c:pt idx="3597">
                  <c:v>36182</c:v>
                </c:pt>
                <c:pt idx="3598">
                  <c:v>36183</c:v>
                </c:pt>
                <c:pt idx="3599">
                  <c:v>36184</c:v>
                </c:pt>
                <c:pt idx="3600">
                  <c:v>36185</c:v>
                </c:pt>
                <c:pt idx="3601">
                  <c:v>36186</c:v>
                </c:pt>
                <c:pt idx="3602">
                  <c:v>36187</c:v>
                </c:pt>
                <c:pt idx="3603">
                  <c:v>36188</c:v>
                </c:pt>
                <c:pt idx="3604">
                  <c:v>36189</c:v>
                </c:pt>
                <c:pt idx="3605">
                  <c:v>36190</c:v>
                </c:pt>
                <c:pt idx="3606">
                  <c:v>36191</c:v>
                </c:pt>
                <c:pt idx="3607">
                  <c:v>36192</c:v>
                </c:pt>
                <c:pt idx="3608">
                  <c:v>36193</c:v>
                </c:pt>
                <c:pt idx="3609">
                  <c:v>36194</c:v>
                </c:pt>
                <c:pt idx="3610">
                  <c:v>36195</c:v>
                </c:pt>
                <c:pt idx="3611">
                  <c:v>36196</c:v>
                </c:pt>
                <c:pt idx="3612">
                  <c:v>36197</c:v>
                </c:pt>
                <c:pt idx="3613">
                  <c:v>36198</c:v>
                </c:pt>
                <c:pt idx="3614">
                  <c:v>36199</c:v>
                </c:pt>
                <c:pt idx="3615">
                  <c:v>36200</c:v>
                </c:pt>
                <c:pt idx="3616">
                  <c:v>36201</c:v>
                </c:pt>
                <c:pt idx="3617">
                  <c:v>36202</c:v>
                </c:pt>
                <c:pt idx="3618">
                  <c:v>36203</c:v>
                </c:pt>
                <c:pt idx="3619">
                  <c:v>36204</c:v>
                </c:pt>
                <c:pt idx="3620">
                  <c:v>36205</c:v>
                </c:pt>
                <c:pt idx="3621">
                  <c:v>36206</c:v>
                </c:pt>
                <c:pt idx="3622">
                  <c:v>36207</c:v>
                </c:pt>
                <c:pt idx="3623">
                  <c:v>36208</c:v>
                </c:pt>
                <c:pt idx="3624">
                  <c:v>36209</c:v>
                </c:pt>
                <c:pt idx="3625">
                  <c:v>36210</c:v>
                </c:pt>
                <c:pt idx="3626">
                  <c:v>36211</c:v>
                </c:pt>
                <c:pt idx="3627">
                  <c:v>36212</c:v>
                </c:pt>
                <c:pt idx="3628">
                  <c:v>36213</c:v>
                </c:pt>
                <c:pt idx="3629">
                  <c:v>36214</c:v>
                </c:pt>
                <c:pt idx="3630">
                  <c:v>36215</c:v>
                </c:pt>
                <c:pt idx="3631">
                  <c:v>36216</c:v>
                </c:pt>
                <c:pt idx="3632">
                  <c:v>36217</c:v>
                </c:pt>
                <c:pt idx="3633">
                  <c:v>36218</c:v>
                </c:pt>
                <c:pt idx="3634">
                  <c:v>36219</c:v>
                </c:pt>
                <c:pt idx="3635">
                  <c:v>36220</c:v>
                </c:pt>
                <c:pt idx="3636">
                  <c:v>36221</c:v>
                </c:pt>
                <c:pt idx="3637">
                  <c:v>36222</c:v>
                </c:pt>
                <c:pt idx="3638">
                  <c:v>36223</c:v>
                </c:pt>
                <c:pt idx="3639">
                  <c:v>36224</c:v>
                </c:pt>
                <c:pt idx="3640">
                  <c:v>36225</c:v>
                </c:pt>
                <c:pt idx="3641">
                  <c:v>36226</c:v>
                </c:pt>
                <c:pt idx="3642">
                  <c:v>36227</c:v>
                </c:pt>
                <c:pt idx="3643">
                  <c:v>36228</c:v>
                </c:pt>
                <c:pt idx="3644">
                  <c:v>36229</c:v>
                </c:pt>
                <c:pt idx="3645">
                  <c:v>36230</c:v>
                </c:pt>
                <c:pt idx="3646">
                  <c:v>36231</c:v>
                </c:pt>
                <c:pt idx="3647">
                  <c:v>36232</c:v>
                </c:pt>
                <c:pt idx="3648">
                  <c:v>36233</c:v>
                </c:pt>
                <c:pt idx="3649">
                  <c:v>36234</c:v>
                </c:pt>
                <c:pt idx="3650">
                  <c:v>36235</c:v>
                </c:pt>
                <c:pt idx="3651">
                  <c:v>36236</c:v>
                </c:pt>
                <c:pt idx="3652">
                  <c:v>36237</c:v>
                </c:pt>
                <c:pt idx="3653">
                  <c:v>36238</c:v>
                </c:pt>
                <c:pt idx="3654">
                  <c:v>36239</c:v>
                </c:pt>
                <c:pt idx="3655">
                  <c:v>36240</c:v>
                </c:pt>
                <c:pt idx="3656">
                  <c:v>36241</c:v>
                </c:pt>
                <c:pt idx="3657">
                  <c:v>36242</c:v>
                </c:pt>
                <c:pt idx="3658">
                  <c:v>36243</c:v>
                </c:pt>
                <c:pt idx="3659">
                  <c:v>36244</c:v>
                </c:pt>
                <c:pt idx="3660">
                  <c:v>36245</c:v>
                </c:pt>
                <c:pt idx="3661">
                  <c:v>36246</c:v>
                </c:pt>
                <c:pt idx="3662">
                  <c:v>36247</c:v>
                </c:pt>
                <c:pt idx="3663">
                  <c:v>36248</c:v>
                </c:pt>
                <c:pt idx="3664">
                  <c:v>36249</c:v>
                </c:pt>
                <c:pt idx="3665">
                  <c:v>36250</c:v>
                </c:pt>
                <c:pt idx="3666">
                  <c:v>36251</c:v>
                </c:pt>
                <c:pt idx="3667">
                  <c:v>36252</c:v>
                </c:pt>
                <c:pt idx="3668">
                  <c:v>36253</c:v>
                </c:pt>
                <c:pt idx="3669">
                  <c:v>36254</c:v>
                </c:pt>
                <c:pt idx="3670">
                  <c:v>36255</c:v>
                </c:pt>
                <c:pt idx="3671">
                  <c:v>36256</c:v>
                </c:pt>
                <c:pt idx="3672">
                  <c:v>36257</c:v>
                </c:pt>
                <c:pt idx="3673">
                  <c:v>36258</c:v>
                </c:pt>
                <c:pt idx="3674">
                  <c:v>36259</c:v>
                </c:pt>
                <c:pt idx="3675">
                  <c:v>36260</c:v>
                </c:pt>
                <c:pt idx="3676">
                  <c:v>36261</c:v>
                </c:pt>
                <c:pt idx="3677">
                  <c:v>36262</c:v>
                </c:pt>
                <c:pt idx="3678">
                  <c:v>36263</c:v>
                </c:pt>
                <c:pt idx="3679">
                  <c:v>36264</c:v>
                </c:pt>
                <c:pt idx="3680">
                  <c:v>36265</c:v>
                </c:pt>
                <c:pt idx="3681">
                  <c:v>36266</c:v>
                </c:pt>
                <c:pt idx="3682">
                  <c:v>36267</c:v>
                </c:pt>
                <c:pt idx="3683">
                  <c:v>36268</c:v>
                </c:pt>
                <c:pt idx="3684">
                  <c:v>36269</c:v>
                </c:pt>
                <c:pt idx="3685">
                  <c:v>36270</c:v>
                </c:pt>
                <c:pt idx="3686">
                  <c:v>36271</c:v>
                </c:pt>
                <c:pt idx="3687">
                  <c:v>36272</c:v>
                </c:pt>
                <c:pt idx="3688">
                  <c:v>36273</c:v>
                </c:pt>
                <c:pt idx="3689">
                  <c:v>36274</c:v>
                </c:pt>
                <c:pt idx="3690">
                  <c:v>36275</c:v>
                </c:pt>
                <c:pt idx="3691">
                  <c:v>36276</c:v>
                </c:pt>
                <c:pt idx="3692">
                  <c:v>36277</c:v>
                </c:pt>
                <c:pt idx="3693">
                  <c:v>36278</c:v>
                </c:pt>
                <c:pt idx="3694">
                  <c:v>36279</c:v>
                </c:pt>
                <c:pt idx="3695">
                  <c:v>36280</c:v>
                </c:pt>
                <c:pt idx="3696">
                  <c:v>36281</c:v>
                </c:pt>
                <c:pt idx="3697">
                  <c:v>36282</c:v>
                </c:pt>
                <c:pt idx="3698">
                  <c:v>36283</c:v>
                </c:pt>
                <c:pt idx="3699">
                  <c:v>36284</c:v>
                </c:pt>
                <c:pt idx="3700">
                  <c:v>36285</c:v>
                </c:pt>
                <c:pt idx="3701">
                  <c:v>36286</c:v>
                </c:pt>
                <c:pt idx="3702">
                  <c:v>36287</c:v>
                </c:pt>
                <c:pt idx="3703">
                  <c:v>36288</c:v>
                </c:pt>
                <c:pt idx="3704">
                  <c:v>36289</c:v>
                </c:pt>
                <c:pt idx="3705">
                  <c:v>36290</c:v>
                </c:pt>
                <c:pt idx="3706">
                  <c:v>36291</c:v>
                </c:pt>
                <c:pt idx="3707">
                  <c:v>36292</c:v>
                </c:pt>
                <c:pt idx="3708">
                  <c:v>36293</c:v>
                </c:pt>
                <c:pt idx="3709">
                  <c:v>36294</c:v>
                </c:pt>
                <c:pt idx="3710">
                  <c:v>36295</c:v>
                </c:pt>
                <c:pt idx="3711">
                  <c:v>36296</c:v>
                </c:pt>
                <c:pt idx="3712">
                  <c:v>36297</c:v>
                </c:pt>
                <c:pt idx="3713">
                  <c:v>36298</c:v>
                </c:pt>
                <c:pt idx="3714">
                  <c:v>36299</c:v>
                </c:pt>
                <c:pt idx="3715">
                  <c:v>36300</c:v>
                </c:pt>
                <c:pt idx="3716">
                  <c:v>36301</c:v>
                </c:pt>
                <c:pt idx="3717">
                  <c:v>36302</c:v>
                </c:pt>
                <c:pt idx="3718">
                  <c:v>36303</c:v>
                </c:pt>
                <c:pt idx="3719">
                  <c:v>36304</c:v>
                </c:pt>
                <c:pt idx="3720">
                  <c:v>36305</c:v>
                </c:pt>
                <c:pt idx="3721">
                  <c:v>36306</c:v>
                </c:pt>
                <c:pt idx="3722">
                  <c:v>36307</c:v>
                </c:pt>
                <c:pt idx="3723">
                  <c:v>36308</c:v>
                </c:pt>
                <c:pt idx="3724">
                  <c:v>36309</c:v>
                </c:pt>
                <c:pt idx="3725">
                  <c:v>36310</c:v>
                </c:pt>
                <c:pt idx="3726">
                  <c:v>36311</c:v>
                </c:pt>
                <c:pt idx="3727">
                  <c:v>36312</c:v>
                </c:pt>
                <c:pt idx="3728">
                  <c:v>36313</c:v>
                </c:pt>
                <c:pt idx="3729">
                  <c:v>36314</c:v>
                </c:pt>
                <c:pt idx="3730">
                  <c:v>36315</c:v>
                </c:pt>
                <c:pt idx="3731">
                  <c:v>36316</c:v>
                </c:pt>
                <c:pt idx="3732">
                  <c:v>36317</c:v>
                </c:pt>
                <c:pt idx="3733">
                  <c:v>36318</c:v>
                </c:pt>
                <c:pt idx="3734">
                  <c:v>36319</c:v>
                </c:pt>
                <c:pt idx="3735">
                  <c:v>36320</c:v>
                </c:pt>
                <c:pt idx="3736">
                  <c:v>36321</c:v>
                </c:pt>
                <c:pt idx="3737">
                  <c:v>36322</c:v>
                </c:pt>
                <c:pt idx="3738">
                  <c:v>36323</c:v>
                </c:pt>
                <c:pt idx="3739">
                  <c:v>36324</c:v>
                </c:pt>
                <c:pt idx="3740">
                  <c:v>36325</c:v>
                </c:pt>
                <c:pt idx="3741">
                  <c:v>36326</c:v>
                </c:pt>
                <c:pt idx="3742">
                  <c:v>36327</c:v>
                </c:pt>
                <c:pt idx="3743">
                  <c:v>36328</c:v>
                </c:pt>
                <c:pt idx="3744">
                  <c:v>36329</c:v>
                </c:pt>
                <c:pt idx="3745">
                  <c:v>36330</c:v>
                </c:pt>
                <c:pt idx="3746">
                  <c:v>36331</c:v>
                </c:pt>
                <c:pt idx="3747">
                  <c:v>36332</c:v>
                </c:pt>
                <c:pt idx="3748">
                  <c:v>36333</c:v>
                </c:pt>
                <c:pt idx="3749">
                  <c:v>36334</c:v>
                </c:pt>
                <c:pt idx="3750">
                  <c:v>36335</c:v>
                </c:pt>
                <c:pt idx="3751">
                  <c:v>36336</c:v>
                </c:pt>
                <c:pt idx="3752">
                  <c:v>36337</c:v>
                </c:pt>
                <c:pt idx="3753">
                  <c:v>36338</c:v>
                </c:pt>
                <c:pt idx="3754">
                  <c:v>36339</c:v>
                </c:pt>
                <c:pt idx="3755">
                  <c:v>36340</c:v>
                </c:pt>
                <c:pt idx="3756">
                  <c:v>36341</c:v>
                </c:pt>
                <c:pt idx="3757">
                  <c:v>36342</c:v>
                </c:pt>
                <c:pt idx="3758">
                  <c:v>36343</c:v>
                </c:pt>
                <c:pt idx="3759">
                  <c:v>36344</c:v>
                </c:pt>
                <c:pt idx="3760">
                  <c:v>36345</c:v>
                </c:pt>
                <c:pt idx="3761">
                  <c:v>36346</c:v>
                </c:pt>
                <c:pt idx="3762">
                  <c:v>36347</c:v>
                </c:pt>
                <c:pt idx="3763">
                  <c:v>36348</c:v>
                </c:pt>
                <c:pt idx="3764">
                  <c:v>36349</c:v>
                </c:pt>
                <c:pt idx="3765">
                  <c:v>36350</c:v>
                </c:pt>
                <c:pt idx="3766">
                  <c:v>36351</c:v>
                </c:pt>
                <c:pt idx="3767">
                  <c:v>36352</c:v>
                </c:pt>
                <c:pt idx="3768">
                  <c:v>36353</c:v>
                </c:pt>
                <c:pt idx="3769">
                  <c:v>36354</c:v>
                </c:pt>
                <c:pt idx="3770">
                  <c:v>36355</c:v>
                </c:pt>
                <c:pt idx="3771">
                  <c:v>36356</c:v>
                </c:pt>
                <c:pt idx="3772">
                  <c:v>36357</c:v>
                </c:pt>
                <c:pt idx="3773">
                  <c:v>36358</c:v>
                </c:pt>
                <c:pt idx="3774">
                  <c:v>36359</c:v>
                </c:pt>
                <c:pt idx="3775">
                  <c:v>36360</c:v>
                </c:pt>
                <c:pt idx="3776">
                  <c:v>36361</c:v>
                </c:pt>
                <c:pt idx="3777">
                  <c:v>36362</c:v>
                </c:pt>
                <c:pt idx="3778">
                  <c:v>36363</c:v>
                </c:pt>
                <c:pt idx="3779">
                  <c:v>36364</c:v>
                </c:pt>
                <c:pt idx="3780">
                  <c:v>36365</c:v>
                </c:pt>
                <c:pt idx="3781">
                  <c:v>36366</c:v>
                </c:pt>
                <c:pt idx="3782">
                  <c:v>36367</c:v>
                </c:pt>
                <c:pt idx="3783">
                  <c:v>36368</c:v>
                </c:pt>
                <c:pt idx="3784">
                  <c:v>36369</c:v>
                </c:pt>
                <c:pt idx="3785">
                  <c:v>36370</c:v>
                </c:pt>
                <c:pt idx="3786">
                  <c:v>36371</c:v>
                </c:pt>
                <c:pt idx="3787">
                  <c:v>36372</c:v>
                </c:pt>
                <c:pt idx="3788">
                  <c:v>36373</c:v>
                </c:pt>
                <c:pt idx="3789">
                  <c:v>36374</c:v>
                </c:pt>
                <c:pt idx="3790">
                  <c:v>36375</c:v>
                </c:pt>
                <c:pt idx="3791">
                  <c:v>36376</c:v>
                </c:pt>
                <c:pt idx="3792">
                  <c:v>36377</c:v>
                </c:pt>
                <c:pt idx="3793">
                  <c:v>36378</c:v>
                </c:pt>
                <c:pt idx="3794">
                  <c:v>36379</c:v>
                </c:pt>
                <c:pt idx="3795">
                  <c:v>36380</c:v>
                </c:pt>
                <c:pt idx="3796">
                  <c:v>36381</c:v>
                </c:pt>
                <c:pt idx="3797">
                  <c:v>36382</c:v>
                </c:pt>
                <c:pt idx="3798">
                  <c:v>36383</c:v>
                </c:pt>
                <c:pt idx="3799">
                  <c:v>36384</c:v>
                </c:pt>
                <c:pt idx="3800">
                  <c:v>36385</c:v>
                </c:pt>
                <c:pt idx="3801">
                  <c:v>36386</c:v>
                </c:pt>
                <c:pt idx="3802">
                  <c:v>36387</c:v>
                </c:pt>
                <c:pt idx="3803">
                  <c:v>36388</c:v>
                </c:pt>
                <c:pt idx="3804">
                  <c:v>36389</c:v>
                </c:pt>
                <c:pt idx="3805">
                  <c:v>36390</c:v>
                </c:pt>
                <c:pt idx="3806">
                  <c:v>36391</c:v>
                </c:pt>
                <c:pt idx="3807">
                  <c:v>36392</c:v>
                </c:pt>
                <c:pt idx="3808">
                  <c:v>36393</c:v>
                </c:pt>
                <c:pt idx="3809">
                  <c:v>36394</c:v>
                </c:pt>
                <c:pt idx="3810">
                  <c:v>36395</c:v>
                </c:pt>
                <c:pt idx="3811">
                  <c:v>36396</c:v>
                </c:pt>
                <c:pt idx="3812">
                  <c:v>36397</c:v>
                </c:pt>
                <c:pt idx="3813">
                  <c:v>36398</c:v>
                </c:pt>
                <c:pt idx="3814">
                  <c:v>36399</c:v>
                </c:pt>
                <c:pt idx="3815">
                  <c:v>36400</c:v>
                </c:pt>
                <c:pt idx="3816">
                  <c:v>36401</c:v>
                </c:pt>
                <c:pt idx="3817">
                  <c:v>36402</c:v>
                </c:pt>
                <c:pt idx="3818">
                  <c:v>36403</c:v>
                </c:pt>
                <c:pt idx="3819">
                  <c:v>36404</c:v>
                </c:pt>
                <c:pt idx="3820">
                  <c:v>36405</c:v>
                </c:pt>
                <c:pt idx="3821">
                  <c:v>36406</c:v>
                </c:pt>
                <c:pt idx="3822">
                  <c:v>36407</c:v>
                </c:pt>
                <c:pt idx="3823">
                  <c:v>36408</c:v>
                </c:pt>
                <c:pt idx="3824">
                  <c:v>36409</c:v>
                </c:pt>
                <c:pt idx="3825">
                  <c:v>36410</c:v>
                </c:pt>
                <c:pt idx="3826">
                  <c:v>36411</c:v>
                </c:pt>
                <c:pt idx="3827">
                  <c:v>36412</c:v>
                </c:pt>
                <c:pt idx="3828">
                  <c:v>36413</c:v>
                </c:pt>
                <c:pt idx="3829">
                  <c:v>36414</c:v>
                </c:pt>
                <c:pt idx="3830">
                  <c:v>36415</c:v>
                </c:pt>
                <c:pt idx="3831">
                  <c:v>36416</c:v>
                </c:pt>
                <c:pt idx="3832">
                  <c:v>36417</c:v>
                </c:pt>
                <c:pt idx="3833">
                  <c:v>36418</c:v>
                </c:pt>
                <c:pt idx="3834">
                  <c:v>36419</c:v>
                </c:pt>
                <c:pt idx="3835">
                  <c:v>36420</c:v>
                </c:pt>
                <c:pt idx="3836">
                  <c:v>36421</c:v>
                </c:pt>
                <c:pt idx="3837">
                  <c:v>36422</c:v>
                </c:pt>
                <c:pt idx="3838">
                  <c:v>36423</c:v>
                </c:pt>
                <c:pt idx="3839">
                  <c:v>36424</c:v>
                </c:pt>
                <c:pt idx="3840">
                  <c:v>36425</c:v>
                </c:pt>
                <c:pt idx="3841">
                  <c:v>36426</c:v>
                </c:pt>
                <c:pt idx="3842">
                  <c:v>36427</c:v>
                </c:pt>
                <c:pt idx="3843">
                  <c:v>36428</c:v>
                </c:pt>
                <c:pt idx="3844">
                  <c:v>36429</c:v>
                </c:pt>
                <c:pt idx="3845">
                  <c:v>36430</c:v>
                </c:pt>
                <c:pt idx="3846">
                  <c:v>36431</c:v>
                </c:pt>
                <c:pt idx="3847">
                  <c:v>36432</c:v>
                </c:pt>
                <c:pt idx="3848">
                  <c:v>36433</c:v>
                </c:pt>
                <c:pt idx="3849">
                  <c:v>36434</c:v>
                </c:pt>
                <c:pt idx="3850">
                  <c:v>36435</c:v>
                </c:pt>
                <c:pt idx="3851">
                  <c:v>36436</c:v>
                </c:pt>
                <c:pt idx="3852">
                  <c:v>36437</c:v>
                </c:pt>
                <c:pt idx="3853">
                  <c:v>36438</c:v>
                </c:pt>
                <c:pt idx="3854">
                  <c:v>36439</c:v>
                </c:pt>
                <c:pt idx="3855">
                  <c:v>36440</c:v>
                </c:pt>
                <c:pt idx="3856">
                  <c:v>36441</c:v>
                </c:pt>
                <c:pt idx="3857">
                  <c:v>36442</c:v>
                </c:pt>
                <c:pt idx="3858">
                  <c:v>36443</c:v>
                </c:pt>
                <c:pt idx="3859">
                  <c:v>36444</c:v>
                </c:pt>
                <c:pt idx="3860">
                  <c:v>36445</c:v>
                </c:pt>
                <c:pt idx="3861">
                  <c:v>36446</c:v>
                </c:pt>
                <c:pt idx="3862">
                  <c:v>36447</c:v>
                </c:pt>
                <c:pt idx="3863">
                  <c:v>36448</c:v>
                </c:pt>
                <c:pt idx="3864">
                  <c:v>36449</c:v>
                </c:pt>
                <c:pt idx="3865">
                  <c:v>36450</c:v>
                </c:pt>
                <c:pt idx="3866">
                  <c:v>36451</c:v>
                </c:pt>
                <c:pt idx="3867">
                  <c:v>36452</c:v>
                </c:pt>
                <c:pt idx="3868">
                  <c:v>36453</c:v>
                </c:pt>
                <c:pt idx="3869">
                  <c:v>36454</c:v>
                </c:pt>
                <c:pt idx="3870">
                  <c:v>36455</c:v>
                </c:pt>
                <c:pt idx="3871">
                  <c:v>36456</c:v>
                </c:pt>
                <c:pt idx="3872">
                  <c:v>36457</c:v>
                </c:pt>
                <c:pt idx="3873">
                  <c:v>36458</c:v>
                </c:pt>
                <c:pt idx="3874">
                  <c:v>36459</c:v>
                </c:pt>
                <c:pt idx="3875">
                  <c:v>36460</c:v>
                </c:pt>
                <c:pt idx="3876">
                  <c:v>36461</c:v>
                </c:pt>
                <c:pt idx="3877">
                  <c:v>36462</c:v>
                </c:pt>
                <c:pt idx="3878">
                  <c:v>36463</c:v>
                </c:pt>
                <c:pt idx="3879">
                  <c:v>36464</c:v>
                </c:pt>
                <c:pt idx="3880">
                  <c:v>36465</c:v>
                </c:pt>
                <c:pt idx="3881">
                  <c:v>36466</c:v>
                </c:pt>
                <c:pt idx="3882">
                  <c:v>36467</c:v>
                </c:pt>
                <c:pt idx="3883">
                  <c:v>36468</c:v>
                </c:pt>
                <c:pt idx="3884">
                  <c:v>36469</c:v>
                </c:pt>
                <c:pt idx="3885">
                  <c:v>36470</c:v>
                </c:pt>
                <c:pt idx="3886">
                  <c:v>36471</c:v>
                </c:pt>
                <c:pt idx="3887">
                  <c:v>36472</c:v>
                </c:pt>
                <c:pt idx="3888">
                  <c:v>36473</c:v>
                </c:pt>
                <c:pt idx="3889">
                  <c:v>36474</c:v>
                </c:pt>
                <c:pt idx="3890">
                  <c:v>36475</c:v>
                </c:pt>
                <c:pt idx="3891">
                  <c:v>36476</c:v>
                </c:pt>
                <c:pt idx="3892">
                  <c:v>36477</c:v>
                </c:pt>
                <c:pt idx="3893">
                  <c:v>36478</c:v>
                </c:pt>
                <c:pt idx="3894">
                  <c:v>36479</c:v>
                </c:pt>
                <c:pt idx="3895">
                  <c:v>36480</c:v>
                </c:pt>
                <c:pt idx="3896">
                  <c:v>36481</c:v>
                </c:pt>
                <c:pt idx="3897">
                  <c:v>36482</c:v>
                </c:pt>
                <c:pt idx="3898">
                  <c:v>36483</c:v>
                </c:pt>
                <c:pt idx="3899">
                  <c:v>36484</c:v>
                </c:pt>
                <c:pt idx="3900">
                  <c:v>36485</c:v>
                </c:pt>
                <c:pt idx="3901">
                  <c:v>36486</c:v>
                </c:pt>
                <c:pt idx="3902">
                  <c:v>36487</c:v>
                </c:pt>
                <c:pt idx="3903">
                  <c:v>36488</c:v>
                </c:pt>
                <c:pt idx="3904">
                  <c:v>36489</c:v>
                </c:pt>
                <c:pt idx="3905">
                  <c:v>36490</c:v>
                </c:pt>
                <c:pt idx="3906">
                  <c:v>36491</c:v>
                </c:pt>
                <c:pt idx="3907">
                  <c:v>36492</c:v>
                </c:pt>
                <c:pt idx="3908">
                  <c:v>36493</c:v>
                </c:pt>
                <c:pt idx="3909">
                  <c:v>36494</c:v>
                </c:pt>
                <c:pt idx="3910">
                  <c:v>36495</c:v>
                </c:pt>
                <c:pt idx="3911">
                  <c:v>36496</c:v>
                </c:pt>
                <c:pt idx="3912">
                  <c:v>36497</c:v>
                </c:pt>
                <c:pt idx="3913">
                  <c:v>36498</c:v>
                </c:pt>
                <c:pt idx="3914">
                  <c:v>36499</c:v>
                </c:pt>
                <c:pt idx="3915">
                  <c:v>36500</c:v>
                </c:pt>
                <c:pt idx="3916">
                  <c:v>36501</c:v>
                </c:pt>
                <c:pt idx="3917">
                  <c:v>36502</c:v>
                </c:pt>
                <c:pt idx="3918">
                  <c:v>36503</c:v>
                </c:pt>
                <c:pt idx="3919">
                  <c:v>36504</c:v>
                </c:pt>
                <c:pt idx="3920">
                  <c:v>36505</c:v>
                </c:pt>
                <c:pt idx="3921">
                  <c:v>36506</c:v>
                </c:pt>
                <c:pt idx="3922">
                  <c:v>36507</c:v>
                </c:pt>
                <c:pt idx="3923">
                  <c:v>36508</c:v>
                </c:pt>
                <c:pt idx="3924">
                  <c:v>36509</c:v>
                </c:pt>
                <c:pt idx="3925">
                  <c:v>36510</c:v>
                </c:pt>
                <c:pt idx="3926">
                  <c:v>36511</c:v>
                </c:pt>
                <c:pt idx="3927">
                  <c:v>36512</c:v>
                </c:pt>
                <c:pt idx="3928">
                  <c:v>36513</c:v>
                </c:pt>
                <c:pt idx="3929">
                  <c:v>36514</c:v>
                </c:pt>
                <c:pt idx="3930">
                  <c:v>36515</c:v>
                </c:pt>
                <c:pt idx="3931">
                  <c:v>36516</c:v>
                </c:pt>
                <c:pt idx="3932">
                  <c:v>36517</c:v>
                </c:pt>
                <c:pt idx="3933">
                  <c:v>36518</c:v>
                </c:pt>
                <c:pt idx="3934">
                  <c:v>36519</c:v>
                </c:pt>
                <c:pt idx="3935">
                  <c:v>36520</c:v>
                </c:pt>
                <c:pt idx="3936">
                  <c:v>36521</c:v>
                </c:pt>
                <c:pt idx="3937">
                  <c:v>36522</c:v>
                </c:pt>
                <c:pt idx="3938">
                  <c:v>36523</c:v>
                </c:pt>
                <c:pt idx="3939">
                  <c:v>36524</c:v>
                </c:pt>
                <c:pt idx="3940">
                  <c:v>36525</c:v>
                </c:pt>
                <c:pt idx="3941">
                  <c:v>36526</c:v>
                </c:pt>
                <c:pt idx="3942">
                  <c:v>36527</c:v>
                </c:pt>
                <c:pt idx="3943">
                  <c:v>36528</c:v>
                </c:pt>
                <c:pt idx="3944">
                  <c:v>36529</c:v>
                </c:pt>
                <c:pt idx="3945">
                  <c:v>36530</c:v>
                </c:pt>
                <c:pt idx="3946">
                  <c:v>36531</c:v>
                </c:pt>
                <c:pt idx="3947">
                  <c:v>36532</c:v>
                </c:pt>
                <c:pt idx="3948">
                  <c:v>36533</c:v>
                </c:pt>
                <c:pt idx="3949">
                  <c:v>36534</c:v>
                </c:pt>
                <c:pt idx="3950">
                  <c:v>36535</c:v>
                </c:pt>
                <c:pt idx="3951">
                  <c:v>36536</c:v>
                </c:pt>
                <c:pt idx="3952">
                  <c:v>36537</c:v>
                </c:pt>
                <c:pt idx="3953">
                  <c:v>36538</c:v>
                </c:pt>
                <c:pt idx="3954">
                  <c:v>36539</c:v>
                </c:pt>
                <c:pt idx="3955">
                  <c:v>36540</c:v>
                </c:pt>
                <c:pt idx="3956">
                  <c:v>36541</c:v>
                </c:pt>
                <c:pt idx="3957">
                  <c:v>36542</c:v>
                </c:pt>
                <c:pt idx="3958">
                  <c:v>36543</c:v>
                </c:pt>
                <c:pt idx="3959">
                  <c:v>36544</c:v>
                </c:pt>
                <c:pt idx="3960">
                  <c:v>36545</c:v>
                </c:pt>
                <c:pt idx="3961">
                  <c:v>36546</c:v>
                </c:pt>
                <c:pt idx="3962">
                  <c:v>36547</c:v>
                </c:pt>
                <c:pt idx="3963">
                  <c:v>36548</c:v>
                </c:pt>
                <c:pt idx="3964">
                  <c:v>36549</c:v>
                </c:pt>
                <c:pt idx="3965">
                  <c:v>36550</c:v>
                </c:pt>
                <c:pt idx="3966">
                  <c:v>36551</c:v>
                </c:pt>
                <c:pt idx="3967">
                  <c:v>36552</c:v>
                </c:pt>
                <c:pt idx="3968">
                  <c:v>36553</c:v>
                </c:pt>
                <c:pt idx="3969">
                  <c:v>36554</c:v>
                </c:pt>
                <c:pt idx="3970">
                  <c:v>36555</c:v>
                </c:pt>
                <c:pt idx="3971">
                  <c:v>36556</c:v>
                </c:pt>
                <c:pt idx="3972">
                  <c:v>36557</c:v>
                </c:pt>
                <c:pt idx="3973">
                  <c:v>36558</c:v>
                </c:pt>
                <c:pt idx="3974">
                  <c:v>36559</c:v>
                </c:pt>
                <c:pt idx="3975">
                  <c:v>36560</c:v>
                </c:pt>
                <c:pt idx="3976">
                  <c:v>36561</c:v>
                </c:pt>
                <c:pt idx="3977">
                  <c:v>36562</c:v>
                </c:pt>
                <c:pt idx="3978">
                  <c:v>36563</c:v>
                </c:pt>
                <c:pt idx="3979">
                  <c:v>36564</c:v>
                </c:pt>
                <c:pt idx="3980">
                  <c:v>36565</c:v>
                </c:pt>
                <c:pt idx="3981">
                  <c:v>36566</c:v>
                </c:pt>
                <c:pt idx="3982">
                  <c:v>36567</c:v>
                </c:pt>
                <c:pt idx="3983">
                  <c:v>36568</c:v>
                </c:pt>
                <c:pt idx="3984">
                  <c:v>36569</c:v>
                </c:pt>
                <c:pt idx="3985">
                  <c:v>36570</c:v>
                </c:pt>
                <c:pt idx="3986">
                  <c:v>36571</c:v>
                </c:pt>
                <c:pt idx="3987">
                  <c:v>36572</c:v>
                </c:pt>
                <c:pt idx="3988">
                  <c:v>36573</c:v>
                </c:pt>
                <c:pt idx="3989">
                  <c:v>36574</c:v>
                </c:pt>
                <c:pt idx="3990">
                  <c:v>36575</c:v>
                </c:pt>
                <c:pt idx="3991">
                  <c:v>36576</c:v>
                </c:pt>
                <c:pt idx="3992">
                  <c:v>36577</c:v>
                </c:pt>
                <c:pt idx="3993">
                  <c:v>36578</c:v>
                </c:pt>
                <c:pt idx="3994">
                  <c:v>36579</c:v>
                </c:pt>
                <c:pt idx="3995">
                  <c:v>36580</c:v>
                </c:pt>
                <c:pt idx="3996">
                  <c:v>36581</c:v>
                </c:pt>
                <c:pt idx="3997">
                  <c:v>36582</c:v>
                </c:pt>
                <c:pt idx="3998">
                  <c:v>36583</c:v>
                </c:pt>
                <c:pt idx="3999">
                  <c:v>36584</c:v>
                </c:pt>
                <c:pt idx="4000">
                  <c:v>36585</c:v>
                </c:pt>
                <c:pt idx="4001">
                  <c:v>36586</c:v>
                </c:pt>
                <c:pt idx="4002">
                  <c:v>36587</c:v>
                </c:pt>
                <c:pt idx="4003">
                  <c:v>36588</c:v>
                </c:pt>
                <c:pt idx="4004">
                  <c:v>36589</c:v>
                </c:pt>
                <c:pt idx="4005">
                  <c:v>36590</c:v>
                </c:pt>
                <c:pt idx="4006">
                  <c:v>36591</c:v>
                </c:pt>
                <c:pt idx="4007">
                  <c:v>36592</c:v>
                </c:pt>
                <c:pt idx="4008">
                  <c:v>36593</c:v>
                </c:pt>
                <c:pt idx="4009">
                  <c:v>36594</c:v>
                </c:pt>
                <c:pt idx="4010">
                  <c:v>36595</c:v>
                </c:pt>
                <c:pt idx="4011">
                  <c:v>36596</c:v>
                </c:pt>
                <c:pt idx="4012">
                  <c:v>36597</c:v>
                </c:pt>
                <c:pt idx="4013">
                  <c:v>36598</c:v>
                </c:pt>
                <c:pt idx="4014">
                  <c:v>36599</c:v>
                </c:pt>
                <c:pt idx="4015">
                  <c:v>36600</c:v>
                </c:pt>
                <c:pt idx="4016">
                  <c:v>36601</c:v>
                </c:pt>
                <c:pt idx="4017">
                  <c:v>36602</c:v>
                </c:pt>
                <c:pt idx="4018">
                  <c:v>36603</c:v>
                </c:pt>
                <c:pt idx="4019">
                  <c:v>36604</c:v>
                </c:pt>
                <c:pt idx="4020">
                  <c:v>36605</c:v>
                </c:pt>
                <c:pt idx="4021">
                  <c:v>36606</c:v>
                </c:pt>
                <c:pt idx="4022">
                  <c:v>36607</c:v>
                </c:pt>
                <c:pt idx="4023">
                  <c:v>36608</c:v>
                </c:pt>
                <c:pt idx="4024">
                  <c:v>36609</c:v>
                </c:pt>
                <c:pt idx="4025">
                  <c:v>36610</c:v>
                </c:pt>
                <c:pt idx="4026">
                  <c:v>36611</c:v>
                </c:pt>
                <c:pt idx="4027">
                  <c:v>36612</c:v>
                </c:pt>
                <c:pt idx="4028">
                  <c:v>36613</c:v>
                </c:pt>
                <c:pt idx="4029">
                  <c:v>36614</c:v>
                </c:pt>
                <c:pt idx="4030">
                  <c:v>36615</c:v>
                </c:pt>
                <c:pt idx="4031">
                  <c:v>36616</c:v>
                </c:pt>
                <c:pt idx="4032">
                  <c:v>36617</c:v>
                </c:pt>
                <c:pt idx="4033">
                  <c:v>36618</c:v>
                </c:pt>
                <c:pt idx="4034">
                  <c:v>36619</c:v>
                </c:pt>
                <c:pt idx="4035">
                  <c:v>36620</c:v>
                </c:pt>
                <c:pt idx="4036">
                  <c:v>36621</c:v>
                </c:pt>
                <c:pt idx="4037">
                  <c:v>36622</c:v>
                </c:pt>
                <c:pt idx="4038">
                  <c:v>36623</c:v>
                </c:pt>
                <c:pt idx="4039">
                  <c:v>36624</c:v>
                </c:pt>
                <c:pt idx="4040">
                  <c:v>36625</c:v>
                </c:pt>
                <c:pt idx="4041">
                  <c:v>36626</c:v>
                </c:pt>
                <c:pt idx="4042">
                  <c:v>36627</c:v>
                </c:pt>
                <c:pt idx="4043">
                  <c:v>36628</c:v>
                </c:pt>
                <c:pt idx="4044">
                  <c:v>36629</c:v>
                </c:pt>
                <c:pt idx="4045">
                  <c:v>36630</c:v>
                </c:pt>
                <c:pt idx="4046">
                  <c:v>36631</c:v>
                </c:pt>
                <c:pt idx="4047">
                  <c:v>36632</c:v>
                </c:pt>
                <c:pt idx="4048">
                  <c:v>36633</c:v>
                </c:pt>
                <c:pt idx="4049">
                  <c:v>36634</c:v>
                </c:pt>
                <c:pt idx="4050">
                  <c:v>36635</c:v>
                </c:pt>
                <c:pt idx="4051">
                  <c:v>36636</c:v>
                </c:pt>
                <c:pt idx="4052">
                  <c:v>36637</c:v>
                </c:pt>
                <c:pt idx="4053">
                  <c:v>36638</c:v>
                </c:pt>
                <c:pt idx="4054">
                  <c:v>36639</c:v>
                </c:pt>
                <c:pt idx="4055">
                  <c:v>36640</c:v>
                </c:pt>
                <c:pt idx="4056">
                  <c:v>36641</c:v>
                </c:pt>
                <c:pt idx="4057">
                  <c:v>36642</c:v>
                </c:pt>
                <c:pt idx="4058">
                  <c:v>36643</c:v>
                </c:pt>
                <c:pt idx="4059">
                  <c:v>36644</c:v>
                </c:pt>
                <c:pt idx="4060">
                  <c:v>36645</c:v>
                </c:pt>
                <c:pt idx="4061">
                  <c:v>36646</c:v>
                </c:pt>
                <c:pt idx="4062">
                  <c:v>36647</c:v>
                </c:pt>
                <c:pt idx="4063">
                  <c:v>36648</c:v>
                </c:pt>
                <c:pt idx="4064">
                  <c:v>36649</c:v>
                </c:pt>
                <c:pt idx="4065">
                  <c:v>36650</c:v>
                </c:pt>
                <c:pt idx="4066">
                  <c:v>36651</c:v>
                </c:pt>
                <c:pt idx="4067">
                  <c:v>36652</c:v>
                </c:pt>
                <c:pt idx="4068">
                  <c:v>36653</c:v>
                </c:pt>
                <c:pt idx="4069">
                  <c:v>36654</c:v>
                </c:pt>
                <c:pt idx="4070">
                  <c:v>36655</c:v>
                </c:pt>
                <c:pt idx="4071">
                  <c:v>36656</c:v>
                </c:pt>
                <c:pt idx="4072">
                  <c:v>36657</c:v>
                </c:pt>
                <c:pt idx="4073">
                  <c:v>36658</c:v>
                </c:pt>
                <c:pt idx="4074">
                  <c:v>36659</c:v>
                </c:pt>
                <c:pt idx="4075">
                  <c:v>36660</c:v>
                </c:pt>
                <c:pt idx="4076">
                  <c:v>36661</c:v>
                </c:pt>
                <c:pt idx="4077">
                  <c:v>36662</c:v>
                </c:pt>
                <c:pt idx="4078">
                  <c:v>36663</c:v>
                </c:pt>
                <c:pt idx="4079">
                  <c:v>36664</c:v>
                </c:pt>
                <c:pt idx="4080">
                  <c:v>36665</c:v>
                </c:pt>
                <c:pt idx="4081">
                  <c:v>36666</c:v>
                </c:pt>
                <c:pt idx="4082">
                  <c:v>36667</c:v>
                </c:pt>
                <c:pt idx="4083">
                  <c:v>36668</c:v>
                </c:pt>
                <c:pt idx="4084">
                  <c:v>36669</c:v>
                </c:pt>
                <c:pt idx="4085">
                  <c:v>36670</c:v>
                </c:pt>
                <c:pt idx="4086">
                  <c:v>36671</c:v>
                </c:pt>
                <c:pt idx="4087">
                  <c:v>36672</c:v>
                </c:pt>
                <c:pt idx="4088">
                  <c:v>36673</c:v>
                </c:pt>
                <c:pt idx="4089">
                  <c:v>36674</c:v>
                </c:pt>
                <c:pt idx="4090">
                  <c:v>36675</c:v>
                </c:pt>
                <c:pt idx="4091">
                  <c:v>36676</c:v>
                </c:pt>
                <c:pt idx="4092">
                  <c:v>36677</c:v>
                </c:pt>
                <c:pt idx="4093">
                  <c:v>36678</c:v>
                </c:pt>
                <c:pt idx="4094">
                  <c:v>36679</c:v>
                </c:pt>
                <c:pt idx="4095">
                  <c:v>36680</c:v>
                </c:pt>
                <c:pt idx="4096">
                  <c:v>36681</c:v>
                </c:pt>
                <c:pt idx="4097">
                  <c:v>36682</c:v>
                </c:pt>
                <c:pt idx="4098">
                  <c:v>36683</c:v>
                </c:pt>
                <c:pt idx="4099">
                  <c:v>36684</c:v>
                </c:pt>
                <c:pt idx="4100">
                  <c:v>36685</c:v>
                </c:pt>
                <c:pt idx="4101">
                  <c:v>36686</c:v>
                </c:pt>
                <c:pt idx="4102">
                  <c:v>36687</c:v>
                </c:pt>
                <c:pt idx="4103">
                  <c:v>36688</c:v>
                </c:pt>
                <c:pt idx="4104">
                  <c:v>36689</c:v>
                </c:pt>
                <c:pt idx="4105">
                  <c:v>36690</c:v>
                </c:pt>
                <c:pt idx="4106">
                  <c:v>36691</c:v>
                </c:pt>
                <c:pt idx="4107">
                  <c:v>36692</c:v>
                </c:pt>
                <c:pt idx="4108">
                  <c:v>36693</c:v>
                </c:pt>
                <c:pt idx="4109">
                  <c:v>36694</c:v>
                </c:pt>
                <c:pt idx="4110">
                  <c:v>36695</c:v>
                </c:pt>
                <c:pt idx="4111">
                  <c:v>36696</c:v>
                </c:pt>
                <c:pt idx="4112">
                  <c:v>36697</c:v>
                </c:pt>
                <c:pt idx="4113">
                  <c:v>36698</c:v>
                </c:pt>
                <c:pt idx="4114">
                  <c:v>36699</c:v>
                </c:pt>
                <c:pt idx="4115">
                  <c:v>36700</c:v>
                </c:pt>
                <c:pt idx="4116">
                  <c:v>36701</c:v>
                </c:pt>
                <c:pt idx="4117">
                  <c:v>36702</c:v>
                </c:pt>
                <c:pt idx="4118">
                  <c:v>36703</c:v>
                </c:pt>
                <c:pt idx="4119">
                  <c:v>36704</c:v>
                </c:pt>
                <c:pt idx="4120">
                  <c:v>36705</c:v>
                </c:pt>
                <c:pt idx="4121">
                  <c:v>36706</c:v>
                </c:pt>
                <c:pt idx="4122">
                  <c:v>36707</c:v>
                </c:pt>
                <c:pt idx="4123">
                  <c:v>36708</c:v>
                </c:pt>
                <c:pt idx="4124">
                  <c:v>36709</c:v>
                </c:pt>
                <c:pt idx="4125">
                  <c:v>36710</c:v>
                </c:pt>
                <c:pt idx="4126">
                  <c:v>36711</c:v>
                </c:pt>
                <c:pt idx="4127">
                  <c:v>36712</c:v>
                </c:pt>
                <c:pt idx="4128">
                  <c:v>36713</c:v>
                </c:pt>
                <c:pt idx="4129">
                  <c:v>36714</c:v>
                </c:pt>
                <c:pt idx="4130">
                  <c:v>36715</c:v>
                </c:pt>
                <c:pt idx="4131">
                  <c:v>36716</c:v>
                </c:pt>
                <c:pt idx="4132">
                  <c:v>36717</c:v>
                </c:pt>
                <c:pt idx="4133">
                  <c:v>36718</c:v>
                </c:pt>
                <c:pt idx="4134">
                  <c:v>36719</c:v>
                </c:pt>
                <c:pt idx="4135">
                  <c:v>36720</c:v>
                </c:pt>
                <c:pt idx="4136">
                  <c:v>36721</c:v>
                </c:pt>
                <c:pt idx="4137">
                  <c:v>36722</c:v>
                </c:pt>
                <c:pt idx="4138">
                  <c:v>36723</c:v>
                </c:pt>
                <c:pt idx="4139">
                  <c:v>36724</c:v>
                </c:pt>
                <c:pt idx="4140">
                  <c:v>36725</c:v>
                </c:pt>
                <c:pt idx="4141">
                  <c:v>36726</c:v>
                </c:pt>
                <c:pt idx="4142">
                  <c:v>36727</c:v>
                </c:pt>
                <c:pt idx="4143">
                  <c:v>36728</c:v>
                </c:pt>
                <c:pt idx="4144">
                  <c:v>36729</c:v>
                </c:pt>
                <c:pt idx="4145">
                  <c:v>36730</c:v>
                </c:pt>
                <c:pt idx="4146">
                  <c:v>36731</c:v>
                </c:pt>
                <c:pt idx="4147">
                  <c:v>36732</c:v>
                </c:pt>
                <c:pt idx="4148">
                  <c:v>36733</c:v>
                </c:pt>
                <c:pt idx="4149">
                  <c:v>36734</c:v>
                </c:pt>
                <c:pt idx="4150">
                  <c:v>36735</c:v>
                </c:pt>
                <c:pt idx="4151">
                  <c:v>36736</c:v>
                </c:pt>
                <c:pt idx="4152">
                  <c:v>36737</c:v>
                </c:pt>
                <c:pt idx="4153">
                  <c:v>36738</c:v>
                </c:pt>
                <c:pt idx="4154">
                  <c:v>36739</c:v>
                </c:pt>
                <c:pt idx="4155">
                  <c:v>36740</c:v>
                </c:pt>
                <c:pt idx="4156">
                  <c:v>36741</c:v>
                </c:pt>
                <c:pt idx="4157">
                  <c:v>36742</c:v>
                </c:pt>
                <c:pt idx="4158">
                  <c:v>36743</c:v>
                </c:pt>
                <c:pt idx="4159">
                  <c:v>36744</c:v>
                </c:pt>
                <c:pt idx="4160">
                  <c:v>36745</c:v>
                </c:pt>
                <c:pt idx="4161">
                  <c:v>36746</c:v>
                </c:pt>
                <c:pt idx="4162">
                  <c:v>36747</c:v>
                </c:pt>
                <c:pt idx="4163">
                  <c:v>36748</c:v>
                </c:pt>
                <c:pt idx="4164">
                  <c:v>36749</c:v>
                </c:pt>
                <c:pt idx="4165">
                  <c:v>36750</c:v>
                </c:pt>
                <c:pt idx="4166">
                  <c:v>36751</c:v>
                </c:pt>
                <c:pt idx="4167">
                  <c:v>36752</c:v>
                </c:pt>
                <c:pt idx="4168">
                  <c:v>36753</c:v>
                </c:pt>
                <c:pt idx="4169">
                  <c:v>36754</c:v>
                </c:pt>
                <c:pt idx="4170">
                  <c:v>36755</c:v>
                </c:pt>
                <c:pt idx="4171">
                  <c:v>36756</c:v>
                </c:pt>
                <c:pt idx="4172">
                  <c:v>36757</c:v>
                </c:pt>
                <c:pt idx="4173">
                  <c:v>36758</c:v>
                </c:pt>
                <c:pt idx="4174">
                  <c:v>36759</c:v>
                </c:pt>
                <c:pt idx="4175">
                  <c:v>36760</c:v>
                </c:pt>
                <c:pt idx="4176">
                  <c:v>36761</c:v>
                </c:pt>
                <c:pt idx="4177">
                  <c:v>36762</c:v>
                </c:pt>
                <c:pt idx="4178">
                  <c:v>36763</c:v>
                </c:pt>
                <c:pt idx="4179">
                  <c:v>36764</c:v>
                </c:pt>
                <c:pt idx="4180">
                  <c:v>36765</c:v>
                </c:pt>
                <c:pt idx="4181">
                  <c:v>36766</c:v>
                </c:pt>
                <c:pt idx="4182">
                  <c:v>36767</c:v>
                </c:pt>
                <c:pt idx="4183">
                  <c:v>36768</c:v>
                </c:pt>
                <c:pt idx="4184">
                  <c:v>36769</c:v>
                </c:pt>
                <c:pt idx="4185">
                  <c:v>36770</c:v>
                </c:pt>
                <c:pt idx="4186">
                  <c:v>36771</c:v>
                </c:pt>
                <c:pt idx="4187">
                  <c:v>36772</c:v>
                </c:pt>
                <c:pt idx="4188">
                  <c:v>36773</c:v>
                </c:pt>
                <c:pt idx="4189">
                  <c:v>36774</c:v>
                </c:pt>
                <c:pt idx="4190">
                  <c:v>36775</c:v>
                </c:pt>
                <c:pt idx="4191">
                  <c:v>36776</c:v>
                </c:pt>
                <c:pt idx="4192">
                  <c:v>36777</c:v>
                </c:pt>
                <c:pt idx="4193">
                  <c:v>36778</c:v>
                </c:pt>
                <c:pt idx="4194">
                  <c:v>36779</c:v>
                </c:pt>
                <c:pt idx="4195">
                  <c:v>36780</c:v>
                </c:pt>
                <c:pt idx="4196">
                  <c:v>36781</c:v>
                </c:pt>
                <c:pt idx="4197">
                  <c:v>36782</c:v>
                </c:pt>
                <c:pt idx="4198">
                  <c:v>36783</c:v>
                </c:pt>
                <c:pt idx="4199">
                  <c:v>36784</c:v>
                </c:pt>
                <c:pt idx="4200">
                  <c:v>36785</c:v>
                </c:pt>
                <c:pt idx="4201">
                  <c:v>36786</c:v>
                </c:pt>
                <c:pt idx="4202">
                  <c:v>36787</c:v>
                </c:pt>
                <c:pt idx="4203">
                  <c:v>36788</c:v>
                </c:pt>
                <c:pt idx="4204">
                  <c:v>36789</c:v>
                </c:pt>
                <c:pt idx="4205">
                  <c:v>36790</c:v>
                </c:pt>
                <c:pt idx="4206">
                  <c:v>36791</c:v>
                </c:pt>
                <c:pt idx="4207">
                  <c:v>36792</c:v>
                </c:pt>
                <c:pt idx="4208">
                  <c:v>36793</c:v>
                </c:pt>
                <c:pt idx="4209">
                  <c:v>36794</c:v>
                </c:pt>
                <c:pt idx="4210">
                  <c:v>36795</c:v>
                </c:pt>
                <c:pt idx="4211">
                  <c:v>36796</c:v>
                </c:pt>
                <c:pt idx="4212">
                  <c:v>36797</c:v>
                </c:pt>
                <c:pt idx="4213">
                  <c:v>36798</c:v>
                </c:pt>
                <c:pt idx="4214">
                  <c:v>36799</c:v>
                </c:pt>
                <c:pt idx="4215">
                  <c:v>36800</c:v>
                </c:pt>
                <c:pt idx="4216">
                  <c:v>36801</c:v>
                </c:pt>
                <c:pt idx="4217">
                  <c:v>36802</c:v>
                </c:pt>
                <c:pt idx="4218">
                  <c:v>36803</c:v>
                </c:pt>
                <c:pt idx="4219">
                  <c:v>36804</c:v>
                </c:pt>
                <c:pt idx="4220">
                  <c:v>36805</c:v>
                </c:pt>
                <c:pt idx="4221">
                  <c:v>36806</c:v>
                </c:pt>
                <c:pt idx="4222">
                  <c:v>36807</c:v>
                </c:pt>
                <c:pt idx="4223">
                  <c:v>36808</c:v>
                </c:pt>
                <c:pt idx="4224">
                  <c:v>36809</c:v>
                </c:pt>
                <c:pt idx="4225">
                  <c:v>36810</c:v>
                </c:pt>
                <c:pt idx="4226">
                  <c:v>36811</c:v>
                </c:pt>
                <c:pt idx="4227">
                  <c:v>36812</c:v>
                </c:pt>
                <c:pt idx="4228">
                  <c:v>36813</c:v>
                </c:pt>
                <c:pt idx="4229">
                  <c:v>36814</c:v>
                </c:pt>
                <c:pt idx="4230">
                  <c:v>36815</c:v>
                </c:pt>
                <c:pt idx="4231">
                  <c:v>36816</c:v>
                </c:pt>
                <c:pt idx="4232">
                  <c:v>36817</c:v>
                </c:pt>
                <c:pt idx="4233">
                  <c:v>36818</c:v>
                </c:pt>
                <c:pt idx="4234">
                  <c:v>36819</c:v>
                </c:pt>
                <c:pt idx="4235">
                  <c:v>36820</c:v>
                </c:pt>
                <c:pt idx="4236">
                  <c:v>36821</c:v>
                </c:pt>
                <c:pt idx="4237">
                  <c:v>36822</c:v>
                </c:pt>
                <c:pt idx="4238">
                  <c:v>36823</c:v>
                </c:pt>
                <c:pt idx="4239">
                  <c:v>36824</c:v>
                </c:pt>
                <c:pt idx="4240">
                  <c:v>36825</c:v>
                </c:pt>
                <c:pt idx="4241">
                  <c:v>36826</c:v>
                </c:pt>
                <c:pt idx="4242">
                  <c:v>36827</c:v>
                </c:pt>
                <c:pt idx="4243">
                  <c:v>36828</c:v>
                </c:pt>
                <c:pt idx="4244">
                  <c:v>36829</c:v>
                </c:pt>
                <c:pt idx="4245">
                  <c:v>36830</c:v>
                </c:pt>
                <c:pt idx="4246">
                  <c:v>36831</c:v>
                </c:pt>
                <c:pt idx="4247">
                  <c:v>36832</c:v>
                </c:pt>
                <c:pt idx="4248">
                  <c:v>36833</c:v>
                </c:pt>
                <c:pt idx="4249">
                  <c:v>36834</c:v>
                </c:pt>
                <c:pt idx="4250">
                  <c:v>36835</c:v>
                </c:pt>
                <c:pt idx="4251">
                  <c:v>36836</c:v>
                </c:pt>
                <c:pt idx="4252">
                  <c:v>36837</c:v>
                </c:pt>
                <c:pt idx="4253">
                  <c:v>36838</c:v>
                </c:pt>
                <c:pt idx="4254">
                  <c:v>36839</c:v>
                </c:pt>
                <c:pt idx="4255">
                  <c:v>36840</c:v>
                </c:pt>
                <c:pt idx="4256">
                  <c:v>36841</c:v>
                </c:pt>
                <c:pt idx="4257">
                  <c:v>36842</c:v>
                </c:pt>
                <c:pt idx="4258">
                  <c:v>36843</c:v>
                </c:pt>
                <c:pt idx="4259">
                  <c:v>36844</c:v>
                </c:pt>
                <c:pt idx="4260">
                  <c:v>36845</c:v>
                </c:pt>
                <c:pt idx="4261">
                  <c:v>36846</c:v>
                </c:pt>
                <c:pt idx="4262">
                  <c:v>36847</c:v>
                </c:pt>
                <c:pt idx="4263">
                  <c:v>36848</c:v>
                </c:pt>
                <c:pt idx="4264">
                  <c:v>36849</c:v>
                </c:pt>
                <c:pt idx="4265">
                  <c:v>36850</c:v>
                </c:pt>
                <c:pt idx="4266">
                  <c:v>36851</c:v>
                </c:pt>
                <c:pt idx="4267">
                  <c:v>36852</c:v>
                </c:pt>
                <c:pt idx="4268">
                  <c:v>36853</c:v>
                </c:pt>
                <c:pt idx="4269">
                  <c:v>36854</c:v>
                </c:pt>
                <c:pt idx="4270">
                  <c:v>36855</c:v>
                </c:pt>
                <c:pt idx="4271">
                  <c:v>36856</c:v>
                </c:pt>
                <c:pt idx="4272">
                  <c:v>36857</c:v>
                </c:pt>
                <c:pt idx="4273">
                  <c:v>36858</c:v>
                </c:pt>
                <c:pt idx="4274">
                  <c:v>36859</c:v>
                </c:pt>
                <c:pt idx="4275">
                  <c:v>36860</c:v>
                </c:pt>
                <c:pt idx="4276">
                  <c:v>36861</c:v>
                </c:pt>
                <c:pt idx="4277">
                  <c:v>36862</c:v>
                </c:pt>
                <c:pt idx="4278">
                  <c:v>36863</c:v>
                </c:pt>
                <c:pt idx="4279">
                  <c:v>36864</c:v>
                </c:pt>
                <c:pt idx="4280">
                  <c:v>36865</c:v>
                </c:pt>
                <c:pt idx="4281">
                  <c:v>36866</c:v>
                </c:pt>
                <c:pt idx="4282">
                  <c:v>36867</c:v>
                </c:pt>
                <c:pt idx="4283">
                  <c:v>36868</c:v>
                </c:pt>
                <c:pt idx="4284">
                  <c:v>36869</c:v>
                </c:pt>
                <c:pt idx="4285">
                  <c:v>36870</c:v>
                </c:pt>
                <c:pt idx="4286">
                  <c:v>36871</c:v>
                </c:pt>
                <c:pt idx="4287">
                  <c:v>36872</c:v>
                </c:pt>
                <c:pt idx="4288">
                  <c:v>36873</c:v>
                </c:pt>
                <c:pt idx="4289">
                  <c:v>36874</c:v>
                </c:pt>
                <c:pt idx="4290">
                  <c:v>36875</c:v>
                </c:pt>
                <c:pt idx="4291">
                  <c:v>36876</c:v>
                </c:pt>
                <c:pt idx="4292">
                  <c:v>36877</c:v>
                </c:pt>
                <c:pt idx="4293">
                  <c:v>36878</c:v>
                </c:pt>
                <c:pt idx="4294">
                  <c:v>36879</c:v>
                </c:pt>
                <c:pt idx="4295">
                  <c:v>36880</c:v>
                </c:pt>
                <c:pt idx="4296">
                  <c:v>36881</c:v>
                </c:pt>
                <c:pt idx="4297">
                  <c:v>36882</c:v>
                </c:pt>
                <c:pt idx="4298">
                  <c:v>36883</c:v>
                </c:pt>
                <c:pt idx="4299">
                  <c:v>36884</c:v>
                </c:pt>
                <c:pt idx="4300">
                  <c:v>36885</c:v>
                </c:pt>
                <c:pt idx="4301">
                  <c:v>36886</c:v>
                </c:pt>
                <c:pt idx="4302">
                  <c:v>36887</c:v>
                </c:pt>
                <c:pt idx="4303">
                  <c:v>36888</c:v>
                </c:pt>
                <c:pt idx="4304">
                  <c:v>36889</c:v>
                </c:pt>
                <c:pt idx="4305">
                  <c:v>36890</c:v>
                </c:pt>
                <c:pt idx="4306">
                  <c:v>36891</c:v>
                </c:pt>
                <c:pt idx="4307">
                  <c:v>36892</c:v>
                </c:pt>
                <c:pt idx="4308">
                  <c:v>36893</c:v>
                </c:pt>
                <c:pt idx="4309">
                  <c:v>36894</c:v>
                </c:pt>
                <c:pt idx="4310">
                  <c:v>36895</c:v>
                </c:pt>
                <c:pt idx="4311">
                  <c:v>36896</c:v>
                </c:pt>
                <c:pt idx="4312">
                  <c:v>36897</c:v>
                </c:pt>
                <c:pt idx="4313">
                  <c:v>36898</c:v>
                </c:pt>
                <c:pt idx="4314">
                  <c:v>36899</c:v>
                </c:pt>
                <c:pt idx="4315">
                  <c:v>36900</c:v>
                </c:pt>
                <c:pt idx="4316">
                  <c:v>36901</c:v>
                </c:pt>
                <c:pt idx="4317">
                  <c:v>36902</c:v>
                </c:pt>
                <c:pt idx="4318">
                  <c:v>36903</c:v>
                </c:pt>
                <c:pt idx="4319">
                  <c:v>36904</c:v>
                </c:pt>
                <c:pt idx="4320">
                  <c:v>36905</c:v>
                </c:pt>
                <c:pt idx="4321">
                  <c:v>36906</c:v>
                </c:pt>
                <c:pt idx="4322">
                  <c:v>36907</c:v>
                </c:pt>
                <c:pt idx="4323">
                  <c:v>36908</c:v>
                </c:pt>
                <c:pt idx="4324">
                  <c:v>36909</c:v>
                </c:pt>
                <c:pt idx="4325">
                  <c:v>36910</c:v>
                </c:pt>
                <c:pt idx="4326">
                  <c:v>36911</c:v>
                </c:pt>
                <c:pt idx="4327">
                  <c:v>36912</c:v>
                </c:pt>
                <c:pt idx="4328">
                  <c:v>36913</c:v>
                </c:pt>
                <c:pt idx="4329">
                  <c:v>36914</c:v>
                </c:pt>
                <c:pt idx="4330">
                  <c:v>36915</c:v>
                </c:pt>
                <c:pt idx="4331">
                  <c:v>36916</c:v>
                </c:pt>
                <c:pt idx="4332">
                  <c:v>36917</c:v>
                </c:pt>
                <c:pt idx="4333">
                  <c:v>36918</c:v>
                </c:pt>
                <c:pt idx="4334">
                  <c:v>36919</c:v>
                </c:pt>
                <c:pt idx="4335">
                  <c:v>36920</c:v>
                </c:pt>
                <c:pt idx="4336">
                  <c:v>36921</c:v>
                </c:pt>
                <c:pt idx="4337">
                  <c:v>36922</c:v>
                </c:pt>
                <c:pt idx="4338">
                  <c:v>36923</c:v>
                </c:pt>
                <c:pt idx="4339">
                  <c:v>36924</c:v>
                </c:pt>
                <c:pt idx="4340">
                  <c:v>36925</c:v>
                </c:pt>
                <c:pt idx="4341">
                  <c:v>36926</c:v>
                </c:pt>
                <c:pt idx="4342">
                  <c:v>36927</c:v>
                </c:pt>
                <c:pt idx="4343">
                  <c:v>36928</c:v>
                </c:pt>
                <c:pt idx="4344">
                  <c:v>36929</c:v>
                </c:pt>
                <c:pt idx="4345">
                  <c:v>36930</c:v>
                </c:pt>
                <c:pt idx="4346">
                  <c:v>36931</c:v>
                </c:pt>
                <c:pt idx="4347">
                  <c:v>36932</c:v>
                </c:pt>
                <c:pt idx="4348">
                  <c:v>36933</c:v>
                </c:pt>
                <c:pt idx="4349">
                  <c:v>36934</c:v>
                </c:pt>
                <c:pt idx="4350">
                  <c:v>36935</c:v>
                </c:pt>
                <c:pt idx="4351">
                  <c:v>36936</c:v>
                </c:pt>
                <c:pt idx="4352">
                  <c:v>36937</c:v>
                </c:pt>
                <c:pt idx="4353">
                  <c:v>36938</c:v>
                </c:pt>
                <c:pt idx="4354">
                  <c:v>36939</c:v>
                </c:pt>
                <c:pt idx="4355">
                  <c:v>36940</c:v>
                </c:pt>
                <c:pt idx="4356">
                  <c:v>36941</c:v>
                </c:pt>
                <c:pt idx="4357">
                  <c:v>36942</c:v>
                </c:pt>
                <c:pt idx="4358">
                  <c:v>36943</c:v>
                </c:pt>
                <c:pt idx="4359">
                  <c:v>36944</c:v>
                </c:pt>
                <c:pt idx="4360">
                  <c:v>36945</c:v>
                </c:pt>
                <c:pt idx="4361">
                  <c:v>36946</c:v>
                </c:pt>
                <c:pt idx="4362">
                  <c:v>36947</c:v>
                </c:pt>
                <c:pt idx="4363">
                  <c:v>36948</c:v>
                </c:pt>
                <c:pt idx="4364">
                  <c:v>36949</c:v>
                </c:pt>
                <c:pt idx="4365">
                  <c:v>36950</c:v>
                </c:pt>
                <c:pt idx="4366">
                  <c:v>36951</c:v>
                </c:pt>
                <c:pt idx="4367">
                  <c:v>36952</c:v>
                </c:pt>
                <c:pt idx="4368">
                  <c:v>36953</c:v>
                </c:pt>
                <c:pt idx="4369">
                  <c:v>36954</c:v>
                </c:pt>
                <c:pt idx="4370">
                  <c:v>36955</c:v>
                </c:pt>
                <c:pt idx="4371">
                  <c:v>36956</c:v>
                </c:pt>
                <c:pt idx="4372">
                  <c:v>36957</c:v>
                </c:pt>
                <c:pt idx="4373">
                  <c:v>36958</c:v>
                </c:pt>
                <c:pt idx="4374">
                  <c:v>36959</c:v>
                </c:pt>
                <c:pt idx="4375">
                  <c:v>36960</c:v>
                </c:pt>
                <c:pt idx="4376">
                  <c:v>36961</c:v>
                </c:pt>
                <c:pt idx="4377">
                  <c:v>36962</c:v>
                </c:pt>
                <c:pt idx="4378">
                  <c:v>36963</c:v>
                </c:pt>
                <c:pt idx="4379">
                  <c:v>36964</c:v>
                </c:pt>
                <c:pt idx="4380">
                  <c:v>36965</c:v>
                </c:pt>
                <c:pt idx="4381">
                  <c:v>36966</c:v>
                </c:pt>
                <c:pt idx="4382">
                  <c:v>36967</c:v>
                </c:pt>
                <c:pt idx="4383">
                  <c:v>36968</c:v>
                </c:pt>
                <c:pt idx="4384">
                  <c:v>36969</c:v>
                </c:pt>
                <c:pt idx="4385">
                  <c:v>36970</c:v>
                </c:pt>
                <c:pt idx="4386">
                  <c:v>36971</c:v>
                </c:pt>
                <c:pt idx="4387">
                  <c:v>36972</c:v>
                </c:pt>
                <c:pt idx="4388">
                  <c:v>36973</c:v>
                </c:pt>
                <c:pt idx="4389">
                  <c:v>36974</c:v>
                </c:pt>
                <c:pt idx="4390">
                  <c:v>36975</c:v>
                </c:pt>
                <c:pt idx="4391">
                  <c:v>36976</c:v>
                </c:pt>
                <c:pt idx="4392">
                  <c:v>36977</c:v>
                </c:pt>
                <c:pt idx="4393">
                  <c:v>36978</c:v>
                </c:pt>
                <c:pt idx="4394">
                  <c:v>36979</c:v>
                </c:pt>
                <c:pt idx="4395">
                  <c:v>36980</c:v>
                </c:pt>
                <c:pt idx="4396">
                  <c:v>36981</c:v>
                </c:pt>
                <c:pt idx="4397">
                  <c:v>36982</c:v>
                </c:pt>
                <c:pt idx="4398">
                  <c:v>36983</c:v>
                </c:pt>
                <c:pt idx="4399">
                  <c:v>36984</c:v>
                </c:pt>
                <c:pt idx="4400">
                  <c:v>36985</c:v>
                </c:pt>
                <c:pt idx="4401">
                  <c:v>36986</c:v>
                </c:pt>
                <c:pt idx="4402">
                  <c:v>36987</c:v>
                </c:pt>
                <c:pt idx="4403">
                  <c:v>36988</c:v>
                </c:pt>
                <c:pt idx="4404">
                  <c:v>36989</c:v>
                </c:pt>
                <c:pt idx="4405">
                  <c:v>36990</c:v>
                </c:pt>
                <c:pt idx="4406">
                  <c:v>36991</c:v>
                </c:pt>
                <c:pt idx="4407">
                  <c:v>36992</c:v>
                </c:pt>
                <c:pt idx="4408">
                  <c:v>36993</c:v>
                </c:pt>
                <c:pt idx="4409">
                  <c:v>36994</c:v>
                </c:pt>
                <c:pt idx="4410">
                  <c:v>36995</c:v>
                </c:pt>
                <c:pt idx="4411">
                  <c:v>36996</c:v>
                </c:pt>
                <c:pt idx="4412">
                  <c:v>36997</c:v>
                </c:pt>
                <c:pt idx="4413">
                  <c:v>36998</c:v>
                </c:pt>
                <c:pt idx="4414">
                  <c:v>36999</c:v>
                </c:pt>
                <c:pt idx="4415">
                  <c:v>37000</c:v>
                </c:pt>
                <c:pt idx="4416">
                  <c:v>37001</c:v>
                </c:pt>
                <c:pt idx="4417">
                  <c:v>37002</c:v>
                </c:pt>
                <c:pt idx="4418">
                  <c:v>37003</c:v>
                </c:pt>
                <c:pt idx="4419">
                  <c:v>37004</c:v>
                </c:pt>
                <c:pt idx="4420">
                  <c:v>37005</c:v>
                </c:pt>
                <c:pt idx="4421">
                  <c:v>37006</c:v>
                </c:pt>
                <c:pt idx="4422">
                  <c:v>37007</c:v>
                </c:pt>
                <c:pt idx="4423">
                  <c:v>37008</c:v>
                </c:pt>
                <c:pt idx="4424">
                  <c:v>37009</c:v>
                </c:pt>
                <c:pt idx="4425">
                  <c:v>37010</c:v>
                </c:pt>
                <c:pt idx="4426">
                  <c:v>37011</c:v>
                </c:pt>
                <c:pt idx="4427">
                  <c:v>37012</c:v>
                </c:pt>
                <c:pt idx="4428">
                  <c:v>37013</c:v>
                </c:pt>
                <c:pt idx="4429">
                  <c:v>37014</c:v>
                </c:pt>
                <c:pt idx="4430">
                  <c:v>37015</c:v>
                </c:pt>
                <c:pt idx="4431">
                  <c:v>37016</c:v>
                </c:pt>
                <c:pt idx="4432">
                  <c:v>37017</c:v>
                </c:pt>
                <c:pt idx="4433">
                  <c:v>37018</c:v>
                </c:pt>
                <c:pt idx="4434">
                  <c:v>37019</c:v>
                </c:pt>
                <c:pt idx="4435">
                  <c:v>37020</c:v>
                </c:pt>
                <c:pt idx="4436">
                  <c:v>37021</c:v>
                </c:pt>
                <c:pt idx="4437">
                  <c:v>37022</c:v>
                </c:pt>
                <c:pt idx="4438">
                  <c:v>37023</c:v>
                </c:pt>
                <c:pt idx="4439">
                  <c:v>37024</c:v>
                </c:pt>
                <c:pt idx="4440">
                  <c:v>37025</c:v>
                </c:pt>
                <c:pt idx="4441">
                  <c:v>37026</c:v>
                </c:pt>
                <c:pt idx="4442">
                  <c:v>37027</c:v>
                </c:pt>
                <c:pt idx="4443">
                  <c:v>37028</c:v>
                </c:pt>
                <c:pt idx="4444">
                  <c:v>37029</c:v>
                </c:pt>
                <c:pt idx="4445">
                  <c:v>37030</c:v>
                </c:pt>
                <c:pt idx="4446">
                  <c:v>37031</c:v>
                </c:pt>
                <c:pt idx="4447">
                  <c:v>37032</c:v>
                </c:pt>
                <c:pt idx="4448">
                  <c:v>37033</c:v>
                </c:pt>
                <c:pt idx="4449">
                  <c:v>37034</c:v>
                </c:pt>
                <c:pt idx="4450">
                  <c:v>37035</c:v>
                </c:pt>
                <c:pt idx="4451">
                  <c:v>37036</c:v>
                </c:pt>
                <c:pt idx="4452">
                  <c:v>37037</c:v>
                </c:pt>
                <c:pt idx="4453">
                  <c:v>37038</c:v>
                </c:pt>
                <c:pt idx="4454">
                  <c:v>37039</c:v>
                </c:pt>
                <c:pt idx="4455">
                  <c:v>37040</c:v>
                </c:pt>
                <c:pt idx="4456">
                  <c:v>37041</c:v>
                </c:pt>
                <c:pt idx="4457">
                  <c:v>37042</c:v>
                </c:pt>
                <c:pt idx="4458">
                  <c:v>37043</c:v>
                </c:pt>
                <c:pt idx="4459">
                  <c:v>37044</c:v>
                </c:pt>
                <c:pt idx="4460">
                  <c:v>37045</c:v>
                </c:pt>
                <c:pt idx="4461">
                  <c:v>37046</c:v>
                </c:pt>
                <c:pt idx="4462">
                  <c:v>37047</c:v>
                </c:pt>
                <c:pt idx="4463">
                  <c:v>37048</c:v>
                </c:pt>
                <c:pt idx="4464">
                  <c:v>37049</c:v>
                </c:pt>
                <c:pt idx="4465">
                  <c:v>37050</c:v>
                </c:pt>
                <c:pt idx="4466">
                  <c:v>37051</c:v>
                </c:pt>
                <c:pt idx="4467">
                  <c:v>37052</c:v>
                </c:pt>
                <c:pt idx="4468">
                  <c:v>37053</c:v>
                </c:pt>
                <c:pt idx="4469">
                  <c:v>37054</c:v>
                </c:pt>
                <c:pt idx="4470">
                  <c:v>37055</c:v>
                </c:pt>
                <c:pt idx="4471">
                  <c:v>37056</c:v>
                </c:pt>
                <c:pt idx="4472">
                  <c:v>37057</c:v>
                </c:pt>
                <c:pt idx="4473">
                  <c:v>37058</c:v>
                </c:pt>
                <c:pt idx="4474">
                  <c:v>37059</c:v>
                </c:pt>
                <c:pt idx="4475">
                  <c:v>37060</c:v>
                </c:pt>
                <c:pt idx="4476">
                  <c:v>37061</c:v>
                </c:pt>
                <c:pt idx="4477">
                  <c:v>37062</c:v>
                </c:pt>
                <c:pt idx="4478">
                  <c:v>37063</c:v>
                </c:pt>
                <c:pt idx="4479">
                  <c:v>37064</c:v>
                </c:pt>
                <c:pt idx="4480">
                  <c:v>37065</c:v>
                </c:pt>
                <c:pt idx="4481">
                  <c:v>37066</c:v>
                </c:pt>
                <c:pt idx="4482">
                  <c:v>37067</c:v>
                </c:pt>
                <c:pt idx="4483">
                  <c:v>37068</c:v>
                </c:pt>
                <c:pt idx="4484">
                  <c:v>37069</c:v>
                </c:pt>
                <c:pt idx="4485">
                  <c:v>37070</c:v>
                </c:pt>
                <c:pt idx="4486">
                  <c:v>37071</c:v>
                </c:pt>
                <c:pt idx="4487">
                  <c:v>37072</c:v>
                </c:pt>
                <c:pt idx="4488">
                  <c:v>37073</c:v>
                </c:pt>
                <c:pt idx="4489">
                  <c:v>37074</c:v>
                </c:pt>
                <c:pt idx="4490">
                  <c:v>37075</c:v>
                </c:pt>
                <c:pt idx="4491">
                  <c:v>37076</c:v>
                </c:pt>
                <c:pt idx="4492">
                  <c:v>37077</c:v>
                </c:pt>
                <c:pt idx="4493">
                  <c:v>37078</c:v>
                </c:pt>
                <c:pt idx="4494">
                  <c:v>37079</c:v>
                </c:pt>
                <c:pt idx="4495">
                  <c:v>37080</c:v>
                </c:pt>
                <c:pt idx="4496">
                  <c:v>37081</c:v>
                </c:pt>
                <c:pt idx="4497">
                  <c:v>37082</c:v>
                </c:pt>
                <c:pt idx="4498">
                  <c:v>37083</c:v>
                </c:pt>
                <c:pt idx="4499">
                  <c:v>37084</c:v>
                </c:pt>
                <c:pt idx="4500">
                  <c:v>37085</c:v>
                </c:pt>
                <c:pt idx="4501">
                  <c:v>37086</c:v>
                </c:pt>
                <c:pt idx="4502">
                  <c:v>37087</c:v>
                </c:pt>
                <c:pt idx="4503">
                  <c:v>37088</c:v>
                </c:pt>
                <c:pt idx="4504">
                  <c:v>37089</c:v>
                </c:pt>
                <c:pt idx="4505">
                  <c:v>37090</c:v>
                </c:pt>
                <c:pt idx="4506">
                  <c:v>37091</c:v>
                </c:pt>
                <c:pt idx="4507">
                  <c:v>37092</c:v>
                </c:pt>
                <c:pt idx="4508">
                  <c:v>37093</c:v>
                </c:pt>
                <c:pt idx="4509">
                  <c:v>37094</c:v>
                </c:pt>
                <c:pt idx="4510">
                  <c:v>37095</c:v>
                </c:pt>
                <c:pt idx="4511">
                  <c:v>37096</c:v>
                </c:pt>
                <c:pt idx="4512">
                  <c:v>37097</c:v>
                </c:pt>
                <c:pt idx="4513">
                  <c:v>37098</c:v>
                </c:pt>
                <c:pt idx="4514">
                  <c:v>37099</c:v>
                </c:pt>
                <c:pt idx="4515">
                  <c:v>37100</c:v>
                </c:pt>
                <c:pt idx="4516">
                  <c:v>37101</c:v>
                </c:pt>
                <c:pt idx="4517">
                  <c:v>37102</c:v>
                </c:pt>
                <c:pt idx="4518">
                  <c:v>37103</c:v>
                </c:pt>
                <c:pt idx="4519">
                  <c:v>37104</c:v>
                </c:pt>
                <c:pt idx="4520">
                  <c:v>37105</c:v>
                </c:pt>
                <c:pt idx="4521">
                  <c:v>37106</c:v>
                </c:pt>
                <c:pt idx="4522">
                  <c:v>37107</c:v>
                </c:pt>
                <c:pt idx="4523">
                  <c:v>37108</c:v>
                </c:pt>
                <c:pt idx="4524">
                  <c:v>37109</c:v>
                </c:pt>
                <c:pt idx="4525">
                  <c:v>37110</c:v>
                </c:pt>
                <c:pt idx="4526">
                  <c:v>37111</c:v>
                </c:pt>
                <c:pt idx="4527">
                  <c:v>37112</c:v>
                </c:pt>
                <c:pt idx="4528">
                  <c:v>37113</c:v>
                </c:pt>
                <c:pt idx="4529">
                  <c:v>37114</c:v>
                </c:pt>
                <c:pt idx="4530">
                  <c:v>37115</c:v>
                </c:pt>
                <c:pt idx="4531">
                  <c:v>37116</c:v>
                </c:pt>
                <c:pt idx="4532">
                  <c:v>37117</c:v>
                </c:pt>
                <c:pt idx="4533">
                  <c:v>37118</c:v>
                </c:pt>
                <c:pt idx="4534">
                  <c:v>37119</c:v>
                </c:pt>
                <c:pt idx="4535">
                  <c:v>37120</c:v>
                </c:pt>
                <c:pt idx="4536">
                  <c:v>37121</c:v>
                </c:pt>
                <c:pt idx="4537">
                  <c:v>37122</c:v>
                </c:pt>
                <c:pt idx="4538">
                  <c:v>37123</c:v>
                </c:pt>
                <c:pt idx="4539">
                  <c:v>37124</c:v>
                </c:pt>
                <c:pt idx="4540">
                  <c:v>37125</c:v>
                </c:pt>
                <c:pt idx="4541">
                  <c:v>37126</c:v>
                </c:pt>
                <c:pt idx="4542">
                  <c:v>37127</c:v>
                </c:pt>
                <c:pt idx="4543">
                  <c:v>37128</c:v>
                </c:pt>
                <c:pt idx="4544">
                  <c:v>37129</c:v>
                </c:pt>
                <c:pt idx="4545">
                  <c:v>37130</c:v>
                </c:pt>
                <c:pt idx="4546">
                  <c:v>37131</c:v>
                </c:pt>
                <c:pt idx="4547">
                  <c:v>37132</c:v>
                </c:pt>
                <c:pt idx="4548">
                  <c:v>37133</c:v>
                </c:pt>
                <c:pt idx="4549">
                  <c:v>37134</c:v>
                </c:pt>
                <c:pt idx="4550">
                  <c:v>37135</c:v>
                </c:pt>
                <c:pt idx="4551">
                  <c:v>37136</c:v>
                </c:pt>
                <c:pt idx="4552">
                  <c:v>37137</c:v>
                </c:pt>
                <c:pt idx="4553">
                  <c:v>37138</c:v>
                </c:pt>
                <c:pt idx="4554">
                  <c:v>37139</c:v>
                </c:pt>
                <c:pt idx="4555">
                  <c:v>37140</c:v>
                </c:pt>
                <c:pt idx="4556">
                  <c:v>37141</c:v>
                </c:pt>
                <c:pt idx="4557">
                  <c:v>37142</c:v>
                </c:pt>
                <c:pt idx="4558">
                  <c:v>37143</c:v>
                </c:pt>
                <c:pt idx="4559">
                  <c:v>37144</c:v>
                </c:pt>
                <c:pt idx="4560">
                  <c:v>37145</c:v>
                </c:pt>
                <c:pt idx="4561">
                  <c:v>37146</c:v>
                </c:pt>
                <c:pt idx="4562">
                  <c:v>37147</c:v>
                </c:pt>
                <c:pt idx="4563">
                  <c:v>37148</c:v>
                </c:pt>
                <c:pt idx="4564">
                  <c:v>37149</c:v>
                </c:pt>
                <c:pt idx="4565">
                  <c:v>37150</c:v>
                </c:pt>
                <c:pt idx="4566">
                  <c:v>37151</c:v>
                </c:pt>
                <c:pt idx="4567">
                  <c:v>37152</c:v>
                </c:pt>
                <c:pt idx="4568">
                  <c:v>37153</c:v>
                </c:pt>
                <c:pt idx="4569">
                  <c:v>37154</c:v>
                </c:pt>
                <c:pt idx="4570">
                  <c:v>37155</c:v>
                </c:pt>
                <c:pt idx="4571">
                  <c:v>37156</c:v>
                </c:pt>
                <c:pt idx="4572">
                  <c:v>37157</c:v>
                </c:pt>
                <c:pt idx="4573">
                  <c:v>37158</c:v>
                </c:pt>
                <c:pt idx="4574">
                  <c:v>37159</c:v>
                </c:pt>
                <c:pt idx="4575">
                  <c:v>37160</c:v>
                </c:pt>
                <c:pt idx="4576">
                  <c:v>37161</c:v>
                </c:pt>
                <c:pt idx="4577">
                  <c:v>37162</c:v>
                </c:pt>
                <c:pt idx="4578">
                  <c:v>37163</c:v>
                </c:pt>
                <c:pt idx="4579">
                  <c:v>37164</c:v>
                </c:pt>
                <c:pt idx="4580">
                  <c:v>37165</c:v>
                </c:pt>
                <c:pt idx="4581">
                  <c:v>37166</c:v>
                </c:pt>
                <c:pt idx="4582">
                  <c:v>37167</c:v>
                </c:pt>
                <c:pt idx="4583">
                  <c:v>37168</c:v>
                </c:pt>
                <c:pt idx="4584">
                  <c:v>37169</c:v>
                </c:pt>
                <c:pt idx="4585">
                  <c:v>37170</c:v>
                </c:pt>
                <c:pt idx="4586">
                  <c:v>37171</c:v>
                </c:pt>
                <c:pt idx="4587">
                  <c:v>37172</c:v>
                </c:pt>
                <c:pt idx="4588">
                  <c:v>37173</c:v>
                </c:pt>
                <c:pt idx="4589">
                  <c:v>37174</c:v>
                </c:pt>
                <c:pt idx="4590">
                  <c:v>37175</c:v>
                </c:pt>
                <c:pt idx="4591">
                  <c:v>37176</c:v>
                </c:pt>
                <c:pt idx="4592">
                  <c:v>37177</c:v>
                </c:pt>
                <c:pt idx="4593">
                  <c:v>37178</c:v>
                </c:pt>
                <c:pt idx="4594">
                  <c:v>37179</c:v>
                </c:pt>
                <c:pt idx="4595">
                  <c:v>37180</c:v>
                </c:pt>
                <c:pt idx="4596">
                  <c:v>37181</c:v>
                </c:pt>
                <c:pt idx="4597">
                  <c:v>37182</c:v>
                </c:pt>
                <c:pt idx="4598">
                  <c:v>37183</c:v>
                </c:pt>
                <c:pt idx="4599">
                  <c:v>37184</c:v>
                </c:pt>
                <c:pt idx="4600">
                  <c:v>37185</c:v>
                </c:pt>
                <c:pt idx="4601">
                  <c:v>37186</c:v>
                </c:pt>
                <c:pt idx="4602">
                  <c:v>37187</c:v>
                </c:pt>
                <c:pt idx="4603">
                  <c:v>37188</c:v>
                </c:pt>
                <c:pt idx="4604">
                  <c:v>37189</c:v>
                </c:pt>
                <c:pt idx="4605">
                  <c:v>37190</c:v>
                </c:pt>
                <c:pt idx="4606">
                  <c:v>37191</c:v>
                </c:pt>
                <c:pt idx="4607">
                  <c:v>37192</c:v>
                </c:pt>
                <c:pt idx="4608">
                  <c:v>37193</c:v>
                </c:pt>
                <c:pt idx="4609">
                  <c:v>37194</c:v>
                </c:pt>
                <c:pt idx="4610">
                  <c:v>37195</c:v>
                </c:pt>
                <c:pt idx="4611">
                  <c:v>37196</c:v>
                </c:pt>
                <c:pt idx="4612">
                  <c:v>37197</c:v>
                </c:pt>
                <c:pt idx="4613">
                  <c:v>37198</c:v>
                </c:pt>
                <c:pt idx="4614">
                  <c:v>37199</c:v>
                </c:pt>
                <c:pt idx="4615">
                  <c:v>37200</c:v>
                </c:pt>
                <c:pt idx="4616">
                  <c:v>37201</c:v>
                </c:pt>
                <c:pt idx="4617">
                  <c:v>37202</c:v>
                </c:pt>
                <c:pt idx="4618">
                  <c:v>37203</c:v>
                </c:pt>
                <c:pt idx="4619">
                  <c:v>37204</c:v>
                </c:pt>
                <c:pt idx="4620">
                  <c:v>37205</c:v>
                </c:pt>
                <c:pt idx="4621">
                  <c:v>37206</c:v>
                </c:pt>
                <c:pt idx="4622">
                  <c:v>37207</c:v>
                </c:pt>
                <c:pt idx="4623">
                  <c:v>37208</c:v>
                </c:pt>
                <c:pt idx="4624">
                  <c:v>37209</c:v>
                </c:pt>
                <c:pt idx="4625">
                  <c:v>37210</c:v>
                </c:pt>
                <c:pt idx="4626">
                  <c:v>37211</c:v>
                </c:pt>
                <c:pt idx="4627">
                  <c:v>37212</c:v>
                </c:pt>
                <c:pt idx="4628">
                  <c:v>37213</c:v>
                </c:pt>
                <c:pt idx="4629">
                  <c:v>37214</c:v>
                </c:pt>
                <c:pt idx="4630">
                  <c:v>37215</c:v>
                </c:pt>
                <c:pt idx="4631">
                  <c:v>37216</c:v>
                </c:pt>
                <c:pt idx="4632">
                  <c:v>37217</c:v>
                </c:pt>
                <c:pt idx="4633">
                  <c:v>37218</c:v>
                </c:pt>
                <c:pt idx="4634">
                  <c:v>37219</c:v>
                </c:pt>
                <c:pt idx="4635">
                  <c:v>37220</c:v>
                </c:pt>
                <c:pt idx="4636">
                  <c:v>37221</c:v>
                </c:pt>
                <c:pt idx="4637">
                  <c:v>37222</c:v>
                </c:pt>
                <c:pt idx="4638">
                  <c:v>37223</c:v>
                </c:pt>
                <c:pt idx="4639">
                  <c:v>37224</c:v>
                </c:pt>
                <c:pt idx="4640">
                  <c:v>37225</c:v>
                </c:pt>
                <c:pt idx="4641">
                  <c:v>37226</c:v>
                </c:pt>
                <c:pt idx="4642">
                  <c:v>37227</c:v>
                </c:pt>
                <c:pt idx="4643">
                  <c:v>37228</c:v>
                </c:pt>
                <c:pt idx="4644">
                  <c:v>37229</c:v>
                </c:pt>
                <c:pt idx="4645">
                  <c:v>37230</c:v>
                </c:pt>
                <c:pt idx="4646">
                  <c:v>37231</c:v>
                </c:pt>
                <c:pt idx="4647">
                  <c:v>37232</c:v>
                </c:pt>
                <c:pt idx="4648">
                  <c:v>37233</c:v>
                </c:pt>
                <c:pt idx="4649">
                  <c:v>37234</c:v>
                </c:pt>
                <c:pt idx="4650">
                  <c:v>37235</c:v>
                </c:pt>
                <c:pt idx="4651">
                  <c:v>37236</c:v>
                </c:pt>
                <c:pt idx="4652">
                  <c:v>37237</c:v>
                </c:pt>
                <c:pt idx="4653">
                  <c:v>37238</c:v>
                </c:pt>
                <c:pt idx="4654">
                  <c:v>37239</c:v>
                </c:pt>
                <c:pt idx="4655">
                  <c:v>37240</c:v>
                </c:pt>
                <c:pt idx="4656">
                  <c:v>37241</c:v>
                </c:pt>
                <c:pt idx="4657">
                  <c:v>37242</c:v>
                </c:pt>
                <c:pt idx="4658">
                  <c:v>37243</c:v>
                </c:pt>
                <c:pt idx="4659">
                  <c:v>37244</c:v>
                </c:pt>
                <c:pt idx="4660">
                  <c:v>37245</c:v>
                </c:pt>
                <c:pt idx="4661">
                  <c:v>37246</c:v>
                </c:pt>
                <c:pt idx="4662">
                  <c:v>37247</c:v>
                </c:pt>
                <c:pt idx="4663">
                  <c:v>37248</c:v>
                </c:pt>
                <c:pt idx="4664">
                  <c:v>37249</c:v>
                </c:pt>
                <c:pt idx="4665">
                  <c:v>37250</c:v>
                </c:pt>
                <c:pt idx="4666">
                  <c:v>37251</c:v>
                </c:pt>
                <c:pt idx="4667">
                  <c:v>37252</c:v>
                </c:pt>
                <c:pt idx="4668">
                  <c:v>37253</c:v>
                </c:pt>
                <c:pt idx="4669">
                  <c:v>37254</c:v>
                </c:pt>
                <c:pt idx="4670">
                  <c:v>37255</c:v>
                </c:pt>
                <c:pt idx="4671">
                  <c:v>37256</c:v>
                </c:pt>
                <c:pt idx="4672">
                  <c:v>37257</c:v>
                </c:pt>
                <c:pt idx="4673">
                  <c:v>37258</c:v>
                </c:pt>
                <c:pt idx="4674">
                  <c:v>37259</c:v>
                </c:pt>
                <c:pt idx="4675">
                  <c:v>37260</c:v>
                </c:pt>
                <c:pt idx="4676">
                  <c:v>37261</c:v>
                </c:pt>
                <c:pt idx="4677">
                  <c:v>37262</c:v>
                </c:pt>
                <c:pt idx="4678">
                  <c:v>37263</c:v>
                </c:pt>
                <c:pt idx="4679">
                  <c:v>37264</c:v>
                </c:pt>
                <c:pt idx="4680">
                  <c:v>37265</c:v>
                </c:pt>
                <c:pt idx="4681">
                  <c:v>37266</c:v>
                </c:pt>
                <c:pt idx="4682">
                  <c:v>37267</c:v>
                </c:pt>
                <c:pt idx="4683">
                  <c:v>37268</c:v>
                </c:pt>
                <c:pt idx="4684">
                  <c:v>37269</c:v>
                </c:pt>
                <c:pt idx="4685">
                  <c:v>37270</c:v>
                </c:pt>
                <c:pt idx="4686">
                  <c:v>37271</c:v>
                </c:pt>
                <c:pt idx="4687">
                  <c:v>37272</c:v>
                </c:pt>
                <c:pt idx="4688">
                  <c:v>37273</c:v>
                </c:pt>
                <c:pt idx="4689">
                  <c:v>37274</c:v>
                </c:pt>
                <c:pt idx="4690">
                  <c:v>37275</c:v>
                </c:pt>
                <c:pt idx="4691">
                  <c:v>37276</c:v>
                </c:pt>
                <c:pt idx="4692">
                  <c:v>37277</c:v>
                </c:pt>
                <c:pt idx="4693">
                  <c:v>37278</c:v>
                </c:pt>
                <c:pt idx="4694">
                  <c:v>37279</c:v>
                </c:pt>
                <c:pt idx="4695">
                  <c:v>37280</c:v>
                </c:pt>
                <c:pt idx="4696">
                  <c:v>37281</c:v>
                </c:pt>
                <c:pt idx="4697">
                  <c:v>37282</c:v>
                </c:pt>
                <c:pt idx="4698">
                  <c:v>37283</c:v>
                </c:pt>
                <c:pt idx="4699">
                  <c:v>37284</c:v>
                </c:pt>
                <c:pt idx="4700">
                  <c:v>37285</c:v>
                </c:pt>
                <c:pt idx="4701">
                  <c:v>37286</c:v>
                </c:pt>
                <c:pt idx="4702">
                  <c:v>37287</c:v>
                </c:pt>
                <c:pt idx="4703">
                  <c:v>37288</c:v>
                </c:pt>
                <c:pt idx="4704">
                  <c:v>37289</c:v>
                </c:pt>
                <c:pt idx="4705">
                  <c:v>37290</c:v>
                </c:pt>
                <c:pt idx="4706">
                  <c:v>37291</c:v>
                </c:pt>
                <c:pt idx="4707">
                  <c:v>37292</c:v>
                </c:pt>
                <c:pt idx="4708">
                  <c:v>37293</c:v>
                </c:pt>
                <c:pt idx="4709">
                  <c:v>37294</c:v>
                </c:pt>
                <c:pt idx="4710">
                  <c:v>37295</c:v>
                </c:pt>
                <c:pt idx="4711">
                  <c:v>37296</c:v>
                </c:pt>
                <c:pt idx="4712">
                  <c:v>37297</c:v>
                </c:pt>
                <c:pt idx="4713">
                  <c:v>37298</c:v>
                </c:pt>
                <c:pt idx="4714">
                  <c:v>37299</c:v>
                </c:pt>
                <c:pt idx="4715">
                  <c:v>37300</c:v>
                </c:pt>
                <c:pt idx="4716">
                  <c:v>37301</c:v>
                </c:pt>
                <c:pt idx="4717">
                  <c:v>37302</c:v>
                </c:pt>
                <c:pt idx="4718">
                  <c:v>37303</c:v>
                </c:pt>
                <c:pt idx="4719">
                  <c:v>37304</c:v>
                </c:pt>
                <c:pt idx="4720">
                  <c:v>37305</c:v>
                </c:pt>
                <c:pt idx="4721">
                  <c:v>37306</c:v>
                </c:pt>
                <c:pt idx="4722">
                  <c:v>37307</c:v>
                </c:pt>
                <c:pt idx="4723">
                  <c:v>37308</c:v>
                </c:pt>
                <c:pt idx="4724">
                  <c:v>37309</c:v>
                </c:pt>
                <c:pt idx="4725">
                  <c:v>37310</c:v>
                </c:pt>
                <c:pt idx="4726">
                  <c:v>37311</c:v>
                </c:pt>
                <c:pt idx="4727">
                  <c:v>37312</c:v>
                </c:pt>
                <c:pt idx="4728">
                  <c:v>37313</c:v>
                </c:pt>
                <c:pt idx="4729">
                  <c:v>37314</c:v>
                </c:pt>
                <c:pt idx="4730">
                  <c:v>37315</c:v>
                </c:pt>
                <c:pt idx="4731">
                  <c:v>37316</c:v>
                </c:pt>
                <c:pt idx="4732">
                  <c:v>37317</c:v>
                </c:pt>
                <c:pt idx="4733">
                  <c:v>37318</c:v>
                </c:pt>
                <c:pt idx="4734">
                  <c:v>37319</c:v>
                </c:pt>
                <c:pt idx="4735">
                  <c:v>37320</c:v>
                </c:pt>
                <c:pt idx="4736">
                  <c:v>37321</c:v>
                </c:pt>
                <c:pt idx="4737">
                  <c:v>37322</c:v>
                </c:pt>
                <c:pt idx="4738">
                  <c:v>37323</c:v>
                </c:pt>
                <c:pt idx="4739">
                  <c:v>37324</c:v>
                </c:pt>
                <c:pt idx="4740">
                  <c:v>37325</c:v>
                </c:pt>
                <c:pt idx="4741">
                  <c:v>37326</c:v>
                </c:pt>
                <c:pt idx="4742">
                  <c:v>37327</c:v>
                </c:pt>
                <c:pt idx="4743">
                  <c:v>37328</c:v>
                </c:pt>
                <c:pt idx="4744">
                  <c:v>37329</c:v>
                </c:pt>
                <c:pt idx="4745">
                  <c:v>37330</c:v>
                </c:pt>
                <c:pt idx="4746">
                  <c:v>37331</c:v>
                </c:pt>
                <c:pt idx="4747">
                  <c:v>37332</c:v>
                </c:pt>
                <c:pt idx="4748">
                  <c:v>37333</c:v>
                </c:pt>
                <c:pt idx="4749">
                  <c:v>37334</c:v>
                </c:pt>
                <c:pt idx="4750">
                  <c:v>37335</c:v>
                </c:pt>
                <c:pt idx="4751">
                  <c:v>37336</c:v>
                </c:pt>
                <c:pt idx="4752">
                  <c:v>37337</c:v>
                </c:pt>
                <c:pt idx="4753">
                  <c:v>37338</c:v>
                </c:pt>
                <c:pt idx="4754">
                  <c:v>37339</c:v>
                </c:pt>
                <c:pt idx="4755">
                  <c:v>37340</c:v>
                </c:pt>
                <c:pt idx="4756">
                  <c:v>37341</c:v>
                </c:pt>
                <c:pt idx="4757">
                  <c:v>37342</c:v>
                </c:pt>
                <c:pt idx="4758">
                  <c:v>37343</c:v>
                </c:pt>
                <c:pt idx="4759">
                  <c:v>37344</c:v>
                </c:pt>
                <c:pt idx="4760">
                  <c:v>37345</c:v>
                </c:pt>
                <c:pt idx="4761">
                  <c:v>37346</c:v>
                </c:pt>
                <c:pt idx="4762">
                  <c:v>37347</c:v>
                </c:pt>
                <c:pt idx="4763">
                  <c:v>37348</c:v>
                </c:pt>
                <c:pt idx="4764">
                  <c:v>37349</c:v>
                </c:pt>
                <c:pt idx="4765">
                  <c:v>37350</c:v>
                </c:pt>
                <c:pt idx="4766">
                  <c:v>37351</c:v>
                </c:pt>
                <c:pt idx="4767">
                  <c:v>37352</c:v>
                </c:pt>
                <c:pt idx="4768">
                  <c:v>37353</c:v>
                </c:pt>
                <c:pt idx="4769">
                  <c:v>37354</c:v>
                </c:pt>
                <c:pt idx="4770">
                  <c:v>37355</c:v>
                </c:pt>
                <c:pt idx="4771">
                  <c:v>37356</c:v>
                </c:pt>
                <c:pt idx="4772">
                  <c:v>37357</c:v>
                </c:pt>
                <c:pt idx="4773">
                  <c:v>37358</c:v>
                </c:pt>
                <c:pt idx="4774">
                  <c:v>37359</c:v>
                </c:pt>
                <c:pt idx="4775">
                  <c:v>37360</c:v>
                </c:pt>
                <c:pt idx="4776">
                  <c:v>37361</c:v>
                </c:pt>
                <c:pt idx="4777">
                  <c:v>37362</c:v>
                </c:pt>
                <c:pt idx="4778">
                  <c:v>37363</c:v>
                </c:pt>
                <c:pt idx="4779">
                  <c:v>37364</c:v>
                </c:pt>
                <c:pt idx="4780">
                  <c:v>37365</c:v>
                </c:pt>
                <c:pt idx="4781">
                  <c:v>37366</c:v>
                </c:pt>
                <c:pt idx="4782">
                  <c:v>37367</c:v>
                </c:pt>
                <c:pt idx="4783">
                  <c:v>37368</c:v>
                </c:pt>
                <c:pt idx="4784">
                  <c:v>37369</c:v>
                </c:pt>
                <c:pt idx="4785">
                  <c:v>37370</c:v>
                </c:pt>
                <c:pt idx="4786">
                  <c:v>37371</c:v>
                </c:pt>
                <c:pt idx="4787">
                  <c:v>37372</c:v>
                </c:pt>
                <c:pt idx="4788">
                  <c:v>37373</c:v>
                </c:pt>
                <c:pt idx="4789">
                  <c:v>37374</c:v>
                </c:pt>
                <c:pt idx="4790">
                  <c:v>37375</c:v>
                </c:pt>
                <c:pt idx="4791">
                  <c:v>37376</c:v>
                </c:pt>
                <c:pt idx="4792">
                  <c:v>37377</c:v>
                </c:pt>
                <c:pt idx="4793">
                  <c:v>37378</c:v>
                </c:pt>
                <c:pt idx="4794">
                  <c:v>37379</c:v>
                </c:pt>
                <c:pt idx="4795">
                  <c:v>37380</c:v>
                </c:pt>
                <c:pt idx="4796">
                  <c:v>37381</c:v>
                </c:pt>
                <c:pt idx="4797">
                  <c:v>37382</c:v>
                </c:pt>
                <c:pt idx="4798">
                  <c:v>37383</c:v>
                </c:pt>
                <c:pt idx="4799">
                  <c:v>37384</c:v>
                </c:pt>
                <c:pt idx="4800">
                  <c:v>37385</c:v>
                </c:pt>
                <c:pt idx="4801">
                  <c:v>37386</c:v>
                </c:pt>
                <c:pt idx="4802">
                  <c:v>37387</c:v>
                </c:pt>
                <c:pt idx="4803">
                  <c:v>37388</c:v>
                </c:pt>
                <c:pt idx="4804">
                  <c:v>37389</c:v>
                </c:pt>
                <c:pt idx="4805">
                  <c:v>37390</c:v>
                </c:pt>
                <c:pt idx="4806">
                  <c:v>37391</c:v>
                </c:pt>
                <c:pt idx="4807">
                  <c:v>37392</c:v>
                </c:pt>
                <c:pt idx="4808">
                  <c:v>37393</c:v>
                </c:pt>
                <c:pt idx="4809">
                  <c:v>37394</c:v>
                </c:pt>
                <c:pt idx="4810">
                  <c:v>37395</c:v>
                </c:pt>
                <c:pt idx="4811">
                  <c:v>37396</c:v>
                </c:pt>
                <c:pt idx="4812">
                  <c:v>37397</c:v>
                </c:pt>
                <c:pt idx="4813">
                  <c:v>37398</c:v>
                </c:pt>
                <c:pt idx="4814">
                  <c:v>37399</c:v>
                </c:pt>
                <c:pt idx="4815">
                  <c:v>37400</c:v>
                </c:pt>
                <c:pt idx="4816">
                  <c:v>37401</c:v>
                </c:pt>
                <c:pt idx="4817">
                  <c:v>37402</c:v>
                </c:pt>
                <c:pt idx="4818">
                  <c:v>37403</c:v>
                </c:pt>
                <c:pt idx="4819">
                  <c:v>37404</c:v>
                </c:pt>
                <c:pt idx="4820">
                  <c:v>37405</c:v>
                </c:pt>
                <c:pt idx="4821">
                  <c:v>37406</c:v>
                </c:pt>
                <c:pt idx="4822">
                  <c:v>37407</c:v>
                </c:pt>
                <c:pt idx="4823">
                  <c:v>37408</c:v>
                </c:pt>
                <c:pt idx="4824">
                  <c:v>37409</c:v>
                </c:pt>
                <c:pt idx="4825">
                  <c:v>37410</c:v>
                </c:pt>
                <c:pt idx="4826">
                  <c:v>37411</c:v>
                </c:pt>
                <c:pt idx="4827">
                  <c:v>37412</c:v>
                </c:pt>
                <c:pt idx="4828">
                  <c:v>37413</c:v>
                </c:pt>
                <c:pt idx="4829">
                  <c:v>37414</c:v>
                </c:pt>
                <c:pt idx="4830">
                  <c:v>37415</c:v>
                </c:pt>
                <c:pt idx="4831">
                  <c:v>37416</c:v>
                </c:pt>
                <c:pt idx="4832">
                  <c:v>37417</c:v>
                </c:pt>
                <c:pt idx="4833">
                  <c:v>37418</c:v>
                </c:pt>
                <c:pt idx="4834">
                  <c:v>37419</c:v>
                </c:pt>
                <c:pt idx="4835">
                  <c:v>37420</c:v>
                </c:pt>
                <c:pt idx="4836">
                  <c:v>37421</c:v>
                </c:pt>
                <c:pt idx="4837">
                  <c:v>37422</c:v>
                </c:pt>
                <c:pt idx="4838">
                  <c:v>37423</c:v>
                </c:pt>
                <c:pt idx="4839">
                  <c:v>37424</c:v>
                </c:pt>
                <c:pt idx="4840">
                  <c:v>37425</c:v>
                </c:pt>
                <c:pt idx="4841">
                  <c:v>37426</c:v>
                </c:pt>
                <c:pt idx="4842">
                  <c:v>37427</c:v>
                </c:pt>
                <c:pt idx="4843">
                  <c:v>37428</c:v>
                </c:pt>
                <c:pt idx="4844">
                  <c:v>37429</c:v>
                </c:pt>
                <c:pt idx="4845">
                  <c:v>37430</c:v>
                </c:pt>
                <c:pt idx="4846">
                  <c:v>37431</c:v>
                </c:pt>
                <c:pt idx="4847">
                  <c:v>37432</c:v>
                </c:pt>
                <c:pt idx="4848">
                  <c:v>37433</c:v>
                </c:pt>
                <c:pt idx="4849">
                  <c:v>37434</c:v>
                </c:pt>
                <c:pt idx="4850">
                  <c:v>37435</c:v>
                </c:pt>
                <c:pt idx="4851">
                  <c:v>37436</c:v>
                </c:pt>
                <c:pt idx="4852">
                  <c:v>37437</c:v>
                </c:pt>
                <c:pt idx="4853">
                  <c:v>37438</c:v>
                </c:pt>
                <c:pt idx="4854">
                  <c:v>37439</c:v>
                </c:pt>
                <c:pt idx="4855">
                  <c:v>37440</c:v>
                </c:pt>
                <c:pt idx="4856">
                  <c:v>37441</c:v>
                </c:pt>
                <c:pt idx="4857">
                  <c:v>37442</c:v>
                </c:pt>
                <c:pt idx="4858">
                  <c:v>37443</c:v>
                </c:pt>
                <c:pt idx="4859">
                  <c:v>37444</c:v>
                </c:pt>
                <c:pt idx="4860">
                  <c:v>37445</c:v>
                </c:pt>
                <c:pt idx="4861">
                  <c:v>37446</c:v>
                </c:pt>
                <c:pt idx="4862">
                  <c:v>37447</c:v>
                </c:pt>
                <c:pt idx="4863">
                  <c:v>37448</c:v>
                </c:pt>
                <c:pt idx="4864">
                  <c:v>37449</c:v>
                </c:pt>
                <c:pt idx="4865">
                  <c:v>37450</c:v>
                </c:pt>
                <c:pt idx="4866">
                  <c:v>37451</c:v>
                </c:pt>
                <c:pt idx="4867">
                  <c:v>37452</c:v>
                </c:pt>
                <c:pt idx="4868">
                  <c:v>37453</c:v>
                </c:pt>
                <c:pt idx="4869">
                  <c:v>37454</c:v>
                </c:pt>
                <c:pt idx="4870">
                  <c:v>37455</c:v>
                </c:pt>
                <c:pt idx="4871">
                  <c:v>37456</c:v>
                </c:pt>
                <c:pt idx="4872">
                  <c:v>37457</c:v>
                </c:pt>
                <c:pt idx="4873">
                  <c:v>37458</c:v>
                </c:pt>
                <c:pt idx="4874">
                  <c:v>37459</c:v>
                </c:pt>
                <c:pt idx="4875">
                  <c:v>37460</c:v>
                </c:pt>
                <c:pt idx="4876">
                  <c:v>37461</c:v>
                </c:pt>
                <c:pt idx="4877">
                  <c:v>37462</c:v>
                </c:pt>
                <c:pt idx="4878">
                  <c:v>37463</c:v>
                </c:pt>
                <c:pt idx="4879">
                  <c:v>37464</c:v>
                </c:pt>
                <c:pt idx="4880">
                  <c:v>37465</c:v>
                </c:pt>
                <c:pt idx="4881">
                  <c:v>37466</c:v>
                </c:pt>
                <c:pt idx="4882">
                  <c:v>37467</c:v>
                </c:pt>
                <c:pt idx="4883">
                  <c:v>37468</c:v>
                </c:pt>
                <c:pt idx="4884">
                  <c:v>37469</c:v>
                </c:pt>
                <c:pt idx="4885">
                  <c:v>37470</c:v>
                </c:pt>
                <c:pt idx="4886">
                  <c:v>37471</c:v>
                </c:pt>
                <c:pt idx="4887">
                  <c:v>37472</c:v>
                </c:pt>
                <c:pt idx="4888">
                  <c:v>37473</c:v>
                </c:pt>
                <c:pt idx="4889">
                  <c:v>37474</c:v>
                </c:pt>
                <c:pt idx="4890">
                  <c:v>37475</c:v>
                </c:pt>
                <c:pt idx="4891">
                  <c:v>37476</c:v>
                </c:pt>
                <c:pt idx="4892">
                  <c:v>37477</c:v>
                </c:pt>
                <c:pt idx="4893">
                  <c:v>37478</c:v>
                </c:pt>
                <c:pt idx="4894">
                  <c:v>37479</c:v>
                </c:pt>
                <c:pt idx="4895">
                  <c:v>37480</c:v>
                </c:pt>
                <c:pt idx="4896">
                  <c:v>37481</c:v>
                </c:pt>
                <c:pt idx="4897">
                  <c:v>37482</c:v>
                </c:pt>
                <c:pt idx="4898">
                  <c:v>37483</c:v>
                </c:pt>
                <c:pt idx="4899">
                  <c:v>37484</c:v>
                </c:pt>
                <c:pt idx="4900">
                  <c:v>37485</c:v>
                </c:pt>
                <c:pt idx="4901">
                  <c:v>37486</c:v>
                </c:pt>
                <c:pt idx="4902">
                  <c:v>37487</c:v>
                </c:pt>
                <c:pt idx="4903">
                  <c:v>37488</c:v>
                </c:pt>
                <c:pt idx="4904">
                  <c:v>37489</c:v>
                </c:pt>
                <c:pt idx="4905">
                  <c:v>37490</c:v>
                </c:pt>
                <c:pt idx="4906">
                  <c:v>37491</c:v>
                </c:pt>
                <c:pt idx="4907">
                  <c:v>37492</c:v>
                </c:pt>
                <c:pt idx="4908">
                  <c:v>37493</c:v>
                </c:pt>
                <c:pt idx="4909">
                  <c:v>37494</c:v>
                </c:pt>
                <c:pt idx="4910">
                  <c:v>37495</c:v>
                </c:pt>
                <c:pt idx="4911">
                  <c:v>37496</c:v>
                </c:pt>
                <c:pt idx="4912">
                  <c:v>37497</c:v>
                </c:pt>
                <c:pt idx="4913">
                  <c:v>37498</c:v>
                </c:pt>
                <c:pt idx="4914">
                  <c:v>37499</c:v>
                </c:pt>
                <c:pt idx="4915">
                  <c:v>37500</c:v>
                </c:pt>
                <c:pt idx="4916">
                  <c:v>37501</c:v>
                </c:pt>
                <c:pt idx="4917">
                  <c:v>37502</c:v>
                </c:pt>
                <c:pt idx="4918">
                  <c:v>37503</c:v>
                </c:pt>
                <c:pt idx="4919">
                  <c:v>37504</c:v>
                </c:pt>
                <c:pt idx="4920">
                  <c:v>37505</c:v>
                </c:pt>
                <c:pt idx="4921">
                  <c:v>37506</c:v>
                </c:pt>
                <c:pt idx="4922">
                  <c:v>37507</c:v>
                </c:pt>
                <c:pt idx="4923">
                  <c:v>37508</c:v>
                </c:pt>
                <c:pt idx="4924">
                  <c:v>37509</c:v>
                </c:pt>
                <c:pt idx="4925">
                  <c:v>37510</c:v>
                </c:pt>
                <c:pt idx="4926">
                  <c:v>37511</c:v>
                </c:pt>
                <c:pt idx="4927">
                  <c:v>37512</c:v>
                </c:pt>
                <c:pt idx="4928">
                  <c:v>37513</c:v>
                </c:pt>
                <c:pt idx="4929">
                  <c:v>37514</c:v>
                </c:pt>
                <c:pt idx="4930">
                  <c:v>37515</c:v>
                </c:pt>
                <c:pt idx="4931">
                  <c:v>37516</c:v>
                </c:pt>
                <c:pt idx="4932">
                  <c:v>37517</c:v>
                </c:pt>
                <c:pt idx="4933">
                  <c:v>37518</c:v>
                </c:pt>
                <c:pt idx="4934">
                  <c:v>37519</c:v>
                </c:pt>
                <c:pt idx="4935">
                  <c:v>37520</c:v>
                </c:pt>
                <c:pt idx="4936">
                  <c:v>37521</c:v>
                </c:pt>
                <c:pt idx="4937">
                  <c:v>37522</c:v>
                </c:pt>
                <c:pt idx="4938">
                  <c:v>37523</c:v>
                </c:pt>
                <c:pt idx="4939">
                  <c:v>37524</c:v>
                </c:pt>
                <c:pt idx="4940">
                  <c:v>37525</c:v>
                </c:pt>
                <c:pt idx="4941">
                  <c:v>37526</c:v>
                </c:pt>
                <c:pt idx="4942">
                  <c:v>37527</c:v>
                </c:pt>
                <c:pt idx="4943">
                  <c:v>37528</c:v>
                </c:pt>
                <c:pt idx="4944">
                  <c:v>37529</c:v>
                </c:pt>
                <c:pt idx="4945">
                  <c:v>37530</c:v>
                </c:pt>
                <c:pt idx="4946">
                  <c:v>37531</c:v>
                </c:pt>
                <c:pt idx="4947">
                  <c:v>37532</c:v>
                </c:pt>
                <c:pt idx="4948">
                  <c:v>37533</c:v>
                </c:pt>
                <c:pt idx="4949">
                  <c:v>37534</c:v>
                </c:pt>
                <c:pt idx="4950">
                  <c:v>37535</c:v>
                </c:pt>
                <c:pt idx="4951">
                  <c:v>37536</c:v>
                </c:pt>
                <c:pt idx="4952">
                  <c:v>37537</c:v>
                </c:pt>
                <c:pt idx="4953">
                  <c:v>37538</c:v>
                </c:pt>
                <c:pt idx="4954">
                  <c:v>37539</c:v>
                </c:pt>
                <c:pt idx="4955">
                  <c:v>37540</c:v>
                </c:pt>
                <c:pt idx="4956">
                  <c:v>37541</c:v>
                </c:pt>
                <c:pt idx="4957">
                  <c:v>37542</c:v>
                </c:pt>
                <c:pt idx="4958">
                  <c:v>37543</c:v>
                </c:pt>
                <c:pt idx="4959">
                  <c:v>37544</c:v>
                </c:pt>
                <c:pt idx="4960">
                  <c:v>37545</c:v>
                </c:pt>
                <c:pt idx="4961">
                  <c:v>37546</c:v>
                </c:pt>
                <c:pt idx="4962">
                  <c:v>37547</c:v>
                </c:pt>
                <c:pt idx="4963">
                  <c:v>37548</c:v>
                </c:pt>
                <c:pt idx="4964">
                  <c:v>37549</c:v>
                </c:pt>
                <c:pt idx="4965">
                  <c:v>37550</c:v>
                </c:pt>
                <c:pt idx="4966">
                  <c:v>37551</c:v>
                </c:pt>
                <c:pt idx="4967">
                  <c:v>37552</c:v>
                </c:pt>
                <c:pt idx="4968">
                  <c:v>37553</c:v>
                </c:pt>
                <c:pt idx="4969">
                  <c:v>37554</c:v>
                </c:pt>
                <c:pt idx="4970">
                  <c:v>37555</c:v>
                </c:pt>
                <c:pt idx="4971">
                  <c:v>37556</c:v>
                </c:pt>
                <c:pt idx="4972">
                  <c:v>37557</c:v>
                </c:pt>
                <c:pt idx="4973">
                  <c:v>37558</c:v>
                </c:pt>
                <c:pt idx="4974">
                  <c:v>37559</c:v>
                </c:pt>
                <c:pt idx="4975">
                  <c:v>37560</c:v>
                </c:pt>
                <c:pt idx="4976">
                  <c:v>37561</c:v>
                </c:pt>
                <c:pt idx="4977">
                  <c:v>37562</c:v>
                </c:pt>
                <c:pt idx="4978">
                  <c:v>37563</c:v>
                </c:pt>
                <c:pt idx="4979">
                  <c:v>37564</c:v>
                </c:pt>
                <c:pt idx="4980">
                  <c:v>37565</c:v>
                </c:pt>
                <c:pt idx="4981">
                  <c:v>37566</c:v>
                </c:pt>
                <c:pt idx="4982">
                  <c:v>37567</c:v>
                </c:pt>
                <c:pt idx="4983">
                  <c:v>37568</c:v>
                </c:pt>
                <c:pt idx="4984">
                  <c:v>37569</c:v>
                </c:pt>
                <c:pt idx="4985">
                  <c:v>37570</c:v>
                </c:pt>
                <c:pt idx="4986">
                  <c:v>37571</c:v>
                </c:pt>
                <c:pt idx="4987">
                  <c:v>37572</c:v>
                </c:pt>
                <c:pt idx="4988">
                  <c:v>37573</c:v>
                </c:pt>
                <c:pt idx="4989">
                  <c:v>37574</c:v>
                </c:pt>
                <c:pt idx="4990">
                  <c:v>37575</c:v>
                </c:pt>
                <c:pt idx="4991">
                  <c:v>37576</c:v>
                </c:pt>
                <c:pt idx="4992">
                  <c:v>37577</c:v>
                </c:pt>
                <c:pt idx="4993">
                  <c:v>37578</c:v>
                </c:pt>
                <c:pt idx="4994">
                  <c:v>37579</c:v>
                </c:pt>
                <c:pt idx="4995">
                  <c:v>37580</c:v>
                </c:pt>
                <c:pt idx="4996">
                  <c:v>37581</c:v>
                </c:pt>
                <c:pt idx="4997">
                  <c:v>37582</c:v>
                </c:pt>
                <c:pt idx="4998">
                  <c:v>37583</c:v>
                </c:pt>
                <c:pt idx="4999">
                  <c:v>37584</c:v>
                </c:pt>
                <c:pt idx="5000">
                  <c:v>37585</c:v>
                </c:pt>
                <c:pt idx="5001">
                  <c:v>37586</c:v>
                </c:pt>
                <c:pt idx="5002">
                  <c:v>37587</c:v>
                </c:pt>
                <c:pt idx="5003">
                  <c:v>37588</c:v>
                </c:pt>
                <c:pt idx="5004">
                  <c:v>37589</c:v>
                </c:pt>
                <c:pt idx="5005">
                  <c:v>37590</c:v>
                </c:pt>
                <c:pt idx="5006">
                  <c:v>37591</c:v>
                </c:pt>
                <c:pt idx="5007">
                  <c:v>37592</c:v>
                </c:pt>
                <c:pt idx="5008">
                  <c:v>37593</c:v>
                </c:pt>
                <c:pt idx="5009">
                  <c:v>37594</c:v>
                </c:pt>
                <c:pt idx="5010">
                  <c:v>37595</c:v>
                </c:pt>
                <c:pt idx="5011">
                  <c:v>37596</c:v>
                </c:pt>
                <c:pt idx="5012">
                  <c:v>37597</c:v>
                </c:pt>
                <c:pt idx="5013">
                  <c:v>37598</c:v>
                </c:pt>
                <c:pt idx="5014">
                  <c:v>37599</c:v>
                </c:pt>
                <c:pt idx="5015">
                  <c:v>37600</c:v>
                </c:pt>
                <c:pt idx="5016">
                  <c:v>37601</c:v>
                </c:pt>
                <c:pt idx="5017">
                  <c:v>37602</c:v>
                </c:pt>
                <c:pt idx="5018">
                  <c:v>37603</c:v>
                </c:pt>
                <c:pt idx="5019">
                  <c:v>37604</c:v>
                </c:pt>
                <c:pt idx="5020">
                  <c:v>37605</c:v>
                </c:pt>
                <c:pt idx="5021">
                  <c:v>37606</c:v>
                </c:pt>
                <c:pt idx="5022">
                  <c:v>37607</c:v>
                </c:pt>
                <c:pt idx="5023">
                  <c:v>37608</c:v>
                </c:pt>
                <c:pt idx="5024">
                  <c:v>37609</c:v>
                </c:pt>
                <c:pt idx="5025">
                  <c:v>37610</c:v>
                </c:pt>
                <c:pt idx="5026">
                  <c:v>37611</c:v>
                </c:pt>
                <c:pt idx="5027">
                  <c:v>37612</c:v>
                </c:pt>
                <c:pt idx="5028">
                  <c:v>37613</c:v>
                </c:pt>
                <c:pt idx="5029">
                  <c:v>37614</c:v>
                </c:pt>
                <c:pt idx="5030">
                  <c:v>37615</c:v>
                </c:pt>
                <c:pt idx="5031">
                  <c:v>37616</c:v>
                </c:pt>
                <c:pt idx="5032">
                  <c:v>37617</c:v>
                </c:pt>
                <c:pt idx="5033">
                  <c:v>37618</c:v>
                </c:pt>
                <c:pt idx="5034">
                  <c:v>37619</c:v>
                </c:pt>
                <c:pt idx="5035">
                  <c:v>37620</c:v>
                </c:pt>
                <c:pt idx="5036">
                  <c:v>37621</c:v>
                </c:pt>
                <c:pt idx="5037">
                  <c:v>37622</c:v>
                </c:pt>
                <c:pt idx="5038">
                  <c:v>37623</c:v>
                </c:pt>
                <c:pt idx="5039">
                  <c:v>37624</c:v>
                </c:pt>
                <c:pt idx="5040">
                  <c:v>37625</c:v>
                </c:pt>
                <c:pt idx="5041">
                  <c:v>37626</c:v>
                </c:pt>
                <c:pt idx="5042">
                  <c:v>37627</c:v>
                </c:pt>
                <c:pt idx="5043">
                  <c:v>37628</c:v>
                </c:pt>
                <c:pt idx="5044">
                  <c:v>37629</c:v>
                </c:pt>
                <c:pt idx="5045">
                  <c:v>37630</c:v>
                </c:pt>
                <c:pt idx="5046">
                  <c:v>37631</c:v>
                </c:pt>
                <c:pt idx="5047">
                  <c:v>37632</c:v>
                </c:pt>
                <c:pt idx="5048">
                  <c:v>37633</c:v>
                </c:pt>
                <c:pt idx="5049">
                  <c:v>37634</c:v>
                </c:pt>
                <c:pt idx="5050">
                  <c:v>37635</c:v>
                </c:pt>
                <c:pt idx="5051">
                  <c:v>37636</c:v>
                </c:pt>
                <c:pt idx="5052">
                  <c:v>37637</c:v>
                </c:pt>
                <c:pt idx="5053">
                  <c:v>37638</c:v>
                </c:pt>
                <c:pt idx="5054">
                  <c:v>37639</c:v>
                </c:pt>
                <c:pt idx="5055">
                  <c:v>37640</c:v>
                </c:pt>
                <c:pt idx="5056">
                  <c:v>37641</c:v>
                </c:pt>
                <c:pt idx="5057">
                  <c:v>37642</c:v>
                </c:pt>
                <c:pt idx="5058">
                  <c:v>37643</c:v>
                </c:pt>
                <c:pt idx="5059">
                  <c:v>37644</c:v>
                </c:pt>
                <c:pt idx="5060">
                  <c:v>37645</c:v>
                </c:pt>
                <c:pt idx="5061">
                  <c:v>37646</c:v>
                </c:pt>
                <c:pt idx="5062">
                  <c:v>37647</c:v>
                </c:pt>
                <c:pt idx="5063">
                  <c:v>37648</c:v>
                </c:pt>
                <c:pt idx="5064">
                  <c:v>37649</c:v>
                </c:pt>
                <c:pt idx="5065">
                  <c:v>37650</c:v>
                </c:pt>
                <c:pt idx="5066">
                  <c:v>37651</c:v>
                </c:pt>
                <c:pt idx="5067">
                  <c:v>37652</c:v>
                </c:pt>
                <c:pt idx="5068">
                  <c:v>37653</c:v>
                </c:pt>
                <c:pt idx="5069">
                  <c:v>37654</c:v>
                </c:pt>
                <c:pt idx="5070">
                  <c:v>37655</c:v>
                </c:pt>
                <c:pt idx="5071">
                  <c:v>37656</c:v>
                </c:pt>
                <c:pt idx="5072">
                  <c:v>37657</c:v>
                </c:pt>
                <c:pt idx="5073">
                  <c:v>37658</c:v>
                </c:pt>
                <c:pt idx="5074">
                  <c:v>37659</c:v>
                </c:pt>
                <c:pt idx="5075">
                  <c:v>37660</c:v>
                </c:pt>
                <c:pt idx="5076">
                  <c:v>37661</c:v>
                </c:pt>
                <c:pt idx="5077">
                  <c:v>37662</c:v>
                </c:pt>
                <c:pt idx="5078">
                  <c:v>37663</c:v>
                </c:pt>
                <c:pt idx="5079">
                  <c:v>37664</c:v>
                </c:pt>
                <c:pt idx="5080">
                  <c:v>37665</c:v>
                </c:pt>
                <c:pt idx="5081">
                  <c:v>37666</c:v>
                </c:pt>
                <c:pt idx="5082">
                  <c:v>37667</c:v>
                </c:pt>
                <c:pt idx="5083">
                  <c:v>37668</c:v>
                </c:pt>
                <c:pt idx="5084">
                  <c:v>37669</c:v>
                </c:pt>
                <c:pt idx="5085">
                  <c:v>37670</c:v>
                </c:pt>
                <c:pt idx="5086">
                  <c:v>37671</c:v>
                </c:pt>
                <c:pt idx="5087">
                  <c:v>37672</c:v>
                </c:pt>
                <c:pt idx="5088">
                  <c:v>37673</c:v>
                </c:pt>
                <c:pt idx="5089">
                  <c:v>37674</c:v>
                </c:pt>
                <c:pt idx="5090">
                  <c:v>37675</c:v>
                </c:pt>
                <c:pt idx="5091">
                  <c:v>37676</c:v>
                </c:pt>
                <c:pt idx="5092">
                  <c:v>37677</c:v>
                </c:pt>
                <c:pt idx="5093">
                  <c:v>37678</c:v>
                </c:pt>
                <c:pt idx="5094">
                  <c:v>37679</c:v>
                </c:pt>
                <c:pt idx="5095">
                  <c:v>37680</c:v>
                </c:pt>
                <c:pt idx="5096">
                  <c:v>37681</c:v>
                </c:pt>
                <c:pt idx="5097">
                  <c:v>37682</c:v>
                </c:pt>
                <c:pt idx="5098">
                  <c:v>37683</c:v>
                </c:pt>
                <c:pt idx="5099">
                  <c:v>37684</c:v>
                </c:pt>
                <c:pt idx="5100">
                  <c:v>37685</c:v>
                </c:pt>
                <c:pt idx="5101">
                  <c:v>37686</c:v>
                </c:pt>
                <c:pt idx="5102">
                  <c:v>37687</c:v>
                </c:pt>
                <c:pt idx="5103">
                  <c:v>37688</c:v>
                </c:pt>
                <c:pt idx="5104">
                  <c:v>37689</c:v>
                </c:pt>
                <c:pt idx="5105">
                  <c:v>37690</c:v>
                </c:pt>
                <c:pt idx="5106">
                  <c:v>37691</c:v>
                </c:pt>
                <c:pt idx="5107">
                  <c:v>37692</c:v>
                </c:pt>
                <c:pt idx="5108">
                  <c:v>37693</c:v>
                </c:pt>
                <c:pt idx="5109">
                  <c:v>37694</c:v>
                </c:pt>
                <c:pt idx="5110">
                  <c:v>37695</c:v>
                </c:pt>
                <c:pt idx="5111">
                  <c:v>37696</c:v>
                </c:pt>
                <c:pt idx="5112">
                  <c:v>37697</c:v>
                </c:pt>
                <c:pt idx="5113">
                  <c:v>37698</c:v>
                </c:pt>
                <c:pt idx="5114">
                  <c:v>37699</c:v>
                </c:pt>
                <c:pt idx="5115">
                  <c:v>37700</c:v>
                </c:pt>
                <c:pt idx="5116">
                  <c:v>37701</c:v>
                </c:pt>
                <c:pt idx="5117">
                  <c:v>37702</c:v>
                </c:pt>
                <c:pt idx="5118">
                  <c:v>37703</c:v>
                </c:pt>
                <c:pt idx="5119">
                  <c:v>37704</c:v>
                </c:pt>
                <c:pt idx="5120">
                  <c:v>37705</c:v>
                </c:pt>
                <c:pt idx="5121">
                  <c:v>37706</c:v>
                </c:pt>
                <c:pt idx="5122">
                  <c:v>37707</c:v>
                </c:pt>
                <c:pt idx="5123">
                  <c:v>37708</c:v>
                </c:pt>
                <c:pt idx="5124">
                  <c:v>37709</c:v>
                </c:pt>
                <c:pt idx="5125">
                  <c:v>37710</c:v>
                </c:pt>
                <c:pt idx="5126">
                  <c:v>37711</c:v>
                </c:pt>
                <c:pt idx="5127">
                  <c:v>37712</c:v>
                </c:pt>
                <c:pt idx="5128">
                  <c:v>37713</c:v>
                </c:pt>
                <c:pt idx="5129">
                  <c:v>37714</c:v>
                </c:pt>
                <c:pt idx="5130">
                  <c:v>37715</c:v>
                </c:pt>
                <c:pt idx="5131">
                  <c:v>37716</c:v>
                </c:pt>
                <c:pt idx="5132">
                  <c:v>37717</c:v>
                </c:pt>
                <c:pt idx="5133">
                  <c:v>37718</c:v>
                </c:pt>
                <c:pt idx="5134">
                  <c:v>37719</c:v>
                </c:pt>
                <c:pt idx="5135">
                  <c:v>37720</c:v>
                </c:pt>
                <c:pt idx="5136">
                  <c:v>37721</c:v>
                </c:pt>
                <c:pt idx="5137">
                  <c:v>37722</c:v>
                </c:pt>
                <c:pt idx="5138">
                  <c:v>37723</c:v>
                </c:pt>
                <c:pt idx="5139">
                  <c:v>37724</c:v>
                </c:pt>
                <c:pt idx="5140">
                  <c:v>37725</c:v>
                </c:pt>
                <c:pt idx="5141">
                  <c:v>37726</c:v>
                </c:pt>
                <c:pt idx="5142">
                  <c:v>37727</c:v>
                </c:pt>
                <c:pt idx="5143">
                  <c:v>37728</c:v>
                </c:pt>
                <c:pt idx="5144">
                  <c:v>37729</c:v>
                </c:pt>
                <c:pt idx="5145">
                  <c:v>37730</c:v>
                </c:pt>
                <c:pt idx="5146">
                  <c:v>37731</c:v>
                </c:pt>
                <c:pt idx="5147">
                  <c:v>37732</c:v>
                </c:pt>
                <c:pt idx="5148">
                  <c:v>37733</c:v>
                </c:pt>
                <c:pt idx="5149">
                  <c:v>37734</c:v>
                </c:pt>
                <c:pt idx="5150">
                  <c:v>37735</c:v>
                </c:pt>
                <c:pt idx="5151">
                  <c:v>37736</c:v>
                </c:pt>
                <c:pt idx="5152">
                  <c:v>37737</c:v>
                </c:pt>
                <c:pt idx="5153">
                  <c:v>37738</c:v>
                </c:pt>
                <c:pt idx="5154">
                  <c:v>37739</c:v>
                </c:pt>
                <c:pt idx="5155">
                  <c:v>37740</c:v>
                </c:pt>
                <c:pt idx="5156">
                  <c:v>37741</c:v>
                </c:pt>
                <c:pt idx="5157">
                  <c:v>37742</c:v>
                </c:pt>
                <c:pt idx="5158">
                  <c:v>37743</c:v>
                </c:pt>
                <c:pt idx="5159">
                  <c:v>37744</c:v>
                </c:pt>
                <c:pt idx="5160">
                  <c:v>37745</c:v>
                </c:pt>
                <c:pt idx="5161">
                  <c:v>37746</c:v>
                </c:pt>
                <c:pt idx="5162">
                  <c:v>37747</c:v>
                </c:pt>
                <c:pt idx="5163">
                  <c:v>37748</c:v>
                </c:pt>
                <c:pt idx="5164">
                  <c:v>37749</c:v>
                </c:pt>
                <c:pt idx="5165">
                  <c:v>37750</c:v>
                </c:pt>
                <c:pt idx="5166">
                  <c:v>37751</c:v>
                </c:pt>
                <c:pt idx="5167">
                  <c:v>37752</c:v>
                </c:pt>
                <c:pt idx="5168">
                  <c:v>37753</c:v>
                </c:pt>
                <c:pt idx="5169">
                  <c:v>37754</c:v>
                </c:pt>
                <c:pt idx="5170">
                  <c:v>37755</c:v>
                </c:pt>
                <c:pt idx="5171">
                  <c:v>37756</c:v>
                </c:pt>
                <c:pt idx="5172">
                  <c:v>37757</c:v>
                </c:pt>
                <c:pt idx="5173">
                  <c:v>37758</c:v>
                </c:pt>
                <c:pt idx="5174">
                  <c:v>37759</c:v>
                </c:pt>
                <c:pt idx="5175">
                  <c:v>37760</c:v>
                </c:pt>
                <c:pt idx="5176">
                  <c:v>37761</c:v>
                </c:pt>
                <c:pt idx="5177">
                  <c:v>37762</c:v>
                </c:pt>
                <c:pt idx="5178">
                  <c:v>37763</c:v>
                </c:pt>
                <c:pt idx="5179">
                  <c:v>37764</c:v>
                </c:pt>
                <c:pt idx="5180">
                  <c:v>37765</c:v>
                </c:pt>
                <c:pt idx="5181">
                  <c:v>37766</c:v>
                </c:pt>
                <c:pt idx="5182">
                  <c:v>37767</c:v>
                </c:pt>
                <c:pt idx="5183">
                  <c:v>37768</c:v>
                </c:pt>
                <c:pt idx="5184">
                  <c:v>37769</c:v>
                </c:pt>
                <c:pt idx="5185">
                  <c:v>37770</c:v>
                </c:pt>
                <c:pt idx="5186">
                  <c:v>37771</c:v>
                </c:pt>
                <c:pt idx="5187">
                  <c:v>37772</c:v>
                </c:pt>
                <c:pt idx="5188">
                  <c:v>37773</c:v>
                </c:pt>
                <c:pt idx="5189">
                  <c:v>37774</c:v>
                </c:pt>
                <c:pt idx="5190">
                  <c:v>37775</c:v>
                </c:pt>
                <c:pt idx="5191">
                  <c:v>37776</c:v>
                </c:pt>
                <c:pt idx="5192">
                  <c:v>37777</c:v>
                </c:pt>
                <c:pt idx="5193">
                  <c:v>37778</c:v>
                </c:pt>
                <c:pt idx="5194">
                  <c:v>37779</c:v>
                </c:pt>
                <c:pt idx="5195">
                  <c:v>37780</c:v>
                </c:pt>
                <c:pt idx="5196">
                  <c:v>37781</c:v>
                </c:pt>
                <c:pt idx="5197">
                  <c:v>37782</c:v>
                </c:pt>
                <c:pt idx="5198">
                  <c:v>37783</c:v>
                </c:pt>
                <c:pt idx="5199">
                  <c:v>37784</c:v>
                </c:pt>
                <c:pt idx="5200">
                  <c:v>37785</c:v>
                </c:pt>
                <c:pt idx="5201">
                  <c:v>37786</c:v>
                </c:pt>
                <c:pt idx="5202">
                  <c:v>37787</c:v>
                </c:pt>
                <c:pt idx="5203">
                  <c:v>37788</c:v>
                </c:pt>
                <c:pt idx="5204">
                  <c:v>37789</c:v>
                </c:pt>
                <c:pt idx="5205">
                  <c:v>37790</c:v>
                </c:pt>
                <c:pt idx="5206">
                  <c:v>37791</c:v>
                </c:pt>
                <c:pt idx="5207">
                  <c:v>37792</c:v>
                </c:pt>
                <c:pt idx="5208">
                  <c:v>37793</c:v>
                </c:pt>
                <c:pt idx="5209">
                  <c:v>37794</c:v>
                </c:pt>
                <c:pt idx="5210">
                  <c:v>37795</c:v>
                </c:pt>
                <c:pt idx="5211">
                  <c:v>37796</c:v>
                </c:pt>
                <c:pt idx="5212">
                  <c:v>37797</c:v>
                </c:pt>
                <c:pt idx="5213">
                  <c:v>37798</c:v>
                </c:pt>
                <c:pt idx="5214">
                  <c:v>37799</c:v>
                </c:pt>
                <c:pt idx="5215">
                  <c:v>37800</c:v>
                </c:pt>
                <c:pt idx="5216">
                  <c:v>37801</c:v>
                </c:pt>
                <c:pt idx="5217">
                  <c:v>37802</c:v>
                </c:pt>
                <c:pt idx="5218">
                  <c:v>37803</c:v>
                </c:pt>
                <c:pt idx="5219">
                  <c:v>37804</c:v>
                </c:pt>
                <c:pt idx="5220">
                  <c:v>37805</c:v>
                </c:pt>
                <c:pt idx="5221">
                  <c:v>37806</c:v>
                </c:pt>
                <c:pt idx="5222">
                  <c:v>37807</c:v>
                </c:pt>
                <c:pt idx="5223">
                  <c:v>37808</c:v>
                </c:pt>
                <c:pt idx="5224">
                  <c:v>37809</c:v>
                </c:pt>
                <c:pt idx="5225">
                  <c:v>37810</c:v>
                </c:pt>
                <c:pt idx="5226">
                  <c:v>37811</c:v>
                </c:pt>
                <c:pt idx="5227">
                  <c:v>37812</c:v>
                </c:pt>
                <c:pt idx="5228">
                  <c:v>37813</c:v>
                </c:pt>
                <c:pt idx="5229">
                  <c:v>37814</c:v>
                </c:pt>
                <c:pt idx="5230">
                  <c:v>37815</c:v>
                </c:pt>
                <c:pt idx="5231">
                  <c:v>37816</c:v>
                </c:pt>
                <c:pt idx="5232">
                  <c:v>37817</c:v>
                </c:pt>
                <c:pt idx="5233">
                  <c:v>37818</c:v>
                </c:pt>
                <c:pt idx="5234">
                  <c:v>37819</c:v>
                </c:pt>
                <c:pt idx="5235">
                  <c:v>37820</c:v>
                </c:pt>
                <c:pt idx="5236">
                  <c:v>37821</c:v>
                </c:pt>
                <c:pt idx="5237">
                  <c:v>37822</c:v>
                </c:pt>
                <c:pt idx="5238">
                  <c:v>37823</c:v>
                </c:pt>
                <c:pt idx="5239">
                  <c:v>37824</c:v>
                </c:pt>
                <c:pt idx="5240">
                  <c:v>37825</c:v>
                </c:pt>
                <c:pt idx="5241">
                  <c:v>37826</c:v>
                </c:pt>
                <c:pt idx="5242">
                  <c:v>37827</c:v>
                </c:pt>
                <c:pt idx="5243">
                  <c:v>37828</c:v>
                </c:pt>
                <c:pt idx="5244">
                  <c:v>37829</c:v>
                </c:pt>
                <c:pt idx="5245">
                  <c:v>37830</c:v>
                </c:pt>
                <c:pt idx="5246">
                  <c:v>37831</c:v>
                </c:pt>
                <c:pt idx="5247">
                  <c:v>37832</c:v>
                </c:pt>
                <c:pt idx="5248">
                  <c:v>37833</c:v>
                </c:pt>
                <c:pt idx="5249">
                  <c:v>37834</c:v>
                </c:pt>
                <c:pt idx="5250">
                  <c:v>37835</c:v>
                </c:pt>
                <c:pt idx="5251">
                  <c:v>37836</c:v>
                </c:pt>
                <c:pt idx="5252">
                  <c:v>37837</c:v>
                </c:pt>
                <c:pt idx="5253">
                  <c:v>37838</c:v>
                </c:pt>
                <c:pt idx="5254">
                  <c:v>37839</c:v>
                </c:pt>
                <c:pt idx="5255">
                  <c:v>37840</c:v>
                </c:pt>
                <c:pt idx="5256">
                  <c:v>37841</c:v>
                </c:pt>
                <c:pt idx="5257">
                  <c:v>37842</c:v>
                </c:pt>
                <c:pt idx="5258">
                  <c:v>37843</c:v>
                </c:pt>
                <c:pt idx="5259">
                  <c:v>37844</c:v>
                </c:pt>
                <c:pt idx="5260">
                  <c:v>37845</c:v>
                </c:pt>
                <c:pt idx="5261">
                  <c:v>37846</c:v>
                </c:pt>
                <c:pt idx="5262">
                  <c:v>37847</c:v>
                </c:pt>
                <c:pt idx="5263">
                  <c:v>37848</c:v>
                </c:pt>
                <c:pt idx="5264">
                  <c:v>37849</c:v>
                </c:pt>
                <c:pt idx="5265">
                  <c:v>37850</c:v>
                </c:pt>
                <c:pt idx="5266">
                  <c:v>37851</c:v>
                </c:pt>
                <c:pt idx="5267">
                  <c:v>37852</c:v>
                </c:pt>
                <c:pt idx="5268">
                  <c:v>37853</c:v>
                </c:pt>
                <c:pt idx="5269">
                  <c:v>37854</c:v>
                </c:pt>
                <c:pt idx="5270">
                  <c:v>37855</c:v>
                </c:pt>
                <c:pt idx="5271">
                  <c:v>37856</c:v>
                </c:pt>
                <c:pt idx="5272">
                  <c:v>37857</c:v>
                </c:pt>
                <c:pt idx="5273">
                  <c:v>37858</c:v>
                </c:pt>
                <c:pt idx="5274">
                  <c:v>37859</c:v>
                </c:pt>
                <c:pt idx="5275">
                  <c:v>37860</c:v>
                </c:pt>
                <c:pt idx="5276">
                  <c:v>37861</c:v>
                </c:pt>
                <c:pt idx="5277">
                  <c:v>37862</c:v>
                </c:pt>
                <c:pt idx="5278">
                  <c:v>37863</c:v>
                </c:pt>
                <c:pt idx="5279">
                  <c:v>37864</c:v>
                </c:pt>
                <c:pt idx="5280">
                  <c:v>37865</c:v>
                </c:pt>
                <c:pt idx="5281">
                  <c:v>37866</c:v>
                </c:pt>
                <c:pt idx="5282">
                  <c:v>37867</c:v>
                </c:pt>
                <c:pt idx="5283">
                  <c:v>37868</c:v>
                </c:pt>
                <c:pt idx="5284">
                  <c:v>37869</c:v>
                </c:pt>
                <c:pt idx="5285">
                  <c:v>37870</c:v>
                </c:pt>
                <c:pt idx="5286">
                  <c:v>37871</c:v>
                </c:pt>
                <c:pt idx="5287">
                  <c:v>37872</c:v>
                </c:pt>
                <c:pt idx="5288">
                  <c:v>37873</c:v>
                </c:pt>
                <c:pt idx="5289">
                  <c:v>37874</c:v>
                </c:pt>
                <c:pt idx="5290">
                  <c:v>37875</c:v>
                </c:pt>
                <c:pt idx="5291">
                  <c:v>37876</c:v>
                </c:pt>
                <c:pt idx="5292">
                  <c:v>37877</c:v>
                </c:pt>
                <c:pt idx="5293">
                  <c:v>37878</c:v>
                </c:pt>
                <c:pt idx="5294">
                  <c:v>37879</c:v>
                </c:pt>
                <c:pt idx="5295">
                  <c:v>37880</c:v>
                </c:pt>
                <c:pt idx="5296">
                  <c:v>37881</c:v>
                </c:pt>
                <c:pt idx="5297">
                  <c:v>37882</c:v>
                </c:pt>
                <c:pt idx="5298">
                  <c:v>37883</c:v>
                </c:pt>
                <c:pt idx="5299">
                  <c:v>37884</c:v>
                </c:pt>
                <c:pt idx="5300">
                  <c:v>37885</c:v>
                </c:pt>
                <c:pt idx="5301">
                  <c:v>37886</c:v>
                </c:pt>
                <c:pt idx="5302">
                  <c:v>37887</c:v>
                </c:pt>
                <c:pt idx="5303">
                  <c:v>37888</c:v>
                </c:pt>
                <c:pt idx="5304">
                  <c:v>37889</c:v>
                </c:pt>
                <c:pt idx="5305">
                  <c:v>37890</c:v>
                </c:pt>
                <c:pt idx="5306">
                  <c:v>37891</c:v>
                </c:pt>
                <c:pt idx="5307">
                  <c:v>37892</c:v>
                </c:pt>
                <c:pt idx="5308">
                  <c:v>37893</c:v>
                </c:pt>
                <c:pt idx="5309">
                  <c:v>37894</c:v>
                </c:pt>
                <c:pt idx="5310">
                  <c:v>37895</c:v>
                </c:pt>
                <c:pt idx="5311">
                  <c:v>37896</c:v>
                </c:pt>
                <c:pt idx="5312">
                  <c:v>37897</c:v>
                </c:pt>
                <c:pt idx="5313">
                  <c:v>37898</c:v>
                </c:pt>
                <c:pt idx="5314">
                  <c:v>37899</c:v>
                </c:pt>
                <c:pt idx="5315">
                  <c:v>37900</c:v>
                </c:pt>
                <c:pt idx="5316">
                  <c:v>37901</c:v>
                </c:pt>
                <c:pt idx="5317">
                  <c:v>37902</c:v>
                </c:pt>
                <c:pt idx="5318">
                  <c:v>37903</c:v>
                </c:pt>
                <c:pt idx="5319">
                  <c:v>37904</c:v>
                </c:pt>
                <c:pt idx="5320">
                  <c:v>37905</c:v>
                </c:pt>
                <c:pt idx="5321">
                  <c:v>37906</c:v>
                </c:pt>
                <c:pt idx="5322">
                  <c:v>37907</c:v>
                </c:pt>
                <c:pt idx="5323">
                  <c:v>37908</c:v>
                </c:pt>
                <c:pt idx="5324">
                  <c:v>37909</c:v>
                </c:pt>
                <c:pt idx="5325">
                  <c:v>37910</c:v>
                </c:pt>
                <c:pt idx="5326">
                  <c:v>37911</c:v>
                </c:pt>
                <c:pt idx="5327">
                  <c:v>37912</c:v>
                </c:pt>
                <c:pt idx="5328">
                  <c:v>37913</c:v>
                </c:pt>
                <c:pt idx="5329">
                  <c:v>37914</c:v>
                </c:pt>
                <c:pt idx="5330">
                  <c:v>37915</c:v>
                </c:pt>
                <c:pt idx="5331">
                  <c:v>37916</c:v>
                </c:pt>
                <c:pt idx="5332">
                  <c:v>37917</c:v>
                </c:pt>
                <c:pt idx="5333">
                  <c:v>37918</c:v>
                </c:pt>
                <c:pt idx="5334">
                  <c:v>37919</c:v>
                </c:pt>
                <c:pt idx="5335">
                  <c:v>37920</c:v>
                </c:pt>
                <c:pt idx="5336">
                  <c:v>37921</c:v>
                </c:pt>
                <c:pt idx="5337">
                  <c:v>37922</c:v>
                </c:pt>
                <c:pt idx="5338">
                  <c:v>37923</c:v>
                </c:pt>
                <c:pt idx="5339">
                  <c:v>37924</c:v>
                </c:pt>
                <c:pt idx="5340">
                  <c:v>37925</c:v>
                </c:pt>
                <c:pt idx="5341">
                  <c:v>37926</c:v>
                </c:pt>
                <c:pt idx="5342">
                  <c:v>37927</c:v>
                </c:pt>
                <c:pt idx="5343">
                  <c:v>37928</c:v>
                </c:pt>
                <c:pt idx="5344">
                  <c:v>37929</c:v>
                </c:pt>
                <c:pt idx="5345">
                  <c:v>37930</c:v>
                </c:pt>
                <c:pt idx="5346">
                  <c:v>37931</c:v>
                </c:pt>
                <c:pt idx="5347">
                  <c:v>37932</c:v>
                </c:pt>
                <c:pt idx="5348">
                  <c:v>37933</c:v>
                </c:pt>
                <c:pt idx="5349">
                  <c:v>37934</c:v>
                </c:pt>
                <c:pt idx="5350">
                  <c:v>37935</c:v>
                </c:pt>
                <c:pt idx="5351">
                  <c:v>37936</c:v>
                </c:pt>
                <c:pt idx="5352">
                  <c:v>37937</c:v>
                </c:pt>
                <c:pt idx="5353">
                  <c:v>37938</c:v>
                </c:pt>
                <c:pt idx="5354">
                  <c:v>37939</c:v>
                </c:pt>
                <c:pt idx="5355">
                  <c:v>37940</c:v>
                </c:pt>
                <c:pt idx="5356">
                  <c:v>37941</c:v>
                </c:pt>
                <c:pt idx="5357">
                  <c:v>37942</c:v>
                </c:pt>
                <c:pt idx="5358">
                  <c:v>37943</c:v>
                </c:pt>
                <c:pt idx="5359">
                  <c:v>37944</c:v>
                </c:pt>
                <c:pt idx="5360">
                  <c:v>37945</c:v>
                </c:pt>
                <c:pt idx="5361">
                  <c:v>37946</c:v>
                </c:pt>
                <c:pt idx="5362">
                  <c:v>37947</c:v>
                </c:pt>
                <c:pt idx="5363">
                  <c:v>37948</c:v>
                </c:pt>
                <c:pt idx="5364">
                  <c:v>37949</c:v>
                </c:pt>
                <c:pt idx="5365">
                  <c:v>37950</c:v>
                </c:pt>
                <c:pt idx="5366">
                  <c:v>37951</c:v>
                </c:pt>
                <c:pt idx="5367">
                  <c:v>37952</c:v>
                </c:pt>
                <c:pt idx="5368">
                  <c:v>37953</c:v>
                </c:pt>
                <c:pt idx="5369">
                  <c:v>37954</c:v>
                </c:pt>
                <c:pt idx="5370">
                  <c:v>37955</c:v>
                </c:pt>
                <c:pt idx="5371">
                  <c:v>37956</c:v>
                </c:pt>
                <c:pt idx="5372">
                  <c:v>37957</c:v>
                </c:pt>
                <c:pt idx="5373">
                  <c:v>37958</c:v>
                </c:pt>
                <c:pt idx="5374">
                  <c:v>37959</c:v>
                </c:pt>
                <c:pt idx="5375">
                  <c:v>37960</c:v>
                </c:pt>
                <c:pt idx="5376">
                  <c:v>37961</c:v>
                </c:pt>
                <c:pt idx="5377">
                  <c:v>37962</c:v>
                </c:pt>
                <c:pt idx="5378">
                  <c:v>37963</c:v>
                </c:pt>
                <c:pt idx="5379">
                  <c:v>37964</c:v>
                </c:pt>
                <c:pt idx="5380">
                  <c:v>37965</c:v>
                </c:pt>
                <c:pt idx="5381">
                  <c:v>37966</c:v>
                </c:pt>
                <c:pt idx="5382">
                  <c:v>37967</c:v>
                </c:pt>
                <c:pt idx="5383">
                  <c:v>37968</c:v>
                </c:pt>
                <c:pt idx="5384">
                  <c:v>37969</c:v>
                </c:pt>
                <c:pt idx="5385">
                  <c:v>37970</c:v>
                </c:pt>
                <c:pt idx="5386">
                  <c:v>37971</c:v>
                </c:pt>
                <c:pt idx="5387">
                  <c:v>37972</c:v>
                </c:pt>
                <c:pt idx="5388">
                  <c:v>37973</c:v>
                </c:pt>
                <c:pt idx="5389">
                  <c:v>37974</c:v>
                </c:pt>
                <c:pt idx="5390">
                  <c:v>37975</c:v>
                </c:pt>
                <c:pt idx="5391">
                  <c:v>37976</c:v>
                </c:pt>
                <c:pt idx="5392">
                  <c:v>37977</c:v>
                </c:pt>
                <c:pt idx="5393">
                  <c:v>37978</c:v>
                </c:pt>
                <c:pt idx="5394">
                  <c:v>37979</c:v>
                </c:pt>
                <c:pt idx="5395">
                  <c:v>37980</c:v>
                </c:pt>
                <c:pt idx="5396">
                  <c:v>37981</c:v>
                </c:pt>
                <c:pt idx="5397">
                  <c:v>37982</c:v>
                </c:pt>
                <c:pt idx="5398">
                  <c:v>37983</c:v>
                </c:pt>
                <c:pt idx="5399">
                  <c:v>37984</c:v>
                </c:pt>
                <c:pt idx="5400">
                  <c:v>37985</c:v>
                </c:pt>
                <c:pt idx="5401">
                  <c:v>37986</c:v>
                </c:pt>
                <c:pt idx="5402">
                  <c:v>37987</c:v>
                </c:pt>
                <c:pt idx="5403">
                  <c:v>37988</c:v>
                </c:pt>
                <c:pt idx="5404">
                  <c:v>37989</c:v>
                </c:pt>
                <c:pt idx="5405">
                  <c:v>37990</c:v>
                </c:pt>
                <c:pt idx="5406">
                  <c:v>37991</c:v>
                </c:pt>
                <c:pt idx="5407">
                  <c:v>37992</c:v>
                </c:pt>
                <c:pt idx="5408">
                  <c:v>37993</c:v>
                </c:pt>
                <c:pt idx="5409">
                  <c:v>37994</c:v>
                </c:pt>
                <c:pt idx="5410">
                  <c:v>37995</c:v>
                </c:pt>
                <c:pt idx="5411">
                  <c:v>37996</c:v>
                </c:pt>
                <c:pt idx="5412">
                  <c:v>37997</c:v>
                </c:pt>
                <c:pt idx="5413">
                  <c:v>37998</c:v>
                </c:pt>
                <c:pt idx="5414">
                  <c:v>37999</c:v>
                </c:pt>
                <c:pt idx="5415">
                  <c:v>38000</c:v>
                </c:pt>
                <c:pt idx="5416">
                  <c:v>38001</c:v>
                </c:pt>
                <c:pt idx="5417">
                  <c:v>38002</c:v>
                </c:pt>
                <c:pt idx="5418">
                  <c:v>38003</c:v>
                </c:pt>
                <c:pt idx="5419">
                  <c:v>38004</c:v>
                </c:pt>
                <c:pt idx="5420">
                  <c:v>38005</c:v>
                </c:pt>
                <c:pt idx="5421">
                  <c:v>38006</c:v>
                </c:pt>
                <c:pt idx="5422">
                  <c:v>38007</c:v>
                </c:pt>
                <c:pt idx="5423">
                  <c:v>38008</c:v>
                </c:pt>
                <c:pt idx="5424">
                  <c:v>38009</c:v>
                </c:pt>
                <c:pt idx="5425">
                  <c:v>38010</c:v>
                </c:pt>
                <c:pt idx="5426">
                  <c:v>38011</c:v>
                </c:pt>
                <c:pt idx="5427">
                  <c:v>38012</c:v>
                </c:pt>
                <c:pt idx="5428">
                  <c:v>38013</c:v>
                </c:pt>
                <c:pt idx="5429">
                  <c:v>38014</c:v>
                </c:pt>
                <c:pt idx="5430">
                  <c:v>38015</c:v>
                </c:pt>
                <c:pt idx="5431">
                  <c:v>38016</c:v>
                </c:pt>
                <c:pt idx="5432">
                  <c:v>38017</c:v>
                </c:pt>
                <c:pt idx="5433">
                  <c:v>38018</c:v>
                </c:pt>
                <c:pt idx="5434">
                  <c:v>38019</c:v>
                </c:pt>
                <c:pt idx="5435">
                  <c:v>38020</c:v>
                </c:pt>
                <c:pt idx="5436">
                  <c:v>38021</c:v>
                </c:pt>
                <c:pt idx="5437">
                  <c:v>38022</c:v>
                </c:pt>
                <c:pt idx="5438">
                  <c:v>38023</c:v>
                </c:pt>
                <c:pt idx="5439">
                  <c:v>38024</c:v>
                </c:pt>
                <c:pt idx="5440">
                  <c:v>38025</c:v>
                </c:pt>
                <c:pt idx="5441">
                  <c:v>38026</c:v>
                </c:pt>
                <c:pt idx="5442">
                  <c:v>38027</c:v>
                </c:pt>
                <c:pt idx="5443">
                  <c:v>38028</c:v>
                </c:pt>
                <c:pt idx="5444">
                  <c:v>38029</c:v>
                </c:pt>
                <c:pt idx="5445">
                  <c:v>38030</c:v>
                </c:pt>
                <c:pt idx="5446">
                  <c:v>38031</c:v>
                </c:pt>
                <c:pt idx="5447">
                  <c:v>38032</c:v>
                </c:pt>
                <c:pt idx="5448">
                  <c:v>38033</c:v>
                </c:pt>
                <c:pt idx="5449">
                  <c:v>38034</c:v>
                </c:pt>
                <c:pt idx="5450">
                  <c:v>38035</c:v>
                </c:pt>
                <c:pt idx="5451">
                  <c:v>38036</c:v>
                </c:pt>
                <c:pt idx="5452">
                  <c:v>38037</c:v>
                </c:pt>
                <c:pt idx="5453">
                  <c:v>38038</c:v>
                </c:pt>
                <c:pt idx="5454">
                  <c:v>38039</c:v>
                </c:pt>
                <c:pt idx="5455">
                  <c:v>38040</c:v>
                </c:pt>
                <c:pt idx="5456">
                  <c:v>38041</c:v>
                </c:pt>
                <c:pt idx="5457">
                  <c:v>38042</c:v>
                </c:pt>
                <c:pt idx="5458">
                  <c:v>38043</c:v>
                </c:pt>
                <c:pt idx="5459">
                  <c:v>38044</c:v>
                </c:pt>
                <c:pt idx="5460">
                  <c:v>38045</c:v>
                </c:pt>
                <c:pt idx="5461">
                  <c:v>38046</c:v>
                </c:pt>
                <c:pt idx="5462">
                  <c:v>38047</c:v>
                </c:pt>
                <c:pt idx="5463">
                  <c:v>38048</c:v>
                </c:pt>
                <c:pt idx="5464">
                  <c:v>38049</c:v>
                </c:pt>
                <c:pt idx="5465">
                  <c:v>38050</c:v>
                </c:pt>
                <c:pt idx="5466">
                  <c:v>38051</c:v>
                </c:pt>
                <c:pt idx="5467">
                  <c:v>38052</c:v>
                </c:pt>
                <c:pt idx="5468">
                  <c:v>38053</c:v>
                </c:pt>
                <c:pt idx="5469">
                  <c:v>38054</c:v>
                </c:pt>
                <c:pt idx="5470">
                  <c:v>38055</c:v>
                </c:pt>
                <c:pt idx="5471">
                  <c:v>38056</c:v>
                </c:pt>
                <c:pt idx="5472">
                  <c:v>38057</c:v>
                </c:pt>
                <c:pt idx="5473">
                  <c:v>38058</c:v>
                </c:pt>
                <c:pt idx="5474">
                  <c:v>38059</c:v>
                </c:pt>
                <c:pt idx="5475">
                  <c:v>38060</c:v>
                </c:pt>
                <c:pt idx="5476">
                  <c:v>38061</c:v>
                </c:pt>
                <c:pt idx="5477">
                  <c:v>38062</c:v>
                </c:pt>
                <c:pt idx="5478">
                  <c:v>38063</c:v>
                </c:pt>
                <c:pt idx="5479">
                  <c:v>38064</c:v>
                </c:pt>
                <c:pt idx="5480">
                  <c:v>38065</c:v>
                </c:pt>
                <c:pt idx="5481">
                  <c:v>38066</c:v>
                </c:pt>
                <c:pt idx="5482">
                  <c:v>38067</c:v>
                </c:pt>
                <c:pt idx="5483">
                  <c:v>38068</c:v>
                </c:pt>
                <c:pt idx="5484">
                  <c:v>38069</c:v>
                </c:pt>
                <c:pt idx="5485">
                  <c:v>38070</c:v>
                </c:pt>
                <c:pt idx="5486">
                  <c:v>38071</c:v>
                </c:pt>
                <c:pt idx="5487">
                  <c:v>38072</c:v>
                </c:pt>
                <c:pt idx="5488">
                  <c:v>38073</c:v>
                </c:pt>
                <c:pt idx="5489">
                  <c:v>38074</c:v>
                </c:pt>
                <c:pt idx="5490">
                  <c:v>38075</c:v>
                </c:pt>
                <c:pt idx="5491">
                  <c:v>38076</c:v>
                </c:pt>
                <c:pt idx="5492">
                  <c:v>38077</c:v>
                </c:pt>
                <c:pt idx="5493">
                  <c:v>38078</c:v>
                </c:pt>
                <c:pt idx="5494">
                  <c:v>38079</c:v>
                </c:pt>
                <c:pt idx="5495">
                  <c:v>38080</c:v>
                </c:pt>
                <c:pt idx="5496">
                  <c:v>38081</c:v>
                </c:pt>
                <c:pt idx="5497">
                  <c:v>38082</c:v>
                </c:pt>
                <c:pt idx="5498">
                  <c:v>38083</c:v>
                </c:pt>
                <c:pt idx="5499">
                  <c:v>38084</c:v>
                </c:pt>
                <c:pt idx="5500">
                  <c:v>38085</c:v>
                </c:pt>
                <c:pt idx="5501">
                  <c:v>38086</c:v>
                </c:pt>
                <c:pt idx="5502">
                  <c:v>38087</c:v>
                </c:pt>
                <c:pt idx="5503">
                  <c:v>38088</c:v>
                </c:pt>
                <c:pt idx="5504">
                  <c:v>38089</c:v>
                </c:pt>
                <c:pt idx="5505">
                  <c:v>38090</c:v>
                </c:pt>
                <c:pt idx="5506">
                  <c:v>38091</c:v>
                </c:pt>
                <c:pt idx="5507">
                  <c:v>38092</c:v>
                </c:pt>
                <c:pt idx="5508">
                  <c:v>38093</c:v>
                </c:pt>
                <c:pt idx="5509">
                  <c:v>38094</c:v>
                </c:pt>
                <c:pt idx="5510">
                  <c:v>38095</c:v>
                </c:pt>
                <c:pt idx="5511">
                  <c:v>38096</c:v>
                </c:pt>
                <c:pt idx="5512">
                  <c:v>38097</c:v>
                </c:pt>
                <c:pt idx="5513">
                  <c:v>38098</c:v>
                </c:pt>
                <c:pt idx="5514">
                  <c:v>38099</c:v>
                </c:pt>
                <c:pt idx="5515">
                  <c:v>38100</c:v>
                </c:pt>
                <c:pt idx="5516">
                  <c:v>38101</c:v>
                </c:pt>
                <c:pt idx="5517">
                  <c:v>38102</c:v>
                </c:pt>
                <c:pt idx="5518">
                  <c:v>38103</c:v>
                </c:pt>
                <c:pt idx="5519">
                  <c:v>38104</c:v>
                </c:pt>
                <c:pt idx="5520">
                  <c:v>38105</c:v>
                </c:pt>
                <c:pt idx="5521">
                  <c:v>38106</c:v>
                </c:pt>
                <c:pt idx="5522">
                  <c:v>38107</c:v>
                </c:pt>
                <c:pt idx="5523">
                  <c:v>38108</c:v>
                </c:pt>
                <c:pt idx="5524">
                  <c:v>38109</c:v>
                </c:pt>
                <c:pt idx="5525">
                  <c:v>38110</c:v>
                </c:pt>
                <c:pt idx="5526">
                  <c:v>38111</c:v>
                </c:pt>
                <c:pt idx="5527">
                  <c:v>38112</c:v>
                </c:pt>
                <c:pt idx="5528">
                  <c:v>38113</c:v>
                </c:pt>
                <c:pt idx="5529">
                  <c:v>38114</c:v>
                </c:pt>
                <c:pt idx="5530">
                  <c:v>38115</c:v>
                </c:pt>
                <c:pt idx="5531">
                  <c:v>38116</c:v>
                </c:pt>
                <c:pt idx="5532">
                  <c:v>38117</c:v>
                </c:pt>
                <c:pt idx="5533">
                  <c:v>38118</c:v>
                </c:pt>
                <c:pt idx="5534">
                  <c:v>38119</c:v>
                </c:pt>
                <c:pt idx="5535">
                  <c:v>38120</c:v>
                </c:pt>
                <c:pt idx="5536">
                  <c:v>38121</c:v>
                </c:pt>
                <c:pt idx="5537">
                  <c:v>38122</c:v>
                </c:pt>
                <c:pt idx="5538">
                  <c:v>38123</c:v>
                </c:pt>
                <c:pt idx="5539">
                  <c:v>38124</c:v>
                </c:pt>
                <c:pt idx="5540">
                  <c:v>38125</c:v>
                </c:pt>
                <c:pt idx="5541">
                  <c:v>38126</c:v>
                </c:pt>
                <c:pt idx="5542">
                  <c:v>38127</c:v>
                </c:pt>
                <c:pt idx="5543">
                  <c:v>38128</c:v>
                </c:pt>
                <c:pt idx="5544">
                  <c:v>38129</c:v>
                </c:pt>
                <c:pt idx="5545">
                  <c:v>38130</c:v>
                </c:pt>
                <c:pt idx="5546">
                  <c:v>38131</c:v>
                </c:pt>
                <c:pt idx="5547">
                  <c:v>38132</c:v>
                </c:pt>
                <c:pt idx="5548">
                  <c:v>38133</c:v>
                </c:pt>
                <c:pt idx="5549">
                  <c:v>38134</c:v>
                </c:pt>
                <c:pt idx="5550">
                  <c:v>38135</c:v>
                </c:pt>
                <c:pt idx="5551">
                  <c:v>38136</c:v>
                </c:pt>
                <c:pt idx="5552">
                  <c:v>38137</c:v>
                </c:pt>
                <c:pt idx="5553">
                  <c:v>38138</c:v>
                </c:pt>
                <c:pt idx="5554">
                  <c:v>38139</c:v>
                </c:pt>
                <c:pt idx="5555">
                  <c:v>38140</c:v>
                </c:pt>
                <c:pt idx="5556">
                  <c:v>38141</c:v>
                </c:pt>
                <c:pt idx="5557">
                  <c:v>38142</c:v>
                </c:pt>
                <c:pt idx="5558">
                  <c:v>38143</c:v>
                </c:pt>
                <c:pt idx="5559">
                  <c:v>38144</c:v>
                </c:pt>
                <c:pt idx="5560">
                  <c:v>38145</c:v>
                </c:pt>
                <c:pt idx="5561">
                  <c:v>38146</c:v>
                </c:pt>
                <c:pt idx="5562">
                  <c:v>38147</c:v>
                </c:pt>
                <c:pt idx="5563">
                  <c:v>38148</c:v>
                </c:pt>
                <c:pt idx="5564">
                  <c:v>38149</c:v>
                </c:pt>
                <c:pt idx="5565">
                  <c:v>38150</c:v>
                </c:pt>
                <c:pt idx="5566">
                  <c:v>38151</c:v>
                </c:pt>
                <c:pt idx="5567">
                  <c:v>38152</c:v>
                </c:pt>
                <c:pt idx="5568">
                  <c:v>38153</c:v>
                </c:pt>
                <c:pt idx="5569">
                  <c:v>38154</c:v>
                </c:pt>
                <c:pt idx="5570">
                  <c:v>38155</c:v>
                </c:pt>
                <c:pt idx="5571">
                  <c:v>38156</c:v>
                </c:pt>
                <c:pt idx="5572">
                  <c:v>38157</c:v>
                </c:pt>
                <c:pt idx="5573">
                  <c:v>38158</c:v>
                </c:pt>
                <c:pt idx="5574">
                  <c:v>38159</c:v>
                </c:pt>
                <c:pt idx="5575">
                  <c:v>38160</c:v>
                </c:pt>
                <c:pt idx="5576">
                  <c:v>38161</c:v>
                </c:pt>
                <c:pt idx="5577">
                  <c:v>38162</c:v>
                </c:pt>
                <c:pt idx="5578">
                  <c:v>38163</c:v>
                </c:pt>
                <c:pt idx="5579">
                  <c:v>38164</c:v>
                </c:pt>
                <c:pt idx="5580">
                  <c:v>38165</c:v>
                </c:pt>
                <c:pt idx="5581">
                  <c:v>38166</c:v>
                </c:pt>
                <c:pt idx="5582">
                  <c:v>38167</c:v>
                </c:pt>
                <c:pt idx="5583">
                  <c:v>38168</c:v>
                </c:pt>
                <c:pt idx="5584">
                  <c:v>38169</c:v>
                </c:pt>
                <c:pt idx="5585">
                  <c:v>38170</c:v>
                </c:pt>
                <c:pt idx="5586">
                  <c:v>38171</c:v>
                </c:pt>
                <c:pt idx="5587">
                  <c:v>38172</c:v>
                </c:pt>
                <c:pt idx="5588">
                  <c:v>38173</c:v>
                </c:pt>
                <c:pt idx="5589">
                  <c:v>38174</c:v>
                </c:pt>
                <c:pt idx="5590">
                  <c:v>38175</c:v>
                </c:pt>
                <c:pt idx="5591">
                  <c:v>38176</c:v>
                </c:pt>
                <c:pt idx="5592">
                  <c:v>38177</c:v>
                </c:pt>
                <c:pt idx="5593">
                  <c:v>38178</c:v>
                </c:pt>
                <c:pt idx="5594">
                  <c:v>38179</c:v>
                </c:pt>
                <c:pt idx="5595">
                  <c:v>38180</c:v>
                </c:pt>
                <c:pt idx="5596">
                  <c:v>38181</c:v>
                </c:pt>
                <c:pt idx="5597">
                  <c:v>38182</c:v>
                </c:pt>
                <c:pt idx="5598">
                  <c:v>38183</c:v>
                </c:pt>
                <c:pt idx="5599">
                  <c:v>38184</c:v>
                </c:pt>
                <c:pt idx="5600">
                  <c:v>38185</c:v>
                </c:pt>
                <c:pt idx="5601">
                  <c:v>38186</c:v>
                </c:pt>
                <c:pt idx="5602">
                  <c:v>38187</c:v>
                </c:pt>
                <c:pt idx="5603">
                  <c:v>38188</c:v>
                </c:pt>
                <c:pt idx="5604">
                  <c:v>38189</c:v>
                </c:pt>
                <c:pt idx="5605">
                  <c:v>38190</c:v>
                </c:pt>
                <c:pt idx="5606">
                  <c:v>38191</c:v>
                </c:pt>
                <c:pt idx="5607">
                  <c:v>38192</c:v>
                </c:pt>
                <c:pt idx="5608">
                  <c:v>38193</c:v>
                </c:pt>
                <c:pt idx="5609">
                  <c:v>38194</c:v>
                </c:pt>
                <c:pt idx="5610">
                  <c:v>38195</c:v>
                </c:pt>
                <c:pt idx="5611">
                  <c:v>38196</c:v>
                </c:pt>
                <c:pt idx="5612">
                  <c:v>38197</c:v>
                </c:pt>
                <c:pt idx="5613">
                  <c:v>38198</c:v>
                </c:pt>
                <c:pt idx="5614">
                  <c:v>38199</c:v>
                </c:pt>
                <c:pt idx="5615">
                  <c:v>38200</c:v>
                </c:pt>
                <c:pt idx="5616">
                  <c:v>38201</c:v>
                </c:pt>
                <c:pt idx="5617">
                  <c:v>38202</c:v>
                </c:pt>
                <c:pt idx="5618">
                  <c:v>38203</c:v>
                </c:pt>
                <c:pt idx="5619">
                  <c:v>38204</c:v>
                </c:pt>
                <c:pt idx="5620">
                  <c:v>38205</c:v>
                </c:pt>
                <c:pt idx="5621">
                  <c:v>38206</c:v>
                </c:pt>
                <c:pt idx="5622">
                  <c:v>38207</c:v>
                </c:pt>
                <c:pt idx="5623">
                  <c:v>38208</c:v>
                </c:pt>
                <c:pt idx="5624">
                  <c:v>38209</c:v>
                </c:pt>
                <c:pt idx="5625">
                  <c:v>38210</c:v>
                </c:pt>
                <c:pt idx="5626">
                  <c:v>38211</c:v>
                </c:pt>
                <c:pt idx="5627">
                  <c:v>38212</c:v>
                </c:pt>
                <c:pt idx="5628">
                  <c:v>38213</c:v>
                </c:pt>
                <c:pt idx="5629">
                  <c:v>38214</c:v>
                </c:pt>
                <c:pt idx="5630">
                  <c:v>38215</c:v>
                </c:pt>
                <c:pt idx="5631">
                  <c:v>38216</c:v>
                </c:pt>
                <c:pt idx="5632">
                  <c:v>38217</c:v>
                </c:pt>
                <c:pt idx="5633">
                  <c:v>38218</c:v>
                </c:pt>
                <c:pt idx="5634">
                  <c:v>38219</c:v>
                </c:pt>
                <c:pt idx="5635">
                  <c:v>38220</c:v>
                </c:pt>
                <c:pt idx="5636">
                  <c:v>38221</c:v>
                </c:pt>
                <c:pt idx="5637">
                  <c:v>38222</c:v>
                </c:pt>
                <c:pt idx="5638">
                  <c:v>38223</c:v>
                </c:pt>
                <c:pt idx="5639">
                  <c:v>38224</c:v>
                </c:pt>
                <c:pt idx="5640">
                  <c:v>38225</c:v>
                </c:pt>
                <c:pt idx="5641">
                  <c:v>38226</c:v>
                </c:pt>
                <c:pt idx="5642">
                  <c:v>38227</c:v>
                </c:pt>
                <c:pt idx="5643">
                  <c:v>38228</c:v>
                </c:pt>
                <c:pt idx="5644">
                  <c:v>38229</c:v>
                </c:pt>
                <c:pt idx="5645">
                  <c:v>38230</c:v>
                </c:pt>
                <c:pt idx="5646">
                  <c:v>38231</c:v>
                </c:pt>
                <c:pt idx="5647">
                  <c:v>38232</c:v>
                </c:pt>
                <c:pt idx="5648">
                  <c:v>38233</c:v>
                </c:pt>
                <c:pt idx="5649">
                  <c:v>38234</c:v>
                </c:pt>
                <c:pt idx="5650">
                  <c:v>38235</c:v>
                </c:pt>
                <c:pt idx="5651">
                  <c:v>38236</c:v>
                </c:pt>
                <c:pt idx="5652">
                  <c:v>38237</c:v>
                </c:pt>
                <c:pt idx="5653">
                  <c:v>38238</c:v>
                </c:pt>
                <c:pt idx="5654">
                  <c:v>38239</c:v>
                </c:pt>
                <c:pt idx="5655">
                  <c:v>38240</c:v>
                </c:pt>
                <c:pt idx="5656">
                  <c:v>38241</c:v>
                </c:pt>
                <c:pt idx="5657">
                  <c:v>38242</c:v>
                </c:pt>
                <c:pt idx="5658">
                  <c:v>38243</c:v>
                </c:pt>
                <c:pt idx="5659">
                  <c:v>38244</c:v>
                </c:pt>
                <c:pt idx="5660">
                  <c:v>38245</c:v>
                </c:pt>
                <c:pt idx="5661">
                  <c:v>38246</c:v>
                </c:pt>
                <c:pt idx="5662">
                  <c:v>38247</c:v>
                </c:pt>
                <c:pt idx="5663">
                  <c:v>38248</c:v>
                </c:pt>
                <c:pt idx="5664">
                  <c:v>38249</c:v>
                </c:pt>
                <c:pt idx="5665">
                  <c:v>38250</c:v>
                </c:pt>
                <c:pt idx="5666">
                  <c:v>38251</c:v>
                </c:pt>
                <c:pt idx="5667">
                  <c:v>38252</c:v>
                </c:pt>
                <c:pt idx="5668">
                  <c:v>38253</c:v>
                </c:pt>
                <c:pt idx="5669">
                  <c:v>38254</c:v>
                </c:pt>
                <c:pt idx="5670">
                  <c:v>38255</c:v>
                </c:pt>
                <c:pt idx="5671">
                  <c:v>38256</c:v>
                </c:pt>
                <c:pt idx="5672">
                  <c:v>38257</c:v>
                </c:pt>
                <c:pt idx="5673">
                  <c:v>38258</c:v>
                </c:pt>
                <c:pt idx="5674">
                  <c:v>38259</c:v>
                </c:pt>
                <c:pt idx="5675">
                  <c:v>38260</c:v>
                </c:pt>
                <c:pt idx="5676">
                  <c:v>38261</c:v>
                </c:pt>
                <c:pt idx="5677">
                  <c:v>38262</c:v>
                </c:pt>
                <c:pt idx="5678">
                  <c:v>38263</c:v>
                </c:pt>
                <c:pt idx="5679">
                  <c:v>38264</c:v>
                </c:pt>
                <c:pt idx="5680">
                  <c:v>38265</c:v>
                </c:pt>
                <c:pt idx="5681">
                  <c:v>38266</c:v>
                </c:pt>
                <c:pt idx="5682">
                  <c:v>38267</c:v>
                </c:pt>
                <c:pt idx="5683">
                  <c:v>38268</c:v>
                </c:pt>
                <c:pt idx="5684">
                  <c:v>38269</c:v>
                </c:pt>
                <c:pt idx="5685">
                  <c:v>38270</c:v>
                </c:pt>
                <c:pt idx="5686">
                  <c:v>38271</c:v>
                </c:pt>
                <c:pt idx="5687">
                  <c:v>38272</c:v>
                </c:pt>
                <c:pt idx="5688">
                  <c:v>38273</c:v>
                </c:pt>
                <c:pt idx="5689">
                  <c:v>38274</c:v>
                </c:pt>
                <c:pt idx="5690">
                  <c:v>38275</c:v>
                </c:pt>
                <c:pt idx="5691">
                  <c:v>38276</c:v>
                </c:pt>
                <c:pt idx="5692">
                  <c:v>38277</c:v>
                </c:pt>
                <c:pt idx="5693">
                  <c:v>38278</c:v>
                </c:pt>
                <c:pt idx="5694">
                  <c:v>38279</c:v>
                </c:pt>
                <c:pt idx="5695">
                  <c:v>38280</c:v>
                </c:pt>
                <c:pt idx="5696">
                  <c:v>38281</c:v>
                </c:pt>
                <c:pt idx="5697">
                  <c:v>38282</c:v>
                </c:pt>
                <c:pt idx="5698">
                  <c:v>38283</c:v>
                </c:pt>
                <c:pt idx="5699">
                  <c:v>38284</c:v>
                </c:pt>
                <c:pt idx="5700">
                  <c:v>38285</c:v>
                </c:pt>
                <c:pt idx="5701">
                  <c:v>38286</c:v>
                </c:pt>
                <c:pt idx="5702">
                  <c:v>38287</c:v>
                </c:pt>
                <c:pt idx="5703">
                  <c:v>38288</c:v>
                </c:pt>
                <c:pt idx="5704">
                  <c:v>38289</c:v>
                </c:pt>
                <c:pt idx="5705">
                  <c:v>38290</c:v>
                </c:pt>
                <c:pt idx="5706">
                  <c:v>38291</c:v>
                </c:pt>
                <c:pt idx="5707">
                  <c:v>38292</c:v>
                </c:pt>
                <c:pt idx="5708">
                  <c:v>38293</c:v>
                </c:pt>
                <c:pt idx="5709">
                  <c:v>38294</c:v>
                </c:pt>
                <c:pt idx="5710">
                  <c:v>38295</c:v>
                </c:pt>
                <c:pt idx="5711">
                  <c:v>38296</c:v>
                </c:pt>
                <c:pt idx="5712">
                  <c:v>38297</c:v>
                </c:pt>
                <c:pt idx="5713">
                  <c:v>38298</c:v>
                </c:pt>
                <c:pt idx="5714">
                  <c:v>38299</c:v>
                </c:pt>
                <c:pt idx="5715">
                  <c:v>38300</c:v>
                </c:pt>
                <c:pt idx="5716">
                  <c:v>38301</c:v>
                </c:pt>
                <c:pt idx="5717">
                  <c:v>38302</c:v>
                </c:pt>
                <c:pt idx="5718">
                  <c:v>38303</c:v>
                </c:pt>
                <c:pt idx="5719">
                  <c:v>38304</c:v>
                </c:pt>
                <c:pt idx="5720">
                  <c:v>38305</c:v>
                </c:pt>
                <c:pt idx="5721">
                  <c:v>38306</c:v>
                </c:pt>
                <c:pt idx="5722">
                  <c:v>38307</c:v>
                </c:pt>
                <c:pt idx="5723">
                  <c:v>38308</c:v>
                </c:pt>
                <c:pt idx="5724">
                  <c:v>38309</c:v>
                </c:pt>
                <c:pt idx="5725">
                  <c:v>38310</c:v>
                </c:pt>
                <c:pt idx="5726">
                  <c:v>38311</c:v>
                </c:pt>
                <c:pt idx="5727">
                  <c:v>38312</c:v>
                </c:pt>
                <c:pt idx="5728">
                  <c:v>38313</c:v>
                </c:pt>
                <c:pt idx="5729">
                  <c:v>38314</c:v>
                </c:pt>
                <c:pt idx="5730">
                  <c:v>38315</c:v>
                </c:pt>
                <c:pt idx="5731">
                  <c:v>38316</c:v>
                </c:pt>
                <c:pt idx="5732">
                  <c:v>38317</c:v>
                </c:pt>
                <c:pt idx="5733">
                  <c:v>38318</c:v>
                </c:pt>
                <c:pt idx="5734">
                  <c:v>38319</c:v>
                </c:pt>
                <c:pt idx="5735">
                  <c:v>38320</c:v>
                </c:pt>
                <c:pt idx="5736">
                  <c:v>38321</c:v>
                </c:pt>
                <c:pt idx="5737">
                  <c:v>38322</c:v>
                </c:pt>
                <c:pt idx="5738">
                  <c:v>38323</c:v>
                </c:pt>
                <c:pt idx="5739">
                  <c:v>38324</c:v>
                </c:pt>
                <c:pt idx="5740">
                  <c:v>38325</c:v>
                </c:pt>
                <c:pt idx="5741">
                  <c:v>38326</c:v>
                </c:pt>
                <c:pt idx="5742">
                  <c:v>38327</c:v>
                </c:pt>
                <c:pt idx="5743">
                  <c:v>38328</c:v>
                </c:pt>
                <c:pt idx="5744">
                  <c:v>38329</c:v>
                </c:pt>
                <c:pt idx="5745">
                  <c:v>38330</c:v>
                </c:pt>
                <c:pt idx="5746">
                  <c:v>38331</c:v>
                </c:pt>
                <c:pt idx="5747">
                  <c:v>38332</c:v>
                </c:pt>
                <c:pt idx="5748">
                  <c:v>38333</c:v>
                </c:pt>
                <c:pt idx="5749">
                  <c:v>38334</c:v>
                </c:pt>
                <c:pt idx="5750">
                  <c:v>38335</c:v>
                </c:pt>
                <c:pt idx="5751">
                  <c:v>38336</c:v>
                </c:pt>
                <c:pt idx="5752">
                  <c:v>38337</c:v>
                </c:pt>
                <c:pt idx="5753">
                  <c:v>38338</c:v>
                </c:pt>
                <c:pt idx="5754">
                  <c:v>38339</c:v>
                </c:pt>
                <c:pt idx="5755">
                  <c:v>38340</c:v>
                </c:pt>
                <c:pt idx="5756">
                  <c:v>38341</c:v>
                </c:pt>
                <c:pt idx="5757">
                  <c:v>38342</c:v>
                </c:pt>
                <c:pt idx="5758">
                  <c:v>38343</c:v>
                </c:pt>
                <c:pt idx="5759">
                  <c:v>38344</c:v>
                </c:pt>
                <c:pt idx="5760">
                  <c:v>38345</c:v>
                </c:pt>
                <c:pt idx="5761">
                  <c:v>38346</c:v>
                </c:pt>
                <c:pt idx="5762">
                  <c:v>38347</c:v>
                </c:pt>
                <c:pt idx="5763">
                  <c:v>38348</c:v>
                </c:pt>
                <c:pt idx="5764">
                  <c:v>38349</c:v>
                </c:pt>
                <c:pt idx="5765">
                  <c:v>38350</c:v>
                </c:pt>
                <c:pt idx="5766">
                  <c:v>38351</c:v>
                </c:pt>
                <c:pt idx="5767">
                  <c:v>38352</c:v>
                </c:pt>
                <c:pt idx="5768">
                  <c:v>38353</c:v>
                </c:pt>
                <c:pt idx="5769">
                  <c:v>38354</c:v>
                </c:pt>
                <c:pt idx="5770">
                  <c:v>38355</c:v>
                </c:pt>
                <c:pt idx="5771">
                  <c:v>38356</c:v>
                </c:pt>
                <c:pt idx="5772">
                  <c:v>38357</c:v>
                </c:pt>
                <c:pt idx="5773">
                  <c:v>38358</c:v>
                </c:pt>
                <c:pt idx="5774">
                  <c:v>38359</c:v>
                </c:pt>
                <c:pt idx="5775">
                  <c:v>38360</c:v>
                </c:pt>
                <c:pt idx="5776">
                  <c:v>38361</c:v>
                </c:pt>
                <c:pt idx="5777">
                  <c:v>38362</c:v>
                </c:pt>
                <c:pt idx="5778">
                  <c:v>38363</c:v>
                </c:pt>
                <c:pt idx="5779">
                  <c:v>38364</c:v>
                </c:pt>
                <c:pt idx="5780">
                  <c:v>38365</c:v>
                </c:pt>
                <c:pt idx="5781">
                  <c:v>38366</c:v>
                </c:pt>
                <c:pt idx="5782">
                  <c:v>38367</c:v>
                </c:pt>
                <c:pt idx="5783">
                  <c:v>38368</c:v>
                </c:pt>
                <c:pt idx="5784">
                  <c:v>38369</c:v>
                </c:pt>
                <c:pt idx="5785">
                  <c:v>38370</c:v>
                </c:pt>
                <c:pt idx="5786">
                  <c:v>38371</c:v>
                </c:pt>
                <c:pt idx="5787">
                  <c:v>38372</c:v>
                </c:pt>
                <c:pt idx="5788">
                  <c:v>38373</c:v>
                </c:pt>
                <c:pt idx="5789">
                  <c:v>38374</c:v>
                </c:pt>
                <c:pt idx="5790">
                  <c:v>38375</c:v>
                </c:pt>
                <c:pt idx="5791">
                  <c:v>38376</c:v>
                </c:pt>
                <c:pt idx="5792">
                  <c:v>38377</c:v>
                </c:pt>
                <c:pt idx="5793">
                  <c:v>38378</c:v>
                </c:pt>
                <c:pt idx="5794">
                  <c:v>38379</c:v>
                </c:pt>
                <c:pt idx="5795">
                  <c:v>38380</c:v>
                </c:pt>
                <c:pt idx="5796">
                  <c:v>38381</c:v>
                </c:pt>
                <c:pt idx="5797">
                  <c:v>38382</c:v>
                </c:pt>
                <c:pt idx="5798">
                  <c:v>38383</c:v>
                </c:pt>
                <c:pt idx="5799">
                  <c:v>38384</c:v>
                </c:pt>
                <c:pt idx="5800">
                  <c:v>38385</c:v>
                </c:pt>
                <c:pt idx="5801">
                  <c:v>38386</c:v>
                </c:pt>
                <c:pt idx="5802">
                  <c:v>38387</c:v>
                </c:pt>
                <c:pt idx="5803">
                  <c:v>38388</c:v>
                </c:pt>
                <c:pt idx="5804">
                  <c:v>38389</c:v>
                </c:pt>
                <c:pt idx="5805">
                  <c:v>38390</c:v>
                </c:pt>
                <c:pt idx="5806">
                  <c:v>38391</c:v>
                </c:pt>
                <c:pt idx="5807">
                  <c:v>38392</c:v>
                </c:pt>
                <c:pt idx="5808">
                  <c:v>38393</c:v>
                </c:pt>
                <c:pt idx="5809">
                  <c:v>38394</c:v>
                </c:pt>
                <c:pt idx="5810">
                  <c:v>38395</c:v>
                </c:pt>
                <c:pt idx="5811">
                  <c:v>38396</c:v>
                </c:pt>
                <c:pt idx="5812">
                  <c:v>38397</c:v>
                </c:pt>
                <c:pt idx="5813">
                  <c:v>38398</c:v>
                </c:pt>
                <c:pt idx="5814">
                  <c:v>38399</c:v>
                </c:pt>
                <c:pt idx="5815">
                  <c:v>38400</c:v>
                </c:pt>
                <c:pt idx="5816">
                  <c:v>38401</c:v>
                </c:pt>
                <c:pt idx="5817">
                  <c:v>38402</c:v>
                </c:pt>
                <c:pt idx="5818">
                  <c:v>38403</c:v>
                </c:pt>
                <c:pt idx="5819">
                  <c:v>38404</c:v>
                </c:pt>
                <c:pt idx="5820">
                  <c:v>38405</c:v>
                </c:pt>
                <c:pt idx="5821">
                  <c:v>38406</c:v>
                </c:pt>
                <c:pt idx="5822">
                  <c:v>38407</c:v>
                </c:pt>
                <c:pt idx="5823">
                  <c:v>38408</c:v>
                </c:pt>
                <c:pt idx="5824">
                  <c:v>38409</c:v>
                </c:pt>
                <c:pt idx="5825">
                  <c:v>38410</c:v>
                </c:pt>
                <c:pt idx="5826">
                  <c:v>38411</c:v>
                </c:pt>
                <c:pt idx="5827">
                  <c:v>38412</c:v>
                </c:pt>
                <c:pt idx="5828">
                  <c:v>38413</c:v>
                </c:pt>
                <c:pt idx="5829">
                  <c:v>38414</c:v>
                </c:pt>
                <c:pt idx="5830">
                  <c:v>38415</c:v>
                </c:pt>
                <c:pt idx="5831">
                  <c:v>38416</c:v>
                </c:pt>
                <c:pt idx="5832">
                  <c:v>38417</c:v>
                </c:pt>
                <c:pt idx="5833">
                  <c:v>38418</c:v>
                </c:pt>
                <c:pt idx="5834">
                  <c:v>38419</c:v>
                </c:pt>
                <c:pt idx="5835">
                  <c:v>38420</c:v>
                </c:pt>
                <c:pt idx="5836">
                  <c:v>38421</c:v>
                </c:pt>
                <c:pt idx="5837">
                  <c:v>38422</c:v>
                </c:pt>
                <c:pt idx="5838">
                  <c:v>38423</c:v>
                </c:pt>
                <c:pt idx="5839">
                  <c:v>38424</c:v>
                </c:pt>
                <c:pt idx="5840">
                  <c:v>38425</c:v>
                </c:pt>
                <c:pt idx="5841">
                  <c:v>38426</c:v>
                </c:pt>
                <c:pt idx="5842">
                  <c:v>38427</c:v>
                </c:pt>
                <c:pt idx="5843">
                  <c:v>38428</c:v>
                </c:pt>
                <c:pt idx="5844">
                  <c:v>38429</c:v>
                </c:pt>
                <c:pt idx="5845">
                  <c:v>38430</c:v>
                </c:pt>
                <c:pt idx="5846">
                  <c:v>38431</c:v>
                </c:pt>
                <c:pt idx="5847">
                  <c:v>38432</c:v>
                </c:pt>
                <c:pt idx="5848">
                  <c:v>38433</c:v>
                </c:pt>
                <c:pt idx="5849">
                  <c:v>38434</c:v>
                </c:pt>
                <c:pt idx="5850">
                  <c:v>38435</c:v>
                </c:pt>
                <c:pt idx="5851">
                  <c:v>38436</c:v>
                </c:pt>
                <c:pt idx="5852">
                  <c:v>38437</c:v>
                </c:pt>
                <c:pt idx="5853">
                  <c:v>38438</c:v>
                </c:pt>
                <c:pt idx="5854">
                  <c:v>38439</c:v>
                </c:pt>
                <c:pt idx="5855">
                  <c:v>38440</c:v>
                </c:pt>
                <c:pt idx="5856">
                  <c:v>38441</c:v>
                </c:pt>
                <c:pt idx="5857">
                  <c:v>38442</c:v>
                </c:pt>
                <c:pt idx="5858">
                  <c:v>38443</c:v>
                </c:pt>
                <c:pt idx="5859">
                  <c:v>38444</c:v>
                </c:pt>
                <c:pt idx="5860">
                  <c:v>38445</c:v>
                </c:pt>
                <c:pt idx="5861">
                  <c:v>38446</c:v>
                </c:pt>
                <c:pt idx="5862">
                  <c:v>38447</c:v>
                </c:pt>
                <c:pt idx="5863">
                  <c:v>38448</c:v>
                </c:pt>
                <c:pt idx="5864">
                  <c:v>38449</c:v>
                </c:pt>
                <c:pt idx="5865">
                  <c:v>38450</c:v>
                </c:pt>
                <c:pt idx="5866">
                  <c:v>38451</c:v>
                </c:pt>
                <c:pt idx="5867">
                  <c:v>38452</c:v>
                </c:pt>
                <c:pt idx="5868">
                  <c:v>38453</c:v>
                </c:pt>
                <c:pt idx="5869">
                  <c:v>38454</c:v>
                </c:pt>
                <c:pt idx="5870">
                  <c:v>38455</c:v>
                </c:pt>
                <c:pt idx="5871">
                  <c:v>38456</c:v>
                </c:pt>
                <c:pt idx="5872">
                  <c:v>38457</c:v>
                </c:pt>
                <c:pt idx="5873">
                  <c:v>38458</c:v>
                </c:pt>
                <c:pt idx="5874">
                  <c:v>38459</c:v>
                </c:pt>
                <c:pt idx="5875">
                  <c:v>38460</c:v>
                </c:pt>
                <c:pt idx="5876">
                  <c:v>38461</c:v>
                </c:pt>
                <c:pt idx="5877">
                  <c:v>38462</c:v>
                </c:pt>
                <c:pt idx="5878">
                  <c:v>38463</c:v>
                </c:pt>
                <c:pt idx="5879">
                  <c:v>38464</c:v>
                </c:pt>
                <c:pt idx="5880">
                  <c:v>38465</c:v>
                </c:pt>
                <c:pt idx="5881">
                  <c:v>38466</c:v>
                </c:pt>
                <c:pt idx="5882">
                  <c:v>38467</c:v>
                </c:pt>
                <c:pt idx="5883">
                  <c:v>38468</c:v>
                </c:pt>
                <c:pt idx="5884">
                  <c:v>38469</c:v>
                </c:pt>
                <c:pt idx="5885">
                  <c:v>38470</c:v>
                </c:pt>
                <c:pt idx="5886">
                  <c:v>38471</c:v>
                </c:pt>
                <c:pt idx="5887">
                  <c:v>38472</c:v>
                </c:pt>
                <c:pt idx="5888">
                  <c:v>38473</c:v>
                </c:pt>
                <c:pt idx="5889">
                  <c:v>38474</c:v>
                </c:pt>
                <c:pt idx="5890">
                  <c:v>38475</c:v>
                </c:pt>
                <c:pt idx="5891">
                  <c:v>38476</c:v>
                </c:pt>
                <c:pt idx="5892">
                  <c:v>38477</c:v>
                </c:pt>
                <c:pt idx="5893">
                  <c:v>38478</c:v>
                </c:pt>
                <c:pt idx="5894">
                  <c:v>38479</c:v>
                </c:pt>
                <c:pt idx="5895">
                  <c:v>38480</c:v>
                </c:pt>
                <c:pt idx="5896">
                  <c:v>38481</c:v>
                </c:pt>
                <c:pt idx="5897">
                  <c:v>38482</c:v>
                </c:pt>
                <c:pt idx="5898">
                  <c:v>38483</c:v>
                </c:pt>
                <c:pt idx="5899">
                  <c:v>38484</c:v>
                </c:pt>
                <c:pt idx="5900">
                  <c:v>38485</c:v>
                </c:pt>
                <c:pt idx="5901">
                  <c:v>38486</c:v>
                </c:pt>
                <c:pt idx="5902">
                  <c:v>38487</c:v>
                </c:pt>
                <c:pt idx="5903">
                  <c:v>38488</c:v>
                </c:pt>
                <c:pt idx="5904">
                  <c:v>38489</c:v>
                </c:pt>
                <c:pt idx="5905">
                  <c:v>38490</c:v>
                </c:pt>
                <c:pt idx="5906">
                  <c:v>38491</c:v>
                </c:pt>
                <c:pt idx="5907">
                  <c:v>38492</c:v>
                </c:pt>
                <c:pt idx="5908">
                  <c:v>38493</c:v>
                </c:pt>
                <c:pt idx="5909">
                  <c:v>38494</c:v>
                </c:pt>
                <c:pt idx="5910">
                  <c:v>38495</c:v>
                </c:pt>
                <c:pt idx="5911">
                  <c:v>38496</c:v>
                </c:pt>
                <c:pt idx="5912">
                  <c:v>38497</c:v>
                </c:pt>
                <c:pt idx="5913">
                  <c:v>38498</c:v>
                </c:pt>
                <c:pt idx="5914">
                  <c:v>38499</c:v>
                </c:pt>
                <c:pt idx="5915">
                  <c:v>38500</c:v>
                </c:pt>
                <c:pt idx="5916">
                  <c:v>38501</c:v>
                </c:pt>
                <c:pt idx="5917">
                  <c:v>38502</c:v>
                </c:pt>
                <c:pt idx="5918">
                  <c:v>38503</c:v>
                </c:pt>
                <c:pt idx="5919">
                  <c:v>38504</c:v>
                </c:pt>
                <c:pt idx="5920">
                  <c:v>38505</c:v>
                </c:pt>
                <c:pt idx="5921">
                  <c:v>38506</c:v>
                </c:pt>
                <c:pt idx="5922">
                  <c:v>38507</c:v>
                </c:pt>
                <c:pt idx="5923">
                  <c:v>38508</c:v>
                </c:pt>
                <c:pt idx="5924">
                  <c:v>38509</c:v>
                </c:pt>
                <c:pt idx="5925">
                  <c:v>38510</c:v>
                </c:pt>
                <c:pt idx="5926">
                  <c:v>38511</c:v>
                </c:pt>
                <c:pt idx="5927">
                  <c:v>38512</c:v>
                </c:pt>
                <c:pt idx="5928">
                  <c:v>38513</c:v>
                </c:pt>
                <c:pt idx="5929">
                  <c:v>38514</c:v>
                </c:pt>
                <c:pt idx="5930">
                  <c:v>38515</c:v>
                </c:pt>
                <c:pt idx="5931">
                  <c:v>38516</c:v>
                </c:pt>
                <c:pt idx="5932">
                  <c:v>38517</c:v>
                </c:pt>
                <c:pt idx="5933">
                  <c:v>38518</c:v>
                </c:pt>
                <c:pt idx="5934">
                  <c:v>38519</c:v>
                </c:pt>
                <c:pt idx="5935">
                  <c:v>38520</c:v>
                </c:pt>
                <c:pt idx="5936">
                  <c:v>38521</c:v>
                </c:pt>
                <c:pt idx="5937">
                  <c:v>38522</c:v>
                </c:pt>
                <c:pt idx="5938">
                  <c:v>38523</c:v>
                </c:pt>
                <c:pt idx="5939">
                  <c:v>38524</c:v>
                </c:pt>
                <c:pt idx="5940">
                  <c:v>38525</c:v>
                </c:pt>
                <c:pt idx="5941">
                  <c:v>38526</c:v>
                </c:pt>
                <c:pt idx="5942">
                  <c:v>38527</c:v>
                </c:pt>
                <c:pt idx="5943">
                  <c:v>38528</c:v>
                </c:pt>
                <c:pt idx="5944">
                  <c:v>38529</c:v>
                </c:pt>
                <c:pt idx="5945">
                  <c:v>38530</c:v>
                </c:pt>
                <c:pt idx="5946">
                  <c:v>38531</c:v>
                </c:pt>
                <c:pt idx="5947">
                  <c:v>38532</c:v>
                </c:pt>
                <c:pt idx="5948">
                  <c:v>38533</c:v>
                </c:pt>
                <c:pt idx="5949">
                  <c:v>38534</c:v>
                </c:pt>
                <c:pt idx="5950">
                  <c:v>38535</c:v>
                </c:pt>
                <c:pt idx="5951">
                  <c:v>38536</c:v>
                </c:pt>
                <c:pt idx="5952">
                  <c:v>38537</c:v>
                </c:pt>
                <c:pt idx="5953">
                  <c:v>38538</c:v>
                </c:pt>
                <c:pt idx="5954">
                  <c:v>38539</c:v>
                </c:pt>
                <c:pt idx="5955">
                  <c:v>38540</c:v>
                </c:pt>
                <c:pt idx="5956">
                  <c:v>38541</c:v>
                </c:pt>
                <c:pt idx="5957">
                  <c:v>38542</c:v>
                </c:pt>
                <c:pt idx="5958">
                  <c:v>38543</c:v>
                </c:pt>
                <c:pt idx="5959">
                  <c:v>38544</c:v>
                </c:pt>
                <c:pt idx="5960">
                  <c:v>38545</c:v>
                </c:pt>
                <c:pt idx="5961">
                  <c:v>38546</c:v>
                </c:pt>
                <c:pt idx="5962">
                  <c:v>38547</c:v>
                </c:pt>
                <c:pt idx="5963">
                  <c:v>38548</c:v>
                </c:pt>
                <c:pt idx="5964">
                  <c:v>38549</c:v>
                </c:pt>
                <c:pt idx="5965">
                  <c:v>38550</c:v>
                </c:pt>
                <c:pt idx="5966">
                  <c:v>38551</c:v>
                </c:pt>
                <c:pt idx="5967">
                  <c:v>38552</c:v>
                </c:pt>
                <c:pt idx="5968">
                  <c:v>38553</c:v>
                </c:pt>
                <c:pt idx="5969">
                  <c:v>38554</c:v>
                </c:pt>
                <c:pt idx="5970">
                  <c:v>38555</c:v>
                </c:pt>
                <c:pt idx="5971">
                  <c:v>38556</c:v>
                </c:pt>
                <c:pt idx="5972">
                  <c:v>38557</c:v>
                </c:pt>
                <c:pt idx="5973">
                  <c:v>38558</c:v>
                </c:pt>
                <c:pt idx="5974">
                  <c:v>38559</c:v>
                </c:pt>
                <c:pt idx="5975">
                  <c:v>38560</c:v>
                </c:pt>
                <c:pt idx="5976">
                  <c:v>38561</c:v>
                </c:pt>
                <c:pt idx="5977">
                  <c:v>38562</c:v>
                </c:pt>
                <c:pt idx="5978">
                  <c:v>38563</c:v>
                </c:pt>
                <c:pt idx="5979">
                  <c:v>38564</c:v>
                </c:pt>
                <c:pt idx="5980">
                  <c:v>38565</c:v>
                </c:pt>
                <c:pt idx="5981">
                  <c:v>38566</c:v>
                </c:pt>
                <c:pt idx="5982">
                  <c:v>38567</c:v>
                </c:pt>
                <c:pt idx="5983">
                  <c:v>38568</c:v>
                </c:pt>
                <c:pt idx="5984">
                  <c:v>38569</c:v>
                </c:pt>
                <c:pt idx="5985">
                  <c:v>38570</c:v>
                </c:pt>
                <c:pt idx="5986">
                  <c:v>38571</c:v>
                </c:pt>
                <c:pt idx="5987">
                  <c:v>38572</c:v>
                </c:pt>
                <c:pt idx="5988">
                  <c:v>38573</c:v>
                </c:pt>
                <c:pt idx="5989">
                  <c:v>38574</c:v>
                </c:pt>
                <c:pt idx="5990">
                  <c:v>38575</c:v>
                </c:pt>
                <c:pt idx="5991">
                  <c:v>38576</c:v>
                </c:pt>
                <c:pt idx="5992">
                  <c:v>38577</c:v>
                </c:pt>
                <c:pt idx="5993">
                  <c:v>38578</c:v>
                </c:pt>
                <c:pt idx="5994">
                  <c:v>38579</c:v>
                </c:pt>
                <c:pt idx="5995">
                  <c:v>38580</c:v>
                </c:pt>
                <c:pt idx="5996">
                  <c:v>38581</c:v>
                </c:pt>
                <c:pt idx="5997">
                  <c:v>38582</c:v>
                </c:pt>
                <c:pt idx="5998">
                  <c:v>38583</c:v>
                </c:pt>
                <c:pt idx="5999">
                  <c:v>38584</c:v>
                </c:pt>
                <c:pt idx="6000">
                  <c:v>38585</c:v>
                </c:pt>
                <c:pt idx="6001">
                  <c:v>38586</c:v>
                </c:pt>
                <c:pt idx="6002">
                  <c:v>38587</c:v>
                </c:pt>
                <c:pt idx="6003">
                  <c:v>38588</c:v>
                </c:pt>
                <c:pt idx="6004">
                  <c:v>38589</c:v>
                </c:pt>
                <c:pt idx="6005">
                  <c:v>38590</c:v>
                </c:pt>
                <c:pt idx="6006">
                  <c:v>38591</c:v>
                </c:pt>
                <c:pt idx="6007">
                  <c:v>38592</c:v>
                </c:pt>
                <c:pt idx="6008">
                  <c:v>38593</c:v>
                </c:pt>
                <c:pt idx="6009">
                  <c:v>38594</c:v>
                </c:pt>
                <c:pt idx="6010">
                  <c:v>38595</c:v>
                </c:pt>
                <c:pt idx="6011">
                  <c:v>38596</c:v>
                </c:pt>
                <c:pt idx="6012">
                  <c:v>38597</c:v>
                </c:pt>
                <c:pt idx="6013">
                  <c:v>38598</c:v>
                </c:pt>
                <c:pt idx="6014">
                  <c:v>38599</c:v>
                </c:pt>
                <c:pt idx="6015">
                  <c:v>38600</c:v>
                </c:pt>
                <c:pt idx="6016">
                  <c:v>38601</c:v>
                </c:pt>
                <c:pt idx="6017">
                  <c:v>38602</c:v>
                </c:pt>
                <c:pt idx="6018">
                  <c:v>38603</c:v>
                </c:pt>
                <c:pt idx="6019">
                  <c:v>38604</c:v>
                </c:pt>
                <c:pt idx="6020">
                  <c:v>38605</c:v>
                </c:pt>
                <c:pt idx="6021">
                  <c:v>38606</c:v>
                </c:pt>
                <c:pt idx="6022">
                  <c:v>38607</c:v>
                </c:pt>
                <c:pt idx="6023">
                  <c:v>38608</c:v>
                </c:pt>
                <c:pt idx="6024">
                  <c:v>38609</c:v>
                </c:pt>
                <c:pt idx="6025">
                  <c:v>38610</c:v>
                </c:pt>
                <c:pt idx="6026">
                  <c:v>38611</c:v>
                </c:pt>
                <c:pt idx="6027">
                  <c:v>38612</c:v>
                </c:pt>
                <c:pt idx="6028">
                  <c:v>38613</c:v>
                </c:pt>
                <c:pt idx="6029">
                  <c:v>38614</c:v>
                </c:pt>
                <c:pt idx="6030">
                  <c:v>38615</c:v>
                </c:pt>
                <c:pt idx="6031">
                  <c:v>38616</c:v>
                </c:pt>
                <c:pt idx="6032">
                  <c:v>38617</c:v>
                </c:pt>
                <c:pt idx="6033">
                  <c:v>38618</c:v>
                </c:pt>
                <c:pt idx="6034">
                  <c:v>38619</c:v>
                </c:pt>
                <c:pt idx="6035">
                  <c:v>38620</c:v>
                </c:pt>
                <c:pt idx="6036">
                  <c:v>38621</c:v>
                </c:pt>
                <c:pt idx="6037">
                  <c:v>38622</c:v>
                </c:pt>
                <c:pt idx="6038">
                  <c:v>38623</c:v>
                </c:pt>
                <c:pt idx="6039">
                  <c:v>38624</c:v>
                </c:pt>
                <c:pt idx="6040">
                  <c:v>38625</c:v>
                </c:pt>
                <c:pt idx="6041">
                  <c:v>38626</c:v>
                </c:pt>
                <c:pt idx="6042">
                  <c:v>38627</c:v>
                </c:pt>
                <c:pt idx="6043">
                  <c:v>38628</c:v>
                </c:pt>
                <c:pt idx="6044">
                  <c:v>38629</c:v>
                </c:pt>
                <c:pt idx="6045">
                  <c:v>38630</c:v>
                </c:pt>
                <c:pt idx="6046">
                  <c:v>38631</c:v>
                </c:pt>
                <c:pt idx="6047">
                  <c:v>38632</c:v>
                </c:pt>
                <c:pt idx="6048">
                  <c:v>38633</c:v>
                </c:pt>
                <c:pt idx="6049">
                  <c:v>38634</c:v>
                </c:pt>
                <c:pt idx="6050">
                  <c:v>38635</c:v>
                </c:pt>
                <c:pt idx="6051">
                  <c:v>38636</c:v>
                </c:pt>
                <c:pt idx="6052">
                  <c:v>38637</c:v>
                </c:pt>
                <c:pt idx="6053">
                  <c:v>38638</c:v>
                </c:pt>
                <c:pt idx="6054">
                  <c:v>38639</c:v>
                </c:pt>
                <c:pt idx="6055">
                  <c:v>38640</c:v>
                </c:pt>
                <c:pt idx="6056">
                  <c:v>38641</c:v>
                </c:pt>
                <c:pt idx="6057">
                  <c:v>38642</c:v>
                </c:pt>
                <c:pt idx="6058">
                  <c:v>38643</c:v>
                </c:pt>
                <c:pt idx="6059">
                  <c:v>38644</c:v>
                </c:pt>
                <c:pt idx="6060">
                  <c:v>38645</c:v>
                </c:pt>
                <c:pt idx="6061">
                  <c:v>38646</c:v>
                </c:pt>
                <c:pt idx="6062">
                  <c:v>38647</c:v>
                </c:pt>
                <c:pt idx="6063">
                  <c:v>38648</c:v>
                </c:pt>
                <c:pt idx="6064">
                  <c:v>38649</c:v>
                </c:pt>
                <c:pt idx="6065">
                  <c:v>38650</c:v>
                </c:pt>
                <c:pt idx="6066">
                  <c:v>38651</c:v>
                </c:pt>
                <c:pt idx="6067">
                  <c:v>38652</c:v>
                </c:pt>
                <c:pt idx="6068">
                  <c:v>38653</c:v>
                </c:pt>
                <c:pt idx="6069">
                  <c:v>38654</c:v>
                </c:pt>
                <c:pt idx="6070">
                  <c:v>38655</c:v>
                </c:pt>
                <c:pt idx="6071">
                  <c:v>38656</c:v>
                </c:pt>
                <c:pt idx="6072">
                  <c:v>38657</c:v>
                </c:pt>
                <c:pt idx="6073">
                  <c:v>38658</c:v>
                </c:pt>
                <c:pt idx="6074">
                  <c:v>38659</c:v>
                </c:pt>
                <c:pt idx="6075">
                  <c:v>38660</c:v>
                </c:pt>
                <c:pt idx="6076">
                  <c:v>38661</c:v>
                </c:pt>
                <c:pt idx="6077">
                  <c:v>38662</c:v>
                </c:pt>
                <c:pt idx="6078">
                  <c:v>38663</c:v>
                </c:pt>
                <c:pt idx="6079">
                  <c:v>38664</c:v>
                </c:pt>
                <c:pt idx="6080">
                  <c:v>38665</c:v>
                </c:pt>
                <c:pt idx="6081">
                  <c:v>38666</c:v>
                </c:pt>
                <c:pt idx="6082">
                  <c:v>38667</c:v>
                </c:pt>
                <c:pt idx="6083">
                  <c:v>38668</c:v>
                </c:pt>
                <c:pt idx="6084">
                  <c:v>38669</c:v>
                </c:pt>
                <c:pt idx="6085">
                  <c:v>38670</c:v>
                </c:pt>
                <c:pt idx="6086">
                  <c:v>38671</c:v>
                </c:pt>
                <c:pt idx="6087">
                  <c:v>38672</c:v>
                </c:pt>
                <c:pt idx="6088">
                  <c:v>38673</c:v>
                </c:pt>
                <c:pt idx="6089">
                  <c:v>38674</c:v>
                </c:pt>
                <c:pt idx="6090">
                  <c:v>38675</c:v>
                </c:pt>
                <c:pt idx="6091">
                  <c:v>38676</c:v>
                </c:pt>
                <c:pt idx="6092">
                  <c:v>38677</c:v>
                </c:pt>
                <c:pt idx="6093">
                  <c:v>38678</c:v>
                </c:pt>
                <c:pt idx="6094">
                  <c:v>38679</c:v>
                </c:pt>
                <c:pt idx="6095">
                  <c:v>38680</c:v>
                </c:pt>
                <c:pt idx="6096">
                  <c:v>38681</c:v>
                </c:pt>
                <c:pt idx="6097">
                  <c:v>38682</c:v>
                </c:pt>
                <c:pt idx="6098">
                  <c:v>38683</c:v>
                </c:pt>
                <c:pt idx="6099">
                  <c:v>38684</c:v>
                </c:pt>
                <c:pt idx="6100">
                  <c:v>38685</c:v>
                </c:pt>
                <c:pt idx="6101">
                  <c:v>38686</c:v>
                </c:pt>
                <c:pt idx="6102">
                  <c:v>38687</c:v>
                </c:pt>
                <c:pt idx="6103">
                  <c:v>38688</c:v>
                </c:pt>
                <c:pt idx="6104">
                  <c:v>38689</c:v>
                </c:pt>
                <c:pt idx="6105">
                  <c:v>38690</c:v>
                </c:pt>
                <c:pt idx="6106">
                  <c:v>38691</c:v>
                </c:pt>
                <c:pt idx="6107">
                  <c:v>38692</c:v>
                </c:pt>
                <c:pt idx="6108">
                  <c:v>38693</c:v>
                </c:pt>
                <c:pt idx="6109">
                  <c:v>38694</c:v>
                </c:pt>
                <c:pt idx="6110">
                  <c:v>38695</c:v>
                </c:pt>
                <c:pt idx="6111">
                  <c:v>38696</c:v>
                </c:pt>
                <c:pt idx="6112">
                  <c:v>38697</c:v>
                </c:pt>
                <c:pt idx="6113">
                  <c:v>38698</c:v>
                </c:pt>
                <c:pt idx="6114">
                  <c:v>38699</c:v>
                </c:pt>
                <c:pt idx="6115">
                  <c:v>38700</c:v>
                </c:pt>
                <c:pt idx="6116">
                  <c:v>38701</c:v>
                </c:pt>
                <c:pt idx="6117">
                  <c:v>38702</c:v>
                </c:pt>
                <c:pt idx="6118">
                  <c:v>38703</c:v>
                </c:pt>
                <c:pt idx="6119">
                  <c:v>38704</c:v>
                </c:pt>
                <c:pt idx="6120">
                  <c:v>38705</c:v>
                </c:pt>
                <c:pt idx="6121">
                  <c:v>38706</c:v>
                </c:pt>
                <c:pt idx="6122">
                  <c:v>38707</c:v>
                </c:pt>
                <c:pt idx="6123">
                  <c:v>38708</c:v>
                </c:pt>
                <c:pt idx="6124">
                  <c:v>38709</c:v>
                </c:pt>
                <c:pt idx="6125">
                  <c:v>38710</c:v>
                </c:pt>
                <c:pt idx="6126">
                  <c:v>38711</c:v>
                </c:pt>
                <c:pt idx="6127">
                  <c:v>38712</c:v>
                </c:pt>
                <c:pt idx="6128">
                  <c:v>38713</c:v>
                </c:pt>
                <c:pt idx="6129">
                  <c:v>38714</c:v>
                </c:pt>
                <c:pt idx="6130">
                  <c:v>38715</c:v>
                </c:pt>
                <c:pt idx="6131">
                  <c:v>38716</c:v>
                </c:pt>
                <c:pt idx="6132">
                  <c:v>38717</c:v>
                </c:pt>
                <c:pt idx="6133">
                  <c:v>38718</c:v>
                </c:pt>
                <c:pt idx="6134">
                  <c:v>38719</c:v>
                </c:pt>
                <c:pt idx="6135">
                  <c:v>38720</c:v>
                </c:pt>
                <c:pt idx="6136">
                  <c:v>38721</c:v>
                </c:pt>
                <c:pt idx="6137">
                  <c:v>38722</c:v>
                </c:pt>
                <c:pt idx="6138">
                  <c:v>38723</c:v>
                </c:pt>
                <c:pt idx="6139">
                  <c:v>38724</c:v>
                </c:pt>
                <c:pt idx="6140">
                  <c:v>38725</c:v>
                </c:pt>
                <c:pt idx="6141">
                  <c:v>38726</c:v>
                </c:pt>
                <c:pt idx="6142">
                  <c:v>38727</c:v>
                </c:pt>
                <c:pt idx="6143">
                  <c:v>38728</c:v>
                </c:pt>
                <c:pt idx="6144">
                  <c:v>38729</c:v>
                </c:pt>
                <c:pt idx="6145">
                  <c:v>38730</c:v>
                </c:pt>
                <c:pt idx="6146">
                  <c:v>38731</c:v>
                </c:pt>
                <c:pt idx="6147">
                  <c:v>38732</c:v>
                </c:pt>
                <c:pt idx="6148">
                  <c:v>38733</c:v>
                </c:pt>
                <c:pt idx="6149">
                  <c:v>38734</c:v>
                </c:pt>
                <c:pt idx="6150">
                  <c:v>38735</c:v>
                </c:pt>
                <c:pt idx="6151">
                  <c:v>38736</c:v>
                </c:pt>
                <c:pt idx="6152">
                  <c:v>38737</c:v>
                </c:pt>
                <c:pt idx="6153">
                  <c:v>38738</c:v>
                </c:pt>
                <c:pt idx="6154">
                  <c:v>38739</c:v>
                </c:pt>
                <c:pt idx="6155">
                  <c:v>38740</c:v>
                </c:pt>
                <c:pt idx="6156">
                  <c:v>38741</c:v>
                </c:pt>
                <c:pt idx="6157">
                  <c:v>38742</c:v>
                </c:pt>
                <c:pt idx="6158">
                  <c:v>38743</c:v>
                </c:pt>
                <c:pt idx="6159">
                  <c:v>38744</c:v>
                </c:pt>
                <c:pt idx="6160">
                  <c:v>38745</c:v>
                </c:pt>
                <c:pt idx="6161">
                  <c:v>38746</c:v>
                </c:pt>
                <c:pt idx="6162">
                  <c:v>38747</c:v>
                </c:pt>
                <c:pt idx="6163">
                  <c:v>38748</c:v>
                </c:pt>
                <c:pt idx="6164">
                  <c:v>38749</c:v>
                </c:pt>
                <c:pt idx="6165">
                  <c:v>38750</c:v>
                </c:pt>
                <c:pt idx="6166">
                  <c:v>38751</c:v>
                </c:pt>
                <c:pt idx="6167">
                  <c:v>38752</c:v>
                </c:pt>
                <c:pt idx="6168">
                  <c:v>38753</c:v>
                </c:pt>
                <c:pt idx="6169">
                  <c:v>38754</c:v>
                </c:pt>
                <c:pt idx="6170">
                  <c:v>38755</c:v>
                </c:pt>
                <c:pt idx="6171">
                  <c:v>38756</c:v>
                </c:pt>
                <c:pt idx="6172">
                  <c:v>38757</c:v>
                </c:pt>
                <c:pt idx="6173">
                  <c:v>38758</c:v>
                </c:pt>
                <c:pt idx="6174">
                  <c:v>38759</c:v>
                </c:pt>
                <c:pt idx="6175">
                  <c:v>38760</c:v>
                </c:pt>
                <c:pt idx="6176">
                  <c:v>38761</c:v>
                </c:pt>
                <c:pt idx="6177">
                  <c:v>38762</c:v>
                </c:pt>
                <c:pt idx="6178">
                  <c:v>38763</c:v>
                </c:pt>
                <c:pt idx="6179">
                  <c:v>38764</c:v>
                </c:pt>
                <c:pt idx="6180">
                  <c:v>38765</c:v>
                </c:pt>
                <c:pt idx="6181">
                  <c:v>38766</c:v>
                </c:pt>
                <c:pt idx="6182">
                  <c:v>38767</c:v>
                </c:pt>
                <c:pt idx="6183">
                  <c:v>38768</c:v>
                </c:pt>
                <c:pt idx="6184">
                  <c:v>38769</c:v>
                </c:pt>
                <c:pt idx="6185">
                  <c:v>38770</c:v>
                </c:pt>
                <c:pt idx="6186">
                  <c:v>38771</c:v>
                </c:pt>
                <c:pt idx="6187">
                  <c:v>38772</c:v>
                </c:pt>
                <c:pt idx="6188">
                  <c:v>38773</c:v>
                </c:pt>
                <c:pt idx="6189">
                  <c:v>38774</c:v>
                </c:pt>
                <c:pt idx="6190">
                  <c:v>38775</c:v>
                </c:pt>
                <c:pt idx="6191">
                  <c:v>38776</c:v>
                </c:pt>
                <c:pt idx="6192">
                  <c:v>38777</c:v>
                </c:pt>
                <c:pt idx="6193">
                  <c:v>38778</c:v>
                </c:pt>
                <c:pt idx="6194">
                  <c:v>38779</c:v>
                </c:pt>
                <c:pt idx="6195">
                  <c:v>38780</c:v>
                </c:pt>
                <c:pt idx="6196">
                  <c:v>38781</c:v>
                </c:pt>
                <c:pt idx="6197">
                  <c:v>38782</c:v>
                </c:pt>
                <c:pt idx="6198">
                  <c:v>38783</c:v>
                </c:pt>
                <c:pt idx="6199">
                  <c:v>38784</c:v>
                </c:pt>
                <c:pt idx="6200">
                  <c:v>38785</c:v>
                </c:pt>
                <c:pt idx="6201">
                  <c:v>38786</c:v>
                </c:pt>
                <c:pt idx="6202">
                  <c:v>38787</c:v>
                </c:pt>
                <c:pt idx="6203">
                  <c:v>38788</c:v>
                </c:pt>
                <c:pt idx="6204">
                  <c:v>38789</c:v>
                </c:pt>
                <c:pt idx="6205">
                  <c:v>38790</c:v>
                </c:pt>
                <c:pt idx="6206">
                  <c:v>38791</c:v>
                </c:pt>
                <c:pt idx="6207">
                  <c:v>38792</c:v>
                </c:pt>
                <c:pt idx="6208">
                  <c:v>38793</c:v>
                </c:pt>
                <c:pt idx="6209">
                  <c:v>38794</c:v>
                </c:pt>
                <c:pt idx="6210">
                  <c:v>38795</c:v>
                </c:pt>
                <c:pt idx="6211">
                  <c:v>38796</c:v>
                </c:pt>
                <c:pt idx="6212">
                  <c:v>38797</c:v>
                </c:pt>
                <c:pt idx="6213">
                  <c:v>38798</c:v>
                </c:pt>
                <c:pt idx="6214">
                  <c:v>38799</c:v>
                </c:pt>
                <c:pt idx="6215">
                  <c:v>38800</c:v>
                </c:pt>
                <c:pt idx="6216">
                  <c:v>38801</c:v>
                </c:pt>
                <c:pt idx="6217">
                  <c:v>38802</c:v>
                </c:pt>
                <c:pt idx="6218">
                  <c:v>38803</c:v>
                </c:pt>
                <c:pt idx="6219">
                  <c:v>38804</c:v>
                </c:pt>
                <c:pt idx="6220">
                  <c:v>38805</c:v>
                </c:pt>
                <c:pt idx="6221">
                  <c:v>38806</c:v>
                </c:pt>
                <c:pt idx="6222">
                  <c:v>38807</c:v>
                </c:pt>
                <c:pt idx="6223">
                  <c:v>38808</c:v>
                </c:pt>
                <c:pt idx="6224">
                  <c:v>38809</c:v>
                </c:pt>
                <c:pt idx="6225">
                  <c:v>38810</c:v>
                </c:pt>
                <c:pt idx="6226">
                  <c:v>38811</c:v>
                </c:pt>
                <c:pt idx="6227">
                  <c:v>38812</c:v>
                </c:pt>
                <c:pt idx="6228">
                  <c:v>38813</c:v>
                </c:pt>
                <c:pt idx="6229">
                  <c:v>38814</c:v>
                </c:pt>
                <c:pt idx="6230">
                  <c:v>38815</c:v>
                </c:pt>
                <c:pt idx="6231">
                  <c:v>38816</c:v>
                </c:pt>
                <c:pt idx="6232">
                  <c:v>38817</c:v>
                </c:pt>
                <c:pt idx="6233">
                  <c:v>38818</c:v>
                </c:pt>
                <c:pt idx="6234">
                  <c:v>38819</c:v>
                </c:pt>
                <c:pt idx="6235">
                  <c:v>38820</c:v>
                </c:pt>
                <c:pt idx="6236">
                  <c:v>38821</c:v>
                </c:pt>
                <c:pt idx="6237">
                  <c:v>38822</c:v>
                </c:pt>
                <c:pt idx="6238">
                  <c:v>38823</c:v>
                </c:pt>
                <c:pt idx="6239">
                  <c:v>38824</c:v>
                </c:pt>
                <c:pt idx="6240">
                  <c:v>38825</c:v>
                </c:pt>
                <c:pt idx="6241">
                  <c:v>38826</c:v>
                </c:pt>
                <c:pt idx="6242">
                  <c:v>38827</c:v>
                </c:pt>
                <c:pt idx="6243">
                  <c:v>38828</c:v>
                </c:pt>
                <c:pt idx="6244">
                  <c:v>38829</c:v>
                </c:pt>
                <c:pt idx="6245">
                  <c:v>38830</c:v>
                </c:pt>
                <c:pt idx="6246">
                  <c:v>38831</c:v>
                </c:pt>
                <c:pt idx="6247">
                  <c:v>38832</c:v>
                </c:pt>
                <c:pt idx="6248">
                  <c:v>38833</c:v>
                </c:pt>
                <c:pt idx="6249">
                  <c:v>38834</c:v>
                </c:pt>
                <c:pt idx="6250">
                  <c:v>38835</c:v>
                </c:pt>
                <c:pt idx="6251">
                  <c:v>38836</c:v>
                </c:pt>
                <c:pt idx="6252">
                  <c:v>38837</c:v>
                </c:pt>
                <c:pt idx="6253">
                  <c:v>38838</c:v>
                </c:pt>
                <c:pt idx="6254">
                  <c:v>38839</c:v>
                </c:pt>
                <c:pt idx="6255">
                  <c:v>38840</c:v>
                </c:pt>
                <c:pt idx="6256">
                  <c:v>38841</c:v>
                </c:pt>
                <c:pt idx="6257">
                  <c:v>38842</c:v>
                </c:pt>
                <c:pt idx="6258">
                  <c:v>38843</c:v>
                </c:pt>
                <c:pt idx="6259">
                  <c:v>38844</c:v>
                </c:pt>
                <c:pt idx="6260">
                  <c:v>38845</c:v>
                </c:pt>
                <c:pt idx="6261">
                  <c:v>38846</c:v>
                </c:pt>
                <c:pt idx="6262">
                  <c:v>38847</c:v>
                </c:pt>
                <c:pt idx="6263">
                  <c:v>38848</c:v>
                </c:pt>
                <c:pt idx="6264">
                  <c:v>38849</c:v>
                </c:pt>
                <c:pt idx="6265">
                  <c:v>38850</c:v>
                </c:pt>
                <c:pt idx="6266">
                  <c:v>38851</c:v>
                </c:pt>
                <c:pt idx="6267">
                  <c:v>38852</c:v>
                </c:pt>
                <c:pt idx="6268">
                  <c:v>38853</c:v>
                </c:pt>
                <c:pt idx="6269">
                  <c:v>38854</c:v>
                </c:pt>
                <c:pt idx="6270">
                  <c:v>38855</c:v>
                </c:pt>
                <c:pt idx="6271">
                  <c:v>38856</c:v>
                </c:pt>
                <c:pt idx="6272">
                  <c:v>38857</c:v>
                </c:pt>
                <c:pt idx="6273">
                  <c:v>38858</c:v>
                </c:pt>
                <c:pt idx="6274">
                  <c:v>38859</c:v>
                </c:pt>
                <c:pt idx="6275">
                  <c:v>38860</c:v>
                </c:pt>
                <c:pt idx="6276">
                  <c:v>38861</c:v>
                </c:pt>
                <c:pt idx="6277">
                  <c:v>38862</c:v>
                </c:pt>
                <c:pt idx="6278">
                  <c:v>38863</c:v>
                </c:pt>
                <c:pt idx="6279">
                  <c:v>38864</c:v>
                </c:pt>
                <c:pt idx="6280">
                  <c:v>38865</c:v>
                </c:pt>
                <c:pt idx="6281">
                  <c:v>38866</c:v>
                </c:pt>
                <c:pt idx="6282">
                  <c:v>38867</c:v>
                </c:pt>
                <c:pt idx="6283">
                  <c:v>38868</c:v>
                </c:pt>
                <c:pt idx="6284">
                  <c:v>38869</c:v>
                </c:pt>
                <c:pt idx="6285">
                  <c:v>38870</c:v>
                </c:pt>
                <c:pt idx="6286">
                  <c:v>38871</c:v>
                </c:pt>
                <c:pt idx="6287">
                  <c:v>38872</c:v>
                </c:pt>
                <c:pt idx="6288">
                  <c:v>38873</c:v>
                </c:pt>
                <c:pt idx="6289">
                  <c:v>38874</c:v>
                </c:pt>
                <c:pt idx="6290">
                  <c:v>38875</c:v>
                </c:pt>
                <c:pt idx="6291">
                  <c:v>38876</c:v>
                </c:pt>
                <c:pt idx="6292">
                  <c:v>38877</c:v>
                </c:pt>
                <c:pt idx="6293">
                  <c:v>38878</c:v>
                </c:pt>
                <c:pt idx="6294">
                  <c:v>38879</c:v>
                </c:pt>
                <c:pt idx="6295">
                  <c:v>38880</c:v>
                </c:pt>
                <c:pt idx="6296">
                  <c:v>38881</c:v>
                </c:pt>
                <c:pt idx="6297">
                  <c:v>38882</c:v>
                </c:pt>
                <c:pt idx="6298">
                  <c:v>38883</c:v>
                </c:pt>
                <c:pt idx="6299">
                  <c:v>38884</c:v>
                </c:pt>
                <c:pt idx="6300">
                  <c:v>38885</c:v>
                </c:pt>
                <c:pt idx="6301">
                  <c:v>38886</c:v>
                </c:pt>
                <c:pt idx="6302">
                  <c:v>38887</c:v>
                </c:pt>
                <c:pt idx="6303">
                  <c:v>38888</c:v>
                </c:pt>
                <c:pt idx="6304">
                  <c:v>38889</c:v>
                </c:pt>
                <c:pt idx="6305">
                  <c:v>38890</c:v>
                </c:pt>
                <c:pt idx="6306">
                  <c:v>38891</c:v>
                </c:pt>
                <c:pt idx="6307">
                  <c:v>38892</c:v>
                </c:pt>
                <c:pt idx="6308">
                  <c:v>38893</c:v>
                </c:pt>
                <c:pt idx="6309">
                  <c:v>38894</c:v>
                </c:pt>
                <c:pt idx="6310">
                  <c:v>38895</c:v>
                </c:pt>
                <c:pt idx="6311">
                  <c:v>38896</c:v>
                </c:pt>
                <c:pt idx="6312">
                  <c:v>38897</c:v>
                </c:pt>
                <c:pt idx="6313">
                  <c:v>38898</c:v>
                </c:pt>
                <c:pt idx="6314">
                  <c:v>38899</c:v>
                </c:pt>
                <c:pt idx="6315">
                  <c:v>38900</c:v>
                </c:pt>
                <c:pt idx="6316">
                  <c:v>38901</c:v>
                </c:pt>
                <c:pt idx="6317">
                  <c:v>38902</c:v>
                </c:pt>
                <c:pt idx="6318">
                  <c:v>38903</c:v>
                </c:pt>
                <c:pt idx="6319">
                  <c:v>38904</c:v>
                </c:pt>
                <c:pt idx="6320">
                  <c:v>38905</c:v>
                </c:pt>
                <c:pt idx="6321">
                  <c:v>38906</c:v>
                </c:pt>
                <c:pt idx="6322">
                  <c:v>38907</c:v>
                </c:pt>
                <c:pt idx="6323">
                  <c:v>38908</c:v>
                </c:pt>
                <c:pt idx="6324">
                  <c:v>38909</c:v>
                </c:pt>
                <c:pt idx="6325">
                  <c:v>38910</c:v>
                </c:pt>
                <c:pt idx="6326">
                  <c:v>38911</c:v>
                </c:pt>
                <c:pt idx="6327">
                  <c:v>38912</c:v>
                </c:pt>
                <c:pt idx="6328">
                  <c:v>38913</c:v>
                </c:pt>
                <c:pt idx="6329">
                  <c:v>38914</c:v>
                </c:pt>
                <c:pt idx="6330">
                  <c:v>38915</c:v>
                </c:pt>
                <c:pt idx="6331">
                  <c:v>38916</c:v>
                </c:pt>
                <c:pt idx="6332">
                  <c:v>38917</c:v>
                </c:pt>
                <c:pt idx="6333">
                  <c:v>38918</c:v>
                </c:pt>
                <c:pt idx="6334">
                  <c:v>38919</c:v>
                </c:pt>
                <c:pt idx="6335">
                  <c:v>38920</c:v>
                </c:pt>
                <c:pt idx="6336">
                  <c:v>38921</c:v>
                </c:pt>
                <c:pt idx="6337">
                  <c:v>38922</c:v>
                </c:pt>
                <c:pt idx="6338">
                  <c:v>38923</c:v>
                </c:pt>
                <c:pt idx="6339">
                  <c:v>38924</c:v>
                </c:pt>
                <c:pt idx="6340">
                  <c:v>38925</c:v>
                </c:pt>
                <c:pt idx="6341">
                  <c:v>38926</c:v>
                </c:pt>
                <c:pt idx="6342">
                  <c:v>38927</c:v>
                </c:pt>
                <c:pt idx="6343">
                  <c:v>38928</c:v>
                </c:pt>
                <c:pt idx="6344">
                  <c:v>38929</c:v>
                </c:pt>
                <c:pt idx="6345">
                  <c:v>38930</c:v>
                </c:pt>
                <c:pt idx="6346">
                  <c:v>38931</c:v>
                </c:pt>
                <c:pt idx="6347">
                  <c:v>38932</c:v>
                </c:pt>
                <c:pt idx="6348">
                  <c:v>38933</c:v>
                </c:pt>
                <c:pt idx="6349">
                  <c:v>38934</c:v>
                </c:pt>
                <c:pt idx="6350">
                  <c:v>38935</c:v>
                </c:pt>
                <c:pt idx="6351">
                  <c:v>38936</c:v>
                </c:pt>
                <c:pt idx="6352">
                  <c:v>38937</c:v>
                </c:pt>
                <c:pt idx="6353">
                  <c:v>38938</c:v>
                </c:pt>
                <c:pt idx="6354">
                  <c:v>38939</c:v>
                </c:pt>
                <c:pt idx="6355">
                  <c:v>38940</c:v>
                </c:pt>
                <c:pt idx="6356">
                  <c:v>38941</c:v>
                </c:pt>
                <c:pt idx="6357">
                  <c:v>38942</c:v>
                </c:pt>
                <c:pt idx="6358">
                  <c:v>38943</c:v>
                </c:pt>
                <c:pt idx="6359">
                  <c:v>38944</c:v>
                </c:pt>
                <c:pt idx="6360">
                  <c:v>38945</c:v>
                </c:pt>
                <c:pt idx="6361">
                  <c:v>38946</c:v>
                </c:pt>
                <c:pt idx="6362">
                  <c:v>38947</c:v>
                </c:pt>
                <c:pt idx="6363">
                  <c:v>38948</c:v>
                </c:pt>
                <c:pt idx="6364">
                  <c:v>38949</c:v>
                </c:pt>
                <c:pt idx="6365">
                  <c:v>38950</c:v>
                </c:pt>
                <c:pt idx="6366">
                  <c:v>38951</c:v>
                </c:pt>
                <c:pt idx="6367">
                  <c:v>38952</c:v>
                </c:pt>
                <c:pt idx="6368">
                  <c:v>38953</c:v>
                </c:pt>
                <c:pt idx="6369">
                  <c:v>38954</c:v>
                </c:pt>
                <c:pt idx="6370">
                  <c:v>38955</c:v>
                </c:pt>
                <c:pt idx="6371">
                  <c:v>38956</c:v>
                </c:pt>
                <c:pt idx="6372">
                  <c:v>38957</c:v>
                </c:pt>
                <c:pt idx="6373">
                  <c:v>38958</c:v>
                </c:pt>
                <c:pt idx="6374">
                  <c:v>38959</c:v>
                </c:pt>
                <c:pt idx="6375">
                  <c:v>38960</c:v>
                </c:pt>
                <c:pt idx="6376">
                  <c:v>38961</c:v>
                </c:pt>
                <c:pt idx="6377">
                  <c:v>38962</c:v>
                </c:pt>
                <c:pt idx="6378">
                  <c:v>38963</c:v>
                </c:pt>
                <c:pt idx="6379">
                  <c:v>38964</c:v>
                </c:pt>
                <c:pt idx="6380">
                  <c:v>38965</c:v>
                </c:pt>
                <c:pt idx="6381">
                  <c:v>38966</c:v>
                </c:pt>
                <c:pt idx="6382">
                  <c:v>38967</c:v>
                </c:pt>
                <c:pt idx="6383">
                  <c:v>38968</c:v>
                </c:pt>
                <c:pt idx="6384">
                  <c:v>38969</c:v>
                </c:pt>
                <c:pt idx="6385">
                  <c:v>38970</c:v>
                </c:pt>
                <c:pt idx="6386">
                  <c:v>38971</c:v>
                </c:pt>
                <c:pt idx="6387">
                  <c:v>38972</c:v>
                </c:pt>
                <c:pt idx="6388">
                  <c:v>38973</c:v>
                </c:pt>
                <c:pt idx="6389">
                  <c:v>38974</c:v>
                </c:pt>
                <c:pt idx="6390">
                  <c:v>38975</c:v>
                </c:pt>
                <c:pt idx="6391">
                  <c:v>38976</c:v>
                </c:pt>
                <c:pt idx="6392">
                  <c:v>38977</c:v>
                </c:pt>
                <c:pt idx="6393">
                  <c:v>38978</c:v>
                </c:pt>
                <c:pt idx="6394">
                  <c:v>38979</c:v>
                </c:pt>
                <c:pt idx="6395">
                  <c:v>38980</c:v>
                </c:pt>
                <c:pt idx="6396">
                  <c:v>38981</c:v>
                </c:pt>
                <c:pt idx="6397">
                  <c:v>38982</c:v>
                </c:pt>
                <c:pt idx="6398">
                  <c:v>38983</c:v>
                </c:pt>
                <c:pt idx="6399">
                  <c:v>38984</c:v>
                </c:pt>
                <c:pt idx="6400">
                  <c:v>38985</c:v>
                </c:pt>
                <c:pt idx="6401">
                  <c:v>38986</c:v>
                </c:pt>
                <c:pt idx="6402">
                  <c:v>38987</c:v>
                </c:pt>
                <c:pt idx="6403">
                  <c:v>38988</c:v>
                </c:pt>
                <c:pt idx="6404">
                  <c:v>38989</c:v>
                </c:pt>
                <c:pt idx="6405">
                  <c:v>38990</c:v>
                </c:pt>
                <c:pt idx="6406">
                  <c:v>38991</c:v>
                </c:pt>
                <c:pt idx="6407">
                  <c:v>38992</c:v>
                </c:pt>
                <c:pt idx="6408">
                  <c:v>38993</c:v>
                </c:pt>
                <c:pt idx="6409">
                  <c:v>38994</c:v>
                </c:pt>
                <c:pt idx="6410">
                  <c:v>38995</c:v>
                </c:pt>
                <c:pt idx="6411">
                  <c:v>38996</c:v>
                </c:pt>
                <c:pt idx="6412">
                  <c:v>38997</c:v>
                </c:pt>
                <c:pt idx="6413">
                  <c:v>38998</c:v>
                </c:pt>
                <c:pt idx="6414">
                  <c:v>38999</c:v>
                </c:pt>
                <c:pt idx="6415">
                  <c:v>39000</c:v>
                </c:pt>
                <c:pt idx="6416">
                  <c:v>39001</c:v>
                </c:pt>
                <c:pt idx="6417">
                  <c:v>39002</c:v>
                </c:pt>
                <c:pt idx="6418">
                  <c:v>39003</c:v>
                </c:pt>
                <c:pt idx="6419">
                  <c:v>39004</c:v>
                </c:pt>
                <c:pt idx="6420">
                  <c:v>39005</c:v>
                </c:pt>
                <c:pt idx="6421">
                  <c:v>39006</c:v>
                </c:pt>
                <c:pt idx="6422">
                  <c:v>39007</c:v>
                </c:pt>
                <c:pt idx="6423">
                  <c:v>39008</c:v>
                </c:pt>
                <c:pt idx="6424">
                  <c:v>39009</c:v>
                </c:pt>
                <c:pt idx="6425">
                  <c:v>39010</c:v>
                </c:pt>
                <c:pt idx="6426">
                  <c:v>39011</c:v>
                </c:pt>
                <c:pt idx="6427">
                  <c:v>39012</c:v>
                </c:pt>
                <c:pt idx="6428">
                  <c:v>39013</c:v>
                </c:pt>
                <c:pt idx="6429">
                  <c:v>39014</c:v>
                </c:pt>
                <c:pt idx="6430">
                  <c:v>39015</c:v>
                </c:pt>
                <c:pt idx="6431">
                  <c:v>39016</c:v>
                </c:pt>
                <c:pt idx="6432">
                  <c:v>39017</c:v>
                </c:pt>
                <c:pt idx="6433">
                  <c:v>39018</c:v>
                </c:pt>
                <c:pt idx="6434">
                  <c:v>39019</c:v>
                </c:pt>
                <c:pt idx="6435">
                  <c:v>39020</c:v>
                </c:pt>
                <c:pt idx="6436">
                  <c:v>39021</c:v>
                </c:pt>
                <c:pt idx="6437">
                  <c:v>39022</c:v>
                </c:pt>
                <c:pt idx="6438">
                  <c:v>39023</c:v>
                </c:pt>
                <c:pt idx="6439">
                  <c:v>39024</c:v>
                </c:pt>
                <c:pt idx="6440">
                  <c:v>39025</c:v>
                </c:pt>
                <c:pt idx="6441">
                  <c:v>39026</c:v>
                </c:pt>
                <c:pt idx="6442">
                  <c:v>39027</c:v>
                </c:pt>
                <c:pt idx="6443">
                  <c:v>39028</c:v>
                </c:pt>
                <c:pt idx="6444">
                  <c:v>39029</c:v>
                </c:pt>
                <c:pt idx="6445">
                  <c:v>39030</c:v>
                </c:pt>
                <c:pt idx="6446">
                  <c:v>39031</c:v>
                </c:pt>
                <c:pt idx="6447">
                  <c:v>39032</c:v>
                </c:pt>
                <c:pt idx="6448">
                  <c:v>39033</c:v>
                </c:pt>
                <c:pt idx="6449">
                  <c:v>39034</c:v>
                </c:pt>
                <c:pt idx="6450">
                  <c:v>39035</c:v>
                </c:pt>
                <c:pt idx="6451">
                  <c:v>39036</c:v>
                </c:pt>
                <c:pt idx="6452">
                  <c:v>39037</c:v>
                </c:pt>
                <c:pt idx="6453">
                  <c:v>39038</c:v>
                </c:pt>
                <c:pt idx="6454">
                  <c:v>39039</c:v>
                </c:pt>
                <c:pt idx="6455">
                  <c:v>39040</c:v>
                </c:pt>
                <c:pt idx="6456">
                  <c:v>39041</c:v>
                </c:pt>
                <c:pt idx="6457">
                  <c:v>39042</c:v>
                </c:pt>
                <c:pt idx="6458">
                  <c:v>39043</c:v>
                </c:pt>
                <c:pt idx="6459">
                  <c:v>39044</c:v>
                </c:pt>
                <c:pt idx="6460">
                  <c:v>39045</c:v>
                </c:pt>
                <c:pt idx="6461">
                  <c:v>39046</c:v>
                </c:pt>
                <c:pt idx="6462">
                  <c:v>39047</c:v>
                </c:pt>
                <c:pt idx="6463">
                  <c:v>39048</c:v>
                </c:pt>
                <c:pt idx="6464">
                  <c:v>39049</c:v>
                </c:pt>
                <c:pt idx="6465">
                  <c:v>39050</c:v>
                </c:pt>
                <c:pt idx="6466">
                  <c:v>39051</c:v>
                </c:pt>
                <c:pt idx="6467">
                  <c:v>39052</c:v>
                </c:pt>
                <c:pt idx="6468">
                  <c:v>39053</c:v>
                </c:pt>
                <c:pt idx="6469">
                  <c:v>39054</c:v>
                </c:pt>
                <c:pt idx="6470">
                  <c:v>39055</c:v>
                </c:pt>
                <c:pt idx="6471">
                  <c:v>39056</c:v>
                </c:pt>
                <c:pt idx="6472">
                  <c:v>39057</c:v>
                </c:pt>
                <c:pt idx="6473">
                  <c:v>39058</c:v>
                </c:pt>
                <c:pt idx="6474">
                  <c:v>39059</c:v>
                </c:pt>
                <c:pt idx="6475">
                  <c:v>39060</c:v>
                </c:pt>
                <c:pt idx="6476">
                  <c:v>39061</c:v>
                </c:pt>
                <c:pt idx="6477">
                  <c:v>39062</c:v>
                </c:pt>
                <c:pt idx="6478">
                  <c:v>39063</c:v>
                </c:pt>
                <c:pt idx="6479">
                  <c:v>39064</c:v>
                </c:pt>
                <c:pt idx="6480">
                  <c:v>39065</c:v>
                </c:pt>
                <c:pt idx="6481">
                  <c:v>39066</c:v>
                </c:pt>
                <c:pt idx="6482">
                  <c:v>39067</c:v>
                </c:pt>
                <c:pt idx="6483">
                  <c:v>39068</c:v>
                </c:pt>
                <c:pt idx="6484">
                  <c:v>39069</c:v>
                </c:pt>
                <c:pt idx="6485">
                  <c:v>39070</c:v>
                </c:pt>
                <c:pt idx="6486">
                  <c:v>39071</c:v>
                </c:pt>
                <c:pt idx="6487">
                  <c:v>39072</c:v>
                </c:pt>
                <c:pt idx="6488">
                  <c:v>39073</c:v>
                </c:pt>
                <c:pt idx="6489">
                  <c:v>39074</c:v>
                </c:pt>
                <c:pt idx="6490">
                  <c:v>39075</c:v>
                </c:pt>
                <c:pt idx="6491">
                  <c:v>39076</c:v>
                </c:pt>
                <c:pt idx="6492">
                  <c:v>39077</c:v>
                </c:pt>
                <c:pt idx="6493">
                  <c:v>39078</c:v>
                </c:pt>
                <c:pt idx="6494">
                  <c:v>39079</c:v>
                </c:pt>
                <c:pt idx="6495">
                  <c:v>39080</c:v>
                </c:pt>
                <c:pt idx="6496">
                  <c:v>39081</c:v>
                </c:pt>
                <c:pt idx="6497">
                  <c:v>39082</c:v>
                </c:pt>
                <c:pt idx="6498">
                  <c:v>39083</c:v>
                </c:pt>
                <c:pt idx="6499">
                  <c:v>39084</c:v>
                </c:pt>
                <c:pt idx="6500">
                  <c:v>39085</c:v>
                </c:pt>
                <c:pt idx="6501">
                  <c:v>39086</c:v>
                </c:pt>
                <c:pt idx="6502">
                  <c:v>39087</c:v>
                </c:pt>
                <c:pt idx="6503">
                  <c:v>39088</c:v>
                </c:pt>
                <c:pt idx="6504">
                  <c:v>39089</c:v>
                </c:pt>
                <c:pt idx="6505">
                  <c:v>39090</c:v>
                </c:pt>
                <c:pt idx="6506">
                  <c:v>39091</c:v>
                </c:pt>
                <c:pt idx="6507">
                  <c:v>39092</c:v>
                </c:pt>
                <c:pt idx="6508">
                  <c:v>39093</c:v>
                </c:pt>
                <c:pt idx="6509">
                  <c:v>39094</c:v>
                </c:pt>
                <c:pt idx="6510">
                  <c:v>39095</c:v>
                </c:pt>
                <c:pt idx="6511">
                  <c:v>39096</c:v>
                </c:pt>
                <c:pt idx="6512">
                  <c:v>39097</c:v>
                </c:pt>
                <c:pt idx="6513">
                  <c:v>39098</c:v>
                </c:pt>
                <c:pt idx="6514">
                  <c:v>39099</c:v>
                </c:pt>
                <c:pt idx="6515">
                  <c:v>39100</c:v>
                </c:pt>
                <c:pt idx="6516">
                  <c:v>39101</c:v>
                </c:pt>
                <c:pt idx="6517">
                  <c:v>39102</c:v>
                </c:pt>
                <c:pt idx="6518">
                  <c:v>39103</c:v>
                </c:pt>
                <c:pt idx="6519">
                  <c:v>39104</c:v>
                </c:pt>
                <c:pt idx="6520">
                  <c:v>39105</c:v>
                </c:pt>
                <c:pt idx="6521">
                  <c:v>39106</c:v>
                </c:pt>
                <c:pt idx="6522">
                  <c:v>39107</c:v>
                </c:pt>
                <c:pt idx="6523">
                  <c:v>39108</c:v>
                </c:pt>
                <c:pt idx="6524">
                  <c:v>39109</c:v>
                </c:pt>
                <c:pt idx="6525">
                  <c:v>39110</c:v>
                </c:pt>
                <c:pt idx="6526">
                  <c:v>39111</c:v>
                </c:pt>
                <c:pt idx="6527">
                  <c:v>39112</c:v>
                </c:pt>
                <c:pt idx="6528">
                  <c:v>39113</c:v>
                </c:pt>
                <c:pt idx="6529">
                  <c:v>39114</c:v>
                </c:pt>
                <c:pt idx="6530">
                  <c:v>39115</c:v>
                </c:pt>
                <c:pt idx="6531">
                  <c:v>39116</c:v>
                </c:pt>
                <c:pt idx="6532">
                  <c:v>39117</c:v>
                </c:pt>
                <c:pt idx="6533">
                  <c:v>39118</c:v>
                </c:pt>
                <c:pt idx="6534">
                  <c:v>39119</c:v>
                </c:pt>
                <c:pt idx="6535">
                  <c:v>39120</c:v>
                </c:pt>
                <c:pt idx="6536">
                  <c:v>39121</c:v>
                </c:pt>
                <c:pt idx="6537">
                  <c:v>39122</c:v>
                </c:pt>
                <c:pt idx="6538">
                  <c:v>39123</c:v>
                </c:pt>
                <c:pt idx="6539">
                  <c:v>39124</c:v>
                </c:pt>
                <c:pt idx="6540">
                  <c:v>39125</c:v>
                </c:pt>
                <c:pt idx="6541">
                  <c:v>39126</c:v>
                </c:pt>
                <c:pt idx="6542">
                  <c:v>39127</c:v>
                </c:pt>
                <c:pt idx="6543">
                  <c:v>39128</c:v>
                </c:pt>
                <c:pt idx="6544">
                  <c:v>39129</c:v>
                </c:pt>
                <c:pt idx="6545">
                  <c:v>39130</c:v>
                </c:pt>
                <c:pt idx="6546">
                  <c:v>39131</c:v>
                </c:pt>
                <c:pt idx="6547">
                  <c:v>39132</c:v>
                </c:pt>
                <c:pt idx="6548">
                  <c:v>39133</c:v>
                </c:pt>
                <c:pt idx="6549">
                  <c:v>39134</c:v>
                </c:pt>
                <c:pt idx="6550">
                  <c:v>39135</c:v>
                </c:pt>
                <c:pt idx="6551">
                  <c:v>39136</c:v>
                </c:pt>
                <c:pt idx="6552">
                  <c:v>39137</c:v>
                </c:pt>
                <c:pt idx="6553">
                  <c:v>39138</c:v>
                </c:pt>
                <c:pt idx="6554">
                  <c:v>39139</c:v>
                </c:pt>
                <c:pt idx="6555">
                  <c:v>39140</c:v>
                </c:pt>
                <c:pt idx="6556">
                  <c:v>39141</c:v>
                </c:pt>
                <c:pt idx="6557">
                  <c:v>39142</c:v>
                </c:pt>
                <c:pt idx="6558">
                  <c:v>39143</c:v>
                </c:pt>
                <c:pt idx="6559">
                  <c:v>39144</c:v>
                </c:pt>
                <c:pt idx="6560">
                  <c:v>39145</c:v>
                </c:pt>
                <c:pt idx="6561">
                  <c:v>39146</c:v>
                </c:pt>
                <c:pt idx="6562">
                  <c:v>39147</c:v>
                </c:pt>
                <c:pt idx="6563">
                  <c:v>39148</c:v>
                </c:pt>
                <c:pt idx="6564">
                  <c:v>39149</c:v>
                </c:pt>
                <c:pt idx="6565">
                  <c:v>39150</c:v>
                </c:pt>
                <c:pt idx="6566">
                  <c:v>39151</c:v>
                </c:pt>
                <c:pt idx="6567">
                  <c:v>39152</c:v>
                </c:pt>
                <c:pt idx="6568">
                  <c:v>39153</c:v>
                </c:pt>
                <c:pt idx="6569">
                  <c:v>39154</c:v>
                </c:pt>
                <c:pt idx="6570">
                  <c:v>39155</c:v>
                </c:pt>
                <c:pt idx="6571">
                  <c:v>39156</c:v>
                </c:pt>
                <c:pt idx="6572">
                  <c:v>39157</c:v>
                </c:pt>
                <c:pt idx="6573">
                  <c:v>39158</c:v>
                </c:pt>
                <c:pt idx="6574">
                  <c:v>39159</c:v>
                </c:pt>
                <c:pt idx="6575">
                  <c:v>39160</c:v>
                </c:pt>
                <c:pt idx="6576">
                  <c:v>39161</c:v>
                </c:pt>
                <c:pt idx="6577">
                  <c:v>39162</c:v>
                </c:pt>
                <c:pt idx="6578">
                  <c:v>39163</c:v>
                </c:pt>
                <c:pt idx="6579">
                  <c:v>39164</c:v>
                </c:pt>
                <c:pt idx="6580">
                  <c:v>39165</c:v>
                </c:pt>
                <c:pt idx="6581">
                  <c:v>39166</c:v>
                </c:pt>
                <c:pt idx="6582">
                  <c:v>39167</c:v>
                </c:pt>
                <c:pt idx="6583">
                  <c:v>39168</c:v>
                </c:pt>
                <c:pt idx="6584">
                  <c:v>39169</c:v>
                </c:pt>
                <c:pt idx="6585">
                  <c:v>39170</c:v>
                </c:pt>
                <c:pt idx="6586">
                  <c:v>39171</c:v>
                </c:pt>
                <c:pt idx="6587">
                  <c:v>39172</c:v>
                </c:pt>
                <c:pt idx="6588">
                  <c:v>39173</c:v>
                </c:pt>
                <c:pt idx="6589">
                  <c:v>39174</c:v>
                </c:pt>
                <c:pt idx="6590">
                  <c:v>39175</c:v>
                </c:pt>
                <c:pt idx="6591">
                  <c:v>39176</c:v>
                </c:pt>
                <c:pt idx="6592">
                  <c:v>39177</c:v>
                </c:pt>
                <c:pt idx="6593">
                  <c:v>39178</c:v>
                </c:pt>
                <c:pt idx="6594">
                  <c:v>39179</c:v>
                </c:pt>
                <c:pt idx="6595">
                  <c:v>39180</c:v>
                </c:pt>
                <c:pt idx="6596">
                  <c:v>39181</c:v>
                </c:pt>
                <c:pt idx="6597">
                  <c:v>39182</c:v>
                </c:pt>
                <c:pt idx="6598">
                  <c:v>39183</c:v>
                </c:pt>
                <c:pt idx="6599">
                  <c:v>39184</c:v>
                </c:pt>
                <c:pt idx="6600">
                  <c:v>39185</c:v>
                </c:pt>
                <c:pt idx="6601">
                  <c:v>39186</c:v>
                </c:pt>
                <c:pt idx="6602">
                  <c:v>39187</c:v>
                </c:pt>
                <c:pt idx="6603">
                  <c:v>39188</c:v>
                </c:pt>
                <c:pt idx="6604">
                  <c:v>39189</c:v>
                </c:pt>
                <c:pt idx="6605">
                  <c:v>39190</c:v>
                </c:pt>
                <c:pt idx="6606">
                  <c:v>39191</c:v>
                </c:pt>
                <c:pt idx="6607">
                  <c:v>39192</c:v>
                </c:pt>
                <c:pt idx="6608">
                  <c:v>39193</c:v>
                </c:pt>
                <c:pt idx="6609">
                  <c:v>39194</c:v>
                </c:pt>
                <c:pt idx="6610">
                  <c:v>39195</c:v>
                </c:pt>
                <c:pt idx="6611">
                  <c:v>39196</c:v>
                </c:pt>
                <c:pt idx="6612">
                  <c:v>39197</c:v>
                </c:pt>
                <c:pt idx="6613">
                  <c:v>39198</c:v>
                </c:pt>
                <c:pt idx="6614">
                  <c:v>39199</c:v>
                </c:pt>
                <c:pt idx="6615">
                  <c:v>39200</c:v>
                </c:pt>
                <c:pt idx="6616">
                  <c:v>39201</c:v>
                </c:pt>
                <c:pt idx="6617">
                  <c:v>39202</c:v>
                </c:pt>
                <c:pt idx="6618">
                  <c:v>39203</c:v>
                </c:pt>
                <c:pt idx="6619">
                  <c:v>39204</c:v>
                </c:pt>
                <c:pt idx="6620">
                  <c:v>39205</c:v>
                </c:pt>
                <c:pt idx="6621">
                  <c:v>39206</c:v>
                </c:pt>
                <c:pt idx="6622">
                  <c:v>39207</c:v>
                </c:pt>
                <c:pt idx="6623">
                  <c:v>39208</c:v>
                </c:pt>
                <c:pt idx="6624">
                  <c:v>39209</c:v>
                </c:pt>
                <c:pt idx="6625">
                  <c:v>39210</c:v>
                </c:pt>
                <c:pt idx="6626">
                  <c:v>39211</c:v>
                </c:pt>
                <c:pt idx="6627">
                  <c:v>39212</c:v>
                </c:pt>
                <c:pt idx="6628">
                  <c:v>39213</c:v>
                </c:pt>
                <c:pt idx="6629">
                  <c:v>39214</c:v>
                </c:pt>
                <c:pt idx="6630">
                  <c:v>39215</c:v>
                </c:pt>
                <c:pt idx="6631">
                  <c:v>39216</c:v>
                </c:pt>
                <c:pt idx="6632">
                  <c:v>39217</c:v>
                </c:pt>
                <c:pt idx="6633">
                  <c:v>39218</c:v>
                </c:pt>
                <c:pt idx="6634">
                  <c:v>39219</c:v>
                </c:pt>
                <c:pt idx="6635">
                  <c:v>39220</c:v>
                </c:pt>
                <c:pt idx="6636">
                  <c:v>39221</c:v>
                </c:pt>
                <c:pt idx="6637">
                  <c:v>39222</c:v>
                </c:pt>
                <c:pt idx="6638">
                  <c:v>39223</c:v>
                </c:pt>
                <c:pt idx="6639">
                  <c:v>39224</c:v>
                </c:pt>
                <c:pt idx="6640">
                  <c:v>39225</c:v>
                </c:pt>
                <c:pt idx="6641">
                  <c:v>39226</c:v>
                </c:pt>
                <c:pt idx="6642">
                  <c:v>39227</c:v>
                </c:pt>
                <c:pt idx="6643">
                  <c:v>39228</c:v>
                </c:pt>
                <c:pt idx="6644">
                  <c:v>39229</c:v>
                </c:pt>
                <c:pt idx="6645">
                  <c:v>39230</c:v>
                </c:pt>
                <c:pt idx="6646">
                  <c:v>39231</c:v>
                </c:pt>
                <c:pt idx="6647">
                  <c:v>39232</c:v>
                </c:pt>
                <c:pt idx="6648">
                  <c:v>39233</c:v>
                </c:pt>
                <c:pt idx="6649">
                  <c:v>39234</c:v>
                </c:pt>
                <c:pt idx="6650">
                  <c:v>39235</c:v>
                </c:pt>
                <c:pt idx="6651">
                  <c:v>39236</c:v>
                </c:pt>
                <c:pt idx="6652">
                  <c:v>39237</c:v>
                </c:pt>
                <c:pt idx="6653">
                  <c:v>39238</c:v>
                </c:pt>
                <c:pt idx="6654">
                  <c:v>39239</c:v>
                </c:pt>
                <c:pt idx="6655">
                  <c:v>39240</c:v>
                </c:pt>
                <c:pt idx="6656">
                  <c:v>39241</c:v>
                </c:pt>
                <c:pt idx="6657">
                  <c:v>39242</c:v>
                </c:pt>
                <c:pt idx="6658">
                  <c:v>39243</c:v>
                </c:pt>
                <c:pt idx="6659">
                  <c:v>39244</c:v>
                </c:pt>
                <c:pt idx="6660">
                  <c:v>39245</c:v>
                </c:pt>
                <c:pt idx="6661">
                  <c:v>39246</c:v>
                </c:pt>
                <c:pt idx="6662">
                  <c:v>39247</c:v>
                </c:pt>
                <c:pt idx="6663">
                  <c:v>39248</c:v>
                </c:pt>
                <c:pt idx="6664">
                  <c:v>39249</c:v>
                </c:pt>
                <c:pt idx="6665">
                  <c:v>39250</c:v>
                </c:pt>
                <c:pt idx="6666">
                  <c:v>39251</c:v>
                </c:pt>
                <c:pt idx="6667">
                  <c:v>39252</c:v>
                </c:pt>
                <c:pt idx="6668">
                  <c:v>39253</c:v>
                </c:pt>
                <c:pt idx="6669">
                  <c:v>39254</c:v>
                </c:pt>
                <c:pt idx="6670">
                  <c:v>39255</c:v>
                </c:pt>
                <c:pt idx="6671">
                  <c:v>39256</c:v>
                </c:pt>
                <c:pt idx="6672">
                  <c:v>39257</c:v>
                </c:pt>
                <c:pt idx="6673">
                  <c:v>39258</c:v>
                </c:pt>
                <c:pt idx="6674">
                  <c:v>39259</c:v>
                </c:pt>
                <c:pt idx="6675">
                  <c:v>39260</c:v>
                </c:pt>
                <c:pt idx="6676">
                  <c:v>39261</c:v>
                </c:pt>
                <c:pt idx="6677">
                  <c:v>39262</c:v>
                </c:pt>
                <c:pt idx="6678">
                  <c:v>39263</c:v>
                </c:pt>
                <c:pt idx="6679">
                  <c:v>39264</c:v>
                </c:pt>
                <c:pt idx="6680">
                  <c:v>39265</c:v>
                </c:pt>
                <c:pt idx="6681">
                  <c:v>39266</c:v>
                </c:pt>
                <c:pt idx="6682">
                  <c:v>39267</c:v>
                </c:pt>
                <c:pt idx="6683">
                  <c:v>39268</c:v>
                </c:pt>
                <c:pt idx="6684">
                  <c:v>39269</c:v>
                </c:pt>
                <c:pt idx="6685">
                  <c:v>39270</c:v>
                </c:pt>
                <c:pt idx="6686">
                  <c:v>39271</c:v>
                </c:pt>
                <c:pt idx="6687">
                  <c:v>39272</c:v>
                </c:pt>
                <c:pt idx="6688">
                  <c:v>39273</c:v>
                </c:pt>
                <c:pt idx="6689">
                  <c:v>39274</c:v>
                </c:pt>
                <c:pt idx="6690">
                  <c:v>39275</c:v>
                </c:pt>
                <c:pt idx="6691">
                  <c:v>39276</c:v>
                </c:pt>
                <c:pt idx="6692">
                  <c:v>39277</c:v>
                </c:pt>
                <c:pt idx="6693">
                  <c:v>39278</c:v>
                </c:pt>
                <c:pt idx="6694">
                  <c:v>39279</c:v>
                </c:pt>
                <c:pt idx="6695">
                  <c:v>39280</c:v>
                </c:pt>
                <c:pt idx="6696">
                  <c:v>39281</c:v>
                </c:pt>
                <c:pt idx="6697">
                  <c:v>39282</c:v>
                </c:pt>
                <c:pt idx="6698">
                  <c:v>39283</c:v>
                </c:pt>
                <c:pt idx="6699">
                  <c:v>39284</c:v>
                </c:pt>
                <c:pt idx="6700">
                  <c:v>39285</c:v>
                </c:pt>
                <c:pt idx="6701">
                  <c:v>39286</c:v>
                </c:pt>
                <c:pt idx="6702">
                  <c:v>39287</c:v>
                </c:pt>
                <c:pt idx="6703">
                  <c:v>39288</c:v>
                </c:pt>
                <c:pt idx="6704">
                  <c:v>39289</c:v>
                </c:pt>
                <c:pt idx="6705">
                  <c:v>39290</c:v>
                </c:pt>
                <c:pt idx="6706">
                  <c:v>39291</c:v>
                </c:pt>
                <c:pt idx="6707">
                  <c:v>39292</c:v>
                </c:pt>
                <c:pt idx="6708">
                  <c:v>39293</c:v>
                </c:pt>
                <c:pt idx="6709">
                  <c:v>39294</c:v>
                </c:pt>
                <c:pt idx="6710">
                  <c:v>39295</c:v>
                </c:pt>
                <c:pt idx="6711">
                  <c:v>39296</c:v>
                </c:pt>
                <c:pt idx="6712">
                  <c:v>39297</c:v>
                </c:pt>
                <c:pt idx="6713">
                  <c:v>39298</c:v>
                </c:pt>
                <c:pt idx="6714">
                  <c:v>39299</c:v>
                </c:pt>
                <c:pt idx="6715">
                  <c:v>39300</c:v>
                </c:pt>
                <c:pt idx="6716">
                  <c:v>39301</c:v>
                </c:pt>
                <c:pt idx="6717">
                  <c:v>39302</c:v>
                </c:pt>
                <c:pt idx="6718">
                  <c:v>39303</c:v>
                </c:pt>
                <c:pt idx="6719">
                  <c:v>39304</c:v>
                </c:pt>
                <c:pt idx="6720">
                  <c:v>39305</c:v>
                </c:pt>
                <c:pt idx="6721">
                  <c:v>39306</c:v>
                </c:pt>
                <c:pt idx="6722">
                  <c:v>39307</c:v>
                </c:pt>
                <c:pt idx="6723">
                  <c:v>39308</c:v>
                </c:pt>
                <c:pt idx="6724">
                  <c:v>39309</c:v>
                </c:pt>
                <c:pt idx="6725">
                  <c:v>39310</c:v>
                </c:pt>
                <c:pt idx="6726">
                  <c:v>39311</c:v>
                </c:pt>
                <c:pt idx="6727">
                  <c:v>39312</c:v>
                </c:pt>
                <c:pt idx="6728">
                  <c:v>39313</c:v>
                </c:pt>
                <c:pt idx="6729">
                  <c:v>39314</c:v>
                </c:pt>
                <c:pt idx="6730">
                  <c:v>39315</c:v>
                </c:pt>
                <c:pt idx="6731">
                  <c:v>39316</c:v>
                </c:pt>
                <c:pt idx="6732">
                  <c:v>39317</c:v>
                </c:pt>
                <c:pt idx="6733">
                  <c:v>39318</c:v>
                </c:pt>
                <c:pt idx="6734">
                  <c:v>39319</c:v>
                </c:pt>
                <c:pt idx="6735">
                  <c:v>39320</c:v>
                </c:pt>
                <c:pt idx="6736">
                  <c:v>39321</c:v>
                </c:pt>
                <c:pt idx="6737">
                  <c:v>39322</c:v>
                </c:pt>
                <c:pt idx="6738">
                  <c:v>39323</c:v>
                </c:pt>
                <c:pt idx="6739">
                  <c:v>39324</c:v>
                </c:pt>
                <c:pt idx="6740">
                  <c:v>39325</c:v>
                </c:pt>
                <c:pt idx="6741">
                  <c:v>39326</c:v>
                </c:pt>
                <c:pt idx="6742">
                  <c:v>39327</c:v>
                </c:pt>
                <c:pt idx="6743">
                  <c:v>39328</c:v>
                </c:pt>
                <c:pt idx="6744">
                  <c:v>39329</c:v>
                </c:pt>
                <c:pt idx="6745">
                  <c:v>39330</c:v>
                </c:pt>
                <c:pt idx="6746">
                  <c:v>39331</c:v>
                </c:pt>
                <c:pt idx="6747">
                  <c:v>39332</c:v>
                </c:pt>
                <c:pt idx="6748">
                  <c:v>39333</c:v>
                </c:pt>
                <c:pt idx="6749">
                  <c:v>39334</c:v>
                </c:pt>
                <c:pt idx="6750">
                  <c:v>39335</c:v>
                </c:pt>
                <c:pt idx="6751">
                  <c:v>39336</c:v>
                </c:pt>
                <c:pt idx="6752">
                  <c:v>39337</c:v>
                </c:pt>
                <c:pt idx="6753">
                  <c:v>39338</c:v>
                </c:pt>
                <c:pt idx="6754">
                  <c:v>39339</c:v>
                </c:pt>
                <c:pt idx="6755">
                  <c:v>39340</c:v>
                </c:pt>
                <c:pt idx="6756">
                  <c:v>39341</c:v>
                </c:pt>
                <c:pt idx="6757">
                  <c:v>39342</c:v>
                </c:pt>
                <c:pt idx="6758">
                  <c:v>39343</c:v>
                </c:pt>
                <c:pt idx="6759">
                  <c:v>39344</c:v>
                </c:pt>
                <c:pt idx="6760">
                  <c:v>39345</c:v>
                </c:pt>
                <c:pt idx="6761">
                  <c:v>39346</c:v>
                </c:pt>
                <c:pt idx="6762">
                  <c:v>39347</c:v>
                </c:pt>
                <c:pt idx="6763">
                  <c:v>39348</c:v>
                </c:pt>
                <c:pt idx="6764">
                  <c:v>39349</c:v>
                </c:pt>
                <c:pt idx="6765">
                  <c:v>39350</c:v>
                </c:pt>
                <c:pt idx="6766">
                  <c:v>39351</c:v>
                </c:pt>
                <c:pt idx="6767">
                  <c:v>39352</c:v>
                </c:pt>
                <c:pt idx="6768">
                  <c:v>39353</c:v>
                </c:pt>
                <c:pt idx="6769">
                  <c:v>39354</c:v>
                </c:pt>
                <c:pt idx="6770">
                  <c:v>39355</c:v>
                </c:pt>
                <c:pt idx="6771">
                  <c:v>39356</c:v>
                </c:pt>
                <c:pt idx="6772">
                  <c:v>39357</c:v>
                </c:pt>
                <c:pt idx="6773">
                  <c:v>39358</c:v>
                </c:pt>
                <c:pt idx="6774">
                  <c:v>39359</c:v>
                </c:pt>
                <c:pt idx="6775">
                  <c:v>39360</c:v>
                </c:pt>
                <c:pt idx="6776">
                  <c:v>39361</c:v>
                </c:pt>
                <c:pt idx="6777">
                  <c:v>39362</c:v>
                </c:pt>
                <c:pt idx="6778">
                  <c:v>39363</c:v>
                </c:pt>
                <c:pt idx="6779">
                  <c:v>39364</c:v>
                </c:pt>
                <c:pt idx="6780">
                  <c:v>39365</c:v>
                </c:pt>
                <c:pt idx="6781">
                  <c:v>39366</c:v>
                </c:pt>
                <c:pt idx="6782">
                  <c:v>39367</c:v>
                </c:pt>
                <c:pt idx="6783">
                  <c:v>39368</c:v>
                </c:pt>
                <c:pt idx="6784">
                  <c:v>39369</c:v>
                </c:pt>
                <c:pt idx="6785">
                  <c:v>39370</c:v>
                </c:pt>
                <c:pt idx="6786">
                  <c:v>39371</c:v>
                </c:pt>
                <c:pt idx="6787">
                  <c:v>39372</c:v>
                </c:pt>
                <c:pt idx="6788">
                  <c:v>39373</c:v>
                </c:pt>
                <c:pt idx="6789">
                  <c:v>39374</c:v>
                </c:pt>
                <c:pt idx="6790">
                  <c:v>39375</c:v>
                </c:pt>
                <c:pt idx="6791">
                  <c:v>39376</c:v>
                </c:pt>
                <c:pt idx="6792">
                  <c:v>39377</c:v>
                </c:pt>
                <c:pt idx="6793">
                  <c:v>39378</c:v>
                </c:pt>
                <c:pt idx="6794">
                  <c:v>39379</c:v>
                </c:pt>
                <c:pt idx="6795">
                  <c:v>39380</c:v>
                </c:pt>
                <c:pt idx="6796">
                  <c:v>39381</c:v>
                </c:pt>
                <c:pt idx="6797">
                  <c:v>39382</c:v>
                </c:pt>
                <c:pt idx="6798">
                  <c:v>39383</c:v>
                </c:pt>
                <c:pt idx="6799">
                  <c:v>39384</c:v>
                </c:pt>
                <c:pt idx="6800">
                  <c:v>39385</c:v>
                </c:pt>
                <c:pt idx="6801">
                  <c:v>39386</c:v>
                </c:pt>
                <c:pt idx="6802">
                  <c:v>39387</c:v>
                </c:pt>
                <c:pt idx="6803">
                  <c:v>39388</c:v>
                </c:pt>
                <c:pt idx="6804">
                  <c:v>39389</c:v>
                </c:pt>
                <c:pt idx="6805">
                  <c:v>39390</c:v>
                </c:pt>
                <c:pt idx="6806">
                  <c:v>39391</c:v>
                </c:pt>
                <c:pt idx="6807">
                  <c:v>39392</c:v>
                </c:pt>
                <c:pt idx="6808">
                  <c:v>39393</c:v>
                </c:pt>
                <c:pt idx="6809">
                  <c:v>39394</c:v>
                </c:pt>
                <c:pt idx="6810">
                  <c:v>39395</c:v>
                </c:pt>
                <c:pt idx="6811">
                  <c:v>39396</c:v>
                </c:pt>
                <c:pt idx="6812">
                  <c:v>39397</c:v>
                </c:pt>
                <c:pt idx="6813">
                  <c:v>39398</c:v>
                </c:pt>
                <c:pt idx="6814">
                  <c:v>39399</c:v>
                </c:pt>
                <c:pt idx="6815">
                  <c:v>39400</c:v>
                </c:pt>
                <c:pt idx="6816">
                  <c:v>39401</c:v>
                </c:pt>
                <c:pt idx="6817">
                  <c:v>39402</c:v>
                </c:pt>
                <c:pt idx="6818">
                  <c:v>39403</c:v>
                </c:pt>
                <c:pt idx="6819">
                  <c:v>39404</c:v>
                </c:pt>
                <c:pt idx="6820">
                  <c:v>39405</c:v>
                </c:pt>
                <c:pt idx="6821">
                  <c:v>39406</c:v>
                </c:pt>
                <c:pt idx="6822">
                  <c:v>39407</c:v>
                </c:pt>
                <c:pt idx="6823">
                  <c:v>39408</c:v>
                </c:pt>
                <c:pt idx="6824">
                  <c:v>39409</c:v>
                </c:pt>
                <c:pt idx="6825">
                  <c:v>39410</c:v>
                </c:pt>
                <c:pt idx="6826">
                  <c:v>39411</c:v>
                </c:pt>
                <c:pt idx="6827">
                  <c:v>39412</c:v>
                </c:pt>
                <c:pt idx="6828">
                  <c:v>39413</c:v>
                </c:pt>
                <c:pt idx="6829">
                  <c:v>39414</c:v>
                </c:pt>
                <c:pt idx="6830">
                  <c:v>39415</c:v>
                </c:pt>
                <c:pt idx="6831">
                  <c:v>39416</c:v>
                </c:pt>
                <c:pt idx="6832">
                  <c:v>39417</c:v>
                </c:pt>
                <c:pt idx="6833">
                  <c:v>39418</c:v>
                </c:pt>
                <c:pt idx="6834">
                  <c:v>39419</c:v>
                </c:pt>
                <c:pt idx="6835">
                  <c:v>39420</c:v>
                </c:pt>
                <c:pt idx="6836">
                  <c:v>39421</c:v>
                </c:pt>
                <c:pt idx="6837">
                  <c:v>39422</c:v>
                </c:pt>
                <c:pt idx="6838">
                  <c:v>39423</c:v>
                </c:pt>
                <c:pt idx="6839">
                  <c:v>39424</c:v>
                </c:pt>
                <c:pt idx="6840">
                  <c:v>39425</c:v>
                </c:pt>
                <c:pt idx="6841">
                  <c:v>39426</c:v>
                </c:pt>
                <c:pt idx="6842">
                  <c:v>39427</c:v>
                </c:pt>
                <c:pt idx="6843">
                  <c:v>39428</c:v>
                </c:pt>
                <c:pt idx="6844">
                  <c:v>39429</c:v>
                </c:pt>
                <c:pt idx="6845">
                  <c:v>39430</c:v>
                </c:pt>
                <c:pt idx="6846">
                  <c:v>39431</c:v>
                </c:pt>
                <c:pt idx="6847">
                  <c:v>39432</c:v>
                </c:pt>
                <c:pt idx="6848">
                  <c:v>39433</c:v>
                </c:pt>
                <c:pt idx="6849">
                  <c:v>39434</c:v>
                </c:pt>
                <c:pt idx="6850">
                  <c:v>39435</c:v>
                </c:pt>
                <c:pt idx="6851">
                  <c:v>39436</c:v>
                </c:pt>
                <c:pt idx="6852">
                  <c:v>39437</c:v>
                </c:pt>
                <c:pt idx="6853">
                  <c:v>39438</c:v>
                </c:pt>
                <c:pt idx="6854">
                  <c:v>39439</c:v>
                </c:pt>
                <c:pt idx="6855">
                  <c:v>39440</c:v>
                </c:pt>
                <c:pt idx="6856">
                  <c:v>39441</c:v>
                </c:pt>
                <c:pt idx="6857">
                  <c:v>39442</c:v>
                </c:pt>
                <c:pt idx="6858">
                  <c:v>39443</c:v>
                </c:pt>
                <c:pt idx="6859">
                  <c:v>39444</c:v>
                </c:pt>
                <c:pt idx="6860">
                  <c:v>39445</c:v>
                </c:pt>
                <c:pt idx="6861">
                  <c:v>39446</c:v>
                </c:pt>
                <c:pt idx="6862">
                  <c:v>39447</c:v>
                </c:pt>
                <c:pt idx="6863">
                  <c:v>39448</c:v>
                </c:pt>
                <c:pt idx="6864">
                  <c:v>39449</c:v>
                </c:pt>
                <c:pt idx="6865">
                  <c:v>39450</c:v>
                </c:pt>
                <c:pt idx="6866">
                  <c:v>39451</c:v>
                </c:pt>
                <c:pt idx="6867">
                  <c:v>39452</c:v>
                </c:pt>
                <c:pt idx="6868">
                  <c:v>39453</c:v>
                </c:pt>
                <c:pt idx="6869">
                  <c:v>39454</c:v>
                </c:pt>
                <c:pt idx="6870">
                  <c:v>39455</c:v>
                </c:pt>
                <c:pt idx="6871">
                  <c:v>39456</c:v>
                </c:pt>
                <c:pt idx="6872">
                  <c:v>39457</c:v>
                </c:pt>
                <c:pt idx="6873">
                  <c:v>39458</c:v>
                </c:pt>
                <c:pt idx="6874">
                  <c:v>39459</c:v>
                </c:pt>
                <c:pt idx="6875">
                  <c:v>39460</c:v>
                </c:pt>
                <c:pt idx="6876">
                  <c:v>39461</c:v>
                </c:pt>
                <c:pt idx="6877">
                  <c:v>39462</c:v>
                </c:pt>
                <c:pt idx="6878">
                  <c:v>39463</c:v>
                </c:pt>
                <c:pt idx="6879">
                  <c:v>39464</c:v>
                </c:pt>
                <c:pt idx="6880">
                  <c:v>39465</c:v>
                </c:pt>
                <c:pt idx="6881">
                  <c:v>39466</c:v>
                </c:pt>
                <c:pt idx="6882">
                  <c:v>39467</c:v>
                </c:pt>
                <c:pt idx="6883">
                  <c:v>39468</c:v>
                </c:pt>
                <c:pt idx="6884">
                  <c:v>39469</c:v>
                </c:pt>
                <c:pt idx="6885">
                  <c:v>39470</c:v>
                </c:pt>
                <c:pt idx="6886">
                  <c:v>39471</c:v>
                </c:pt>
                <c:pt idx="6887">
                  <c:v>39472</c:v>
                </c:pt>
                <c:pt idx="6888">
                  <c:v>39473</c:v>
                </c:pt>
                <c:pt idx="6889">
                  <c:v>39474</c:v>
                </c:pt>
                <c:pt idx="6890">
                  <c:v>39475</c:v>
                </c:pt>
                <c:pt idx="6891">
                  <c:v>39476</c:v>
                </c:pt>
                <c:pt idx="6892">
                  <c:v>39477</c:v>
                </c:pt>
                <c:pt idx="6893">
                  <c:v>39478</c:v>
                </c:pt>
                <c:pt idx="6894">
                  <c:v>39479</c:v>
                </c:pt>
                <c:pt idx="6895">
                  <c:v>39480</c:v>
                </c:pt>
                <c:pt idx="6896">
                  <c:v>39481</c:v>
                </c:pt>
                <c:pt idx="6897">
                  <c:v>39482</c:v>
                </c:pt>
                <c:pt idx="6898">
                  <c:v>39483</c:v>
                </c:pt>
                <c:pt idx="6899">
                  <c:v>39484</c:v>
                </c:pt>
                <c:pt idx="6900">
                  <c:v>39485</c:v>
                </c:pt>
                <c:pt idx="6901">
                  <c:v>39486</c:v>
                </c:pt>
                <c:pt idx="6902">
                  <c:v>39487</c:v>
                </c:pt>
                <c:pt idx="6903">
                  <c:v>39488</c:v>
                </c:pt>
                <c:pt idx="6904">
                  <c:v>39489</c:v>
                </c:pt>
                <c:pt idx="6905">
                  <c:v>39490</c:v>
                </c:pt>
                <c:pt idx="6906">
                  <c:v>39491</c:v>
                </c:pt>
                <c:pt idx="6907">
                  <c:v>39492</c:v>
                </c:pt>
                <c:pt idx="6908">
                  <c:v>39493</c:v>
                </c:pt>
                <c:pt idx="6909">
                  <c:v>39494</c:v>
                </c:pt>
                <c:pt idx="6910">
                  <c:v>39495</c:v>
                </c:pt>
                <c:pt idx="6911">
                  <c:v>39496</c:v>
                </c:pt>
                <c:pt idx="6912">
                  <c:v>39497</c:v>
                </c:pt>
                <c:pt idx="6913">
                  <c:v>39498</c:v>
                </c:pt>
                <c:pt idx="6914">
                  <c:v>39499</c:v>
                </c:pt>
                <c:pt idx="6915">
                  <c:v>39500</c:v>
                </c:pt>
                <c:pt idx="6916">
                  <c:v>39501</c:v>
                </c:pt>
                <c:pt idx="6917">
                  <c:v>39502</c:v>
                </c:pt>
                <c:pt idx="6918">
                  <c:v>39503</c:v>
                </c:pt>
                <c:pt idx="6919">
                  <c:v>39504</c:v>
                </c:pt>
                <c:pt idx="6920">
                  <c:v>39505</c:v>
                </c:pt>
                <c:pt idx="6921">
                  <c:v>39506</c:v>
                </c:pt>
                <c:pt idx="6922">
                  <c:v>39507</c:v>
                </c:pt>
                <c:pt idx="6923">
                  <c:v>39508</c:v>
                </c:pt>
                <c:pt idx="6924">
                  <c:v>39509</c:v>
                </c:pt>
                <c:pt idx="6925">
                  <c:v>39510</c:v>
                </c:pt>
                <c:pt idx="6926">
                  <c:v>39511</c:v>
                </c:pt>
                <c:pt idx="6927">
                  <c:v>39512</c:v>
                </c:pt>
                <c:pt idx="6928">
                  <c:v>39513</c:v>
                </c:pt>
                <c:pt idx="6929">
                  <c:v>39514</c:v>
                </c:pt>
                <c:pt idx="6930">
                  <c:v>39515</c:v>
                </c:pt>
                <c:pt idx="6931">
                  <c:v>39516</c:v>
                </c:pt>
                <c:pt idx="6932">
                  <c:v>39517</c:v>
                </c:pt>
                <c:pt idx="6933">
                  <c:v>39518</c:v>
                </c:pt>
                <c:pt idx="6934">
                  <c:v>39519</c:v>
                </c:pt>
                <c:pt idx="6935">
                  <c:v>39520</c:v>
                </c:pt>
                <c:pt idx="6936">
                  <c:v>39521</c:v>
                </c:pt>
                <c:pt idx="6937">
                  <c:v>39522</c:v>
                </c:pt>
                <c:pt idx="6938">
                  <c:v>39523</c:v>
                </c:pt>
                <c:pt idx="6939">
                  <c:v>39524</c:v>
                </c:pt>
                <c:pt idx="6940">
                  <c:v>39525</c:v>
                </c:pt>
                <c:pt idx="6941">
                  <c:v>39526</c:v>
                </c:pt>
                <c:pt idx="6942">
                  <c:v>39527</c:v>
                </c:pt>
                <c:pt idx="6943">
                  <c:v>39528</c:v>
                </c:pt>
                <c:pt idx="6944">
                  <c:v>39529</c:v>
                </c:pt>
                <c:pt idx="6945">
                  <c:v>39530</c:v>
                </c:pt>
                <c:pt idx="6946">
                  <c:v>39531</c:v>
                </c:pt>
                <c:pt idx="6947">
                  <c:v>39532</c:v>
                </c:pt>
                <c:pt idx="6948">
                  <c:v>39533</c:v>
                </c:pt>
                <c:pt idx="6949">
                  <c:v>39534</c:v>
                </c:pt>
                <c:pt idx="6950">
                  <c:v>39535</c:v>
                </c:pt>
                <c:pt idx="6951">
                  <c:v>39536</c:v>
                </c:pt>
                <c:pt idx="6952">
                  <c:v>39537</c:v>
                </c:pt>
                <c:pt idx="6953">
                  <c:v>39538</c:v>
                </c:pt>
                <c:pt idx="6954">
                  <c:v>39539</c:v>
                </c:pt>
                <c:pt idx="6955">
                  <c:v>39540</c:v>
                </c:pt>
                <c:pt idx="6956">
                  <c:v>39541</c:v>
                </c:pt>
                <c:pt idx="6957">
                  <c:v>39542</c:v>
                </c:pt>
                <c:pt idx="6958">
                  <c:v>39543</c:v>
                </c:pt>
                <c:pt idx="6959">
                  <c:v>39544</c:v>
                </c:pt>
                <c:pt idx="6960">
                  <c:v>39545</c:v>
                </c:pt>
                <c:pt idx="6961">
                  <c:v>39546</c:v>
                </c:pt>
                <c:pt idx="6962">
                  <c:v>39547</c:v>
                </c:pt>
                <c:pt idx="6963">
                  <c:v>39548</c:v>
                </c:pt>
                <c:pt idx="6964">
                  <c:v>39549</c:v>
                </c:pt>
                <c:pt idx="6965">
                  <c:v>39550</c:v>
                </c:pt>
                <c:pt idx="6966">
                  <c:v>39551</c:v>
                </c:pt>
                <c:pt idx="6967">
                  <c:v>39552</c:v>
                </c:pt>
                <c:pt idx="6968">
                  <c:v>39553</c:v>
                </c:pt>
                <c:pt idx="6969">
                  <c:v>39554</c:v>
                </c:pt>
                <c:pt idx="6970">
                  <c:v>39555</c:v>
                </c:pt>
                <c:pt idx="6971">
                  <c:v>39556</c:v>
                </c:pt>
                <c:pt idx="6972">
                  <c:v>39557</c:v>
                </c:pt>
                <c:pt idx="6973">
                  <c:v>39558</c:v>
                </c:pt>
                <c:pt idx="6974">
                  <c:v>39559</c:v>
                </c:pt>
                <c:pt idx="6975">
                  <c:v>39560</c:v>
                </c:pt>
                <c:pt idx="6976">
                  <c:v>39561</c:v>
                </c:pt>
                <c:pt idx="6977">
                  <c:v>39562</c:v>
                </c:pt>
                <c:pt idx="6978">
                  <c:v>39563</c:v>
                </c:pt>
                <c:pt idx="6979">
                  <c:v>39564</c:v>
                </c:pt>
                <c:pt idx="6980">
                  <c:v>39565</c:v>
                </c:pt>
                <c:pt idx="6981">
                  <c:v>39566</c:v>
                </c:pt>
                <c:pt idx="6982">
                  <c:v>39567</c:v>
                </c:pt>
                <c:pt idx="6983">
                  <c:v>39568</c:v>
                </c:pt>
                <c:pt idx="6984">
                  <c:v>39569</c:v>
                </c:pt>
                <c:pt idx="6985">
                  <c:v>39570</c:v>
                </c:pt>
                <c:pt idx="6986">
                  <c:v>39571</c:v>
                </c:pt>
                <c:pt idx="6987">
                  <c:v>39572</c:v>
                </c:pt>
                <c:pt idx="6988">
                  <c:v>39573</c:v>
                </c:pt>
                <c:pt idx="6989">
                  <c:v>39574</c:v>
                </c:pt>
                <c:pt idx="6990">
                  <c:v>39575</c:v>
                </c:pt>
                <c:pt idx="6991">
                  <c:v>39576</c:v>
                </c:pt>
                <c:pt idx="6992">
                  <c:v>39577</c:v>
                </c:pt>
                <c:pt idx="6993">
                  <c:v>39578</c:v>
                </c:pt>
                <c:pt idx="6994">
                  <c:v>39579</c:v>
                </c:pt>
                <c:pt idx="6995">
                  <c:v>39580</c:v>
                </c:pt>
                <c:pt idx="6996">
                  <c:v>39581</c:v>
                </c:pt>
                <c:pt idx="6997">
                  <c:v>39582</c:v>
                </c:pt>
                <c:pt idx="6998">
                  <c:v>39583</c:v>
                </c:pt>
                <c:pt idx="6999">
                  <c:v>39584</c:v>
                </c:pt>
                <c:pt idx="7000">
                  <c:v>39585</c:v>
                </c:pt>
                <c:pt idx="7001">
                  <c:v>39586</c:v>
                </c:pt>
                <c:pt idx="7002">
                  <c:v>39587</c:v>
                </c:pt>
                <c:pt idx="7003">
                  <c:v>39588</c:v>
                </c:pt>
                <c:pt idx="7004">
                  <c:v>39589</c:v>
                </c:pt>
                <c:pt idx="7005">
                  <c:v>39590</c:v>
                </c:pt>
                <c:pt idx="7006">
                  <c:v>39591</c:v>
                </c:pt>
                <c:pt idx="7007">
                  <c:v>39592</c:v>
                </c:pt>
                <c:pt idx="7008">
                  <c:v>39593</c:v>
                </c:pt>
                <c:pt idx="7009">
                  <c:v>39594</c:v>
                </c:pt>
                <c:pt idx="7010">
                  <c:v>39595</c:v>
                </c:pt>
                <c:pt idx="7011">
                  <c:v>39596</c:v>
                </c:pt>
                <c:pt idx="7012">
                  <c:v>39597</c:v>
                </c:pt>
                <c:pt idx="7013">
                  <c:v>39598</c:v>
                </c:pt>
                <c:pt idx="7014">
                  <c:v>39599</c:v>
                </c:pt>
                <c:pt idx="7015">
                  <c:v>39600</c:v>
                </c:pt>
                <c:pt idx="7016">
                  <c:v>39601</c:v>
                </c:pt>
                <c:pt idx="7017">
                  <c:v>39602</c:v>
                </c:pt>
                <c:pt idx="7018">
                  <c:v>39603</c:v>
                </c:pt>
                <c:pt idx="7019">
                  <c:v>39604</c:v>
                </c:pt>
                <c:pt idx="7020">
                  <c:v>39605</c:v>
                </c:pt>
                <c:pt idx="7021">
                  <c:v>39606</c:v>
                </c:pt>
                <c:pt idx="7022">
                  <c:v>39607</c:v>
                </c:pt>
                <c:pt idx="7023">
                  <c:v>39608</c:v>
                </c:pt>
                <c:pt idx="7024">
                  <c:v>39609</c:v>
                </c:pt>
                <c:pt idx="7025">
                  <c:v>39610</c:v>
                </c:pt>
                <c:pt idx="7026">
                  <c:v>39611</c:v>
                </c:pt>
                <c:pt idx="7027">
                  <c:v>39612</c:v>
                </c:pt>
                <c:pt idx="7028">
                  <c:v>39613</c:v>
                </c:pt>
                <c:pt idx="7029">
                  <c:v>39614</c:v>
                </c:pt>
                <c:pt idx="7030">
                  <c:v>39615</c:v>
                </c:pt>
                <c:pt idx="7031">
                  <c:v>39616</c:v>
                </c:pt>
                <c:pt idx="7032">
                  <c:v>39617</c:v>
                </c:pt>
                <c:pt idx="7033">
                  <c:v>39618</c:v>
                </c:pt>
                <c:pt idx="7034">
                  <c:v>39619</c:v>
                </c:pt>
                <c:pt idx="7035">
                  <c:v>39620</c:v>
                </c:pt>
                <c:pt idx="7036">
                  <c:v>39621</c:v>
                </c:pt>
                <c:pt idx="7037">
                  <c:v>39622</c:v>
                </c:pt>
                <c:pt idx="7038">
                  <c:v>39623</c:v>
                </c:pt>
                <c:pt idx="7039">
                  <c:v>39624</c:v>
                </c:pt>
                <c:pt idx="7040">
                  <c:v>39625</c:v>
                </c:pt>
                <c:pt idx="7041">
                  <c:v>39626</c:v>
                </c:pt>
                <c:pt idx="7042">
                  <c:v>39627</c:v>
                </c:pt>
                <c:pt idx="7043">
                  <c:v>39628</c:v>
                </c:pt>
                <c:pt idx="7044">
                  <c:v>39629</c:v>
                </c:pt>
                <c:pt idx="7045">
                  <c:v>39630</c:v>
                </c:pt>
                <c:pt idx="7046">
                  <c:v>39631</c:v>
                </c:pt>
                <c:pt idx="7047">
                  <c:v>39632</c:v>
                </c:pt>
                <c:pt idx="7048">
                  <c:v>39633</c:v>
                </c:pt>
                <c:pt idx="7049">
                  <c:v>39634</c:v>
                </c:pt>
                <c:pt idx="7050">
                  <c:v>39635</c:v>
                </c:pt>
                <c:pt idx="7051">
                  <c:v>39636</c:v>
                </c:pt>
                <c:pt idx="7052">
                  <c:v>39637</c:v>
                </c:pt>
                <c:pt idx="7053">
                  <c:v>39638</c:v>
                </c:pt>
                <c:pt idx="7054">
                  <c:v>39639</c:v>
                </c:pt>
                <c:pt idx="7055">
                  <c:v>39640</c:v>
                </c:pt>
                <c:pt idx="7056">
                  <c:v>39641</c:v>
                </c:pt>
                <c:pt idx="7057">
                  <c:v>39642</c:v>
                </c:pt>
                <c:pt idx="7058">
                  <c:v>39643</c:v>
                </c:pt>
                <c:pt idx="7059">
                  <c:v>39644</c:v>
                </c:pt>
                <c:pt idx="7060">
                  <c:v>39645</c:v>
                </c:pt>
                <c:pt idx="7061">
                  <c:v>39646</c:v>
                </c:pt>
                <c:pt idx="7062">
                  <c:v>39647</c:v>
                </c:pt>
                <c:pt idx="7063">
                  <c:v>39648</c:v>
                </c:pt>
                <c:pt idx="7064">
                  <c:v>39649</c:v>
                </c:pt>
                <c:pt idx="7065">
                  <c:v>39650</c:v>
                </c:pt>
                <c:pt idx="7066">
                  <c:v>39651</c:v>
                </c:pt>
                <c:pt idx="7067">
                  <c:v>39652</c:v>
                </c:pt>
                <c:pt idx="7068">
                  <c:v>39653</c:v>
                </c:pt>
                <c:pt idx="7069">
                  <c:v>39654</c:v>
                </c:pt>
                <c:pt idx="7070">
                  <c:v>39655</c:v>
                </c:pt>
                <c:pt idx="7071">
                  <c:v>39656</c:v>
                </c:pt>
                <c:pt idx="7072">
                  <c:v>39657</c:v>
                </c:pt>
                <c:pt idx="7073">
                  <c:v>39658</c:v>
                </c:pt>
                <c:pt idx="7074">
                  <c:v>39659</c:v>
                </c:pt>
                <c:pt idx="7075">
                  <c:v>39660</c:v>
                </c:pt>
                <c:pt idx="7076">
                  <c:v>39661</c:v>
                </c:pt>
                <c:pt idx="7077">
                  <c:v>39662</c:v>
                </c:pt>
                <c:pt idx="7078">
                  <c:v>39663</c:v>
                </c:pt>
                <c:pt idx="7079">
                  <c:v>39664</c:v>
                </c:pt>
                <c:pt idx="7080">
                  <c:v>39665</c:v>
                </c:pt>
                <c:pt idx="7081">
                  <c:v>39666</c:v>
                </c:pt>
                <c:pt idx="7082">
                  <c:v>39667</c:v>
                </c:pt>
                <c:pt idx="7083">
                  <c:v>39668</c:v>
                </c:pt>
                <c:pt idx="7084">
                  <c:v>39669</c:v>
                </c:pt>
                <c:pt idx="7085">
                  <c:v>39670</c:v>
                </c:pt>
                <c:pt idx="7086">
                  <c:v>39671</c:v>
                </c:pt>
                <c:pt idx="7087">
                  <c:v>39672</c:v>
                </c:pt>
                <c:pt idx="7088">
                  <c:v>39673</c:v>
                </c:pt>
                <c:pt idx="7089">
                  <c:v>39674</c:v>
                </c:pt>
                <c:pt idx="7090">
                  <c:v>39675</c:v>
                </c:pt>
                <c:pt idx="7091">
                  <c:v>39676</c:v>
                </c:pt>
                <c:pt idx="7092">
                  <c:v>39677</c:v>
                </c:pt>
                <c:pt idx="7093">
                  <c:v>39678</c:v>
                </c:pt>
                <c:pt idx="7094">
                  <c:v>39679</c:v>
                </c:pt>
                <c:pt idx="7095">
                  <c:v>39680</c:v>
                </c:pt>
                <c:pt idx="7096">
                  <c:v>39681</c:v>
                </c:pt>
                <c:pt idx="7097">
                  <c:v>39682</c:v>
                </c:pt>
                <c:pt idx="7098">
                  <c:v>39683</c:v>
                </c:pt>
                <c:pt idx="7099">
                  <c:v>39684</c:v>
                </c:pt>
                <c:pt idx="7100">
                  <c:v>39685</c:v>
                </c:pt>
                <c:pt idx="7101">
                  <c:v>39686</c:v>
                </c:pt>
                <c:pt idx="7102">
                  <c:v>39687</c:v>
                </c:pt>
                <c:pt idx="7103">
                  <c:v>39688</c:v>
                </c:pt>
                <c:pt idx="7104">
                  <c:v>39689</c:v>
                </c:pt>
                <c:pt idx="7105">
                  <c:v>39690</c:v>
                </c:pt>
                <c:pt idx="7106">
                  <c:v>39691</c:v>
                </c:pt>
                <c:pt idx="7107">
                  <c:v>39692</c:v>
                </c:pt>
                <c:pt idx="7108">
                  <c:v>39693</c:v>
                </c:pt>
                <c:pt idx="7109">
                  <c:v>39694</c:v>
                </c:pt>
                <c:pt idx="7110">
                  <c:v>39695</c:v>
                </c:pt>
                <c:pt idx="7111">
                  <c:v>39696</c:v>
                </c:pt>
                <c:pt idx="7112">
                  <c:v>39697</c:v>
                </c:pt>
                <c:pt idx="7113">
                  <c:v>39698</c:v>
                </c:pt>
                <c:pt idx="7114">
                  <c:v>39699</c:v>
                </c:pt>
                <c:pt idx="7115">
                  <c:v>39700</c:v>
                </c:pt>
                <c:pt idx="7116">
                  <c:v>39701</c:v>
                </c:pt>
                <c:pt idx="7117">
                  <c:v>39702</c:v>
                </c:pt>
                <c:pt idx="7118">
                  <c:v>39703</c:v>
                </c:pt>
                <c:pt idx="7119">
                  <c:v>39704</c:v>
                </c:pt>
                <c:pt idx="7120">
                  <c:v>39705</c:v>
                </c:pt>
                <c:pt idx="7121">
                  <c:v>39706</c:v>
                </c:pt>
                <c:pt idx="7122">
                  <c:v>39707</c:v>
                </c:pt>
                <c:pt idx="7123">
                  <c:v>39708</c:v>
                </c:pt>
                <c:pt idx="7124">
                  <c:v>39709</c:v>
                </c:pt>
                <c:pt idx="7125">
                  <c:v>39710</c:v>
                </c:pt>
                <c:pt idx="7126">
                  <c:v>39711</c:v>
                </c:pt>
                <c:pt idx="7127">
                  <c:v>39712</c:v>
                </c:pt>
                <c:pt idx="7128">
                  <c:v>39713</c:v>
                </c:pt>
                <c:pt idx="7129">
                  <c:v>39714</c:v>
                </c:pt>
                <c:pt idx="7130">
                  <c:v>39715</c:v>
                </c:pt>
                <c:pt idx="7131">
                  <c:v>39716</c:v>
                </c:pt>
                <c:pt idx="7132">
                  <c:v>39717</c:v>
                </c:pt>
                <c:pt idx="7133">
                  <c:v>39718</c:v>
                </c:pt>
                <c:pt idx="7134">
                  <c:v>39719</c:v>
                </c:pt>
                <c:pt idx="7135">
                  <c:v>39720</c:v>
                </c:pt>
                <c:pt idx="7136">
                  <c:v>39721</c:v>
                </c:pt>
                <c:pt idx="7137">
                  <c:v>39722</c:v>
                </c:pt>
                <c:pt idx="7138">
                  <c:v>39723</c:v>
                </c:pt>
                <c:pt idx="7139">
                  <c:v>39724</c:v>
                </c:pt>
                <c:pt idx="7140">
                  <c:v>39725</c:v>
                </c:pt>
                <c:pt idx="7141">
                  <c:v>39726</c:v>
                </c:pt>
                <c:pt idx="7142">
                  <c:v>39727</c:v>
                </c:pt>
                <c:pt idx="7143">
                  <c:v>39728</c:v>
                </c:pt>
                <c:pt idx="7144">
                  <c:v>39729</c:v>
                </c:pt>
                <c:pt idx="7145">
                  <c:v>39730</c:v>
                </c:pt>
                <c:pt idx="7146">
                  <c:v>39731</c:v>
                </c:pt>
                <c:pt idx="7147">
                  <c:v>39732</c:v>
                </c:pt>
                <c:pt idx="7148">
                  <c:v>39733</c:v>
                </c:pt>
                <c:pt idx="7149">
                  <c:v>39734</c:v>
                </c:pt>
                <c:pt idx="7150">
                  <c:v>39735</c:v>
                </c:pt>
                <c:pt idx="7151">
                  <c:v>39736</c:v>
                </c:pt>
                <c:pt idx="7152">
                  <c:v>39737</c:v>
                </c:pt>
                <c:pt idx="7153">
                  <c:v>39738</c:v>
                </c:pt>
                <c:pt idx="7154">
                  <c:v>39739</c:v>
                </c:pt>
                <c:pt idx="7155">
                  <c:v>39740</c:v>
                </c:pt>
                <c:pt idx="7156">
                  <c:v>39741</c:v>
                </c:pt>
                <c:pt idx="7157">
                  <c:v>39742</c:v>
                </c:pt>
                <c:pt idx="7158">
                  <c:v>39743</c:v>
                </c:pt>
                <c:pt idx="7159">
                  <c:v>39744</c:v>
                </c:pt>
                <c:pt idx="7160">
                  <c:v>39745</c:v>
                </c:pt>
                <c:pt idx="7161">
                  <c:v>39746</c:v>
                </c:pt>
                <c:pt idx="7162">
                  <c:v>39747</c:v>
                </c:pt>
                <c:pt idx="7163">
                  <c:v>39748</c:v>
                </c:pt>
                <c:pt idx="7164">
                  <c:v>39749</c:v>
                </c:pt>
                <c:pt idx="7165">
                  <c:v>39750</c:v>
                </c:pt>
                <c:pt idx="7166">
                  <c:v>39751</c:v>
                </c:pt>
                <c:pt idx="7167">
                  <c:v>39752</c:v>
                </c:pt>
                <c:pt idx="7168">
                  <c:v>39753</c:v>
                </c:pt>
                <c:pt idx="7169">
                  <c:v>39754</c:v>
                </c:pt>
                <c:pt idx="7170">
                  <c:v>39755</c:v>
                </c:pt>
                <c:pt idx="7171">
                  <c:v>39756</c:v>
                </c:pt>
                <c:pt idx="7172">
                  <c:v>39757</c:v>
                </c:pt>
                <c:pt idx="7173">
                  <c:v>39758</c:v>
                </c:pt>
                <c:pt idx="7174">
                  <c:v>39759</c:v>
                </c:pt>
                <c:pt idx="7175">
                  <c:v>39760</c:v>
                </c:pt>
                <c:pt idx="7176">
                  <c:v>39761</c:v>
                </c:pt>
                <c:pt idx="7177">
                  <c:v>39762</c:v>
                </c:pt>
                <c:pt idx="7178">
                  <c:v>39763</c:v>
                </c:pt>
                <c:pt idx="7179">
                  <c:v>39764</c:v>
                </c:pt>
                <c:pt idx="7180">
                  <c:v>39765</c:v>
                </c:pt>
                <c:pt idx="7181">
                  <c:v>39766</c:v>
                </c:pt>
                <c:pt idx="7182">
                  <c:v>39767</c:v>
                </c:pt>
                <c:pt idx="7183">
                  <c:v>39768</c:v>
                </c:pt>
                <c:pt idx="7184">
                  <c:v>39769</c:v>
                </c:pt>
                <c:pt idx="7185">
                  <c:v>39770</c:v>
                </c:pt>
                <c:pt idx="7186">
                  <c:v>39771</c:v>
                </c:pt>
                <c:pt idx="7187">
                  <c:v>39772</c:v>
                </c:pt>
                <c:pt idx="7188">
                  <c:v>39773</c:v>
                </c:pt>
                <c:pt idx="7189">
                  <c:v>39774</c:v>
                </c:pt>
                <c:pt idx="7190">
                  <c:v>39775</c:v>
                </c:pt>
                <c:pt idx="7191">
                  <c:v>39776</c:v>
                </c:pt>
                <c:pt idx="7192">
                  <c:v>39777</c:v>
                </c:pt>
                <c:pt idx="7193">
                  <c:v>39778</c:v>
                </c:pt>
                <c:pt idx="7194">
                  <c:v>39779</c:v>
                </c:pt>
                <c:pt idx="7195">
                  <c:v>39780</c:v>
                </c:pt>
                <c:pt idx="7196">
                  <c:v>39781</c:v>
                </c:pt>
                <c:pt idx="7197">
                  <c:v>39782</c:v>
                </c:pt>
                <c:pt idx="7198">
                  <c:v>39783</c:v>
                </c:pt>
                <c:pt idx="7199">
                  <c:v>39784</c:v>
                </c:pt>
                <c:pt idx="7200">
                  <c:v>39785</c:v>
                </c:pt>
                <c:pt idx="7201">
                  <c:v>39786</c:v>
                </c:pt>
                <c:pt idx="7202">
                  <c:v>39787</c:v>
                </c:pt>
                <c:pt idx="7203">
                  <c:v>39788</c:v>
                </c:pt>
                <c:pt idx="7204">
                  <c:v>39789</c:v>
                </c:pt>
                <c:pt idx="7205">
                  <c:v>39790</c:v>
                </c:pt>
                <c:pt idx="7206">
                  <c:v>39791</c:v>
                </c:pt>
                <c:pt idx="7207">
                  <c:v>39792</c:v>
                </c:pt>
                <c:pt idx="7208">
                  <c:v>39793</c:v>
                </c:pt>
                <c:pt idx="7209">
                  <c:v>39794</c:v>
                </c:pt>
                <c:pt idx="7210">
                  <c:v>39795</c:v>
                </c:pt>
                <c:pt idx="7211">
                  <c:v>39796</c:v>
                </c:pt>
                <c:pt idx="7212">
                  <c:v>39797</c:v>
                </c:pt>
                <c:pt idx="7213">
                  <c:v>39798</c:v>
                </c:pt>
                <c:pt idx="7214">
                  <c:v>39799</c:v>
                </c:pt>
                <c:pt idx="7215">
                  <c:v>39800</c:v>
                </c:pt>
                <c:pt idx="7216">
                  <c:v>39801</c:v>
                </c:pt>
                <c:pt idx="7217">
                  <c:v>39802</c:v>
                </c:pt>
                <c:pt idx="7218">
                  <c:v>39803</c:v>
                </c:pt>
                <c:pt idx="7219">
                  <c:v>39804</c:v>
                </c:pt>
                <c:pt idx="7220">
                  <c:v>39805</c:v>
                </c:pt>
                <c:pt idx="7221">
                  <c:v>39806</c:v>
                </c:pt>
                <c:pt idx="7222">
                  <c:v>39807</c:v>
                </c:pt>
                <c:pt idx="7223">
                  <c:v>39808</c:v>
                </c:pt>
                <c:pt idx="7224">
                  <c:v>39809</c:v>
                </c:pt>
                <c:pt idx="7225">
                  <c:v>39810</c:v>
                </c:pt>
                <c:pt idx="7226">
                  <c:v>39811</c:v>
                </c:pt>
                <c:pt idx="7227">
                  <c:v>39812</c:v>
                </c:pt>
                <c:pt idx="7228">
                  <c:v>39813</c:v>
                </c:pt>
                <c:pt idx="7229">
                  <c:v>39814</c:v>
                </c:pt>
                <c:pt idx="7230">
                  <c:v>39815</c:v>
                </c:pt>
                <c:pt idx="7231">
                  <c:v>39816</c:v>
                </c:pt>
                <c:pt idx="7232">
                  <c:v>39817</c:v>
                </c:pt>
                <c:pt idx="7233">
                  <c:v>39818</c:v>
                </c:pt>
                <c:pt idx="7234">
                  <c:v>39819</c:v>
                </c:pt>
                <c:pt idx="7235">
                  <c:v>39820</c:v>
                </c:pt>
                <c:pt idx="7236">
                  <c:v>39821</c:v>
                </c:pt>
                <c:pt idx="7237">
                  <c:v>39822</c:v>
                </c:pt>
                <c:pt idx="7238">
                  <c:v>39823</c:v>
                </c:pt>
                <c:pt idx="7239">
                  <c:v>39824</c:v>
                </c:pt>
                <c:pt idx="7240">
                  <c:v>39825</c:v>
                </c:pt>
                <c:pt idx="7241">
                  <c:v>39826</c:v>
                </c:pt>
                <c:pt idx="7242">
                  <c:v>39827</c:v>
                </c:pt>
                <c:pt idx="7243">
                  <c:v>39828</c:v>
                </c:pt>
                <c:pt idx="7244">
                  <c:v>39829</c:v>
                </c:pt>
                <c:pt idx="7245">
                  <c:v>39830</c:v>
                </c:pt>
                <c:pt idx="7246">
                  <c:v>39831</c:v>
                </c:pt>
                <c:pt idx="7247">
                  <c:v>39832</c:v>
                </c:pt>
                <c:pt idx="7248">
                  <c:v>39833</c:v>
                </c:pt>
                <c:pt idx="7249">
                  <c:v>39834</c:v>
                </c:pt>
                <c:pt idx="7250">
                  <c:v>39835</c:v>
                </c:pt>
                <c:pt idx="7251">
                  <c:v>39836</c:v>
                </c:pt>
                <c:pt idx="7252">
                  <c:v>39837</c:v>
                </c:pt>
                <c:pt idx="7253">
                  <c:v>39838</c:v>
                </c:pt>
                <c:pt idx="7254">
                  <c:v>39839</c:v>
                </c:pt>
                <c:pt idx="7255">
                  <c:v>39840</c:v>
                </c:pt>
                <c:pt idx="7256">
                  <c:v>39841</c:v>
                </c:pt>
                <c:pt idx="7257">
                  <c:v>39842</c:v>
                </c:pt>
                <c:pt idx="7258">
                  <c:v>39843</c:v>
                </c:pt>
                <c:pt idx="7259">
                  <c:v>39844</c:v>
                </c:pt>
                <c:pt idx="7260">
                  <c:v>39845</c:v>
                </c:pt>
                <c:pt idx="7261">
                  <c:v>39846</c:v>
                </c:pt>
                <c:pt idx="7262">
                  <c:v>39847</c:v>
                </c:pt>
                <c:pt idx="7263">
                  <c:v>39848</c:v>
                </c:pt>
                <c:pt idx="7264">
                  <c:v>39849</c:v>
                </c:pt>
                <c:pt idx="7265">
                  <c:v>39850</c:v>
                </c:pt>
                <c:pt idx="7266">
                  <c:v>39851</c:v>
                </c:pt>
                <c:pt idx="7267">
                  <c:v>39852</c:v>
                </c:pt>
                <c:pt idx="7268">
                  <c:v>39853</c:v>
                </c:pt>
                <c:pt idx="7269">
                  <c:v>39854</c:v>
                </c:pt>
                <c:pt idx="7270">
                  <c:v>39855</c:v>
                </c:pt>
                <c:pt idx="7271">
                  <c:v>39856</c:v>
                </c:pt>
                <c:pt idx="7272">
                  <c:v>39857</c:v>
                </c:pt>
                <c:pt idx="7273">
                  <c:v>39858</c:v>
                </c:pt>
                <c:pt idx="7274">
                  <c:v>39859</c:v>
                </c:pt>
                <c:pt idx="7275">
                  <c:v>39860</c:v>
                </c:pt>
                <c:pt idx="7276">
                  <c:v>39861</c:v>
                </c:pt>
                <c:pt idx="7277">
                  <c:v>39862</c:v>
                </c:pt>
                <c:pt idx="7278">
                  <c:v>39863</c:v>
                </c:pt>
                <c:pt idx="7279">
                  <c:v>39864</c:v>
                </c:pt>
                <c:pt idx="7280">
                  <c:v>39865</c:v>
                </c:pt>
                <c:pt idx="7281">
                  <c:v>39866</c:v>
                </c:pt>
                <c:pt idx="7282">
                  <c:v>39867</c:v>
                </c:pt>
                <c:pt idx="7283">
                  <c:v>39868</c:v>
                </c:pt>
                <c:pt idx="7284">
                  <c:v>39869</c:v>
                </c:pt>
                <c:pt idx="7285">
                  <c:v>39870</c:v>
                </c:pt>
                <c:pt idx="7286">
                  <c:v>39871</c:v>
                </c:pt>
                <c:pt idx="7287">
                  <c:v>39872</c:v>
                </c:pt>
                <c:pt idx="7288">
                  <c:v>39873</c:v>
                </c:pt>
                <c:pt idx="7289">
                  <c:v>39874</c:v>
                </c:pt>
                <c:pt idx="7290">
                  <c:v>39875</c:v>
                </c:pt>
                <c:pt idx="7291">
                  <c:v>39876</c:v>
                </c:pt>
                <c:pt idx="7292">
                  <c:v>39877</c:v>
                </c:pt>
                <c:pt idx="7293">
                  <c:v>39878</c:v>
                </c:pt>
                <c:pt idx="7294">
                  <c:v>39879</c:v>
                </c:pt>
                <c:pt idx="7295">
                  <c:v>39880</c:v>
                </c:pt>
                <c:pt idx="7296">
                  <c:v>39881</c:v>
                </c:pt>
                <c:pt idx="7297">
                  <c:v>39882</c:v>
                </c:pt>
                <c:pt idx="7298">
                  <c:v>39883</c:v>
                </c:pt>
                <c:pt idx="7299">
                  <c:v>39884</c:v>
                </c:pt>
                <c:pt idx="7300">
                  <c:v>39885</c:v>
                </c:pt>
                <c:pt idx="7301">
                  <c:v>39886</c:v>
                </c:pt>
                <c:pt idx="7302">
                  <c:v>39887</c:v>
                </c:pt>
                <c:pt idx="7303">
                  <c:v>39888</c:v>
                </c:pt>
                <c:pt idx="7304">
                  <c:v>39889</c:v>
                </c:pt>
                <c:pt idx="7305">
                  <c:v>39890</c:v>
                </c:pt>
                <c:pt idx="7306">
                  <c:v>39891</c:v>
                </c:pt>
                <c:pt idx="7307">
                  <c:v>39892</c:v>
                </c:pt>
                <c:pt idx="7308">
                  <c:v>39893</c:v>
                </c:pt>
                <c:pt idx="7309">
                  <c:v>39894</c:v>
                </c:pt>
                <c:pt idx="7310">
                  <c:v>39895</c:v>
                </c:pt>
                <c:pt idx="7311">
                  <c:v>39896</c:v>
                </c:pt>
                <c:pt idx="7312">
                  <c:v>39897</c:v>
                </c:pt>
                <c:pt idx="7313">
                  <c:v>39898</c:v>
                </c:pt>
                <c:pt idx="7314">
                  <c:v>39899</c:v>
                </c:pt>
                <c:pt idx="7315">
                  <c:v>39900</c:v>
                </c:pt>
                <c:pt idx="7316">
                  <c:v>39901</c:v>
                </c:pt>
                <c:pt idx="7317">
                  <c:v>39902</c:v>
                </c:pt>
                <c:pt idx="7318">
                  <c:v>39903</c:v>
                </c:pt>
                <c:pt idx="7319">
                  <c:v>39904</c:v>
                </c:pt>
                <c:pt idx="7320">
                  <c:v>39905</c:v>
                </c:pt>
                <c:pt idx="7321">
                  <c:v>39906</c:v>
                </c:pt>
                <c:pt idx="7322">
                  <c:v>39907</c:v>
                </c:pt>
                <c:pt idx="7323">
                  <c:v>39908</c:v>
                </c:pt>
                <c:pt idx="7324">
                  <c:v>39909</c:v>
                </c:pt>
                <c:pt idx="7325">
                  <c:v>39910</c:v>
                </c:pt>
                <c:pt idx="7326">
                  <c:v>39911</c:v>
                </c:pt>
                <c:pt idx="7327">
                  <c:v>39912</c:v>
                </c:pt>
                <c:pt idx="7328">
                  <c:v>39913</c:v>
                </c:pt>
                <c:pt idx="7329">
                  <c:v>39914</c:v>
                </c:pt>
                <c:pt idx="7330">
                  <c:v>39915</c:v>
                </c:pt>
                <c:pt idx="7331">
                  <c:v>39916</c:v>
                </c:pt>
                <c:pt idx="7332">
                  <c:v>39917</c:v>
                </c:pt>
                <c:pt idx="7333">
                  <c:v>39918</c:v>
                </c:pt>
                <c:pt idx="7334">
                  <c:v>39919</c:v>
                </c:pt>
                <c:pt idx="7335">
                  <c:v>39920</c:v>
                </c:pt>
                <c:pt idx="7336">
                  <c:v>39921</c:v>
                </c:pt>
                <c:pt idx="7337">
                  <c:v>39922</c:v>
                </c:pt>
                <c:pt idx="7338">
                  <c:v>39923</c:v>
                </c:pt>
                <c:pt idx="7339">
                  <c:v>39924</c:v>
                </c:pt>
                <c:pt idx="7340">
                  <c:v>39925</c:v>
                </c:pt>
                <c:pt idx="7341">
                  <c:v>39926</c:v>
                </c:pt>
                <c:pt idx="7342">
                  <c:v>39927</c:v>
                </c:pt>
                <c:pt idx="7343">
                  <c:v>39928</c:v>
                </c:pt>
                <c:pt idx="7344">
                  <c:v>39929</c:v>
                </c:pt>
                <c:pt idx="7345">
                  <c:v>39930</c:v>
                </c:pt>
                <c:pt idx="7346">
                  <c:v>39931</c:v>
                </c:pt>
                <c:pt idx="7347">
                  <c:v>39932</c:v>
                </c:pt>
                <c:pt idx="7348">
                  <c:v>39933</c:v>
                </c:pt>
                <c:pt idx="7349">
                  <c:v>39934</c:v>
                </c:pt>
                <c:pt idx="7350">
                  <c:v>39935</c:v>
                </c:pt>
                <c:pt idx="7351">
                  <c:v>39936</c:v>
                </c:pt>
                <c:pt idx="7352">
                  <c:v>39937</c:v>
                </c:pt>
                <c:pt idx="7353">
                  <c:v>39938</c:v>
                </c:pt>
                <c:pt idx="7354">
                  <c:v>39939</c:v>
                </c:pt>
                <c:pt idx="7355">
                  <c:v>39940</c:v>
                </c:pt>
                <c:pt idx="7356">
                  <c:v>39941</c:v>
                </c:pt>
                <c:pt idx="7357">
                  <c:v>39942</c:v>
                </c:pt>
                <c:pt idx="7358">
                  <c:v>39943</c:v>
                </c:pt>
                <c:pt idx="7359">
                  <c:v>39944</c:v>
                </c:pt>
                <c:pt idx="7360">
                  <c:v>39945</c:v>
                </c:pt>
                <c:pt idx="7361">
                  <c:v>39946</c:v>
                </c:pt>
                <c:pt idx="7362">
                  <c:v>39947</c:v>
                </c:pt>
                <c:pt idx="7363">
                  <c:v>39948</c:v>
                </c:pt>
                <c:pt idx="7364">
                  <c:v>39949</c:v>
                </c:pt>
                <c:pt idx="7365">
                  <c:v>39950</c:v>
                </c:pt>
                <c:pt idx="7366">
                  <c:v>39951</c:v>
                </c:pt>
                <c:pt idx="7367">
                  <c:v>39952</c:v>
                </c:pt>
                <c:pt idx="7368">
                  <c:v>39953</c:v>
                </c:pt>
                <c:pt idx="7369">
                  <c:v>39954</c:v>
                </c:pt>
                <c:pt idx="7370">
                  <c:v>39955</c:v>
                </c:pt>
                <c:pt idx="7371">
                  <c:v>39956</c:v>
                </c:pt>
                <c:pt idx="7372">
                  <c:v>39957</c:v>
                </c:pt>
                <c:pt idx="7373">
                  <c:v>39958</c:v>
                </c:pt>
                <c:pt idx="7374">
                  <c:v>39959</c:v>
                </c:pt>
                <c:pt idx="7375">
                  <c:v>39960</c:v>
                </c:pt>
                <c:pt idx="7376">
                  <c:v>39961</c:v>
                </c:pt>
                <c:pt idx="7377">
                  <c:v>39962</c:v>
                </c:pt>
                <c:pt idx="7378">
                  <c:v>39963</c:v>
                </c:pt>
                <c:pt idx="7379">
                  <c:v>39964</c:v>
                </c:pt>
                <c:pt idx="7380">
                  <c:v>39965</c:v>
                </c:pt>
                <c:pt idx="7381">
                  <c:v>39966</c:v>
                </c:pt>
                <c:pt idx="7382">
                  <c:v>39967</c:v>
                </c:pt>
                <c:pt idx="7383">
                  <c:v>39968</c:v>
                </c:pt>
                <c:pt idx="7384">
                  <c:v>39969</c:v>
                </c:pt>
                <c:pt idx="7385">
                  <c:v>39970</c:v>
                </c:pt>
                <c:pt idx="7386">
                  <c:v>39971</c:v>
                </c:pt>
                <c:pt idx="7387">
                  <c:v>39972</c:v>
                </c:pt>
                <c:pt idx="7388">
                  <c:v>39973</c:v>
                </c:pt>
                <c:pt idx="7389">
                  <c:v>39974</c:v>
                </c:pt>
                <c:pt idx="7390">
                  <c:v>39975</c:v>
                </c:pt>
                <c:pt idx="7391">
                  <c:v>39976</c:v>
                </c:pt>
                <c:pt idx="7392">
                  <c:v>39977</c:v>
                </c:pt>
                <c:pt idx="7393">
                  <c:v>39978</c:v>
                </c:pt>
                <c:pt idx="7394">
                  <c:v>39979</c:v>
                </c:pt>
                <c:pt idx="7395">
                  <c:v>39980</c:v>
                </c:pt>
                <c:pt idx="7396">
                  <c:v>39981</c:v>
                </c:pt>
                <c:pt idx="7397">
                  <c:v>39982</c:v>
                </c:pt>
                <c:pt idx="7398">
                  <c:v>39983</c:v>
                </c:pt>
                <c:pt idx="7399">
                  <c:v>39984</c:v>
                </c:pt>
                <c:pt idx="7400">
                  <c:v>39985</c:v>
                </c:pt>
                <c:pt idx="7401">
                  <c:v>39986</c:v>
                </c:pt>
                <c:pt idx="7402">
                  <c:v>39987</c:v>
                </c:pt>
                <c:pt idx="7403">
                  <c:v>39988</c:v>
                </c:pt>
                <c:pt idx="7404">
                  <c:v>39989</c:v>
                </c:pt>
                <c:pt idx="7405">
                  <c:v>39990</c:v>
                </c:pt>
                <c:pt idx="7406">
                  <c:v>39991</c:v>
                </c:pt>
                <c:pt idx="7407">
                  <c:v>39992</c:v>
                </c:pt>
                <c:pt idx="7408">
                  <c:v>39993</c:v>
                </c:pt>
                <c:pt idx="7409">
                  <c:v>39994</c:v>
                </c:pt>
                <c:pt idx="7410">
                  <c:v>39995</c:v>
                </c:pt>
                <c:pt idx="7411">
                  <c:v>39996</c:v>
                </c:pt>
                <c:pt idx="7412">
                  <c:v>39997</c:v>
                </c:pt>
                <c:pt idx="7413">
                  <c:v>39998</c:v>
                </c:pt>
                <c:pt idx="7414">
                  <c:v>39999</c:v>
                </c:pt>
                <c:pt idx="7415">
                  <c:v>40000</c:v>
                </c:pt>
                <c:pt idx="7416">
                  <c:v>40001</c:v>
                </c:pt>
                <c:pt idx="7417">
                  <c:v>40002</c:v>
                </c:pt>
                <c:pt idx="7418">
                  <c:v>40003</c:v>
                </c:pt>
                <c:pt idx="7419">
                  <c:v>40004</c:v>
                </c:pt>
                <c:pt idx="7420">
                  <c:v>40005</c:v>
                </c:pt>
                <c:pt idx="7421">
                  <c:v>40006</c:v>
                </c:pt>
                <c:pt idx="7422">
                  <c:v>40007</c:v>
                </c:pt>
                <c:pt idx="7423">
                  <c:v>40008</c:v>
                </c:pt>
                <c:pt idx="7424">
                  <c:v>40009</c:v>
                </c:pt>
                <c:pt idx="7425">
                  <c:v>40010</c:v>
                </c:pt>
                <c:pt idx="7426">
                  <c:v>40011</c:v>
                </c:pt>
                <c:pt idx="7427">
                  <c:v>40012</c:v>
                </c:pt>
                <c:pt idx="7428">
                  <c:v>40013</c:v>
                </c:pt>
                <c:pt idx="7429">
                  <c:v>40014</c:v>
                </c:pt>
                <c:pt idx="7430">
                  <c:v>40015</c:v>
                </c:pt>
                <c:pt idx="7431">
                  <c:v>40016</c:v>
                </c:pt>
                <c:pt idx="7432">
                  <c:v>40017</c:v>
                </c:pt>
                <c:pt idx="7433">
                  <c:v>40018</c:v>
                </c:pt>
                <c:pt idx="7434">
                  <c:v>40019</c:v>
                </c:pt>
                <c:pt idx="7435">
                  <c:v>40020</c:v>
                </c:pt>
                <c:pt idx="7436">
                  <c:v>40021</c:v>
                </c:pt>
                <c:pt idx="7437">
                  <c:v>40022</c:v>
                </c:pt>
                <c:pt idx="7438">
                  <c:v>40023</c:v>
                </c:pt>
                <c:pt idx="7439">
                  <c:v>40024</c:v>
                </c:pt>
                <c:pt idx="7440">
                  <c:v>40025</c:v>
                </c:pt>
                <c:pt idx="7441">
                  <c:v>40026</c:v>
                </c:pt>
                <c:pt idx="7442">
                  <c:v>40027</c:v>
                </c:pt>
                <c:pt idx="7443">
                  <c:v>40028</c:v>
                </c:pt>
                <c:pt idx="7444">
                  <c:v>40029</c:v>
                </c:pt>
                <c:pt idx="7445">
                  <c:v>40030</c:v>
                </c:pt>
                <c:pt idx="7446">
                  <c:v>40031</c:v>
                </c:pt>
                <c:pt idx="7447">
                  <c:v>40032</c:v>
                </c:pt>
                <c:pt idx="7448">
                  <c:v>40033</c:v>
                </c:pt>
                <c:pt idx="7449">
                  <c:v>40034</c:v>
                </c:pt>
                <c:pt idx="7450">
                  <c:v>40035</c:v>
                </c:pt>
                <c:pt idx="7451">
                  <c:v>40036</c:v>
                </c:pt>
                <c:pt idx="7452">
                  <c:v>40037</c:v>
                </c:pt>
                <c:pt idx="7453">
                  <c:v>40038</c:v>
                </c:pt>
                <c:pt idx="7454">
                  <c:v>40039</c:v>
                </c:pt>
                <c:pt idx="7455">
                  <c:v>40040</c:v>
                </c:pt>
                <c:pt idx="7456">
                  <c:v>40041</c:v>
                </c:pt>
                <c:pt idx="7457">
                  <c:v>40042</c:v>
                </c:pt>
                <c:pt idx="7458">
                  <c:v>40043</c:v>
                </c:pt>
                <c:pt idx="7459">
                  <c:v>40044</c:v>
                </c:pt>
                <c:pt idx="7460">
                  <c:v>40045</c:v>
                </c:pt>
                <c:pt idx="7461">
                  <c:v>40046</c:v>
                </c:pt>
                <c:pt idx="7462">
                  <c:v>40047</c:v>
                </c:pt>
                <c:pt idx="7463">
                  <c:v>40048</c:v>
                </c:pt>
                <c:pt idx="7464">
                  <c:v>40049</c:v>
                </c:pt>
                <c:pt idx="7465">
                  <c:v>40050</c:v>
                </c:pt>
                <c:pt idx="7466">
                  <c:v>40051</c:v>
                </c:pt>
                <c:pt idx="7467">
                  <c:v>40052</c:v>
                </c:pt>
                <c:pt idx="7468">
                  <c:v>40053</c:v>
                </c:pt>
                <c:pt idx="7469">
                  <c:v>40054</c:v>
                </c:pt>
                <c:pt idx="7470">
                  <c:v>40055</c:v>
                </c:pt>
                <c:pt idx="7471">
                  <c:v>40056</c:v>
                </c:pt>
                <c:pt idx="7472">
                  <c:v>40057</c:v>
                </c:pt>
                <c:pt idx="7473">
                  <c:v>40058</c:v>
                </c:pt>
                <c:pt idx="7474">
                  <c:v>40059</c:v>
                </c:pt>
                <c:pt idx="7475">
                  <c:v>40060</c:v>
                </c:pt>
                <c:pt idx="7476">
                  <c:v>40061</c:v>
                </c:pt>
                <c:pt idx="7477">
                  <c:v>40062</c:v>
                </c:pt>
                <c:pt idx="7478">
                  <c:v>40063</c:v>
                </c:pt>
                <c:pt idx="7479">
                  <c:v>40064</c:v>
                </c:pt>
                <c:pt idx="7480">
                  <c:v>40065</c:v>
                </c:pt>
                <c:pt idx="7481">
                  <c:v>40066</c:v>
                </c:pt>
                <c:pt idx="7482">
                  <c:v>40067</c:v>
                </c:pt>
                <c:pt idx="7483">
                  <c:v>40068</c:v>
                </c:pt>
                <c:pt idx="7484">
                  <c:v>40069</c:v>
                </c:pt>
                <c:pt idx="7485">
                  <c:v>40070</c:v>
                </c:pt>
                <c:pt idx="7486">
                  <c:v>40071</c:v>
                </c:pt>
                <c:pt idx="7487">
                  <c:v>40072</c:v>
                </c:pt>
                <c:pt idx="7488">
                  <c:v>40073</c:v>
                </c:pt>
                <c:pt idx="7489">
                  <c:v>40074</c:v>
                </c:pt>
                <c:pt idx="7490">
                  <c:v>40075</c:v>
                </c:pt>
                <c:pt idx="7491">
                  <c:v>40076</c:v>
                </c:pt>
                <c:pt idx="7492">
                  <c:v>40077</c:v>
                </c:pt>
                <c:pt idx="7493">
                  <c:v>40078</c:v>
                </c:pt>
                <c:pt idx="7494">
                  <c:v>40079</c:v>
                </c:pt>
                <c:pt idx="7495">
                  <c:v>40080</c:v>
                </c:pt>
                <c:pt idx="7496">
                  <c:v>40081</c:v>
                </c:pt>
                <c:pt idx="7497">
                  <c:v>40082</c:v>
                </c:pt>
                <c:pt idx="7498">
                  <c:v>40083</c:v>
                </c:pt>
                <c:pt idx="7499">
                  <c:v>40084</c:v>
                </c:pt>
                <c:pt idx="7500">
                  <c:v>40085</c:v>
                </c:pt>
                <c:pt idx="7501">
                  <c:v>40086</c:v>
                </c:pt>
                <c:pt idx="7502">
                  <c:v>40087</c:v>
                </c:pt>
                <c:pt idx="7503">
                  <c:v>40088</c:v>
                </c:pt>
                <c:pt idx="7504">
                  <c:v>40089</c:v>
                </c:pt>
                <c:pt idx="7505">
                  <c:v>40090</c:v>
                </c:pt>
                <c:pt idx="7506">
                  <c:v>40091</c:v>
                </c:pt>
                <c:pt idx="7507">
                  <c:v>40092</c:v>
                </c:pt>
                <c:pt idx="7508">
                  <c:v>40093</c:v>
                </c:pt>
                <c:pt idx="7509">
                  <c:v>40094</c:v>
                </c:pt>
                <c:pt idx="7510">
                  <c:v>40095</c:v>
                </c:pt>
                <c:pt idx="7511">
                  <c:v>40096</c:v>
                </c:pt>
                <c:pt idx="7512">
                  <c:v>40097</c:v>
                </c:pt>
                <c:pt idx="7513">
                  <c:v>40098</c:v>
                </c:pt>
                <c:pt idx="7514">
                  <c:v>40099</c:v>
                </c:pt>
                <c:pt idx="7515">
                  <c:v>40100</c:v>
                </c:pt>
                <c:pt idx="7516">
                  <c:v>40101</c:v>
                </c:pt>
                <c:pt idx="7517">
                  <c:v>40102</c:v>
                </c:pt>
                <c:pt idx="7518">
                  <c:v>40103</c:v>
                </c:pt>
                <c:pt idx="7519">
                  <c:v>40104</c:v>
                </c:pt>
                <c:pt idx="7520">
                  <c:v>40105</c:v>
                </c:pt>
                <c:pt idx="7521">
                  <c:v>40106</c:v>
                </c:pt>
                <c:pt idx="7522">
                  <c:v>40107</c:v>
                </c:pt>
                <c:pt idx="7523">
                  <c:v>40108</c:v>
                </c:pt>
                <c:pt idx="7524">
                  <c:v>40109</c:v>
                </c:pt>
                <c:pt idx="7525">
                  <c:v>40110</c:v>
                </c:pt>
                <c:pt idx="7526">
                  <c:v>40111</c:v>
                </c:pt>
                <c:pt idx="7527">
                  <c:v>40112</c:v>
                </c:pt>
                <c:pt idx="7528">
                  <c:v>40113</c:v>
                </c:pt>
                <c:pt idx="7529">
                  <c:v>40114</c:v>
                </c:pt>
                <c:pt idx="7530">
                  <c:v>40115</c:v>
                </c:pt>
                <c:pt idx="7531">
                  <c:v>40116</c:v>
                </c:pt>
                <c:pt idx="7532">
                  <c:v>40117</c:v>
                </c:pt>
                <c:pt idx="7533">
                  <c:v>40118</c:v>
                </c:pt>
                <c:pt idx="7534">
                  <c:v>40119</c:v>
                </c:pt>
                <c:pt idx="7535">
                  <c:v>40120</c:v>
                </c:pt>
                <c:pt idx="7536">
                  <c:v>40121</c:v>
                </c:pt>
                <c:pt idx="7537">
                  <c:v>40122</c:v>
                </c:pt>
                <c:pt idx="7538">
                  <c:v>40123</c:v>
                </c:pt>
                <c:pt idx="7539">
                  <c:v>40124</c:v>
                </c:pt>
                <c:pt idx="7540">
                  <c:v>40125</c:v>
                </c:pt>
                <c:pt idx="7541">
                  <c:v>40126</c:v>
                </c:pt>
                <c:pt idx="7542">
                  <c:v>40127</c:v>
                </c:pt>
                <c:pt idx="7543">
                  <c:v>40128</c:v>
                </c:pt>
                <c:pt idx="7544">
                  <c:v>40129</c:v>
                </c:pt>
                <c:pt idx="7545">
                  <c:v>40130</c:v>
                </c:pt>
                <c:pt idx="7546">
                  <c:v>40131</c:v>
                </c:pt>
                <c:pt idx="7547">
                  <c:v>40132</c:v>
                </c:pt>
                <c:pt idx="7548">
                  <c:v>40133</c:v>
                </c:pt>
                <c:pt idx="7549">
                  <c:v>40134</c:v>
                </c:pt>
                <c:pt idx="7550">
                  <c:v>40135</c:v>
                </c:pt>
                <c:pt idx="7551">
                  <c:v>40136</c:v>
                </c:pt>
                <c:pt idx="7552">
                  <c:v>40137</c:v>
                </c:pt>
                <c:pt idx="7553">
                  <c:v>40138</c:v>
                </c:pt>
                <c:pt idx="7554">
                  <c:v>40139</c:v>
                </c:pt>
                <c:pt idx="7555">
                  <c:v>40140</c:v>
                </c:pt>
                <c:pt idx="7556">
                  <c:v>40141</c:v>
                </c:pt>
                <c:pt idx="7557">
                  <c:v>40142</c:v>
                </c:pt>
                <c:pt idx="7558">
                  <c:v>40143</c:v>
                </c:pt>
                <c:pt idx="7559">
                  <c:v>40144</c:v>
                </c:pt>
                <c:pt idx="7560">
                  <c:v>40145</c:v>
                </c:pt>
                <c:pt idx="7561">
                  <c:v>40146</c:v>
                </c:pt>
                <c:pt idx="7562">
                  <c:v>40147</c:v>
                </c:pt>
                <c:pt idx="7563">
                  <c:v>40148</c:v>
                </c:pt>
                <c:pt idx="7564">
                  <c:v>40149</c:v>
                </c:pt>
                <c:pt idx="7565">
                  <c:v>40150</c:v>
                </c:pt>
                <c:pt idx="7566">
                  <c:v>40151</c:v>
                </c:pt>
                <c:pt idx="7567">
                  <c:v>40152</c:v>
                </c:pt>
                <c:pt idx="7568">
                  <c:v>40153</c:v>
                </c:pt>
                <c:pt idx="7569">
                  <c:v>40154</c:v>
                </c:pt>
                <c:pt idx="7570">
                  <c:v>40155</c:v>
                </c:pt>
                <c:pt idx="7571">
                  <c:v>40156</c:v>
                </c:pt>
                <c:pt idx="7572">
                  <c:v>40157</c:v>
                </c:pt>
                <c:pt idx="7573">
                  <c:v>40158</c:v>
                </c:pt>
                <c:pt idx="7574">
                  <c:v>40159</c:v>
                </c:pt>
                <c:pt idx="7575">
                  <c:v>40160</c:v>
                </c:pt>
                <c:pt idx="7576">
                  <c:v>40161</c:v>
                </c:pt>
                <c:pt idx="7577">
                  <c:v>40162</c:v>
                </c:pt>
                <c:pt idx="7578">
                  <c:v>40163</c:v>
                </c:pt>
                <c:pt idx="7579">
                  <c:v>40164</c:v>
                </c:pt>
                <c:pt idx="7580">
                  <c:v>40165</c:v>
                </c:pt>
                <c:pt idx="7581">
                  <c:v>40166</c:v>
                </c:pt>
                <c:pt idx="7582">
                  <c:v>40167</c:v>
                </c:pt>
                <c:pt idx="7583">
                  <c:v>40168</c:v>
                </c:pt>
                <c:pt idx="7584">
                  <c:v>40169</c:v>
                </c:pt>
                <c:pt idx="7585">
                  <c:v>40170</c:v>
                </c:pt>
                <c:pt idx="7586">
                  <c:v>40171</c:v>
                </c:pt>
                <c:pt idx="7587">
                  <c:v>40172</c:v>
                </c:pt>
                <c:pt idx="7588">
                  <c:v>40173</c:v>
                </c:pt>
                <c:pt idx="7589">
                  <c:v>40174</c:v>
                </c:pt>
                <c:pt idx="7590">
                  <c:v>40175</c:v>
                </c:pt>
                <c:pt idx="7591">
                  <c:v>40176</c:v>
                </c:pt>
                <c:pt idx="7592">
                  <c:v>40177</c:v>
                </c:pt>
                <c:pt idx="7593">
                  <c:v>40178</c:v>
                </c:pt>
                <c:pt idx="7594">
                  <c:v>40179</c:v>
                </c:pt>
                <c:pt idx="7595">
                  <c:v>40180</c:v>
                </c:pt>
                <c:pt idx="7596">
                  <c:v>40181</c:v>
                </c:pt>
                <c:pt idx="7597">
                  <c:v>40182</c:v>
                </c:pt>
                <c:pt idx="7598">
                  <c:v>40183</c:v>
                </c:pt>
                <c:pt idx="7599">
                  <c:v>40184</c:v>
                </c:pt>
                <c:pt idx="7600">
                  <c:v>40185</c:v>
                </c:pt>
                <c:pt idx="7601">
                  <c:v>40186</c:v>
                </c:pt>
                <c:pt idx="7602">
                  <c:v>40187</c:v>
                </c:pt>
                <c:pt idx="7603">
                  <c:v>40188</c:v>
                </c:pt>
                <c:pt idx="7604">
                  <c:v>40189</c:v>
                </c:pt>
                <c:pt idx="7605">
                  <c:v>40190</c:v>
                </c:pt>
                <c:pt idx="7606">
                  <c:v>40191</c:v>
                </c:pt>
                <c:pt idx="7607">
                  <c:v>40192</c:v>
                </c:pt>
                <c:pt idx="7608">
                  <c:v>40193</c:v>
                </c:pt>
                <c:pt idx="7609">
                  <c:v>40194</c:v>
                </c:pt>
                <c:pt idx="7610">
                  <c:v>40195</c:v>
                </c:pt>
                <c:pt idx="7611">
                  <c:v>40196</c:v>
                </c:pt>
                <c:pt idx="7612">
                  <c:v>40197</c:v>
                </c:pt>
                <c:pt idx="7613">
                  <c:v>40198</c:v>
                </c:pt>
                <c:pt idx="7614">
                  <c:v>40199</c:v>
                </c:pt>
                <c:pt idx="7615">
                  <c:v>40200</c:v>
                </c:pt>
                <c:pt idx="7616">
                  <c:v>40201</c:v>
                </c:pt>
                <c:pt idx="7617">
                  <c:v>40202</c:v>
                </c:pt>
                <c:pt idx="7618">
                  <c:v>40203</c:v>
                </c:pt>
                <c:pt idx="7619">
                  <c:v>40204</c:v>
                </c:pt>
                <c:pt idx="7620">
                  <c:v>40205</c:v>
                </c:pt>
                <c:pt idx="7621">
                  <c:v>40206</c:v>
                </c:pt>
                <c:pt idx="7622">
                  <c:v>40207</c:v>
                </c:pt>
                <c:pt idx="7623">
                  <c:v>40208</c:v>
                </c:pt>
                <c:pt idx="7624">
                  <c:v>40209</c:v>
                </c:pt>
                <c:pt idx="7625">
                  <c:v>40210</c:v>
                </c:pt>
                <c:pt idx="7626">
                  <c:v>40211</c:v>
                </c:pt>
                <c:pt idx="7627">
                  <c:v>40212</c:v>
                </c:pt>
                <c:pt idx="7628">
                  <c:v>40213</c:v>
                </c:pt>
                <c:pt idx="7629">
                  <c:v>40214</c:v>
                </c:pt>
                <c:pt idx="7630">
                  <c:v>40215</c:v>
                </c:pt>
                <c:pt idx="7631">
                  <c:v>40216</c:v>
                </c:pt>
                <c:pt idx="7632">
                  <c:v>40217</c:v>
                </c:pt>
                <c:pt idx="7633">
                  <c:v>40218</c:v>
                </c:pt>
                <c:pt idx="7634">
                  <c:v>40219</c:v>
                </c:pt>
                <c:pt idx="7635">
                  <c:v>40220</c:v>
                </c:pt>
                <c:pt idx="7636">
                  <c:v>40221</c:v>
                </c:pt>
                <c:pt idx="7637">
                  <c:v>40222</c:v>
                </c:pt>
                <c:pt idx="7638">
                  <c:v>40223</c:v>
                </c:pt>
                <c:pt idx="7639">
                  <c:v>40224</c:v>
                </c:pt>
                <c:pt idx="7640">
                  <c:v>40225</c:v>
                </c:pt>
                <c:pt idx="7641">
                  <c:v>40226</c:v>
                </c:pt>
                <c:pt idx="7642">
                  <c:v>40227</c:v>
                </c:pt>
                <c:pt idx="7643">
                  <c:v>40228</c:v>
                </c:pt>
                <c:pt idx="7644">
                  <c:v>40229</c:v>
                </c:pt>
                <c:pt idx="7645">
                  <c:v>40230</c:v>
                </c:pt>
                <c:pt idx="7646">
                  <c:v>40231</c:v>
                </c:pt>
                <c:pt idx="7647">
                  <c:v>40232</c:v>
                </c:pt>
                <c:pt idx="7648">
                  <c:v>40233</c:v>
                </c:pt>
                <c:pt idx="7649">
                  <c:v>40234</c:v>
                </c:pt>
                <c:pt idx="7650">
                  <c:v>40235</c:v>
                </c:pt>
                <c:pt idx="7651">
                  <c:v>40236</c:v>
                </c:pt>
                <c:pt idx="7652">
                  <c:v>40237</c:v>
                </c:pt>
                <c:pt idx="7653">
                  <c:v>40238</c:v>
                </c:pt>
                <c:pt idx="7654">
                  <c:v>40239</c:v>
                </c:pt>
                <c:pt idx="7655">
                  <c:v>40240</c:v>
                </c:pt>
                <c:pt idx="7656">
                  <c:v>40241</c:v>
                </c:pt>
                <c:pt idx="7657">
                  <c:v>40242</c:v>
                </c:pt>
                <c:pt idx="7658">
                  <c:v>40243</c:v>
                </c:pt>
                <c:pt idx="7659">
                  <c:v>40244</c:v>
                </c:pt>
                <c:pt idx="7660">
                  <c:v>40245</c:v>
                </c:pt>
                <c:pt idx="7661">
                  <c:v>40246</c:v>
                </c:pt>
                <c:pt idx="7662">
                  <c:v>40247</c:v>
                </c:pt>
                <c:pt idx="7663">
                  <c:v>40248</c:v>
                </c:pt>
                <c:pt idx="7664">
                  <c:v>40249</c:v>
                </c:pt>
                <c:pt idx="7665">
                  <c:v>40250</c:v>
                </c:pt>
                <c:pt idx="7666">
                  <c:v>40251</c:v>
                </c:pt>
                <c:pt idx="7667">
                  <c:v>40252</c:v>
                </c:pt>
                <c:pt idx="7668">
                  <c:v>40253</c:v>
                </c:pt>
                <c:pt idx="7669">
                  <c:v>40254</c:v>
                </c:pt>
                <c:pt idx="7670">
                  <c:v>40255</c:v>
                </c:pt>
                <c:pt idx="7671">
                  <c:v>40256</c:v>
                </c:pt>
                <c:pt idx="7672">
                  <c:v>40257</c:v>
                </c:pt>
                <c:pt idx="7673">
                  <c:v>40258</c:v>
                </c:pt>
                <c:pt idx="7674">
                  <c:v>40259</c:v>
                </c:pt>
                <c:pt idx="7675">
                  <c:v>40260</c:v>
                </c:pt>
                <c:pt idx="7676">
                  <c:v>40261</c:v>
                </c:pt>
                <c:pt idx="7677">
                  <c:v>40262</c:v>
                </c:pt>
                <c:pt idx="7678">
                  <c:v>40263</c:v>
                </c:pt>
                <c:pt idx="7679">
                  <c:v>40264</c:v>
                </c:pt>
                <c:pt idx="7680">
                  <c:v>40265</c:v>
                </c:pt>
                <c:pt idx="7681">
                  <c:v>40266</c:v>
                </c:pt>
                <c:pt idx="7682">
                  <c:v>40267</c:v>
                </c:pt>
                <c:pt idx="7683">
                  <c:v>40268</c:v>
                </c:pt>
                <c:pt idx="7684">
                  <c:v>40269</c:v>
                </c:pt>
                <c:pt idx="7685">
                  <c:v>40270</c:v>
                </c:pt>
                <c:pt idx="7686">
                  <c:v>40271</c:v>
                </c:pt>
                <c:pt idx="7687">
                  <c:v>40272</c:v>
                </c:pt>
                <c:pt idx="7688">
                  <c:v>40273</c:v>
                </c:pt>
                <c:pt idx="7689">
                  <c:v>40274</c:v>
                </c:pt>
                <c:pt idx="7690">
                  <c:v>40275</c:v>
                </c:pt>
                <c:pt idx="7691">
                  <c:v>40276</c:v>
                </c:pt>
                <c:pt idx="7692">
                  <c:v>40277</c:v>
                </c:pt>
                <c:pt idx="7693">
                  <c:v>40278</c:v>
                </c:pt>
                <c:pt idx="7694">
                  <c:v>40279</c:v>
                </c:pt>
                <c:pt idx="7695">
                  <c:v>40280</c:v>
                </c:pt>
                <c:pt idx="7696">
                  <c:v>40281</c:v>
                </c:pt>
                <c:pt idx="7697">
                  <c:v>40282</c:v>
                </c:pt>
                <c:pt idx="7698">
                  <c:v>40283</c:v>
                </c:pt>
                <c:pt idx="7699">
                  <c:v>40284</c:v>
                </c:pt>
                <c:pt idx="7700">
                  <c:v>40285</c:v>
                </c:pt>
                <c:pt idx="7701">
                  <c:v>40286</c:v>
                </c:pt>
                <c:pt idx="7702">
                  <c:v>40287</c:v>
                </c:pt>
                <c:pt idx="7703">
                  <c:v>40288</c:v>
                </c:pt>
                <c:pt idx="7704">
                  <c:v>40289</c:v>
                </c:pt>
                <c:pt idx="7705">
                  <c:v>40290</c:v>
                </c:pt>
                <c:pt idx="7706">
                  <c:v>40291</c:v>
                </c:pt>
                <c:pt idx="7707">
                  <c:v>40292</c:v>
                </c:pt>
                <c:pt idx="7708">
                  <c:v>40293</c:v>
                </c:pt>
                <c:pt idx="7709">
                  <c:v>40294</c:v>
                </c:pt>
                <c:pt idx="7710">
                  <c:v>40295</c:v>
                </c:pt>
                <c:pt idx="7711">
                  <c:v>40296</c:v>
                </c:pt>
                <c:pt idx="7712">
                  <c:v>40297</c:v>
                </c:pt>
                <c:pt idx="7713">
                  <c:v>40298</c:v>
                </c:pt>
                <c:pt idx="7714">
                  <c:v>40299</c:v>
                </c:pt>
                <c:pt idx="7715">
                  <c:v>40300</c:v>
                </c:pt>
                <c:pt idx="7716">
                  <c:v>40301</c:v>
                </c:pt>
                <c:pt idx="7717">
                  <c:v>40302</c:v>
                </c:pt>
                <c:pt idx="7718">
                  <c:v>40303</c:v>
                </c:pt>
                <c:pt idx="7719">
                  <c:v>40304</c:v>
                </c:pt>
                <c:pt idx="7720">
                  <c:v>40305</c:v>
                </c:pt>
                <c:pt idx="7721">
                  <c:v>40306</c:v>
                </c:pt>
                <c:pt idx="7722">
                  <c:v>40307</c:v>
                </c:pt>
                <c:pt idx="7723">
                  <c:v>40308</c:v>
                </c:pt>
                <c:pt idx="7724">
                  <c:v>40309</c:v>
                </c:pt>
                <c:pt idx="7725">
                  <c:v>40310</c:v>
                </c:pt>
                <c:pt idx="7726">
                  <c:v>40311</c:v>
                </c:pt>
                <c:pt idx="7727">
                  <c:v>40312</c:v>
                </c:pt>
                <c:pt idx="7728">
                  <c:v>40313</c:v>
                </c:pt>
                <c:pt idx="7729">
                  <c:v>40314</c:v>
                </c:pt>
                <c:pt idx="7730">
                  <c:v>40315</c:v>
                </c:pt>
                <c:pt idx="7731">
                  <c:v>40316</c:v>
                </c:pt>
                <c:pt idx="7732">
                  <c:v>40317</c:v>
                </c:pt>
                <c:pt idx="7733">
                  <c:v>40318</c:v>
                </c:pt>
                <c:pt idx="7734">
                  <c:v>40319</c:v>
                </c:pt>
                <c:pt idx="7735">
                  <c:v>40320</c:v>
                </c:pt>
                <c:pt idx="7736">
                  <c:v>40321</c:v>
                </c:pt>
                <c:pt idx="7737">
                  <c:v>40322</c:v>
                </c:pt>
                <c:pt idx="7738">
                  <c:v>40323</c:v>
                </c:pt>
                <c:pt idx="7739">
                  <c:v>40324</c:v>
                </c:pt>
                <c:pt idx="7740">
                  <c:v>40325</c:v>
                </c:pt>
                <c:pt idx="7741">
                  <c:v>40326</c:v>
                </c:pt>
                <c:pt idx="7742">
                  <c:v>40327</c:v>
                </c:pt>
                <c:pt idx="7743">
                  <c:v>40328</c:v>
                </c:pt>
                <c:pt idx="7744">
                  <c:v>40329</c:v>
                </c:pt>
                <c:pt idx="7745">
                  <c:v>40330</c:v>
                </c:pt>
                <c:pt idx="7746">
                  <c:v>40331</c:v>
                </c:pt>
                <c:pt idx="7747">
                  <c:v>40332</c:v>
                </c:pt>
                <c:pt idx="7748">
                  <c:v>40333</c:v>
                </c:pt>
                <c:pt idx="7749">
                  <c:v>40334</c:v>
                </c:pt>
                <c:pt idx="7750">
                  <c:v>40335</c:v>
                </c:pt>
                <c:pt idx="7751">
                  <c:v>40336</c:v>
                </c:pt>
                <c:pt idx="7752">
                  <c:v>40337</c:v>
                </c:pt>
                <c:pt idx="7753">
                  <c:v>40338</c:v>
                </c:pt>
                <c:pt idx="7754">
                  <c:v>40339</c:v>
                </c:pt>
                <c:pt idx="7755">
                  <c:v>40340</c:v>
                </c:pt>
                <c:pt idx="7756">
                  <c:v>40341</c:v>
                </c:pt>
                <c:pt idx="7757">
                  <c:v>40342</c:v>
                </c:pt>
                <c:pt idx="7758">
                  <c:v>40343</c:v>
                </c:pt>
                <c:pt idx="7759">
                  <c:v>40344</c:v>
                </c:pt>
                <c:pt idx="7760">
                  <c:v>40345</c:v>
                </c:pt>
                <c:pt idx="7761">
                  <c:v>40346</c:v>
                </c:pt>
                <c:pt idx="7762">
                  <c:v>40347</c:v>
                </c:pt>
                <c:pt idx="7763">
                  <c:v>40348</c:v>
                </c:pt>
                <c:pt idx="7764">
                  <c:v>40349</c:v>
                </c:pt>
                <c:pt idx="7765">
                  <c:v>40350</c:v>
                </c:pt>
                <c:pt idx="7766">
                  <c:v>40351</c:v>
                </c:pt>
                <c:pt idx="7767">
                  <c:v>40352</c:v>
                </c:pt>
                <c:pt idx="7768">
                  <c:v>40353</c:v>
                </c:pt>
                <c:pt idx="7769">
                  <c:v>40354</c:v>
                </c:pt>
                <c:pt idx="7770">
                  <c:v>40355</c:v>
                </c:pt>
                <c:pt idx="7771">
                  <c:v>40356</c:v>
                </c:pt>
                <c:pt idx="7772">
                  <c:v>40357</c:v>
                </c:pt>
                <c:pt idx="7773">
                  <c:v>40358</c:v>
                </c:pt>
                <c:pt idx="7774">
                  <c:v>40359</c:v>
                </c:pt>
                <c:pt idx="7775">
                  <c:v>40360</c:v>
                </c:pt>
                <c:pt idx="7776">
                  <c:v>40361</c:v>
                </c:pt>
                <c:pt idx="7777">
                  <c:v>40362</c:v>
                </c:pt>
                <c:pt idx="7778">
                  <c:v>40363</c:v>
                </c:pt>
                <c:pt idx="7779">
                  <c:v>40364</c:v>
                </c:pt>
                <c:pt idx="7780">
                  <c:v>40365</c:v>
                </c:pt>
                <c:pt idx="7781">
                  <c:v>40366</c:v>
                </c:pt>
                <c:pt idx="7782">
                  <c:v>40367</c:v>
                </c:pt>
                <c:pt idx="7783">
                  <c:v>40368</c:v>
                </c:pt>
                <c:pt idx="7784">
                  <c:v>40369</c:v>
                </c:pt>
                <c:pt idx="7785">
                  <c:v>40370</c:v>
                </c:pt>
                <c:pt idx="7786">
                  <c:v>40371</c:v>
                </c:pt>
                <c:pt idx="7787">
                  <c:v>40372</c:v>
                </c:pt>
                <c:pt idx="7788">
                  <c:v>40373</c:v>
                </c:pt>
                <c:pt idx="7789">
                  <c:v>40374</c:v>
                </c:pt>
                <c:pt idx="7790">
                  <c:v>40375</c:v>
                </c:pt>
                <c:pt idx="7791">
                  <c:v>40376</c:v>
                </c:pt>
                <c:pt idx="7792">
                  <c:v>40377</c:v>
                </c:pt>
                <c:pt idx="7793">
                  <c:v>40378</c:v>
                </c:pt>
                <c:pt idx="7794">
                  <c:v>40379</c:v>
                </c:pt>
                <c:pt idx="7795">
                  <c:v>40380</c:v>
                </c:pt>
                <c:pt idx="7796">
                  <c:v>40381</c:v>
                </c:pt>
                <c:pt idx="7797">
                  <c:v>40382</c:v>
                </c:pt>
                <c:pt idx="7798">
                  <c:v>40383</c:v>
                </c:pt>
                <c:pt idx="7799">
                  <c:v>40384</c:v>
                </c:pt>
                <c:pt idx="7800">
                  <c:v>40385</c:v>
                </c:pt>
                <c:pt idx="7801">
                  <c:v>40386</c:v>
                </c:pt>
                <c:pt idx="7802">
                  <c:v>40387</c:v>
                </c:pt>
                <c:pt idx="7803">
                  <c:v>40388</c:v>
                </c:pt>
                <c:pt idx="7804">
                  <c:v>40389</c:v>
                </c:pt>
                <c:pt idx="7805">
                  <c:v>40390</c:v>
                </c:pt>
                <c:pt idx="7806">
                  <c:v>40391</c:v>
                </c:pt>
                <c:pt idx="7807">
                  <c:v>40392</c:v>
                </c:pt>
                <c:pt idx="7808">
                  <c:v>40393</c:v>
                </c:pt>
                <c:pt idx="7809">
                  <c:v>40394</c:v>
                </c:pt>
                <c:pt idx="7810">
                  <c:v>40395</c:v>
                </c:pt>
                <c:pt idx="7811">
                  <c:v>40396</c:v>
                </c:pt>
                <c:pt idx="7812">
                  <c:v>40397</c:v>
                </c:pt>
                <c:pt idx="7813">
                  <c:v>40398</c:v>
                </c:pt>
                <c:pt idx="7814">
                  <c:v>40399</c:v>
                </c:pt>
                <c:pt idx="7815">
                  <c:v>40400</c:v>
                </c:pt>
                <c:pt idx="7816">
                  <c:v>40401</c:v>
                </c:pt>
                <c:pt idx="7817">
                  <c:v>40402</c:v>
                </c:pt>
                <c:pt idx="7818">
                  <c:v>40403</c:v>
                </c:pt>
                <c:pt idx="7819">
                  <c:v>40404</c:v>
                </c:pt>
                <c:pt idx="7820">
                  <c:v>40405</c:v>
                </c:pt>
                <c:pt idx="7821">
                  <c:v>40406</c:v>
                </c:pt>
                <c:pt idx="7822">
                  <c:v>40407</c:v>
                </c:pt>
                <c:pt idx="7823">
                  <c:v>40408</c:v>
                </c:pt>
                <c:pt idx="7824">
                  <c:v>40409</c:v>
                </c:pt>
                <c:pt idx="7825">
                  <c:v>40410</c:v>
                </c:pt>
                <c:pt idx="7826">
                  <c:v>40411</c:v>
                </c:pt>
                <c:pt idx="7827">
                  <c:v>40412</c:v>
                </c:pt>
                <c:pt idx="7828">
                  <c:v>40413</c:v>
                </c:pt>
                <c:pt idx="7829">
                  <c:v>40414</c:v>
                </c:pt>
                <c:pt idx="7830">
                  <c:v>40415</c:v>
                </c:pt>
                <c:pt idx="7831">
                  <c:v>40416</c:v>
                </c:pt>
                <c:pt idx="7832">
                  <c:v>40417</c:v>
                </c:pt>
                <c:pt idx="7833">
                  <c:v>40418</c:v>
                </c:pt>
                <c:pt idx="7834">
                  <c:v>40419</c:v>
                </c:pt>
                <c:pt idx="7835">
                  <c:v>40420</c:v>
                </c:pt>
                <c:pt idx="7836">
                  <c:v>40421</c:v>
                </c:pt>
                <c:pt idx="7837">
                  <c:v>40422</c:v>
                </c:pt>
                <c:pt idx="7838">
                  <c:v>40423</c:v>
                </c:pt>
                <c:pt idx="7839">
                  <c:v>40424</c:v>
                </c:pt>
                <c:pt idx="7840">
                  <c:v>40425</c:v>
                </c:pt>
                <c:pt idx="7841">
                  <c:v>40426</c:v>
                </c:pt>
                <c:pt idx="7842">
                  <c:v>40427</c:v>
                </c:pt>
                <c:pt idx="7843">
                  <c:v>40428</c:v>
                </c:pt>
                <c:pt idx="7844">
                  <c:v>40429</c:v>
                </c:pt>
                <c:pt idx="7845">
                  <c:v>40430</c:v>
                </c:pt>
                <c:pt idx="7846">
                  <c:v>40431</c:v>
                </c:pt>
                <c:pt idx="7847">
                  <c:v>40432</c:v>
                </c:pt>
                <c:pt idx="7848">
                  <c:v>40433</c:v>
                </c:pt>
                <c:pt idx="7849">
                  <c:v>40434</c:v>
                </c:pt>
                <c:pt idx="7850">
                  <c:v>40435</c:v>
                </c:pt>
                <c:pt idx="7851">
                  <c:v>40436</c:v>
                </c:pt>
                <c:pt idx="7852">
                  <c:v>40437</c:v>
                </c:pt>
                <c:pt idx="7853">
                  <c:v>40438</c:v>
                </c:pt>
                <c:pt idx="7854">
                  <c:v>40439</c:v>
                </c:pt>
                <c:pt idx="7855">
                  <c:v>40440</c:v>
                </c:pt>
                <c:pt idx="7856">
                  <c:v>40441</c:v>
                </c:pt>
                <c:pt idx="7857">
                  <c:v>40442</c:v>
                </c:pt>
                <c:pt idx="7858">
                  <c:v>40443</c:v>
                </c:pt>
                <c:pt idx="7859">
                  <c:v>40444</c:v>
                </c:pt>
                <c:pt idx="7860">
                  <c:v>40445</c:v>
                </c:pt>
                <c:pt idx="7861">
                  <c:v>40446</c:v>
                </c:pt>
                <c:pt idx="7862">
                  <c:v>40447</c:v>
                </c:pt>
                <c:pt idx="7863">
                  <c:v>40448</c:v>
                </c:pt>
                <c:pt idx="7864">
                  <c:v>40449</c:v>
                </c:pt>
                <c:pt idx="7865">
                  <c:v>40450</c:v>
                </c:pt>
                <c:pt idx="7866">
                  <c:v>40451</c:v>
                </c:pt>
                <c:pt idx="7867">
                  <c:v>40452</c:v>
                </c:pt>
                <c:pt idx="7868">
                  <c:v>40453</c:v>
                </c:pt>
                <c:pt idx="7869">
                  <c:v>40454</c:v>
                </c:pt>
                <c:pt idx="7870">
                  <c:v>40455</c:v>
                </c:pt>
                <c:pt idx="7871">
                  <c:v>40456</c:v>
                </c:pt>
                <c:pt idx="7872">
                  <c:v>40457</c:v>
                </c:pt>
                <c:pt idx="7873">
                  <c:v>40458</c:v>
                </c:pt>
                <c:pt idx="7874">
                  <c:v>40459</c:v>
                </c:pt>
                <c:pt idx="7875">
                  <c:v>40460</c:v>
                </c:pt>
                <c:pt idx="7876">
                  <c:v>40461</c:v>
                </c:pt>
                <c:pt idx="7877">
                  <c:v>40462</c:v>
                </c:pt>
                <c:pt idx="7878">
                  <c:v>40463</c:v>
                </c:pt>
                <c:pt idx="7879">
                  <c:v>40464</c:v>
                </c:pt>
                <c:pt idx="7880">
                  <c:v>40465</c:v>
                </c:pt>
                <c:pt idx="7881">
                  <c:v>40466</c:v>
                </c:pt>
                <c:pt idx="7882">
                  <c:v>40467</c:v>
                </c:pt>
                <c:pt idx="7883">
                  <c:v>40468</c:v>
                </c:pt>
                <c:pt idx="7884">
                  <c:v>40469</c:v>
                </c:pt>
                <c:pt idx="7885">
                  <c:v>40470</c:v>
                </c:pt>
                <c:pt idx="7886">
                  <c:v>40471</c:v>
                </c:pt>
                <c:pt idx="7887">
                  <c:v>40472</c:v>
                </c:pt>
                <c:pt idx="7888">
                  <c:v>40473</c:v>
                </c:pt>
                <c:pt idx="7889">
                  <c:v>40474</c:v>
                </c:pt>
                <c:pt idx="7890">
                  <c:v>40475</c:v>
                </c:pt>
                <c:pt idx="7891">
                  <c:v>40476</c:v>
                </c:pt>
                <c:pt idx="7892">
                  <c:v>40477</c:v>
                </c:pt>
                <c:pt idx="7893">
                  <c:v>40478</c:v>
                </c:pt>
                <c:pt idx="7894">
                  <c:v>40479</c:v>
                </c:pt>
                <c:pt idx="7895">
                  <c:v>40480</c:v>
                </c:pt>
                <c:pt idx="7896">
                  <c:v>40481</c:v>
                </c:pt>
                <c:pt idx="7897">
                  <c:v>40482</c:v>
                </c:pt>
                <c:pt idx="7898">
                  <c:v>40483</c:v>
                </c:pt>
                <c:pt idx="7899">
                  <c:v>40484</c:v>
                </c:pt>
                <c:pt idx="7900">
                  <c:v>40485</c:v>
                </c:pt>
                <c:pt idx="7901">
                  <c:v>40486</c:v>
                </c:pt>
                <c:pt idx="7902">
                  <c:v>40487</c:v>
                </c:pt>
                <c:pt idx="7903">
                  <c:v>40488</c:v>
                </c:pt>
                <c:pt idx="7904">
                  <c:v>40489</c:v>
                </c:pt>
                <c:pt idx="7905">
                  <c:v>40490</c:v>
                </c:pt>
                <c:pt idx="7906">
                  <c:v>40491</c:v>
                </c:pt>
                <c:pt idx="7907">
                  <c:v>40492</c:v>
                </c:pt>
                <c:pt idx="7908">
                  <c:v>40493</c:v>
                </c:pt>
                <c:pt idx="7909">
                  <c:v>40494</c:v>
                </c:pt>
                <c:pt idx="7910">
                  <c:v>40495</c:v>
                </c:pt>
                <c:pt idx="7911">
                  <c:v>40496</c:v>
                </c:pt>
                <c:pt idx="7912">
                  <c:v>40497</c:v>
                </c:pt>
                <c:pt idx="7913">
                  <c:v>40498</c:v>
                </c:pt>
                <c:pt idx="7914">
                  <c:v>40499</c:v>
                </c:pt>
                <c:pt idx="7915">
                  <c:v>40500</c:v>
                </c:pt>
                <c:pt idx="7916">
                  <c:v>40501</c:v>
                </c:pt>
                <c:pt idx="7917">
                  <c:v>40502</c:v>
                </c:pt>
                <c:pt idx="7918">
                  <c:v>40503</c:v>
                </c:pt>
                <c:pt idx="7919">
                  <c:v>40504</c:v>
                </c:pt>
                <c:pt idx="7920">
                  <c:v>40505</c:v>
                </c:pt>
                <c:pt idx="7921">
                  <c:v>40506</c:v>
                </c:pt>
                <c:pt idx="7922">
                  <c:v>40507</c:v>
                </c:pt>
                <c:pt idx="7923">
                  <c:v>40508</c:v>
                </c:pt>
                <c:pt idx="7924">
                  <c:v>40509</c:v>
                </c:pt>
                <c:pt idx="7925">
                  <c:v>40510</c:v>
                </c:pt>
                <c:pt idx="7926">
                  <c:v>40511</c:v>
                </c:pt>
                <c:pt idx="7927">
                  <c:v>40512</c:v>
                </c:pt>
                <c:pt idx="7928">
                  <c:v>40513</c:v>
                </c:pt>
                <c:pt idx="7929">
                  <c:v>40514</c:v>
                </c:pt>
                <c:pt idx="7930">
                  <c:v>40515</c:v>
                </c:pt>
                <c:pt idx="7931">
                  <c:v>40516</c:v>
                </c:pt>
                <c:pt idx="7932">
                  <c:v>40517</c:v>
                </c:pt>
                <c:pt idx="7933">
                  <c:v>40518</c:v>
                </c:pt>
                <c:pt idx="7934">
                  <c:v>40519</c:v>
                </c:pt>
                <c:pt idx="7935">
                  <c:v>40520</c:v>
                </c:pt>
                <c:pt idx="7936">
                  <c:v>40521</c:v>
                </c:pt>
                <c:pt idx="7937">
                  <c:v>40522</c:v>
                </c:pt>
                <c:pt idx="7938">
                  <c:v>40523</c:v>
                </c:pt>
                <c:pt idx="7939">
                  <c:v>40524</c:v>
                </c:pt>
                <c:pt idx="7940">
                  <c:v>40525</c:v>
                </c:pt>
                <c:pt idx="7941">
                  <c:v>40526</c:v>
                </c:pt>
                <c:pt idx="7942">
                  <c:v>40527</c:v>
                </c:pt>
                <c:pt idx="7943">
                  <c:v>40528</c:v>
                </c:pt>
                <c:pt idx="7944">
                  <c:v>40529</c:v>
                </c:pt>
                <c:pt idx="7945">
                  <c:v>40530</c:v>
                </c:pt>
                <c:pt idx="7946">
                  <c:v>40531</c:v>
                </c:pt>
                <c:pt idx="7947">
                  <c:v>40532</c:v>
                </c:pt>
                <c:pt idx="7948">
                  <c:v>40533</c:v>
                </c:pt>
                <c:pt idx="7949">
                  <c:v>40534</c:v>
                </c:pt>
                <c:pt idx="7950">
                  <c:v>40535</c:v>
                </c:pt>
                <c:pt idx="7951">
                  <c:v>40536</c:v>
                </c:pt>
                <c:pt idx="7952">
                  <c:v>40537</c:v>
                </c:pt>
                <c:pt idx="7953">
                  <c:v>40538</c:v>
                </c:pt>
                <c:pt idx="7954">
                  <c:v>40539</c:v>
                </c:pt>
                <c:pt idx="7955">
                  <c:v>40540</c:v>
                </c:pt>
                <c:pt idx="7956">
                  <c:v>40541</c:v>
                </c:pt>
                <c:pt idx="7957">
                  <c:v>40542</c:v>
                </c:pt>
                <c:pt idx="7958">
                  <c:v>40543</c:v>
                </c:pt>
                <c:pt idx="7959">
                  <c:v>40544</c:v>
                </c:pt>
                <c:pt idx="7960">
                  <c:v>40545</c:v>
                </c:pt>
                <c:pt idx="7961">
                  <c:v>40546</c:v>
                </c:pt>
                <c:pt idx="7962">
                  <c:v>40547</c:v>
                </c:pt>
                <c:pt idx="7963">
                  <c:v>40548</c:v>
                </c:pt>
                <c:pt idx="7964">
                  <c:v>40549</c:v>
                </c:pt>
                <c:pt idx="7965">
                  <c:v>40550</c:v>
                </c:pt>
                <c:pt idx="7966">
                  <c:v>40551</c:v>
                </c:pt>
                <c:pt idx="7967">
                  <c:v>40552</c:v>
                </c:pt>
                <c:pt idx="7968">
                  <c:v>40553</c:v>
                </c:pt>
                <c:pt idx="7969">
                  <c:v>40554</c:v>
                </c:pt>
                <c:pt idx="7970">
                  <c:v>40555</c:v>
                </c:pt>
                <c:pt idx="7971">
                  <c:v>40556</c:v>
                </c:pt>
                <c:pt idx="7972">
                  <c:v>40557</c:v>
                </c:pt>
                <c:pt idx="7973">
                  <c:v>40558</c:v>
                </c:pt>
                <c:pt idx="7974">
                  <c:v>40559</c:v>
                </c:pt>
                <c:pt idx="7975">
                  <c:v>40560</c:v>
                </c:pt>
                <c:pt idx="7976">
                  <c:v>40561</c:v>
                </c:pt>
                <c:pt idx="7977">
                  <c:v>40562</c:v>
                </c:pt>
                <c:pt idx="7978">
                  <c:v>40563</c:v>
                </c:pt>
                <c:pt idx="7979">
                  <c:v>40564</c:v>
                </c:pt>
                <c:pt idx="7980">
                  <c:v>40565</c:v>
                </c:pt>
                <c:pt idx="7981">
                  <c:v>40566</c:v>
                </c:pt>
                <c:pt idx="7982">
                  <c:v>40567</c:v>
                </c:pt>
                <c:pt idx="7983">
                  <c:v>40568</c:v>
                </c:pt>
                <c:pt idx="7984">
                  <c:v>40569</c:v>
                </c:pt>
                <c:pt idx="7985">
                  <c:v>40570</c:v>
                </c:pt>
                <c:pt idx="7986">
                  <c:v>40571</c:v>
                </c:pt>
                <c:pt idx="7987">
                  <c:v>40572</c:v>
                </c:pt>
                <c:pt idx="7988">
                  <c:v>40573</c:v>
                </c:pt>
                <c:pt idx="7989">
                  <c:v>40574</c:v>
                </c:pt>
                <c:pt idx="7990">
                  <c:v>40575</c:v>
                </c:pt>
                <c:pt idx="7991">
                  <c:v>40576</c:v>
                </c:pt>
                <c:pt idx="7992">
                  <c:v>40577</c:v>
                </c:pt>
                <c:pt idx="7993">
                  <c:v>40578</c:v>
                </c:pt>
                <c:pt idx="7994">
                  <c:v>40579</c:v>
                </c:pt>
                <c:pt idx="7995">
                  <c:v>40580</c:v>
                </c:pt>
                <c:pt idx="7996">
                  <c:v>40581</c:v>
                </c:pt>
                <c:pt idx="7997">
                  <c:v>40582</c:v>
                </c:pt>
                <c:pt idx="7998">
                  <c:v>40583</c:v>
                </c:pt>
                <c:pt idx="7999">
                  <c:v>40584</c:v>
                </c:pt>
                <c:pt idx="8000">
                  <c:v>40585</c:v>
                </c:pt>
                <c:pt idx="8001">
                  <c:v>40586</c:v>
                </c:pt>
                <c:pt idx="8002">
                  <c:v>40587</c:v>
                </c:pt>
                <c:pt idx="8003">
                  <c:v>40588</c:v>
                </c:pt>
                <c:pt idx="8004">
                  <c:v>40589</c:v>
                </c:pt>
                <c:pt idx="8005">
                  <c:v>40590</c:v>
                </c:pt>
                <c:pt idx="8006">
                  <c:v>40591</c:v>
                </c:pt>
                <c:pt idx="8007">
                  <c:v>40592</c:v>
                </c:pt>
                <c:pt idx="8008">
                  <c:v>40593</c:v>
                </c:pt>
                <c:pt idx="8009">
                  <c:v>40594</c:v>
                </c:pt>
                <c:pt idx="8010">
                  <c:v>40595</c:v>
                </c:pt>
                <c:pt idx="8011">
                  <c:v>40596</c:v>
                </c:pt>
                <c:pt idx="8012">
                  <c:v>40597</c:v>
                </c:pt>
                <c:pt idx="8013">
                  <c:v>40598</c:v>
                </c:pt>
                <c:pt idx="8014">
                  <c:v>40599</c:v>
                </c:pt>
                <c:pt idx="8015">
                  <c:v>40600</c:v>
                </c:pt>
                <c:pt idx="8016">
                  <c:v>40601</c:v>
                </c:pt>
                <c:pt idx="8017">
                  <c:v>40602</c:v>
                </c:pt>
                <c:pt idx="8018">
                  <c:v>40603</c:v>
                </c:pt>
                <c:pt idx="8019">
                  <c:v>40604</c:v>
                </c:pt>
                <c:pt idx="8020">
                  <c:v>40605</c:v>
                </c:pt>
                <c:pt idx="8021">
                  <c:v>40606</c:v>
                </c:pt>
                <c:pt idx="8022">
                  <c:v>40607</c:v>
                </c:pt>
                <c:pt idx="8023">
                  <c:v>40608</c:v>
                </c:pt>
                <c:pt idx="8024">
                  <c:v>40609</c:v>
                </c:pt>
                <c:pt idx="8025">
                  <c:v>40610</c:v>
                </c:pt>
                <c:pt idx="8026">
                  <c:v>40611</c:v>
                </c:pt>
                <c:pt idx="8027">
                  <c:v>40612</c:v>
                </c:pt>
                <c:pt idx="8028">
                  <c:v>40613</c:v>
                </c:pt>
                <c:pt idx="8029">
                  <c:v>40614</c:v>
                </c:pt>
                <c:pt idx="8030">
                  <c:v>40615</c:v>
                </c:pt>
                <c:pt idx="8031">
                  <c:v>40616</c:v>
                </c:pt>
                <c:pt idx="8032">
                  <c:v>40617</c:v>
                </c:pt>
                <c:pt idx="8033">
                  <c:v>40618</c:v>
                </c:pt>
                <c:pt idx="8034">
                  <c:v>40619</c:v>
                </c:pt>
                <c:pt idx="8035">
                  <c:v>40620</c:v>
                </c:pt>
                <c:pt idx="8036">
                  <c:v>40621</c:v>
                </c:pt>
                <c:pt idx="8037">
                  <c:v>40622</c:v>
                </c:pt>
                <c:pt idx="8038">
                  <c:v>40623</c:v>
                </c:pt>
                <c:pt idx="8039">
                  <c:v>40624</c:v>
                </c:pt>
                <c:pt idx="8040">
                  <c:v>40625</c:v>
                </c:pt>
                <c:pt idx="8041">
                  <c:v>40626</c:v>
                </c:pt>
                <c:pt idx="8042">
                  <c:v>40627</c:v>
                </c:pt>
                <c:pt idx="8043">
                  <c:v>40628</c:v>
                </c:pt>
                <c:pt idx="8044">
                  <c:v>40629</c:v>
                </c:pt>
                <c:pt idx="8045">
                  <c:v>40630</c:v>
                </c:pt>
                <c:pt idx="8046">
                  <c:v>40631</c:v>
                </c:pt>
                <c:pt idx="8047">
                  <c:v>40632</c:v>
                </c:pt>
                <c:pt idx="8048">
                  <c:v>40633</c:v>
                </c:pt>
                <c:pt idx="8049">
                  <c:v>40634</c:v>
                </c:pt>
                <c:pt idx="8050">
                  <c:v>40635</c:v>
                </c:pt>
                <c:pt idx="8051">
                  <c:v>40636</c:v>
                </c:pt>
                <c:pt idx="8052">
                  <c:v>40637</c:v>
                </c:pt>
                <c:pt idx="8053">
                  <c:v>40638</c:v>
                </c:pt>
                <c:pt idx="8054">
                  <c:v>40639</c:v>
                </c:pt>
                <c:pt idx="8055">
                  <c:v>40640</c:v>
                </c:pt>
                <c:pt idx="8056">
                  <c:v>40641</c:v>
                </c:pt>
                <c:pt idx="8057">
                  <c:v>40642</c:v>
                </c:pt>
                <c:pt idx="8058">
                  <c:v>40643</c:v>
                </c:pt>
                <c:pt idx="8059">
                  <c:v>40644</c:v>
                </c:pt>
                <c:pt idx="8060">
                  <c:v>40645</c:v>
                </c:pt>
                <c:pt idx="8061">
                  <c:v>40646</c:v>
                </c:pt>
                <c:pt idx="8062">
                  <c:v>40647</c:v>
                </c:pt>
                <c:pt idx="8063">
                  <c:v>40648</c:v>
                </c:pt>
                <c:pt idx="8064">
                  <c:v>40649</c:v>
                </c:pt>
                <c:pt idx="8065">
                  <c:v>40650</c:v>
                </c:pt>
                <c:pt idx="8066">
                  <c:v>40651</c:v>
                </c:pt>
                <c:pt idx="8067">
                  <c:v>40652</c:v>
                </c:pt>
                <c:pt idx="8068">
                  <c:v>40653</c:v>
                </c:pt>
                <c:pt idx="8069">
                  <c:v>40654</c:v>
                </c:pt>
                <c:pt idx="8070">
                  <c:v>40655</c:v>
                </c:pt>
                <c:pt idx="8071">
                  <c:v>40656</c:v>
                </c:pt>
                <c:pt idx="8072">
                  <c:v>40657</c:v>
                </c:pt>
                <c:pt idx="8073">
                  <c:v>40658</c:v>
                </c:pt>
                <c:pt idx="8074">
                  <c:v>40659</c:v>
                </c:pt>
                <c:pt idx="8075">
                  <c:v>40660</c:v>
                </c:pt>
                <c:pt idx="8076">
                  <c:v>40661</c:v>
                </c:pt>
                <c:pt idx="8077">
                  <c:v>40662</c:v>
                </c:pt>
                <c:pt idx="8078">
                  <c:v>40663</c:v>
                </c:pt>
                <c:pt idx="8079">
                  <c:v>40664</c:v>
                </c:pt>
                <c:pt idx="8080">
                  <c:v>40665</c:v>
                </c:pt>
                <c:pt idx="8081">
                  <c:v>40666</c:v>
                </c:pt>
                <c:pt idx="8082">
                  <c:v>40667</c:v>
                </c:pt>
                <c:pt idx="8083">
                  <c:v>40668</c:v>
                </c:pt>
                <c:pt idx="8084">
                  <c:v>40669</c:v>
                </c:pt>
                <c:pt idx="8085">
                  <c:v>40670</c:v>
                </c:pt>
                <c:pt idx="8086">
                  <c:v>40671</c:v>
                </c:pt>
                <c:pt idx="8087">
                  <c:v>40672</c:v>
                </c:pt>
                <c:pt idx="8088">
                  <c:v>40673</c:v>
                </c:pt>
                <c:pt idx="8089">
                  <c:v>40674</c:v>
                </c:pt>
                <c:pt idx="8090">
                  <c:v>40675</c:v>
                </c:pt>
                <c:pt idx="8091">
                  <c:v>40676</c:v>
                </c:pt>
                <c:pt idx="8092">
                  <c:v>40677</c:v>
                </c:pt>
                <c:pt idx="8093">
                  <c:v>40678</c:v>
                </c:pt>
                <c:pt idx="8094">
                  <c:v>40679</c:v>
                </c:pt>
                <c:pt idx="8095">
                  <c:v>40680</c:v>
                </c:pt>
                <c:pt idx="8096">
                  <c:v>40681</c:v>
                </c:pt>
                <c:pt idx="8097">
                  <c:v>40682</c:v>
                </c:pt>
                <c:pt idx="8098">
                  <c:v>40683</c:v>
                </c:pt>
                <c:pt idx="8099">
                  <c:v>40684</c:v>
                </c:pt>
                <c:pt idx="8100">
                  <c:v>40685</c:v>
                </c:pt>
                <c:pt idx="8101">
                  <c:v>40686</c:v>
                </c:pt>
                <c:pt idx="8102">
                  <c:v>40687</c:v>
                </c:pt>
                <c:pt idx="8103">
                  <c:v>40688</c:v>
                </c:pt>
                <c:pt idx="8104">
                  <c:v>40689</c:v>
                </c:pt>
                <c:pt idx="8105">
                  <c:v>40690</c:v>
                </c:pt>
                <c:pt idx="8106">
                  <c:v>40691</c:v>
                </c:pt>
                <c:pt idx="8107">
                  <c:v>40692</c:v>
                </c:pt>
                <c:pt idx="8108">
                  <c:v>40693</c:v>
                </c:pt>
                <c:pt idx="8109">
                  <c:v>40694</c:v>
                </c:pt>
                <c:pt idx="8110">
                  <c:v>40695</c:v>
                </c:pt>
                <c:pt idx="8111">
                  <c:v>40696</c:v>
                </c:pt>
                <c:pt idx="8112">
                  <c:v>40697</c:v>
                </c:pt>
                <c:pt idx="8113">
                  <c:v>40698</c:v>
                </c:pt>
                <c:pt idx="8114">
                  <c:v>40699</c:v>
                </c:pt>
                <c:pt idx="8115">
                  <c:v>40700</c:v>
                </c:pt>
                <c:pt idx="8116">
                  <c:v>40701</c:v>
                </c:pt>
                <c:pt idx="8117">
                  <c:v>40702</c:v>
                </c:pt>
                <c:pt idx="8118">
                  <c:v>40703</c:v>
                </c:pt>
                <c:pt idx="8119">
                  <c:v>40704</c:v>
                </c:pt>
                <c:pt idx="8120">
                  <c:v>40705</c:v>
                </c:pt>
                <c:pt idx="8121">
                  <c:v>40706</c:v>
                </c:pt>
                <c:pt idx="8122">
                  <c:v>40707</c:v>
                </c:pt>
                <c:pt idx="8123">
                  <c:v>40708</c:v>
                </c:pt>
                <c:pt idx="8124">
                  <c:v>40709</c:v>
                </c:pt>
                <c:pt idx="8125">
                  <c:v>40710</c:v>
                </c:pt>
                <c:pt idx="8126">
                  <c:v>40711</c:v>
                </c:pt>
                <c:pt idx="8127">
                  <c:v>40712</c:v>
                </c:pt>
                <c:pt idx="8128">
                  <c:v>40713</c:v>
                </c:pt>
                <c:pt idx="8129">
                  <c:v>40714</c:v>
                </c:pt>
                <c:pt idx="8130">
                  <c:v>40715</c:v>
                </c:pt>
                <c:pt idx="8131">
                  <c:v>40716</c:v>
                </c:pt>
                <c:pt idx="8132">
                  <c:v>40717</c:v>
                </c:pt>
                <c:pt idx="8133">
                  <c:v>40718</c:v>
                </c:pt>
                <c:pt idx="8134">
                  <c:v>40719</c:v>
                </c:pt>
                <c:pt idx="8135">
                  <c:v>40720</c:v>
                </c:pt>
                <c:pt idx="8136">
                  <c:v>40721</c:v>
                </c:pt>
                <c:pt idx="8137">
                  <c:v>40722</c:v>
                </c:pt>
                <c:pt idx="8138">
                  <c:v>40723</c:v>
                </c:pt>
                <c:pt idx="8139">
                  <c:v>40724</c:v>
                </c:pt>
                <c:pt idx="8140">
                  <c:v>40725</c:v>
                </c:pt>
                <c:pt idx="8141">
                  <c:v>40726</c:v>
                </c:pt>
                <c:pt idx="8142">
                  <c:v>40727</c:v>
                </c:pt>
                <c:pt idx="8143">
                  <c:v>40728</c:v>
                </c:pt>
                <c:pt idx="8144">
                  <c:v>40729</c:v>
                </c:pt>
                <c:pt idx="8145">
                  <c:v>40730</c:v>
                </c:pt>
                <c:pt idx="8146">
                  <c:v>40731</c:v>
                </c:pt>
                <c:pt idx="8147">
                  <c:v>40732</c:v>
                </c:pt>
                <c:pt idx="8148">
                  <c:v>40733</c:v>
                </c:pt>
                <c:pt idx="8149">
                  <c:v>40734</c:v>
                </c:pt>
                <c:pt idx="8150">
                  <c:v>40735</c:v>
                </c:pt>
                <c:pt idx="8151">
                  <c:v>40736</c:v>
                </c:pt>
                <c:pt idx="8152">
                  <c:v>40737</c:v>
                </c:pt>
                <c:pt idx="8153">
                  <c:v>40738</c:v>
                </c:pt>
                <c:pt idx="8154">
                  <c:v>40739</c:v>
                </c:pt>
                <c:pt idx="8155">
                  <c:v>40740</c:v>
                </c:pt>
                <c:pt idx="8156">
                  <c:v>40741</c:v>
                </c:pt>
                <c:pt idx="8157">
                  <c:v>40742</c:v>
                </c:pt>
                <c:pt idx="8158">
                  <c:v>40743</c:v>
                </c:pt>
                <c:pt idx="8159">
                  <c:v>40744</c:v>
                </c:pt>
                <c:pt idx="8160">
                  <c:v>40745</c:v>
                </c:pt>
                <c:pt idx="8161">
                  <c:v>40746</c:v>
                </c:pt>
                <c:pt idx="8162">
                  <c:v>40747</c:v>
                </c:pt>
                <c:pt idx="8163">
                  <c:v>40748</c:v>
                </c:pt>
                <c:pt idx="8164">
                  <c:v>40749</c:v>
                </c:pt>
                <c:pt idx="8165">
                  <c:v>40750</c:v>
                </c:pt>
                <c:pt idx="8166">
                  <c:v>40751</c:v>
                </c:pt>
                <c:pt idx="8167">
                  <c:v>40752</c:v>
                </c:pt>
                <c:pt idx="8168">
                  <c:v>40753</c:v>
                </c:pt>
                <c:pt idx="8169">
                  <c:v>40754</c:v>
                </c:pt>
                <c:pt idx="8170">
                  <c:v>40755</c:v>
                </c:pt>
                <c:pt idx="8171">
                  <c:v>40756</c:v>
                </c:pt>
                <c:pt idx="8172">
                  <c:v>40757</c:v>
                </c:pt>
                <c:pt idx="8173">
                  <c:v>40758</c:v>
                </c:pt>
                <c:pt idx="8174">
                  <c:v>40759</c:v>
                </c:pt>
                <c:pt idx="8175">
                  <c:v>40760</c:v>
                </c:pt>
                <c:pt idx="8176">
                  <c:v>40761</c:v>
                </c:pt>
                <c:pt idx="8177">
                  <c:v>40762</c:v>
                </c:pt>
                <c:pt idx="8178">
                  <c:v>40763</c:v>
                </c:pt>
                <c:pt idx="8179">
                  <c:v>40764</c:v>
                </c:pt>
                <c:pt idx="8180">
                  <c:v>40765</c:v>
                </c:pt>
                <c:pt idx="8181">
                  <c:v>40766</c:v>
                </c:pt>
                <c:pt idx="8182">
                  <c:v>40767</c:v>
                </c:pt>
                <c:pt idx="8183">
                  <c:v>40768</c:v>
                </c:pt>
                <c:pt idx="8184">
                  <c:v>40769</c:v>
                </c:pt>
                <c:pt idx="8185">
                  <c:v>40770</c:v>
                </c:pt>
                <c:pt idx="8186">
                  <c:v>40771</c:v>
                </c:pt>
                <c:pt idx="8187">
                  <c:v>40772</c:v>
                </c:pt>
                <c:pt idx="8188">
                  <c:v>40773</c:v>
                </c:pt>
                <c:pt idx="8189">
                  <c:v>40774</c:v>
                </c:pt>
                <c:pt idx="8190">
                  <c:v>40775</c:v>
                </c:pt>
                <c:pt idx="8191">
                  <c:v>40776</c:v>
                </c:pt>
                <c:pt idx="8192">
                  <c:v>40777</c:v>
                </c:pt>
                <c:pt idx="8193">
                  <c:v>40778</c:v>
                </c:pt>
                <c:pt idx="8194">
                  <c:v>40779</c:v>
                </c:pt>
                <c:pt idx="8195">
                  <c:v>40780</c:v>
                </c:pt>
                <c:pt idx="8196">
                  <c:v>40781</c:v>
                </c:pt>
                <c:pt idx="8197">
                  <c:v>40782</c:v>
                </c:pt>
                <c:pt idx="8198">
                  <c:v>40783</c:v>
                </c:pt>
                <c:pt idx="8199">
                  <c:v>40784</c:v>
                </c:pt>
                <c:pt idx="8200">
                  <c:v>40785</c:v>
                </c:pt>
                <c:pt idx="8201">
                  <c:v>40786</c:v>
                </c:pt>
                <c:pt idx="8202">
                  <c:v>40787</c:v>
                </c:pt>
                <c:pt idx="8203">
                  <c:v>40788</c:v>
                </c:pt>
                <c:pt idx="8204">
                  <c:v>40789</c:v>
                </c:pt>
                <c:pt idx="8205">
                  <c:v>40790</c:v>
                </c:pt>
                <c:pt idx="8206">
                  <c:v>40791</c:v>
                </c:pt>
                <c:pt idx="8207">
                  <c:v>40792</c:v>
                </c:pt>
                <c:pt idx="8208">
                  <c:v>40793</c:v>
                </c:pt>
                <c:pt idx="8209">
                  <c:v>40794</c:v>
                </c:pt>
                <c:pt idx="8210">
                  <c:v>40795</c:v>
                </c:pt>
                <c:pt idx="8211">
                  <c:v>40796</c:v>
                </c:pt>
                <c:pt idx="8212">
                  <c:v>40797</c:v>
                </c:pt>
                <c:pt idx="8213">
                  <c:v>40798</c:v>
                </c:pt>
                <c:pt idx="8214">
                  <c:v>40799</c:v>
                </c:pt>
                <c:pt idx="8215">
                  <c:v>40800</c:v>
                </c:pt>
                <c:pt idx="8216">
                  <c:v>40801</c:v>
                </c:pt>
                <c:pt idx="8217">
                  <c:v>40802</c:v>
                </c:pt>
                <c:pt idx="8218">
                  <c:v>40803</c:v>
                </c:pt>
                <c:pt idx="8219">
                  <c:v>40804</c:v>
                </c:pt>
                <c:pt idx="8220">
                  <c:v>40805</c:v>
                </c:pt>
                <c:pt idx="8221">
                  <c:v>40806</c:v>
                </c:pt>
                <c:pt idx="8222">
                  <c:v>40807</c:v>
                </c:pt>
                <c:pt idx="8223">
                  <c:v>40808</c:v>
                </c:pt>
                <c:pt idx="8224">
                  <c:v>40809</c:v>
                </c:pt>
                <c:pt idx="8225">
                  <c:v>40810</c:v>
                </c:pt>
                <c:pt idx="8226">
                  <c:v>40811</c:v>
                </c:pt>
                <c:pt idx="8227">
                  <c:v>40812</c:v>
                </c:pt>
                <c:pt idx="8228">
                  <c:v>40813</c:v>
                </c:pt>
                <c:pt idx="8229">
                  <c:v>40814</c:v>
                </c:pt>
                <c:pt idx="8230">
                  <c:v>40815</c:v>
                </c:pt>
                <c:pt idx="8231">
                  <c:v>40816</c:v>
                </c:pt>
                <c:pt idx="8232">
                  <c:v>40817</c:v>
                </c:pt>
                <c:pt idx="8233">
                  <c:v>40818</c:v>
                </c:pt>
                <c:pt idx="8234">
                  <c:v>40819</c:v>
                </c:pt>
                <c:pt idx="8235">
                  <c:v>40820</c:v>
                </c:pt>
                <c:pt idx="8236">
                  <c:v>40821</c:v>
                </c:pt>
                <c:pt idx="8237">
                  <c:v>40822</c:v>
                </c:pt>
                <c:pt idx="8238">
                  <c:v>40823</c:v>
                </c:pt>
                <c:pt idx="8239">
                  <c:v>40824</c:v>
                </c:pt>
                <c:pt idx="8240">
                  <c:v>40825</c:v>
                </c:pt>
                <c:pt idx="8241">
                  <c:v>40826</c:v>
                </c:pt>
                <c:pt idx="8242">
                  <c:v>40827</c:v>
                </c:pt>
                <c:pt idx="8243">
                  <c:v>40828</c:v>
                </c:pt>
                <c:pt idx="8244">
                  <c:v>40829</c:v>
                </c:pt>
                <c:pt idx="8245">
                  <c:v>40830</c:v>
                </c:pt>
                <c:pt idx="8246">
                  <c:v>40831</c:v>
                </c:pt>
                <c:pt idx="8247">
                  <c:v>40832</c:v>
                </c:pt>
                <c:pt idx="8248">
                  <c:v>40833</c:v>
                </c:pt>
                <c:pt idx="8249">
                  <c:v>40834</c:v>
                </c:pt>
                <c:pt idx="8250">
                  <c:v>40835</c:v>
                </c:pt>
                <c:pt idx="8251">
                  <c:v>40836</c:v>
                </c:pt>
                <c:pt idx="8252">
                  <c:v>40837</c:v>
                </c:pt>
                <c:pt idx="8253">
                  <c:v>40838</c:v>
                </c:pt>
                <c:pt idx="8254">
                  <c:v>40839</c:v>
                </c:pt>
                <c:pt idx="8255">
                  <c:v>40840</c:v>
                </c:pt>
                <c:pt idx="8256">
                  <c:v>40841</c:v>
                </c:pt>
                <c:pt idx="8257">
                  <c:v>40842</c:v>
                </c:pt>
                <c:pt idx="8258">
                  <c:v>40843</c:v>
                </c:pt>
                <c:pt idx="8259">
                  <c:v>40844</c:v>
                </c:pt>
                <c:pt idx="8260">
                  <c:v>40845</c:v>
                </c:pt>
                <c:pt idx="8261">
                  <c:v>40846</c:v>
                </c:pt>
                <c:pt idx="8262">
                  <c:v>40847</c:v>
                </c:pt>
                <c:pt idx="8263">
                  <c:v>40848</c:v>
                </c:pt>
                <c:pt idx="8264">
                  <c:v>40849</c:v>
                </c:pt>
                <c:pt idx="8265">
                  <c:v>40850</c:v>
                </c:pt>
                <c:pt idx="8266">
                  <c:v>40851</c:v>
                </c:pt>
                <c:pt idx="8267">
                  <c:v>40852</c:v>
                </c:pt>
                <c:pt idx="8268">
                  <c:v>40853</c:v>
                </c:pt>
                <c:pt idx="8269">
                  <c:v>40854</c:v>
                </c:pt>
                <c:pt idx="8270">
                  <c:v>40855</c:v>
                </c:pt>
                <c:pt idx="8271">
                  <c:v>40856</c:v>
                </c:pt>
                <c:pt idx="8272">
                  <c:v>40857</c:v>
                </c:pt>
                <c:pt idx="8273">
                  <c:v>40858</c:v>
                </c:pt>
                <c:pt idx="8274">
                  <c:v>40859</c:v>
                </c:pt>
                <c:pt idx="8275">
                  <c:v>40860</c:v>
                </c:pt>
                <c:pt idx="8276">
                  <c:v>40861</c:v>
                </c:pt>
                <c:pt idx="8277">
                  <c:v>40862</c:v>
                </c:pt>
                <c:pt idx="8278">
                  <c:v>40863</c:v>
                </c:pt>
                <c:pt idx="8279">
                  <c:v>40864</c:v>
                </c:pt>
                <c:pt idx="8280">
                  <c:v>40865</c:v>
                </c:pt>
                <c:pt idx="8281">
                  <c:v>40866</c:v>
                </c:pt>
                <c:pt idx="8282">
                  <c:v>40867</c:v>
                </c:pt>
                <c:pt idx="8283">
                  <c:v>40868</c:v>
                </c:pt>
                <c:pt idx="8284">
                  <c:v>40869</c:v>
                </c:pt>
                <c:pt idx="8285">
                  <c:v>40870</c:v>
                </c:pt>
                <c:pt idx="8286">
                  <c:v>40871</c:v>
                </c:pt>
                <c:pt idx="8287">
                  <c:v>40872</c:v>
                </c:pt>
                <c:pt idx="8288">
                  <c:v>40873</c:v>
                </c:pt>
                <c:pt idx="8289">
                  <c:v>40874</c:v>
                </c:pt>
                <c:pt idx="8290">
                  <c:v>40875</c:v>
                </c:pt>
                <c:pt idx="8291">
                  <c:v>40876</c:v>
                </c:pt>
                <c:pt idx="8292">
                  <c:v>40877</c:v>
                </c:pt>
                <c:pt idx="8293">
                  <c:v>40878</c:v>
                </c:pt>
                <c:pt idx="8294">
                  <c:v>40879</c:v>
                </c:pt>
                <c:pt idx="8295">
                  <c:v>40880</c:v>
                </c:pt>
                <c:pt idx="8296">
                  <c:v>40881</c:v>
                </c:pt>
                <c:pt idx="8297">
                  <c:v>40882</c:v>
                </c:pt>
                <c:pt idx="8298">
                  <c:v>40883</c:v>
                </c:pt>
                <c:pt idx="8299">
                  <c:v>40884</c:v>
                </c:pt>
                <c:pt idx="8300">
                  <c:v>40885</c:v>
                </c:pt>
                <c:pt idx="8301">
                  <c:v>40886</c:v>
                </c:pt>
                <c:pt idx="8302">
                  <c:v>40887</c:v>
                </c:pt>
                <c:pt idx="8303">
                  <c:v>40888</c:v>
                </c:pt>
                <c:pt idx="8304">
                  <c:v>40889</c:v>
                </c:pt>
                <c:pt idx="8305">
                  <c:v>40890</c:v>
                </c:pt>
                <c:pt idx="8306">
                  <c:v>40891</c:v>
                </c:pt>
                <c:pt idx="8307">
                  <c:v>40892</c:v>
                </c:pt>
                <c:pt idx="8308">
                  <c:v>40893</c:v>
                </c:pt>
                <c:pt idx="8309">
                  <c:v>40894</c:v>
                </c:pt>
                <c:pt idx="8310">
                  <c:v>40895</c:v>
                </c:pt>
                <c:pt idx="8311">
                  <c:v>40896</c:v>
                </c:pt>
                <c:pt idx="8312">
                  <c:v>40897</c:v>
                </c:pt>
                <c:pt idx="8313">
                  <c:v>40898</c:v>
                </c:pt>
                <c:pt idx="8314">
                  <c:v>40899</c:v>
                </c:pt>
                <c:pt idx="8315">
                  <c:v>40900</c:v>
                </c:pt>
                <c:pt idx="8316">
                  <c:v>40901</c:v>
                </c:pt>
                <c:pt idx="8317">
                  <c:v>40902</c:v>
                </c:pt>
                <c:pt idx="8318">
                  <c:v>40903</c:v>
                </c:pt>
                <c:pt idx="8319">
                  <c:v>40904</c:v>
                </c:pt>
                <c:pt idx="8320">
                  <c:v>40905</c:v>
                </c:pt>
                <c:pt idx="8321">
                  <c:v>40906</c:v>
                </c:pt>
                <c:pt idx="8322">
                  <c:v>40907</c:v>
                </c:pt>
                <c:pt idx="8323">
                  <c:v>40908</c:v>
                </c:pt>
                <c:pt idx="8324">
                  <c:v>40909</c:v>
                </c:pt>
                <c:pt idx="8325">
                  <c:v>40910</c:v>
                </c:pt>
                <c:pt idx="8326">
                  <c:v>40911</c:v>
                </c:pt>
                <c:pt idx="8327">
                  <c:v>40912</c:v>
                </c:pt>
                <c:pt idx="8328">
                  <c:v>40913</c:v>
                </c:pt>
                <c:pt idx="8329">
                  <c:v>40914</c:v>
                </c:pt>
                <c:pt idx="8330">
                  <c:v>40915</c:v>
                </c:pt>
                <c:pt idx="8331">
                  <c:v>40916</c:v>
                </c:pt>
                <c:pt idx="8332">
                  <c:v>40917</c:v>
                </c:pt>
                <c:pt idx="8333">
                  <c:v>40918</c:v>
                </c:pt>
                <c:pt idx="8334">
                  <c:v>40919</c:v>
                </c:pt>
                <c:pt idx="8335">
                  <c:v>40920</c:v>
                </c:pt>
                <c:pt idx="8336">
                  <c:v>40921</c:v>
                </c:pt>
                <c:pt idx="8337">
                  <c:v>40922</c:v>
                </c:pt>
                <c:pt idx="8338">
                  <c:v>40923</c:v>
                </c:pt>
                <c:pt idx="8339">
                  <c:v>40924</c:v>
                </c:pt>
                <c:pt idx="8340">
                  <c:v>40925</c:v>
                </c:pt>
                <c:pt idx="8341">
                  <c:v>40926</c:v>
                </c:pt>
                <c:pt idx="8342">
                  <c:v>40927</c:v>
                </c:pt>
                <c:pt idx="8343">
                  <c:v>40928</c:v>
                </c:pt>
                <c:pt idx="8344">
                  <c:v>40929</c:v>
                </c:pt>
                <c:pt idx="8345">
                  <c:v>40930</c:v>
                </c:pt>
                <c:pt idx="8346">
                  <c:v>40931</c:v>
                </c:pt>
                <c:pt idx="8347">
                  <c:v>40932</c:v>
                </c:pt>
                <c:pt idx="8348">
                  <c:v>40933</c:v>
                </c:pt>
                <c:pt idx="8349">
                  <c:v>40934</c:v>
                </c:pt>
                <c:pt idx="8350">
                  <c:v>40935</c:v>
                </c:pt>
                <c:pt idx="8351">
                  <c:v>40936</c:v>
                </c:pt>
                <c:pt idx="8352">
                  <c:v>40937</c:v>
                </c:pt>
                <c:pt idx="8353">
                  <c:v>40938</c:v>
                </c:pt>
                <c:pt idx="8354">
                  <c:v>40939</c:v>
                </c:pt>
                <c:pt idx="8355">
                  <c:v>40940</c:v>
                </c:pt>
                <c:pt idx="8356">
                  <c:v>40941</c:v>
                </c:pt>
                <c:pt idx="8357">
                  <c:v>40942</c:v>
                </c:pt>
                <c:pt idx="8358">
                  <c:v>40943</c:v>
                </c:pt>
                <c:pt idx="8359">
                  <c:v>40944</c:v>
                </c:pt>
                <c:pt idx="8360">
                  <c:v>40945</c:v>
                </c:pt>
                <c:pt idx="8361">
                  <c:v>40946</c:v>
                </c:pt>
                <c:pt idx="8362">
                  <c:v>40947</c:v>
                </c:pt>
                <c:pt idx="8363">
                  <c:v>40948</c:v>
                </c:pt>
                <c:pt idx="8364">
                  <c:v>40949</c:v>
                </c:pt>
                <c:pt idx="8365">
                  <c:v>40950</c:v>
                </c:pt>
                <c:pt idx="8366">
                  <c:v>40951</c:v>
                </c:pt>
                <c:pt idx="8367">
                  <c:v>40952</c:v>
                </c:pt>
                <c:pt idx="8368">
                  <c:v>40953</c:v>
                </c:pt>
                <c:pt idx="8369">
                  <c:v>40954</c:v>
                </c:pt>
                <c:pt idx="8370">
                  <c:v>40955</c:v>
                </c:pt>
                <c:pt idx="8371">
                  <c:v>40956</c:v>
                </c:pt>
                <c:pt idx="8372">
                  <c:v>40957</c:v>
                </c:pt>
                <c:pt idx="8373">
                  <c:v>40958</c:v>
                </c:pt>
                <c:pt idx="8374">
                  <c:v>40959</c:v>
                </c:pt>
                <c:pt idx="8375">
                  <c:v>40960</c:v>
                </c:pt>
                <c:pt idx="8376">
                  <c:v>40961</c:v>
                </c:pt>
                <c:pt idx="8377">
                  <c:v>40962</c:v>
                </c:pt>
                <c:pt idx="8378">
                  <c:v>40963</c:v>
                </c:pt>
                <c:pt idx="8379">
                  <c:v>40964</c:v>
                </c:pt>
                <c:pt idx="8380">
                  <c:v>40965</c:v>
                </c:pt>
                <c:pt idx="8381">
                  <c:v>40966</c:v>
                </c:pt>
                <c:pt idx="8382">
                  <c:v>40967</c:v>
                </c:pt>
                <c:pt idx="8383">
                  <c:v>40968</c:v>
                </c:pt>
                <c:pt idx="8384">
                  <c:v>40969</c:v>
                </c:pt>
                <c:pt idx="8385">
                  <c:v>40970</c:v>
                </c:pt>
                <c:pt idx="8386">
                  <c:v>40971</c:v>
                </c:pt>
                <c:pt idx="8387">
                  <c:v>40972</c:v>
                </c:pt>
                <c:pt idx="8388">
                  <c:v>40973</c:v>
                </c:pt>
                <c:pt idx="8389">
                  <c:v>40974</c:v>
                </c:pt>
                <c:pt idx="8390">
                  <c:v>40975</c:v>
                </c:pt>
                <c:pt idx="8391">
                  <c:v>40976</c:v>
                </c:pt>
                <c:pt idx="8392">
                  <c:v>40977</c:v>
                </c:pt>
                <c:pt idx="8393">
                  <c:v>40978</c:v>
                </c:pt>
                <c:pt idx="8394">
                  <c:v>40979</c:v>
                </c:pt>
                <c:pt idx="8395">
                  <c:v>40980</c:v>
                </c:pt>
                <c:pt idx="8396">
                  <c:v>40981</c:v>
                </c:pt>
                <c:pt idx="8397">
                  <c:v>40982</c:v>
                </c:pt>
                <c:pt idx="8398">
                  <c:v>40983</c:v>
                </c:pt>
                <c:pt idx="8399">
                  <c:v>40984</c:v>
                </c:pt>
                <c:pt idx="8400">
                  <c:v>40985</c:v>
                </c:pt>
                <c:pt idx="8401">
                  <c:v>40986</c:v>
                </c:pt>
                <c:pt idx="8402">
                  <c:v>40987</c:v>
                </c:pt>
                <c:pt idx="8403">
                  <c:v>40988</c:v>
                </c:pt>
                <c:pt idx="8404">
                  <c:v>40989</c:v>
                </c:pt>
                <c:pt idx="8405">
                  <c:v>40990</c:v>
                </c:pt>
                <c:pt idx="8406">
                  <c:v>40991</c:v>
                </c:pt>
                <c:pt idx="8407">
                  <c:v>40992</c:v>
                </c:pt>
                <c:pt idx="8408">
                  <c:v>40993</c:v>
                </c:pt>
                <c:pt idx="8409">
                  <c:v>40994</c:v>
                </c:pt>
                <c:pt idx="8410">
                  <c:v>40995</c:v>
                </c:pt>
                <c:pt idx="8411">
                  <c:v>40996</c:v>
                </c:pt>
                <c:pt idx="8412">
                  <c:v>40997</c:v>
                </c:pt>
                <c:pt idx="8413">
                  <c:v>40998</c:v>
                </c:pt>
                <c:pt idx="8414">
                  <c:v>40999</c:v>
                </c:pt>
                <c:pt idx="8415">
                  <c:v>41000</c:v>
                </c:pt>
                <c:pt idx="8416">
                  <c:v>41001</c:v>
                </c:pt>
                <c:pt idx="8417">
                  <c:v>41002</c:v>
                </c:pt>
                <c:pt idx="8418">
                  <c:v>41003</c:v>
                </c:pt>
                <c:pt idx="8419">
                  <c:v>41004</c:v>
                </c:pt>
                <c:pt idx="8420">
                  <c:v>41005</c:v>
                </c:pt>
                <c:pt idx="8421">
                  <c:v>41006</c:v>
                </c:pt>
                <c:pt idx="8422">
                  <c:v>41007</c:v>
                </c:pt>
                <c:pt idx="8423">
                  <c:v>41008</c:v>
                </c:pt>
                <c:pt idx="8424">
                  <c:v>41009</c:v>
                </c:pt>
                <c:pt idx="8425">
                  <c:v>41010</c:v>
                </c:pt>
                <c:pt idx="8426">
                  <c:v>41011</c:v>
                </c:pt>
                <c:pt idx="8427">
                  <c:v>41012</c:v>
                </c:pt>
                <c:pt idx="8428">
                  <c:v>41013</c:v>
                </c:pt>
                <c:pt idx="8429">
                  <c:v>41014</c:v>
                </c:pt>
                <c:pt idx="8430">
                  <c:v>41015</c:v>
                </c:pt>
                <c:pt idx="8431">
                  <c:v>41016</c:v>
                </c:pt>
                <c:pt idx="8432">
                  <c:v>41017</c:v>
                </c:pt>
                <c:pt idx="8433">
                  <c:v>41018</c:v>
                </c:pt>
                <c:pt idx="8434">
                  <c:v>41019</c:v>
                </c:pt>
                <c:pt idx="8435">
                  <c:v>41020</c:v>
                </c:pt>
                <c:pt idx="8436">
                  <c:v>41021</c:v>
                </c:pt>
                <c:pt idx="8437">
                  <c:v>41022</c:v>
                </c:pt>
                <c:pt idx="8438">
                  <c:v>41023</c:v>
                </c:pt>
                <c:pt idx="8439">
                  <c:v>41024</c:v>
                </c:pt>
                <c:pt idx="8440">
                  <c:v>41025</c:v>
                </c:pt>
                <c:pt idx="8441">
                  <c:v>41026</c:v>
                </c:pt>
                <c:pt idx="8442">
                  <c:v>41027</c:v>
                </c:pt>
                <c:pt idx="8443">
                  <c:v>41028</c:v>
                </c:pt>
                <c:pt idx="8444">
                  <c:v>41029</c:v>
                </c:pt>
                <c:pt idx="8445">
                  <c:v>41030</c:v>
                </c:pt>
                <c:pt idx="8446">
                  <c:v>41031</c:v>
                </c:pt>
                <c:pt idx="8447">
                  <c:v>41032</c:v>
                </c:pt>
                <c:pt idx="8448">
                  <c:v>41033</c:v>
                </c:pt>
                <c:pt idx="8449">
                  <c:v>41034</c:v>
                </c:pt>
                <c:pt idx="8450">
                  <c:v>41035</c:v>
                </c:pt>
                <c:pt idx="8451">
                  <c:v>41036</c:v>
                </c:pt>
                <c:pt idx="8452">
                  <c:v>41037</c:v>
                </c:pt>
                <c:pt idx="8453">
                  <c:v>41038</c:v>
                </c:pt>
                <c:pt idx="8454">
                  <c:v>41039</c:v>
                </c:pt>
                <c:pt idx="8455">
                  <c:v>41040</c:v>
                </c:pt>
                <c:pt idx="8456">
                  <c:v>41041</c:v>
                </c:pt>
                <c:pt idx="8457">
                  <c:v>41042</c:v>
                </c:pt>
                <c:pt idx="8458">
                  <c:v>41043</c:v>
                </c:pt>
                <c:pt idx="8459">
                  <c:v>41044</c:v>
                </c:pt>
                <c:pt idx="8460">
                  <c:v>41045</c:v>
                </c:pt>
                <c:pt idx="8461">
                  <c:v>41046</c:v>
                </c:pt>
                <c:pt idx="8462">
                  <c:v>41047</c:v>
                </c:pt>
                <c:pt idx="8463">
                  <c:v>41048</c:v>
                </c:pt>
                <c:pt idx="8464">
                  <c:v>41049</c:v>
                </c:pt>
                <c:pt idx="8465">
                  <c:v>41050</c:v>
                </c:pt>
                <c:pt idx="8466">
                  <c:v>41051</c:v>
                </c:pt>
                <c:pt idx="8467">
                  <c:v>41052</c:v>
                </c:pt>
                <c:pt idx="8468">
                  <c:v>41053</c:v>
                </c:pt>
                <c:pt idx="8469">
                  <c:v>41054</c:v>
                </c:pt>
                <c:pt idx="8470">
                  <c:v>41055</c:v>
                </c:pt>
                <c:pt idx="8471">
                  <c:v>41056</c:v>
                </c:pt>
                <c:pt idx="8472">
                  <c:v>41057</c:v>
                </c:pt>
                <c:pt idx="8473">
                  <c:v>41058</c:v>
                </c:pt>
                <c:pt idx="8474">
                  <c:v>41059</c:v>
                </c:pt>
                <c:pt idx="8475">
                  <c:v>41060</c:v>
                </c:pt>
                <c:pt idx="8476">
                  <c:v>41061</c:v>
                </c:pt>
                <c:pt idx="8477">
                  <c:v>41062</c:v>
                </c:pt>
                <c:pt idx="8478">
                  <c:v>41063</c:v>
                </c:pt>
                <c:pt idx="8479">
                  <c:v>41064</c:v>
                </c:pt>
                <c:pt idx="8480">
                  <c:v>41065</c:v>
                </c:pt>
                <c:pt idx="8481">
                  <c:v>41066</c:v>
                </c:pt>
                <c:pt idx="8482">
                  <c:v>41067</c:v>
                </c:pt>
                <c:pt idx="8483">
                  <c:v>41068</c:v>
                </c:pt>
                <c:pt idx="8484">
                  <c:v>41069</c:v>
                </c:pt>
                <c:pt idx="8485">
                  <c:v>41070</c:v>
                </c:pt>
                <c:pt idx="8486">
                  <c:v>41071</c:v>
                </c:pt>
                <c:pt idx="8487">
                  <c:v>41072</c:v>
                </c:pt>
                <c:pt idx="8488">
                  <c:v>41073</c:v>
                </c:pt>
                <c:pt idx="8489">
                  <c:v>41074</c:v>
                </c:pt>
                <c:pt idx="8490">
                  <c:v>41075</c:v>
                </c:pt>
                <c:pt idx="8491">
                  <c:v>41076</c:v>
                </c:pt>
                <c:pt idx="8492">
                  <c:v>41077</c:v>
                </c:pt>
                <c:pt idx="8493">
                  <c:v>41078</c:v>
                </c:pt>
                <c:pt idx="8494">
                  <c:v>41079</c:v>
                </c:pt>
                <c:pt idx="8495">
                  <c:v>41080</c:v>
                </c:pt>
                <c:pt idx="8496">
                  <c:v>41081</c:v>
                </c:pt>
                <c:pt idx="8497">
                  <c:v>41082</c:v>
                </c:pt>
                <c:pt idx="8498">
                  <c:v>41083</c:v>
                </c:pt>
                <c:pt idx="8499">
                  <c:v>41084</c:v>
                </c:pt>
                <c:pt idx="8500">
                  <c:v>41085</c:v>
                </c:pt>
                <c:pt idx="8501">
                  <c:v>41086</c:v>
                </c:pt>
                <c:pt idx="8502">
                  <c:v>41087</c:v>
                </c:pt>
                <c:pt idx="8503">
                  <c:v>41088</c:v>
                </c:pt>
                <c:pt idx="8504">
                  <c:v>41089</c:v>
                </c:pt>
                <c:pt idx="8505">
                  <c:v>41090</c:v>
                </c:pt>
                <c:pt idx="8506">
                  <c:v>41091</c:v>
                </c:pt>
                <c:pt idx="8507">
                  <c:v>41092</c:v>
                </c:pt>
                <c:pt idx="8508">
                  <c:v>41093</c:v>
                </c:pt>
                <c:pt idx="8509">
                  <c:v>41094</c:v>
                </c:pt>
                <c:pt idx="8510">
                  <c:v>41095</c:v>
                </c:pt>
                <c:pt idx="8511">
                  <c:v>41096</c:v>
                </c:pt>
                <c:pt idx="8512">
                  <c:v>41097</c:v>
                </c:pt>
                <c:pt idx="8513">
                  <c:v>41098</c:v>
                </c:pt>
                <c:pt idx="8514">
                  <c:v>41099</c:v>
                </c:pt>
                <c:pt idx="8515">
                  <c:v>41100</c:v>
                </c:pt>
                <c:pt idx="8516">
                  <c:v>41101</c:v>
                </c:pt>
                <c:pt idx="8517">
                  <c:v>41102</c:v>
                </c:pt>
                <c:pt idx="8518">
                  <c:v>41103</c:v>
                </c:pt>
                <c:pt idx="8519">
                  <c:v>41104</c:v>
                </c:pt>
                <c:pt idx="8520">
                  <c:v>41105</c:v>
                </c:pt>
                <c:pt idx="8521">
                  <c:v>41106</c:v>
                </c:pt>
                <c:pt idx="8522">
                  <c:v>41107</c:v>
                </c:pt>
                <c:pt idx="8523">
                  <c:v>41108</c:v>
                </c:pt>
                <c:pt idx="8524">
                  <c:v>41109</c:v>
                </c:pt>
                <c:pt idx="8525">
                  <c:v>41110</c:v>
                </c:pt>
                <c:pt idx="8526">
                  <c:v>41111</c:v>
                </c:pt>
                <c:pt idx="8527">
                  <c:v>41112</c:v>
                </c:pt>
                <c:pt idx="8528">
                  <c:v>41113</c:v>
                </c:pt>
                <c:pt idx="8529">
                  <c:v>41114</c:v>
                </c:pt>
                <c:pt idx="8530">
                  <c:v>41115</c:v>
                </c:pt>
                <c:pt idx="8531">
                  <c:v>41116</c:v>
                </c:pt>
                <c:pt idx="8532">
                  <c:v>41117</c:v>
                </c:pt>
                <c:pt idx="8533">
                  <c:v>41118</c:v>
                </c:pt>
                <c:pt idx="8534">
                  <c:v>41119</c:v>
                </c:pt>
                <c:pt idx="8535">
                  <c:v>41120</c:v>
                </c:pt>
                <c:pt idx="8536">
                  <c:v>41121</c:v>
                </c:pt>
                <c:pt idx="8537">
                  <c:v>41122</c:v>
                </c:pt>
                <c:pt idx="8538">
                  <c:v>41123</c:v>
                </c:pt>
                <c:pt idx="8539">
                  <c:v>41124</c:v>
                </c:pt>
                <c:pt idx="8540">
                  <c:v>41125</c:v>
                </c:pt>
                <c:pt idx="8541">
                  <c:v>41126</c:v>
                </c:pt>
                <c:pt idx="8542">
                  <c:v>41127</c:v>
                </c:pt>
                <c:pt idx="8543">
                  <c:v>41128</c:v>
                </c:pt>
                <c:pt idx="8544">
                  <c:v>41129</c:v>
                </c:pt>
                <c:pt idx="8545">
                  <c:v>41130</c:v>
                </c:pt>
                <c:pt idx="8546">
                  <c:v>41131</c:v>
                </c:pt>
                <c:pt idx="8547">
                  <c:v>41132</c:v>
                </c:pt>
                <c:pt idx="8548">
                  <c:v>41133</c:v>
                </c:pt>
                <c:pt idx="8549">
                  <c:v>41134</c:v>
                </c:pt>
                <c:pt idx="8550">
                  <c:v>41135</c:v>
                </c:pt>
                <c:pt idx="8551">
                  <c:v>41136</c:v>
                </c:pt>
                <c:pt idx="8552">
                  <c:v>41137</c:v>
                </c:pt>
                <c:pt idx="8553">
                  <c:v>41138</c:v>
                </c:pt>
                <c:pt idx="8554">
                  <c:v>41139</c:v>
                </c:pt>
                <c:pt idx="8555">
                  <c:v>41140</c:v>
                </c:pt>
                <c:pt idx="8556">
                  <c:v>41141</c:v>
                </c:pt>
                <c:pt idx="8557">
                  <c:v>41142</c:v>
                </c:pt>
                <c:pt idx="8558">
                  <c:v>41143</c:v>
                </c:pt>
                <c:pt idx="8559">
                  <c:v>41144</c:v>
                </c:pt>
                <c:pt idx="8560">
                  <c:v>41145</c:v>
                </c:pt>
                <c:pt idx="8561">
                  <c:v>41146</c:v>
                </c:pt>
                <c:pt idx="8562">
                  <c:v>41147</c:v>
                </c:pt>
                <c:pt idx="8563">
                  <c:v>41148</c:v>
                </c:pt>
                <c:pt idx="8564">
                  <c:v>41149</c:v>
                </c:pt>
                <c:pt idx="8565">
                  <c:v>41150</c:v>
                </c:pt>
                <c:pt idx="8566">
                  <c:v>41151</c:v>
                </c:pt>
                <c:pt idx="8567">
                  <c:v>41152</c:v>
                </c:pt>
                <c:pt idx="8568">
                  <c:v>41153</c:v>
                </c:pt>
                <c:pt idx="8569">
                  <c:v>41154</c:v>
                </c:pt>
                <c:pt idx="8570">
                  <c:v>41155</c:v>
                </c:pt>
                <c:pt idx="8571">
                  <c:v>41156</c:v>
                </c:pt>
                <c:pt idx="8572">
                  <c:v>41157</c:v>
                </c:pt>
                <c:pt idx="8573">
                  <c:v>41158</c:v>
                </c:pt>
                <c:pt idx="8574">
                  <c:v>41159</c:v>
                </c:pt>
                <c:pt idx="8575">
                  <c:v>41160</c:v>
                </c:pt>
                <c:pt idx="8576">
                  <c:v>41161</c:v>
                </c:pt>
                <c:pt idx="8577">
                  <c:v>41162</c:v>
                </c:pt>
                <c:pt idx="8578">
                  <c:v>41163</c:v>
                </c:pt>
                <c:pt idx="8579">
                  <c:v>41164</c:v>
                </c:pt>
                <c:pt idx="8580">
                  <c:v>41165</c:v>
                </c:pt>
                <c:pt idx="8581">
                  <c:v>41166</c:v>
                </c:pt>
                <c:pt idx="8582">
                  <c:v>41167</c:v>
                </c:pt>
                <c:pt idx="8583">
                  <c:v>41168</c:v>
                </c:pt>
                <c:pt idx="8584">
                  <c:v>41169</c:v>
                </c:pt>
                <c:pt idx="8585">
                  <c:v>41170</c:v>
                </c:pt>
                <c:pt idx="8586">
                  <c:v>41171</c:v>
                </c:pt>
                <c:pt idx="8587">
                  <c:v>41172</c:v>
                </c:pt>
                <c:pt idx="8588">
                  <c:v>41173</c:v>
                </c:pt>
                <c:pt idx="8589">
                  <c:v>41174</c:v>
                </c:pt>
                <c:pt idx="8590">
                  <c:v>41175</c:v>
                </c:pt>
                <c:pt idx="8591">
                  <c:v>41176</c:v>
                </c:pt>
                <c:pt idx="8592">
                  <c:v>41177</c:v>
                </c:pt>
                <c:pt idx="8593">
                  <c:v>41178</c:v>
                </c:pt>
                <c:pt idx="8594">
                  <c:v>41179</c:v>
                </c:pt>
                <c:pt idx="8595">
                  <c:v>41180</c:v>
                </c:pt>
                <c:pt idx="8596">
                  <c:v>41181</c:v>
                </c:pt>
                <c:pt idx="8597">
                  <c:v>41182</c:v>
                </c:pt>
                <c:pt idx="8598">
                  <c:v>41183</c:v>
                </c:pt>
                <c:pt idx="8599">
                  <c:v>41184</c:v>
                </c:pt>
                <c:pt idx="8600">
                  <c:v>41185</c:v>
                </c:pt>
                <c:pt idx="8601">
                  <c:v>41186</c:v>
                </c:pt>
                <c:pt idx="8602">
                  <c:v>41187</c:v>
                </c:pt>
                <c:pt idx="8603">
                  <c:v>41188</c:v>
                </c:pt>
                <c:pt idx="8604">
                  <c:v>41189</c:v>
                </c:pt>
                <c:pt idx="8605">
                  <c:v>41190</c:v>
                </c:pt>
                <c:pt idx="8606">
                  <c:v>41191</c:v>
                </c:pt>
                <c:pt idx="8607">
                  <c:v>41192</c:v>
                </c:pt>
                <c:pt idx="8608">
                  <c:v>41193</c:v>
                </c:pt>
                <c:pt idx="8609">
                  <c:v>41194</c:v>
                </c:pt>
                <c:pt idx="8610">
                  <c:v>41195</c:v>
                </c:pt>
                <c:pt idx="8611">
                  <c:v>41196</c:v>
                </c:pt>
                <c:pt idx="8612">
                  <c:v>41197</c:v>
                </c:pt>
                <c:pt idx="8613">
                  <c:v>41198</c:v>
                </c:pt>
                <c:pt idx="8614">
                  <c:v>41199</c:v>
                </c:pt>
                <c:pt idx="8615">
                  <c:v>41200</c:v>
                </c:pt>
                <c:pt idx="8616">
                  <c:v>41201</c:v>
                </c:pt>
                <c:pt idx="8617">
                  <c:v>41202</c:v>
                </c:pt>
                <c:pt idx="8618">
                  <c:v>41203</c:v>
                </c:pt>
                <c:pt idx="8619">
                  <c:v>41204</c:v>
                </c:pt>
                <c:pt idx="8620">
                  <c:v>41205</c:v>
                </c:pt>
                <c:pt idx="8621">
                  <c:v>41206</c:v>
                </c:pt>
                <c:pt idx="8622">
                  <c:v>41207</c:v>
                </c:pt>
                <c:pt idx="8623">
                  <c:v>41208</c:v>
                </c:pt>
                <c:pt idx="8624">
                  <c:v>41209</c:v>
                </c:pt>
                <c:pt idx="8625">
                  <c:v>41210</c:v>
                </c:pt>
                <c:pt idx="8626">
                  <c:v>41211</c:v>
                </c:pt>
                <c:pt idx="8627">
                  <c:v>41212</c:v>
                </c:pt>
                <c:pt idx="8628">
                  <c:v>41213</c:v>
                </c:pt>
                <c:pt idx="8629">
                  <c:v>41214</c:v>
                </c:pt>
                <c:pt idx="8630">
                  <c:v>41215</c:v>
                </c:pt>
                <c:pt idx="8631">
                  <c:v>41216</c:v>
                </c:pt>
                <c:pt idx="8632">
                  <c:v>41217</c:v>
                </c:pt>
                <c:pt idx="8633">
                  <c:v>41218</c:v>
                </c:pt>
                <c:pt idx="8634">
                  <c:v>41219</c:v>
                </c:pt>
                <c:pt idx="8635">
                  <c:v>41220</c:v>
                </c:pt>
                <c:pt idx="8636">
                  <c:v>41221</c:v>
                </c:pt>
                <c:pt idx="8637">
                  <c:v>41222</c:v>
                </c:pt>
                <c:pt idx="8638">
                  <c:v>41223</c:v>
                </c:pt>
                <c:pt idx="8639">
                  <c:v>41224</c:v>
                </c:pt>
                <c:pt idx="8640">
                  <c:v>41225</c:v>
                </c:pt>
                <c:pt idx="8641">
                  <c:v>41226</c:v>
                </c:pt>
                <c:pt idx="8642">
                  <c:v>41227</c:v>
                </c:pt>
                <c:pt idx="8643">
                  <c:v>41228</c:v>
                </c:pt>
                <c:pt idx="8644">
                  <c:v>41229</c:v>
                </c:pt>
                <c:pt idx="8645">
                  <c:v>41230</c:v>
                </c:pt>
                <c:pt idx="8646">
                  <c:v>41231</c:v>
                </c:pt>
                <c:pt idx="8647">
                  <c:v>41232</c:v>
                </c:pt>
                <c:pt idx="8648">
                  <c:v>41233</c:v>
                </c:pt>
                <c:pt idx="8649">
                  <c:v>41234</c:v>
                </c:pt>
                <c:pt idx="8650">
                  <c:v>41235</c:v>
                </c:pt>
                <c:pt idx="8651">
                  <c:v>41236</c:v>
                </c:pt>
                <c:pt idx="8652">
                  <c:v>41237</c:v>
                </c:pt>
                <c:pt idx="8653">
                  <c:v>41238</c:v>
                </c:pt>
                <c:pt idx="8654">
                  <c:v>41239</c:v>
                </c:pt>
                <c:pt idx="8655">
                  <c:v>41240</c:v>
                </c:pt>
                <c:pt idx="8656">
                  <c:v>41241</c:v>
                </c:pt>
                <c:pt idx="8657">
                  <c:v>41242</c:v>
                </c:pt>
                <c:pt idx="8658">
                  <c:v>41243</c:v>
                </c:pt>
                <c:pt idx="8659">
                  <c:v>41244</c:v>
                </c:pt>
                <c:pt idx="8660">
                  <c:v>41245</c:v>
                </c:pt>
                <c:pt idx="8661">
                  <c:v>41246</c:v>
                </c:pt>
                <c:pt idx="8662">
                  <c:v>41247</c:v>
                </c:pt>
                <c:pt idx="8663">
                  <c:v>41248</c:v>
                </c:pt>
                <c:pt idx="8664">
                  <c:v>41249</c:v>
                </c:pt>
                <c:pt idx="8665">
                  <c:v>41250</c:v>
                </c:pt>
                <c:pt idx="8666">
                  <c:v>41251</c:v>
                </c:pt>
                <c:pt idx="8667">
                  <c:v>41252</c:v>
                </c:pt>
                <c:pt idx="8668">
                  <c:v>41253</c:v>
                </c:pt>
                <c:pt idx="8669">
                  <c:v>41254</c:v>
                </c:pt>
                <c:pt idx="8670">
                  <c:v>41255</c:v>
                </c:pt>
                <c:pt idx="8671">
                  <c:v>41256</c:v>
                </c:pt>
                <c:pt idx="8672">
                  <c:v>41257</c:v>
                </c:pt>
                <c:pt idx="8673">
                  <c:v>41258</c:v>
                </c:pt>
                <c:pt idx="8674">
                  <c:v>41259</c:v>
                </c:pt>
                <c:pt idx="8675">
                  <c:v>41260</c:v>
                </c:pt>
                <c:pt idx="8676">
                  <c:v>41261</c:v>
                </c:pt>
                <c:pt idx="8677">
                  <c:v>41262</c:v>
                </c:pt>
                <c:pt idx="8678">
                  <c:v>41263</c:v>
                </c:pt>
                <c:pt idx="8679">
                  <c:v>41264</c:v>
                </c:pt>
                <c:pt idx="8680">
                  <c:v>41265</c:v>
                </c:pt>
                <c:pt idx="8681">
                  <c:v>41266</c:v>
                </c:pt>
                <c:pt idx="8682">
                  <c:v>41267</c:v>
                </c:pt>
                <c:pt idx="8683">
                  <c:v>41268</c:v>
                </c:pt>
                <c:pt idx="8684">
                  <c:v>41269</c:v>
                </c:pt>
                <c:pt idx="8685">
                  <c:v>41270</c:v>
                </c:pt>
                <c:pt idx="8686">
                  <c:v>41271</c:v>
                </c:pt>
                <c:pt idx="8687">
                  <c:v>41272</c:v>
                </c:pt>
                <c:pt idx="8688">
                  <c:v>41273</c:v>
                </c:pt>
                <c:pt idx="8689">
                  <c:v>41274</c:v>
                </c:pt>
                <c:pt idx="8690">
                  <c:v>41275</c:v>
                </c:pt>
                <c:pt idx="8691">
                  <c:v>41276</c:v>
                </c:pt>
                <c:pt idx="8692">
                  <c:v>41277</c:v>
                </c:pt>
                <c:pt idx="8693">
                  <c:v>41278</c:v>
                </c:pt>
                <c:pt idx="8694">
                  <c:v>41279</c:v>
                </c:pt>
                <c:pt idx="8695">
                  <c:v>41280</c:v>
                </c:pt>
                <c:pt idx="8696">
                  <c:v>41281</c:v>
                </c:pt>
                <c:pt idx="8697">
                  <c:v>41282</c:v>
                </c:pt>
                <c:pt idx="8698">
                  <c:v>41283</c:v>
                </c:pt>
                <c:pt idx="8699">
                  <c:v>41284</c:v>
                </c:pt>
                <c:pt idx="8700">
                  <c:v>41285</c:v>
                </c:pt>
                <c:pt idx="8701">
                  <c:v>41286</c:v>
                </c:pt>
                <c:pt idx="8702">
                  <c:v>41287</c:v>
                </c:pt>
                <c:pt idx="8703">
                  <c:v>41288</c:v>
                </c:pt>
                <c:pt idx="8704">
                  <c:v>41289</c:v>
                </c:pt>
                <c:pt idx="8705">
                  <c:v>41290</c:v>
                </c:pt>
                <c:pt idx="8706">
                  <c:v>41291</c:v>
                </c:pt>
                <c:pt idx="8707">
                  <c:v>41292</c:v>
                </c:pt>
                <c:pt idx="8708">
                  <c:v>41293</c:v>
                </c:pt>
                <c:pt idx="8709">
                  <c:v>41294</c:v>
                </c:pt>
                <c:pt idx="8710">
                  <c:v>41295</c:v>
                </c:pt>
                <c:pt idx="8711">
                  <c:v>41296</c:v>
                </c:pt>
                <c:pt idx="8712">
                  <c:v>41297</c:v>
                </c:pt>
                <c:pt idx="8713">
                  <c:v>41298</c:v>
                </c:pt>
                <c:pt idx="8714">
                  <c:v>41299</c:v>
                </c:pt>
                <c:pt idx="8715">
                  <c:v>41300</c:v>
                </c:pt>
                <c:pt idx="8716">
                  <c:v>41301</c:v>
                </c:pt>
                <c:pt idx="8717">
                  <c:v>41302</c:v>
                </c:pt>
                <c:pt idx="8718">
                  <c:v>41303</c:v>
                </c:pt>
                <c:pt idx="8719">
                  <c:v>41304</c:v>
                </c:pt>
                <c:pt idx="8720">
                  <c:v>41305</c:v>
                </c:pt>
                <c:pt idx="8721">
                  <c:v>41306</c:v>
                </c:pt>
                <c:pt idx="8722">
                  <c:v>41307</c:v>
                </c:pt>
                <c:pt idx="8723">
                  <c:v>41308</c:v>
                </c:pt>
                <c:pt idx="8724">
                  <c:v>41309</c:v>
                </c:pt>
                <c:pt idx="8725">
                  <c:v>41310</c:v>
                </c:pt>
                <c:pt idx="8726">
                  <c:v>41311</c:v>
                </c:pt>
                <c:pt idx="8727">
                  <c:v>41312</c:v>
                </c:pt>
                <c:pt idx="8728">
                  <c:v>41313</c:v>
                </c:pt>
                <c:pt idx="8729">
                  <c:v>41314</c:v>
                </c:pt>
                <c:pt idx="8730">
                  <c:v>41315</c:v>
                </c:pt>
                <c:pt idx="8731">
                  <c:v>41316</c:v>
                </c:pt>
                <c:pt idx="8732">
                  <c:v>41317</c:v>
                </c:pt>
                <c:pt idx="8733">
                  <c:v>41318</c:v>
                </c:pt>
                <c:pt idx="8734">
                  <c:v>41319</c:v>
                </c:pt>
                <c:pt idx="8735">
                  <c:v>41320</c:v>
                </c:pt>
                <c:pt idx="8736">
                  <c:v>41321</c:v>
                </c:pt>
                <c:pt idx="8737">
                  <c:v>41322</c:v>
                </c:pt>
                <c:pt idx="8738">
                  <c:v>41323</c:v>
                </c:pt>
                <c:pt idx="8739">
                  <c:v>41324</c:v>
                </c:pt>
                <c:pt idx="8740">
                  <c:v>41325</c:v>
                </c:pt>
                <c:pt idx="8741">
                  <c:v>41326</c:v>
                </c:pt>
                <c:pt idx="8742">
                  <c:v>41327</c:v>
                </c:pt>
                <c:pt idx="8743">
                  <c:v>41328</c:v>
                </c:pt>
                <c:pt idx="8744">
                  <c:v>41329</c:v>
                </c:pt>
                <c:pt idx="8745">
                  <c:v>41330</c:v>
                </c:pt>
                <c:pt idx="8746">
                  <c:v>41331</c:v>
                </c:pt>
                <c:pt idx="8747">
                  <c:v>41332</c:v>
                </c:pt>
                <c:pt idx="8748">
                  <c:v>41333</c:v>
                </c:pt>
                <c:pt idx="8749">
                  <c:v>41334</c:v>
                </c:pt>
                <c:pt idx="8750">
                  <c:v>41335</c:v>
                </c:pt>
                <c:pt idx="8751">
                  <c:v>41336</c:v>
                </c:pt>
                <c:pt idx="8752">
                  <c:v>41337</c:v>
                </c:pt>
                <c:pt idx="8753">
                  <c:v>41338</c:v>
                </c:pt>
                <c:pt idx="8754">
                  <c:v>41339</c:v>
                </c:pt>
                <c:pt idx="8755">
                  <c:v>41340</c:v>
                </c:pt>
                <c:pt idx="8756">
                  <c:v>41341</c:v>
                </c:pt>
                <c:pt idx="8757">
                  <c:v>41342</c:v>
                </c:pt>
                <c:pt idx="8758">
                  <c:v>41343</c:v>
                </c:pt>
                <c:pt idx="8759">
                  <c:v>41344</c:v>
                </c:pt>
                <c:pt idx="8760">
                  <c:v>41345</c:v>
                </c:pt>
                <c:pt idx="8761">
                  <c:v>41346</c:v>
                </c:pt>
                <c:pt idx="8762">
                  <c:v>41347</c:v>
                </c:pt>
                <c:pt idx="8763">
                  <c:v>41348</c:v>
                </c:pt>
                <c:pt idx="8764">
                  <c:v>41349</c:v>
                </c:pt>
                <c:pt idx="8765">
                  <c:v>41350</c:v>
                </c:pt>
                <c:pt idx="8766">
                  <c:v>41351</c:v>
                </c:pt>
                <c:pt idx="8767">
                  <c:v>41352</c:v>
                </c:pt>
                <c:pt idx="8768">
                  <c:v>41353</c:v>
                </c:pt>
                <c:pt idx="8769">
                  <c:v>41354</c:v>
                </c:pt>
                <c:pt idx="8770">
                  <c:v>41355</c:v>
                </c:pt>
                <c:pt idx="8771">
                  <c:v>41356</c:v>
                </c:pt>
                <c:pt idx="8772">
                  <c:v>41357</c:v>
                </c:pt>
                <c:pt idx="8773">
                  <c:v>41358</c:v>
                </c:pt>
                <c:pt idx="8774">
                  <c:v>41359</c:v>
                </c:pt>
                <c:pt idx="8775">
                  <c:v>41360</c:v>
                </c:pt>
                <c:pt idx="8776">
                  <c:v>41361</c:v>
                </c:pt>
                <c:pt idx="8777">
                  <c:v>41362</c:v>
                </c:pt>
                <c:pt idx="8778">
                  <c:v>41363</c:v>
                </c:pt>
                <c:pt idx="8779">
                  <c:v>41364</c:v>
                </c:pt>
                <c:pt idx="8780">
                  <c:v>41365</c:v>
                </c:pt>
                <c:pt idx="8781">
                  <c:v>41366</c:v>
                </c:pt>
                <c:pt idx="8782">
                  <c:v>41367</c:v>
                </c:pt>
                <c:pt idx="8783">
                  <c:v>41368</c:v>
                </c:pt>
                <c:pt idx="8784">
                  <c:v>41369</c:v>
                </c:pt>
                <c:pt idx="8785">
                  <c:v>41370</c:v>
                </c:pt>
                <c:pt idx="8786">
                  <c:v>41371</c:v>
                </c:pt>
                <c:pt idx="8787">
                  <c:v>41372</c:v>
                </c:pt>
                <c:pt idx="8788">
                  <c:v>41373</c:v>
                </c:pt>
                <c:pt idx="8789">
                  <c:v>41374</c:v>
                </c:pt>
                <c:pt idx="8790">
                  <c:v>41375</c:v>
                </c:pt>
                <c:pt idx="8791">
                  <c:v>41376</c:v>
                </c:pt>
                <c:pt idx="8792">
                  <c:v>41377</c:v>
                </c:pt>
                <c:pt idx="8793">
                  <c:v>41378</c:v>
                </c:pt>
                <c:pt idx="8794">
                  <c:v>41379</c:v>
                </c:pt>
                <c:pt idx="8795">
                  <c:v>41380</c:v>
                </c:pt>
                <c:pt idx="8796">
                  <c:v>41381</c:v>
                </c:pt>
                <c:pt idx="8797">
                  <c:v>41382</c:v>
                </c:pt>
                <c:pt idx="8798">
                  <c:v>41383</c:v>
                </c:pt>
                <c:pt idx="8799">
                  <c:v>41384</c:v>
                </c:pt>
                <c:pt idx="8800">
                  <c:v>41385</c:v>
                </c:pt>
                <c:pt idx="8801">
                  <c:v>41386</c:v>
                </c:pt>
                <c:pt idx="8802">
                  <c:v>41387</c:v>
                </c:pt>
                <c:pt idx="8803">
                  <c:v>41388</c:v>
                </c:pt>
                <c:pt idx="8804">
                  <c:v>41389</c:v>
                </c:pt>
                <c:pt idx="8805">
                  <c:v>41390</c:v>
                </c:pt>
                <c:pt idx="8806">
                  <c:v>41391</c:v>
                </c:pt>
                <c:pt idx="8807">
                  <c:v>41392</c:v>
                </c:pt>
                <c:pt idx="8808">
                  <c:v>41393</c:v>
                </c:pt>
                <c:pt idx="8809">
                  <c:v>41394</c:v>
                </c:pt>
                <c:pt idx="8810">
                  <c:v>41395</c:v>
                </c:pt>
                <c:pt idx="8811">
                  <c:v>41396</c:v>
                </c:pt>
                <c:pt idx="8812">
                  <c:v>41397</c:v>
                </c:pt>
                <c:pt idx="8813">
                  <c:v>41398</c:v>
                </c:pt>
                <c:pt idx="8814">
                  <c:v>41399</c:v>
                </c:pt>
                <c:pt idx="8815">
                  <c:v>41400</c:v>
                </c:pt>
                <c:pt idx="8816">
                  <c:v>41401</c:v>
                </c:pt>
                <c:pt idx="8817">
                  <c:v>41402</c:v>
                </c:pt>
                <c:pt idx="8818">
                  <c:v>41403</c:v>
                </c:pt>
                <c:pt idx="8819">
                  <c:v>41404</c:v>
                </c:pt>
                <c:pt idx="8820">
                  <c:v>41405</c:v>
                </c:pt>
                <c:pt idx="8821">
                  <c:v>41406</c:v>
                </c:pt>
                <c:pt idx="8822">
                  <c:v>41407</c:v>
                </c:pt>
                <c:pt idx="8823">
                  <c:v>41408</c:v>
                </c:pt>
                <c:pt idx="8824">
                  <c:v>41409</c:v>
                </c:pt>
                <c:pt idx="8825">
                  <c:v>41410</c:v>
                </c:pt>
                <c:pt idx="8826">
                  <c:v>41411</c:v>
                </c:pt>
                <c:pt idx="8827">
                  <c:v>41412</c:v>
                </c:pt>
                <c:pt idx="8828">
                  <c:v>41413</c:v>
                </c:pt>
                <c:pt idx="8829">
                  <c:v>41414</c:v>
                </c:pt>
                <c:pt idx="8830">
                  <c:v>41415</c:v>
                </c:pt>
                <c:pt idx="8831">
                  <c:v>41416</c:v>
                </c:pt>
                <c:pt idx="8832">
                  <c:v>41417</c:v>
                </c:pt>
                <c:pt idx="8833">
                  <c:v>41418</c:v>
                </c:pt>
                <c:pt idx="8834">
                  <c:v>41419</c:v>
                </c:pt>
                <c:pt idx="8835">
                  <c:v>41420</c:v>
                </c:pt>
                <c:pt idx="8836">
                  <c:v>41421</c:v>
                </c:pt>
                <c:pt idx="8837">
                  <c:v>41422</c:v>
                </c:pt>
                <c:pt idx="8838">
                  <c:v>41423</c:v>
                </c:pt>
                <c:pt idx="8839">
                  <c:v>41424</c:v>
                </c:pt>
                <c:pt idx="8840">
                  <c:v>41425</c:v>
                </c:pt>
                <c:pt idx="8841">
                  <c:v>41426</c:v>
                </c:pt>
                <c:pt idx="8842">
                  <c:v>41427</c:v>
                </c:pt>
                <c:pt idx="8843">
                  <c:v>41428</c:v>
                </c:pt>
                <c:pt idx="8844">
                  <c:v>41429</c:v>
                </c:pt>
                <c:pt idx="8845">
                  <c:v>41430</c:v>
                </c:pt>
                <c:pt idx="8846">
                  <c:v>41431</c:v>
                </c:pt>
                <c:pt idx="8847">
                  <c:v>41432</c:v>
                </c:pt>
                <c:pt idx="8848">
                  <c:v>41433</c:v>
                </c:pt>
                <c:pt idx="8849">
                  <c:v>41434</c:v>
                </c:pt>
                <c:pt idx="8850">
                  <c:v>41435</c:v>
                </c:pt>
                <c:pt idx="8851">
                  <c:v>41436</c:v>
                </c:pt>
                <c:pt idx="8852">
                  <c:v>41437</c:v>
                </c:pt>
                <c:pt idx="8853">
                  <c:v>41438</c:v>
                </c:pt>
                <c:pt idx="8854">
                  <c:v>41439</c:v>
                </c:pt>
                <c:pt idx="8855">
                  <c:v>41440</c:v>
                </c:pt>
                <c:pt idx="8856">
                  <c:v>41441</c:v>
                </c:pt>
                <c:pt idx="8857">
                  <c:v>41442</c:v>
                </c:pt>
                <c:pt idx="8858">
                  <c:v>41443</c:v>
                </c:pt>
                <c:pt idx="8859">
                  <c:v>41444</c:v>
                </c:pt>
                <c:pt idx="8860">
                  <c:v>41445</c:v>
                </c:pt>
                <c:pt idx="8861">
                  <c:v>41446</c:v>
                </c:pt>
                <c:pt idx="8862">
                  <c:v>41447</c:v>
                </c:pt>
                <c:pt idx="8863">
                  <c:v>41448</c:v>
                </c:pt>
                <c:pt idx="8864">
                  <c:v>41449</c:v>
                </c:pt>
                <c:pt idx="8865">
                  <c:v>41450</c:v>
                </c:pt>
                <c:pt idx="8866">
                  <c:v>41451</c:v>
                </c:pt>
                <c:pt idx="8867">
                  <c:v>41452</c:v>
                </c:pt>
                <c:pt idx="8868">
                  <c:v>41453</c:v>
                </c:pt>
                <c:pt idx="8869">
                  <c:v>41454</c:v>
                </c:pt>
                <c:pt idx="8870">
                  <c:v>41455</c:v>
                </c:pt>
                <c:pt idx="8871">
                  <c:v>41456</c:v>
                </c:pt>
                <c:pt idx="8872">
                  <c:v>41457</c:v>
                </c:pt>
                <c:pt idx="8873">
                  <c:v>41458</c:v>
                </c:pt>
                <c:pt idx="8874">
                  <c:v>41459</c:v>
                </c:pt>
                <c:pt idx="8875">
                  <c:v>41460</c:v>
                </c:pt>
                <c:pt idx="8876">
                  <c:v>41461</c:v>
                </c:pt>
                <c:pt idx="8877">
                  <c:v>41462</c:v>
                </c:pt>
                <c:pt idx="8878">
                  <c:v>41463</c:v>
                </c:pt>
                <c:pt idx="8879">
                  <c:v>41464</c:v>
                </c:pt>
                <c:pt idx="8880">
                  <c:v>41465</c:v>
                </c:pt>
                <c:pt idx="8881">
                  <c:v>41466</c:v>
                </c:pt>
                <c:pt idx="8882">
                  <c:v>41467</c:v>
                </c:pt>
                <c:pt idx="8883">
                  <c:v>41468</c:v>
                </c:pt>
                <c:pt idx="8884">
                  <c:v>41469</c:v>
                </c:pt>
                <c:pt idx="8885">
                  <c:v>41470</c:v>
                </c:pt>
                <c:pt idx="8886">
                  <c:v>41471</c:v>
                </c:pt>
                <c:pt idx="8887">
                  <c:v>41472</c:v>
                </c:pt>
                <c:pt idx="8888">
                  <c:v>41473</c:v>
                </c:pt>
                <c:pt idx="8889">
                  <c:v>41474</c:v>
                </c:pt>
                <c:pt idx="8890">
                  <c:v>41475</c:v>
                </c:pt>
                <c:pt idx="8891">
                  <c:v>41476</c:v>
                </c:pt>
                <c:pt idx="8892">
                  <c:v>41477</c:v>
                </c:pt>
                <c:pt idx="8893">
                  <c:v>41478</c:v>
                </c:pt>
                <c:pt idx="8894">
                  <c:v>41479</c:v>
                </c:pt>
                <c:pt idx="8895">
                  <c:v>41480</c:v>
                </c:pt>
                <c:pt idx="8896">
                  <c:v>41481</c:v>
                </c:pt>
                <c:pt idx="8897">
                  <c:v>41482</c:v>
                </c:pt>
                <c:pt idx="8898">
                  <c:v>41483</c:v>
                </c:pt>
                <c:pt idx="8899">
                  <c:v>41484</c:v>
                </c:pt>
                <c:pt idx="8900">
                  <c:v>41485</c:v>
                </c:pt>
                <c:pt idx="8901">
                  <c:v>41486</c:v>
                </c:pt>
                <c:pt idx="8902">
                  <c:v>41487</c:v>
                </c:pt>
                <c:pt idx="8903">
                  <c:v>41488</c:v>
                </c:pt>
                <c:pt idx="8904">
                  <c:v>41489</c:v>
                </c:pt>
                <c:pt idx="8905">
                  <c:v>41490</c:v>
                </c:pt>
                <c:pt idx="8906">
                  <c:v>41491</c:v>
                </c:pt>
                <c:pt idx="8907">
                  <c:v>41492</c:v>
                </c:pt>
                <c:pt idx="8908">
                  <c:v>41493</c:v>
                </c:pt>
                <c:pt idx="8909">
                  <c:v>41494</c:v>
                </c:pt>
                <c:pt idx="8910">
                  <c:v>41495</c:v>
                </c:pt>
                <c:pt idx="8911">
                  <c:v>41496</c:v>
                </c:pt>
                <c:pt idx="8912">
                  <c:v>41497</c:v>
                </c:pt>
                <c:pt idx="8913">
                  <c:v>41498</c:v>
                </c:pt>
                <c:pt idx="8914">
                  <c:v>41499</c:v>
                </c:pt>
                <c:pt idx="8915">
                  <c:v>41500</c:v>
                </c:pt>
                <c:pt idx="8916">
                  <c:v>41501</c:v>
                </c:pt>
                <c:pt idx="8917">
                  <c:v>41502</c:v>
                </c:pt>
                <c:pt idx="8918">
                  <c:v>41503</c:v>
                </c:pt>
                <c:pt idx="8919">
                  <c:v>41504</c:v>
                </c:pt>
                <c:pt idx="8920">
                  <c:v>41505</c:v>
                </c:pt>
                <c:pt idx="8921">
                  <c:v>41506</c:v>
                </c:pt>
                <c:pt idx="8922">
                  <c:v>41507</c:v>
                </c:pt>
                <c:pt idx="8923">
                  <c:v>41508</c:v>
                </c:pt>
                <c:pt idx="8924">
                  <c:v>41509</c:v>
                </c:pt>
                <c:pt idx="8925">
                  <c:v>41510</c:v>
                </c:pt>
                <c:pt idx="8926">
                  <c:v>41511</c:v>
                </c:pt>
                <c:pt idx="8927">
                  <c:v>41512</c:v>
                </c:pt>
                <c:pt idx="8928">
                  <c:v>41513</c:v>
                </c:pt>
                <c:pt idx="8929">
                  <c:v>41514</c:v>
                </c:pt>
                <c:pt idx="8930">
                  <c:v>41515</c:v>
                </c:pt>
                <c:pt idx="8931">
                  <c:v>41516</c:v>
                </c:pt>
                <c:pt idx="8932">
                  <c:v>41517</c:v>
                </c:pt>
                <c:pt idx="8933">
                  <c:v>41518</c:v>
                </c:pt>
                <c:pt idx="8934">
                  <c:v>41519</c:v>
                </c:pt>
                <c:pt idx="8935">
                  <c:v>41520</c:v>
                </c:pt>
                <c:pt idx="8936">
                  <c:v>41521</c:v>
                </c:pt>
                <c:pt idx="8937">
                  <c:v>41522</c:v>
                </c:pt>
                <c:pt idx="8938">
                  <c:v>41523</c:v>
                </c:pt>
                <c:pt idx="8939">
                  <c:v>41524</c:v>
                </c:pt>
                <c:pt idx="8940">
                  <c:v>41525</c:v>
                </c:pt>
                <c:pt idx="8941">
                  <c:v>41526</c:v>
                </c:pt>
                <c:pt idx="8942">
                  <c:v>41527</c:v>
                </c:pt>
                <c:pt idx="8943">
                  <c:v>41528</c:v>
                </c:pt>
                <c:pt idx="8944">
                  <c:v>41529</c:v>
                </c:pt>
                <c:pt idx="8945">
                  <c:v>41530</c:v>
                </c:pt>
                <c:pt idx="8946">
                  <c:v>41531</c:v>
                </c:pt>
                <c:pt idx="8947">
                  <c:v>41532</c:v>
                </c:pt>
                <c:pt idx="8948">
                  <c:v>41533</c:v>
                </c:pt>
                <c:pt idx="8949">
                  <c:v>41534</c:v>
                </c:pt>
                <c:pt idx="8950">
                  <c:v>41535</c:v>
                </c:pt>
                <c:pt idx="8951">
                  <c:v>41536</c:v>
                </c:pt>
                <c:pt idx="8952">
                  <c:v>41537</c:v>
                </c:pt>
                <c:pt idx="8953">
                  <c:v>41538</c:v>
                </c:pt>
                <c:pt idx="8954">
                  <c:v>41539</c:v>
                </c:pt>
                <c:pt idx="8955">
                  <c:v>41540</c:v>
                </c:pt>
                <c:pt idx="8956">
                  <c:v>41541</c:v>
                </c:pt>
                <c:pt idx="8957">
                  <c:v>41542</c:v>
                </c:pt>
                <c:pt idx="8958">
                  <c:v>41543</c:v>
                </c:pt>
                <c:pt idx="8959">
                  <c:v>41544</c:v>
                </c:pt>
                <c:pt idx="8960">
                  <c:v>41545</c:v>
                </c:pt>
                <c:pt idx="8961">
                  <c:v>41546</c:v>
                </c:pt>
                <c:pt idx="8962">
                  <c:v>41547</c:v>
                </c:pt>
                <c:pt idx="8963">
                  <c:v>41548</c:v>
                </c:pt>
                <c:pt idx="8964">
                  <c:v>41549</c:v>
                </c:pt>
                <c:pt idx="8965">
                  <c:v>41550</c:v>
                </c:pt>
                <c:pt idx="8966">
                  <c:v>41551</c:v>
                </c:pt>
                <c:pt idx="8967">
                  <c:v>41552</c:v>
                </c:pt>
                <c:pt idx="8968">
                  <c:v>41553</c:v>
                </c:pt>
                <c:pt idx="8969">
                  <c:v>41554</c:v>
                </c:pt>
                <c:pt idx="8970">
                  <c:v>41555</c:v>
                </c:pt>
                <c:pt idx="8971">
                  <c:v>41556</c:v>
                </c:pt>
                <c:pt idx="8972">
                  <c:v>41557</c:v>
                </c:pt>
                <c:pt idx="8973">
                  <c:v>41558</c:v>
                </c:pt>
                <c:pt idx="8974">
                  <c:v>41559</c:v>
                </c:pt>
                <c:pt idx="8975">
                  <c:v>41560</c:v>
                </c:pt>
                <c:pt idx="8976">
                  <c:v>41561</c:v>
                </c:pt>
                <c:pt idx="8977">
                  <c:v>41562</c:v>
                </c:pt>
                <c:pt idx="8978">
                  <c:v>41563</c:v>
                </c:pt>
                <c:pt idx="8979">
                  <c:v>41564</c:v>
                </c:pt>
                <c:pt idx="8980">
                  <c:v>41565</c:v>
                </c:pt>
                <c:pt idx="8981">
                  <c:v>41566</c:v>
                </c:pt>
                <c:pt idx="8982">
                  <c:v>41567</c:v>
                </c:pt>
                <c:pt idx="8983">
                  <c:v>41568</c:v>
                </c:pt>
                <c:pt idx="8984">
                  <c:v>41569</c:v>
                </c:pt>
                <c:pt idx="8985">
                  <c:v>41570</c:v>
                </c:pt>
                <c:pt idx="8986">
                  <c:v>41571</c:v>
                </c:pt>
                <c:pt idx="8987">
                  <c:v>41572</c:v>
                </c:pt>
                <c:pt idx="8988">
                  <c:v>41573</c:v>
                </c:pt>
                <c:pt idx="8989">
                  <c:v>41574</c:v>
                </c:pt>
                <c:pt idx="8990">
                  <c:v>41575</c:v>
                </c:pt>
                <c:pt idx="8991">
                  <c:v>41576</c:v>
                </c:pt>
                <c:pt idx="8992">
                  <c:v>41577</c:v>
                </c:pt>
                <c:pt idx="8993">
                  <c:v>41578</c:v>
                </c:pt>
                <c:pt idx="8994">
                  <c:v>41579</c:v>
                </c:pt>
                <c:pt idx="8995">
                  <c:v>41580</c:v>
                </c:pt>
                <c:pt idx="8996">
                  <c:v>41581</c:v>
                </c:pt>
                <c:pt idx="8997">
                  <c:v>41582</c:v>
                </c:pt>
                <c:pt idx="8998">
                  <c:v>41583</c:v>
                </c:pt>
                <c:pt idx="8999">
                  <c:v>41584</c:v>
                </c:pt>
                <c:pt idx="9000">
                  <c:v>41585</c:v>
                </c:pt>
                <c:pt idx="9001">
                  <c:v>41586</c:v>
                </c:pt>
                <c:pt idx="9002">
                  <c:v>41587</c:v>
                </c:pt>
                <c:pt idx="9003">
                  <c:v>41588</c:v>
                </c:pt>
                <c:pt idx="9004">
                  <c:v>41589</c:v>
                </c:pt>
                <c:pt idx="9005">
                  <c:v>41590</c:v>
                </c:pt>
                <c:pt idx="9006">
                  <c:v>41591</c:v>
                </c:pt>
                <c:pt idx="9007">
                  <c:v>41592</c:v>
                </c:pt>
                <c:pt idx="9008">
                  <c:v>41593</c:v>
                </c:pt>
                <c:pt idx="9009">
                  <c:v>41594</c:v>
                </c:pt>
                <c:pt idx="9010">
                  <c:v>41595</c:v>
                </c:pt>
                <c:pt idx="9011">
                  <c:v>41596</c:v>
                </c:pt>
                <c:pt idx="9012">
                  <c:v>41597</c:v>
                </c:pt>
                <c:pt idx="9013">
                  <c:v>41598</c:v>
                </c:pt>
                <c:pt idx="9014">
                  <c:v>41599</c:v>
                </c:pt>
                <c:pt idx="9015">
                  <c:v>41600</c:v>
                </c:pt>
                <c:pt idx="9016">
                  <c:v>41601</c:v>
                </c:pt>
                <c:pt idx="9017">
                  <c:v>41602</c:v>
                </c:pt>
                <c:pt idx="9018">
                  <c:v>41603</c:v>
                </c:pt>
                <c:pt idx="9019">
                  <c:v>41604</c:v>
                </c:pt>
                <c:pt idx="9020">
                  <c:v>41605</c:v>
                </c:pt>
                <c:pt idx="9021">
                  <c:v>41606</c:v>
                </c:pt>
                <c:pt idx="9022">
                  <c:v>41607</c:v>
                </c:pt>
                <c:pt idx="9023">
                  <c:v>41608</c:v>
                </c:pt>
                <c:pt idx="9024">
                  <c:v>41609</c:v>
                </c:pt>
                <c:pt idx="9025">
                  <c:v>41610</c:v>
                </c:pt>
                <c:pt idx="9026">
                  <c:v>41611</c:v>
                </c:pt>
                <c:pt idx="9027">
                  <c:v>41612</c:v>
                </c:pt>
                <c:pt idx="9028">
                  <c:v>41613</c:v>
                </c:pt>
                <c:pt idx="9029">
                  <c:v>41614</c:v>
                </c:pt>
                <c:pt idx="9030">
                  <c:v>41615</c:v>
                </c:pt>
                <c:pt idx="9031">
                  <c:v>41616</c:v>
                </c:pt>
                <c:pt idx="9032">
                  <c:v>41617</c:v>
                </c:pt>
                <c:pt idx="9033">
                  <c:v>41618</c:v>
                </c:pt>
                <c:pt idx="9034">
                  <c:v>41619</c:v>
                </c:pt>
                <c:pt idx="9035">
                  <c:v>41620</c:v>
                </c:pt>
                <c:pt idx="9036">
                  <c:v>41621</c:v>
                </c:pt>
                <c:pt idx="9037">
                  <c:v>41622</c:v>
                </c:pt>
                <c:pt idx="9038">
                  <c:v>41623</c:v>
                </c:pt>
                <c:pt idx="9039">
                  <c:v>41624</c:v>
                </c:pt>
                <c:pt idx="9040">
                  <c:v>41625</c:v>
                </c:pt>
                <c:pt idx="9041">
                  <c:v>41626</c:v>
                </c:pt>
                <c:pt idx="9042">
                  <c:v>41627</c:v>
                </c:pt>
                <c:pt idx="9043">
                  <c:v>41628</c:v>
                </c:pt>
                <c:pt idx="9044">
                  <c:v>41629</c:v>
                </c:pt>
                <c:pt idx="9045">
                  <c:v>41630</c:v>
                </c:pt>
                <c:pt idx="9046">
                  <c:v>41631</c:v>
                </c:pt>
                <c:pt idx="9047">
                  <c:v>41632</c:v>
                </c:pt>
                <c:pt idx="9048">
                  <c:v>41633</c:v>
                </c:pt>
                <c:pt idx="9049">
                  <c:v>41634</c:v>
                </c:pt>
                <c:pt idx="9050">
                  <c:v>41635</c:v>
                </c:pt>
                <c:pt idx="9051">
                  <c:v>41636</c:v>
                </c:pt>
                <c:pt idx="9052">
                  <c:v>41637</c:v>
                </c:pt>
                <c:pt idx="9053">
                  <c:v>41638</c:v>
                </c:pt>
                <c:pt idx="9054">
                  <c:v>41639</c:v>
                </c:pt>
                <c:pt idx="9055">
                  <c:v>41640</c:v>
                </c:pt>
                <c:pt idx="9056">
                  <c:v>41641</c:v>
                </c:pt>
                <c:pt idx="9057">
                  <c:v>41642</c:v>
                </c:pt>
                <c:pt idx="9058">
                  <c:v>41643</c:v>
                </c:pt>
                <c:pt idx="9059">
                  <c:v>41644</c:v>
                </c:pt>
                <c:pt idx="9060">
                  <c:v>41645</c:v>
                </c:pt>
                <c:pt idx="9061">
                  <c:v>41646</c:v>
                </c:pt>
                <c:pt idx="9062">
                  <c:v>41647</c:v>
                </c:pt>
                <c:pt idx="9063">
                  <c:v>41648</c:v>
                </c:pt>
                <c:pt idx="9064">
                  <c:v>41649</c:v>
                </c:pt>
                <c:pt idx="9065">
                  <c:v>41650</c:v>
                </c:pt>
                <c:pt idx="9066">
                  <c:v>41651</c:v>
                </c:pt>
                <c:pt idx="9067">
                  <c:v>41652</c:v>
                </c:pt>
                <c:pt idx="9068">
                  <c:v>41653</c:v>
                </c:pt>
                <c:pt idx="9069">
                  <c:v>41654</c:v>
                </c:pt>
                <c:pt idx="9070">
                  <c:v>41655</c:v>
                </c:pt>
                <c:pt idx="9071">
                  <c:v>41656</c:v>
                </c:pt>
                <c:pt idx="9072">
                  <c:v>41657</c:v>
                </c:pt>
                <c:pt idx="9073">
                  <c:v>41658</c:v>
                </c:pt>
                <c:pt idx="9074">
                  <c:v>41659</c:v>
                </c:pt>
                <c:pt idx="9075">
                  <c:v>41660</c:v>
                </c:pt>
                <c:pt idx="9076">
                  <c:v>41661</c:v>
                </c:pt>
                <c:pt idx="9077">
                  <c:v>41662</c:v>
                </c:pt>
                <c:pt idx="9078">
                  <c:v>41663</c:v>
                </c:pt>
                <c:pt idx="9079">
                  <c:v>41664</c:v>
                </c:pt>
                <c:pt idx="9080">
                  <c:v>41665</c:v>
                </c:pt>
                <c:pt idx="9081">
                  <c:v>41666</c:v>
                </c:pt>
                <c:pt idx="9082">
                  <c:v>41667</c:v>
                </c:pt>
                <c:pt idx="9083">
                  <c:v>41668</c:v>
                </c:pt>
                <c:pt idx="9084">
                  <c:v>41669</c:v>
                </c:pt>
                <c:pt idx="9085">
                  <c:v>41670</c:v>
                </c:pt>
                <c:pt idx="9086">
                  <c:v>41671</c:v>
                </c:pt>
                <c:pt idx="9087">
                  <c:v>41672</c:v>
                </c:pt>
                <c:pt idx="9088">
                  <c:v>41673</c:v>
                </c:pt>
                <c:pt idx="9089">
                  <c:v>41674</c:v>
                </c:pt>
                <c:pt idx="9090">
                  <c:v>41675</c:v>
                </c:pt>
                <c:pt idx="9091">
                  <c:v>41676</c:v>
                </c:pt>
                <c:pt idx="9092">
                  <c:v>41677</c:v>
                </c:pt>
                <c:pt idx="9093">
                  <c:v>41678</c:v>
                </c:pt>
                <c:pt idx="9094">
                  <c:v>41679</c:v>
                </c:pt>
                <c:pt idx="9095">
                  <c:v>41680</c:v>
                </c:pt>
                <c:pt idx="9096">
                  <c:v>41681</c:v>
                </c:pt>
                <c:pt idx="9097">
                  <c:v>41682</c:v>
                </c:pt>
                <c:pt idx="9098">
                  <c:v>41683</c:v>
                </c:pt>
                <c:pt idx="9099">
                  <c:v>41684</c:v>
                </c:pt>
                <c:pt idx="9100">
                  <c:v>41685</c:v>
                </c:pt>
                <c:pt idx="9101">
                  <c:v>41686</c:v>
                </c:pt>
                <c:pt idx="9102">
                  <c:v>41687</c:v>
                </c:pt>
                <c:pt idx="9103">
                  <c:v>41688</c:v>
                </c:pt>
                <c:pt idx="9104">
                  <c:v>41689</c:v>
                </c:pt>
                <c:pt idx="9105">
                  <c:v>41690</c:v>
                </c:pt>
                <c:pt idx="9106">
                  <c:v>41691</c:v>
                </c:pt>
                <c:pt idx="9107">
                  <c:v>41692</c:v>
                </c:pt>
                <c:pt idx="9108">
                  <c:v>41693</c:v>
                </c:pt>
                <c:pt idx="9109">
                  <c:v>41694</c:v>
                </c:pt>
                <c:pt idx="9110">
                  <c:v>41695</c:v>
                </c:pt>
                <c:pt idx="9111">
                  <c:v>41696</c:v>
                </c:pt>
                <c:pt idx="9112">
                  <c:v>41697</c:v>
                </c:pt>
                <c:pt idx="9113">
                  <c:v>41698</c:v>
                </c:pt>
                <c:pt idx="9114">
                  <c:v>41699</c:v>
                </c:pt>
                <c:pt idx="9115">
                  <c:v>41700</c:v>
                </c:pt>
                <c:pt idx="9116">
                  <c:v>41701</c:v>
                </c:pt>
                <c:pt idx="9117">
                  <c:v>41702</c:v>
                </c:pt>
                <c:pt idx="9118">
                  <c:v>41703</c:v>
                </c:pt>
                <c:pt idx="9119">
                  <c:v>41704</c:v>
                </c:pt>
                <c:pt idx="9120">
                  <c:v>41705</c:v>
                </c:pt>
                <c:pt idx="9121">
                  <c:v>41706</c:v>
                </c:pt>
                <c:pt idx="9122">
                  <c:v>41707</c:v>
                </c:pt>
                <c:pt idx="9123">
                  <c:v>41708</c:v>
                </c:pt>
                <c:pt idx="9124">
                  <c:v>41709</c:v>
                </c:pt>
                <c:pt idx="9125">
                  <c:v>41710</c:v>
                </c:pt>
                <c:pt idx="9126">
                  <c:v>41711</c:v>
                </c:pt>
                <c:pt idx="9127">
                  <c:v>41712</c:v>
                </c:pt>
                <c:pt idx="9128">
                  <c:v>41713</c:v>
                </c:pt>
                <c:pt idx="9129">
                  <c:v>41714</c:v>
                </c:pt>
                <c:pt idx="9130">
                  <c:v>41715</c:v>
                </c:pt>
                <c:pt idx="9131">
                  <c:v>41716</c:v>
                </c:pt>
                <c:pt idx="9132">
                  <c:v>41717</c:v>
                </c:pt>
                <c:pt idx="9133">
                  <c:v>41718</c:v>
                </c:pt>
                <c:pt idx="9134">
                  <c:v>41719</c:v>
                </c:pt>
                <c:pt idx="9135">
                  <c:v>41720</c:v>
                </c:pt>
                <c:pt idx="9136">
                  <c:v>41721</c:v>
                </c:pt>
                <c:pt idx="9137">
                  <c:v>41722</c:v>
                </c:pt>
                <c:pt idx="9138">
                  <c:v>41723</c:v>
                </c:pt>
                <c:pt idx="9139">
                  <c:v>41724</c:v>
                </c:pt>
                <c:pt idx="9140">
                  <c:v>41725</c:v>
                </c:pt>
                <c:pt idx="9141">
                  <c:v>41726</c:v>
                </c:pt>
                <c:pt idx="9142">
                  <c:v>41727</c:v>
                </c:pt>
                <c:pt idx="9143">
                  <c:v>41728</c:v>
                </c:pt>
                <c:pt idx="9144">
                  <c:v>41729</c:v>
                </c:pt>
                <c:pt idx="9145">
                  <c:v>41730</c:v>
                </c:pt>
                <c:pt idx="9146">
                  <c:v>41731</c:v>
                </c:pt>
                <c:pt idx="9147">
                  <c:v>41732</c:v>
                </c:pt>
                <c:pt idx="9148">
                  <c:v>41733</c:v>
                </c:pt>
                <c:pt idx="9149">
                  <c:v>41734</c:v>
                </c:pt>
                <c:pt idx="9150">
                  <c:v>41735</c:v>
                </c:pt>
                <c:pt idx="9151">
                  <c:v>41736</c:v>
                </c:pt>
                <c:pt idx="9152">
                  <c:v>41737</c:v>
                </c:pt>
                <c:pt idx="9153">
                  <c:v>41738</c:v>
                </c:pt>
                <c:pt idx="9154">
                  <c:v>41739</c:v>
                </c:pt>
                <c:pt idx="9155">
                  <c:v>41740</c:v>
                </c:pt>
                <c:pt idx="9156">
                  <c:v>41741</c:v>
                </c:pt>
                <c:pt idx="9157">
                  <c:v>41742</c:v>
                </c:pt>
                <c:pt idx="9158">
                  <c:v>41743</c:v>
                </c:pt>
                <c:pt idx="9159">
                  <c:v>41744</c:v>
                </c:pt>
                <c:pt idx="9160">
                  <c:v>41745</c:v>
                </c:pt>
                <c:pt idx="9161">
                  <c:v>41746</c:v>
                </c:pt>
                <c:pt idx="9162">
                  <c:v>41747</c:v>
                </c:pt>
                <c:pt idx="9163">
                  <c:v>41748</c:v>
                </c:pt>
                <c:pt idx="9164">
                  <c:v>41749</c:v>
                </c:pt>
                <c:pt idx="9165">
                  <c:v>41750</c:v>
                </c:pt>
                <c:pt idx="9166">
                  <c:v>41751</c:v>
                </c:pt>
                <c:pt idx="9167">
                  <c:v>41752</c:v>
                </c:pt>
                <c:pt idx="9168">
                  <c:v>41753</c:v>
                </c:pt>
                <c:pt idx="9169">
                  <c:v>41754</c:v>
                </c:pt>
                <c:pt idx="9170">
                  <c:v>41755</c:v>
                </c:pt>
                <c:pt idx="9171">
                  <c:v>41756</c:v>
                </c:pt>
                <c:pt idx="9172">
                  <c:v>41757</c:v>
                </c:pt>
                <c:pt idx="9173">
                  <c:v>41758</c:v>
                </c:pt>
                <c:pt idx="9174">
                  <c:v>41759</c:v>
                </c:pt>
                <c:pt idx="9175">
                  <c:v>41760</c:v>
                </c:pt>
                <c:pt idx="9176">
                  <c:v>41761</c:v>
                </c:pt>
                <c:pt idx="9177">
                  <c:v>41762</c:v>
                </c:pt>
                <c:pt idx="9178">
                  <c:v>41763</c:v>
                </c:pt>
                <c:pt idx="9179">
                  <c:v>41764</c:v>
                </c:pt>
                <c:pt idx="9180">
                  <c:v>41765</c:v>
                </c:pt>
                <c:pt idx="9181">
                  <c:v>41766</c:v>
                </c:pt>
                <c:pt idx="9182">
                  <c:v>41767</c:v>
                </c:pt>
                <c:pt idx="9183">
                  <c:v>41768</c:v>
                </c:pt>
                <c:pt idx="9184">
                  <c:v>41769</c:v>
                </c:pt>
                <c:pt idx="9185">
                  <c:v>41770</c:v>
                </c:pt>
                <c:pt idx="9186">
                  <c:v>41771</c:v>
                </c:pt>
                <c:pt idx="9187">
                  <c:v>41772</c:v>
                </c:pt>
                <c:pt idx="9188">
                  <c:v>41773</c:v>
                </c:pt>
                <c:pt idx="9189">
                  <c:v>41774</c:v>
                </c:pt>
                <c:pt idx="9190">
                  <c:v>41775</c:v>
                </c:pt>
                <c:pt idx="9191">
                  <c:v>41776</c:v>
                </c:pt>
                <c:pt idx="9192">
                  <c:v>41777</c:v>
                </c:pt>
                <c:pt idx="9193">
                  <c:v>41778</c:v>
                </c:pt>
                <c:pt idx="9194">
                  <c:v>41779</c:v>
                </c:pt>
                <c:pt idx="9195">
                  <c:v>41780</c:v>
                </c:pt>
                <c:pt idx="9196">
                  <c:v>41781</c:v>
                </c:pt>
                <c:pt idx="9197">
                  <c:v>41782</c:v>
                </c:pt>
                <c:pt idx="9198">
                  <c:v>41783</c:v>
                </c:pt>
                <c:pt idx="9199">
                  <c:v>41784</c:v>
                </c:pt>
                <c:pt idx="9200">
                  <c:v>41785</c:v>
                </c:pt>
                <c:pt idx="9201">
                  <c:v>41786</c:v>
                </c:pt>
                <c:pt idx="9202">
                  <c:v>41787</c:v>
                </c:pt>
                <c:pt idx="9203">
                  <c:v>41788</c:v>
                </c:pt>
                <c:pt idx="9204">
                  <c:v>41789</c:v>
                </c:pt>
                <c:pt idx="9205">
                  <c:v>41790</c:v>
                </c:pt>
                <c:pt idx="9206">
                  <c:v>41791</c:v>
                </c:pt>
                <c:pt idx="9207">
                  <c:v>41792</c:v>
                </c:pt>
                <c:pt idx="9208">
                  <c:v>41793</c:v>
                </c:pt>
                <c:pt idx="9209">
                  <c:v>41794</c:v>
                </c:pt>
                <c:pt idx="9210">
                  <c:v>41795</c:v>
                </c:pt>
                <c:pt idx="9211">
                  <c:v>41796</c:v>
                </c:pt>
                <c:pt idx="9212">
                  <c:v>41797</c:v>
                </c:pt>
                <c:pt idx="9213">
                  <c:v>41798</c:v>
                </c:pt>
                <c:pt idx="9214">
                  <c:v>41799</c:v>
                </c:pt>
                <c:pt idx="9215">
                  <c:v>41800</c:v>
                </c:pt>
                <c:pt idx="9216">
                  <c:v>41801</c:v>
                </c:pt>
                <c:pt idx="9217">
                  <c:v>41802</c:v>
                </c:pt>
                <c:pt idx="9218">
                  <c:v>41803</c:v>
                </c:pt>
                <c:pt idx="9219">
                  <c:v>41804</c:v>
                </c:pt>
                <c:pt idx="9220">
                  <c:v>41805</c:v>
                </c:pt>
                <c:pt idx="9221">
                  <c:v>41806</c:v>
                </c:pt>
                <c:pt idx="9222">
                  <c:v>41807</c:v>
                </c:pt>
                <c:pt idx="9223">
                  <c:v>41808</c:v>
                </c:pt>
                <c:pt idx="9224">
                  <c:v>41809</c:v>
                </c:pt>
                <c:pt idx="9225">
                  <c:v>41810</c:v>
                </c:pt>
                <c:pt idx="9226">
                  <c:v>41811</c:v>
                </c:pt>
                <c:pt idx="9227">
                  <c:v>41812</c:v>
                </c:pt>
                <c:pt idx="9228">
                  <c:v>41813</c:v>
                </c:pt>
                <c:pt idx="9229">
                  <c:v>41814</c:v>
                </c:pt>
                <c:pt idx="9230">
                  <c:v>41815</c:v>
                </c:pt>
                <c:pt idx="9231">
                  <c:v>41816</c:v>
                </c:pt>
                <c:pt idx="9232">
                  <c:v>41817</c:v>
                </c:pt>
                <c:pt idx="9233">
                  <c:v>41818</c:v>
                </c:pt>
                <c:pt idx="9234">
                  <c:v>41819</c:v>
                </c:pt>
                <c:pt idx="9235">
                  <c:v>41820</c:v>
                </c:pt>
                <c:pt idx="9236">
                  <c:v>41821</c:v>
                </c:pt>
                <c:pt idx="9237">
                  <c:v>41822</c:v>
                </c:pt>
                <c:pt idx="9238">
                  <c:v>41823</c:v>
                </c:pt>
                <c:pt idx="9239">
                  <c:v>41824</c:v>
                </c:pt>
                <c:pt idx="9240">
                  <c:v>41825</c:v>
                </c:pt>
                <c:pt idx="9241">
                  <c:v>41826</c:v>
                </c:pt>
                <c:pt idx="9242">
                  <c:v>41827</c:v>
                </c:pt>
                <c:pt idx="9243">
                  <c:v>41828</c:v>
                </c:pt>
                <c:pt idx="9244">
                  <c:v>41829</c:v>
                </c:pt>
                <c:pt idx="9245">
                  <c:v>41830</c:v>
                </c:pt>
                <c:pt idx="9246">
                  <c:v>41831</c:v>
                </c:pt>
                <c:pt idx="9247">
                  <c:v>41832</c:v>
                </c:pt>
                <c:pt idx="9248">
                  <c:v>41833</c:v>
                </c:pt>
                <c:pt idx="9249">
                  <c:v>41834</c:v>
                </c:pt>
                <c:pt idx="9250">
                  <c:v>41835</c:v>
                </c:pt>
                <c:pt idx="9251">
                  <c:v>41836</c:v>
                </c:pt>
                <c:pt idx="9252">
                  <c:v>41837</c:v>
                </c:pt>
                <c:pt idx="9253">
                  <c:v>41838</c:v>
                </c:pt>
                <c:pt idx="9254">
                  <c:v>41839</c:v>
                </c:pt>
                <c:pt idx="9255">
                  <c:v>41840</c:v>
                </c:pt>
                <c:pt idx="9256">
                  <c:v>41841</c:v>
                </c:pt>
                <c:pt idx="9257">
                  <c:v>41842</c:v>
                </c:pt>
                <c:pt idx="9258">
                  <c:v>41843</c:v>
                </c:pt>
                <c:pt idx="9259">
                  <c:v>41844</c:v>
                </c:pt>
                <c:pt idx="9260">
                  <c:v>41845</c:v>
                </c:pt>
                <c:pt idx="9261">
                  <c:v>41846</c:v>
                </c:pt>
                <c:pt idx="9262">
                  <c:v>41847</c:v>
                </c:pt>
                <c:pt idx="9263">
                  <c:v>41848</c:v>
                </c:pt>
                <c:pt idx="9264">
                  <c:v>41849</c:v>
                </c:pt>
                <c:pt idx="9265">
                  <c:v>41850</c:v>
                </c:pt>
                <c:pt idx="9266">
                  <c:v>41851</c:v>
                </c:pt>
                <c:pt idx="9267">
                  <c:v>41852</c:v>
                </c:pt>
                <c:pt idx="9268">
                  <c:v>41853</c:v>
                </c:pt>
                <c:pt idx="9269">
                  <c:v>41854</c:v>
                </c:pt>
                <c:pt idx="9270">
                  <c:v>41855</c:v>
                </c:pt>
                <c:pt idx="9271">
                  <c:v>41856</c:v>
                </c:pt>
                <c:pt idx="9272">
                  <c:v>41857</c:v>
                </c:pt>
                <c:pt idx="9273">
                  <c:v>41858</c:v>
                </c:pt>
                <c:pt idx="9274">
                  <c:v>41859</c:v>
                </c:pt>
                <c:pt idx="9275">
                  <c:v>41860</c:v>
                </c:pt>
                <c:pt idx="9276">
                  <c:v>41861</c:v>
                </c:pt>
                <c:pt idx="9277">
                  <c:v>41862</c:v>
                </c:pt>
                <c:pt idx="9278">
                  <c:v>41863</c:v>
                </c:pt>
                <c:pt idx="9279">
                  <c:v>41864</c:v>
                </c:pt>
                <c:pt idx="9280">
                  <c:v>41865</c:v>
                </c:pt>
                <c:pt idx="9281">
                  <c:v>41866</c:v>
                </c:pt>
                <c:pt idx="9282">
                  <c:v>41867</c:v>
                </c:pt>
                <c:pt idx="9283">
                  <c:v>41868</c:v>
                </c:pt>
                <c:pt idx="9284">
                  <c:v>41869</c:v>
                </c:pt>
                <c:pt idx="9285">
                  <c:v>41870</c:v>
                </c:pt>
                <c:pt idx="9286">
                  <c:v>41871</c:v>
                </c:pt>
                <c:pt idx="9287">
                  <c:v>41872</c:v>
                </c:pt>
                <c:pt idx="9288">
                  <c:v>41873</c:v>
                </c:pt>
                <c:pt idx="9289">
                  <c:v>41874</c:v>
                </c:pt>
                <c:pt idx="9290">
                  <c:v>41875</c:v>
                </c:pt>
                <c:pt idx="9291">
                  <c:v>41876</c:v>
                </c:pt>
                <c:pt idx="9292">
                  <c:v>41877</c:v>
                </c:pt>
                <c:pt idx="9293">
                  <c:v>41878</c:v>
                </c:pt>
                <c:pt idx="9294">
                  <c:v>41879</c:v>
                </c:pt>
                <c:pt idx="9295">
                  <c:v>41880</c:v>
                </c:pt>
                <c:pt idx="9296">
                  <c:v>41881</c:v>
                </c:pt>
                <c:pt idx="9297">
                  <c:v>41882</c:v>
                </c:pt>
                <c:pt idx="9298">
                  <c:v>41883</c:v>
                </c:pt>
                <c:pt idx="9299">
                  <c:v>41884</c:v>
                </c:pt>
                <c:pt idx="9300">
                  <c:v>41885</c:v>
                </c:pt>
                <c:pt idx="9301">
                  <c:v>41886</c:v>
                </c:pt>
                <c:pt idx="9302">
                  <c:v>41887</c:v>
                </c:pt>
                <c:pt idx="9303">
                  <c:v>41888</c:v>
                </c:pt>
                <c:pt idx="9304">
                  <c:v>41889</c:v>
                </c:pt>
                <c:pt idx="9305">
                  <c:v>41890</c:v>
                </c:pt>
                <c:pt idx="9306">
                  <c:v>41891</c:v>
                </c:pt>
                <c:pt idx="9307">
                  <c:v>41892</c:v>
                </c:pt>
                <c:pt idx="9308">
                  <c:v>41893</c:v>
                </c:pt>
                <c:pt idx="9309">
                  <c:v>41894</c:v>
                </c:pt>
                <c:pt idx="9310">
                  <c:v>41895</c:v>
                </c:pt>
                <c:pt idx="9311">
                  <c:v>41896</c:v>
                </c:pt>
                <c:pt idx="9312">
                  <c:v>41897</c:v>
                </c:pt>
                <c:pt idx="9313">
                  <c:v>41898</c:v>
                </c:pt>
                <c:pt idx="9314">
                  <c:v>41899</c:v>
                </c:pt>
                <c:pt idx="9315">
                  <c:v>41900</c:v>
                </c:pt>
                <c:pt idx="9316">
                  <c:v>41901</c:v>
                </c:pt>
                <c:pt idx="9317">
                  <c:v>41902</c:v>
                </c:pt>
                <c:pt idx="9318">
                  <c:v>41903</c:v>
                </c:pt>
                <c:pt idx="9319">
                  <c:v>41904</c:v>
                </c:pt>
                <c:pt idx="9320">
                  <c:v>41905</c:v>
                </c:pt>
                <c:pt idx="9321">
                  <c:v>41906</c:v>
                </c:pt>
                <c:pt idx="9322">
                  <c:v>41907</c:v>
                </c:pt>
                <c:pt idx="9323">
                  <c:v>41908</c:v>
                </c:pt>
                <c:pt idx="9324">
                  <c:v>41909</c:v>
                </c:pt>
                <c:pt idx="9325">
                  <c:v>41910</c:v>
                </c:pt>
                <c:pt idx="9326">
                  <c:v>41911</c:v>
                </c:pt>
                <c:pt idx="9327">
                  <c:v>41912</c:v>
                </c:pt>
                <c:pt idx="9328">
                  <c:v>41913</c:v>
                </c:pt>
                <c:pt idx="9329">
                  <c:v>41914</c:v>
                </c:pt>
                <c:pt idx="9330">
                  <c:v>41915</c:v>
                </c:pt>
                <c:pt idx="9331">
                  <c:v>41916</c:v>
                </c:pt>
                <c:pt idx="9332">
                  <c:v>41917</c:v>
                </c:pt>
                <c:pt idx="9333">
                  <c:v>41918</c:v>
                </c:pt>
                <c:pt idx="9334">
                  <c:v>41919</c:v>
                </c:pt>
                <c:pt idx="9335">
                  <c:v>41920</c:v>
                </c:pt>
                <c:pt idx="9336">
                  <c:v>41921</c:v>
                </c:pt>
                <c:pt idx="9337">
                  <c:v>41922</c:v>
                </c:pt>
                <c:pt idx="9338">
                  <c:v>41923</c:v>
                </c:pt>
                <c:pt idx="9339">
                  <c:v>41924</c:v>
                </c:pt>
                <c:pt idx="9340">
                  <c:v>41925</c:v>
                </c:pt>
                <c:pt idx="9341">
                  <c:v>41926</c:v>
                </c:pt>
                <c:pt idx="9342">
                  <c:v>41927</c:v>
                </c:pt>
                <c:pt idx="9343">
                  <c:v>41928</c:v>
                </c:pt>
                <c:pt idx="9344">
                  <c:v>41929</c:v>
                </c:pt>
                <c:pt idx="9345">
                  <c:v>41930</c:v>
                </c:pt>
                <c:pt idx="9346">
                  <c:v>41931</c:v>
                </c:pt>
                <c:pt idx="9347">
                  <c:v>41932</c:v>
                </c:pt>
                <c:pt idx="9348">
                  <c:v>41933</c:v>
                </c:pt>
                <c:pt idx="9349">
                  <c:v>41934</c:v>
                </c:pt>
                <c:pt idx="9350">
                  <c:v>41935</c:v>
                </c:pt>
                <c:pt idx="9351">
                  <c:v>41936</c:v>
                </c:pt>
                <c:pt idx="9352">
                  <c:v>41937</c:v>
                </c:pt>
                <c:pt idx="9353">
                  <c:v>41938</c:v>
                </c:pt>
                <c:pt idx="9354">
                  <c:v>41939</c:v>
                </c:pt>
                <c:pt idx="9355">
                  <c:v>41940</c:v>
                </c:pt>
                <c:pt idx="9356">
                  <c:v>41941</c:v>
                </c:pt>
                <c:pt idx="9357">
                  <c:v>41942</c:v>
                </c:pt>
                <c:pt idx="9358">
                  <c:v>41943</c:v>
                </c:pt>
                <c:pt idx="9359">
                  <c:v>41944</c:v>
                </c:pt>
                <c:pt idx="9360">
                  <c:v>41945</c:v>
                </c:pt>
                <c:pt idx="9361">
                  <c:v>41946</c:v>
                </c:pt>
                <c:pt idx="9362">
                  <c:v>41947</c:v>
                </c:pt>
                <c:pt idx="9363">
                  <c:v>41948</c:v>
                </c:pt>
                <c:pt idx="9364">
                  <c:v>41949</c:v>
                </c:pt>
                <c:pt idx="9365">
                  <c:v>41950</c:v>
                </c:pt>
                <c:pt idx="9366">
                  <c:v>41951</c:v>
                </c:pt>
                <c:pt idx="9367">
                  <c:v>41952</c:v>
                </c:pt>
                <c:pt idx="9368">
                  <c:v>41953</c:v>
                </c:pt>
                <c:pt idx="9369">
                  <c:v>41954</c:v>
                </c:pt>
                <c:pt idx="9370">
                  <c:v>41955</c:v>
                </c:pt>
                <c:pt idx="9371">
                  <c:v>41956</c:v>
                </c:pt>
                <c:pt idx="9372">
                  <c:v>41957</c:v>
                </c:pt>
                <c:pt idx="9373">
                  <c:v>41958</c:v>
                </c:pt>
                <c:pt idx="9374">
                  <c:v>41959</c:v>
                </c:pt>
                <c:pt idx="9375">
                  <c:v>41960</c:v>
                </c:pt>
                <c:pt idx="9376">
                  <c:v>41961</c:v>
                </c:pt>
                <c:pt idx="9377">
                  <c:v>41962</c:v>
                </c:pt>
                <c:pt idx="9378">
                  <c:v>41963</c:v>
                </c:pt>
                <c:pt idx="9379">
                  <c:v>41964</c:v>
                </c:pt>
                <c:pt idx="9380">
                  <c:v>41965</c:v>
                </c:pt>
                <c:pt idx="9381">
                  <c:v>41966</c:v>
                </c:pt>
                <c:pt idx="9382">
                  <c:v>41967</c:v>
                </c:pt>
                <c:pt idx="9383">
                  <c:v>41968</c:v>
                </c:pt>
                <c:pt idx="9384">
                  <c:v>41969</c:v>
                </c:pt>
                <c:pt idx="9385">
                  <c:v>41970</c:v>
                </c:pt>
                <c:pt idx="9386">
                  <c:v>41971</c:v>
                </c:pt>
                <c:pt idx="9387">
                  <c:v>41972</c:v>
                </c:pt>
                <c:pt idx="9388">
                  <c:v>41973</c:v>
                </c:pt>
                <c:pt idx="9389">
                  <c:v>41974</c:v>
                </c:pt>
                <c:pt idx="9390">
                  <c:v>41975</c:v>
                </c:pt>
                <c:pt idx="9391">
                  <c:v>41976</c:v>
                </c:pt>
                <c:pt idx="9392">
                  <c:v>41977</c:v>
                </c:pt>
                <c:pt idx="9393">
                  <c:v>41978</c:v>
                </c:pt>
                <c:pt idx="9394">
                  <c:v>41979</c:v>
                </c:pt>
                <c:pt idx="9395">
                  <c:v>41980</c:v>
                </c:pt>
                <c:pt idx="9396">
                  <c:v>41981</c:v>
                </c:pt>
                <c:pt idx="9397">
                  <c:v>41982</c:v>
                </c:pt>
                <c:pt idx="9398">
                  <c:v>41983</c:v>
                </c:pt>
                <c:pt idx="9399">
                  <c:v>41984</c:v>
                </c:pt>
                <c:pt idx="9400">
                  <c:v>41985</c:v>
                </c:pt>
                <c:pt idx="9401">
                  <c:v>41986</c:v>
                </c:pt>
                <c:pt idx="9402">
                  <c:v>41987</c:v>
                </c:pt>
                <c:pt idx="9403">
                  <c:v>41988</c:v>
                </c:pt>
                <c:pt idx="9404">
                  <c:v>41989</c:v>
                </c:pt>
                <c:pt idx="9405">
                  <c:v>41990</c:v>
                </c:pt>
                <c:pt idx="9406">
                  <c:v>41991</c:v>
                </c:pt>
                <c:pt idx="9407">
                  <c:v>41992</c:v>
                </c:pt>
                <c:pt idx="9408">
                  <c:v>41993</c:v>
                </c:pt>
                <c:pt idx="9409">
                  <c:v>41994</c:v>
                </c:pt>
                <c:pt idx="9410">
                  <c:v>41995</c:v>
                </c:pt>
                <c:pt idx="9411">
                  <c:v>41996</c:v>
                </c:pt>
                <c:pt idx="9412">
                  <c:v>41997</c:v>
                </c:pt>
                <c:pt idx="9413">
                  <c:v>41998</c:v>
                </c:pt>
                <c:pt idx="9414">
                  <c:v>41999</c:v>
                </c:pt>
                <c:pt idx="9415">
                  <c:v>42000</c:v>
                </c:pt>
                <c:pt idx="9416">
                  <c:v>42001</c:v>
                </c:pt>
                <c:pt idx="9417">
                  <c:v>42002</c:v>
                </c:pt>
                <c:pt idx="9418">
                  <c:v>42003</c:v>
                </c:pt>
                <c:pt idx="9419">
                  <c:v>42004</c:v>
                </c:pt>
                <c:pt idx="9420">
                  <c:v>42005</c:v>
                </c:pt>
                <c:pt idx="9421">
                  <c:v>42006</c:v>
                </c:pt>
                <c:pt idx="9422">
                  <c:v>42007</c:v>
                </c:pt>
                <c:pt idx="9423">
                  <c:v>42008</c:v>
                </c:pt>
                <c:pt idx="9424">
                  <c:v>42009</c:v>
                </c:pt>
                <c:pt idx="9425">
                  <c:v>42010</c:v>
                </c:pt>
                <c:pt idx="9426">
                  <c:v>42011</c:v>
                </c:pt>
                <c:pt idx="9427">
                  <c:v>42012</c:v>
                </c:pt>
                <c:pt idx="9428">
                  <c:v>42013</c:v>
                </c:pt>
                <c:pt idx="9429">
                  <c:v>42014</c:v>
                </c:pt>
                <c:pt idx="9430">
                  <c:v>42015</c:v>
                </c:pt>
                <c:pt idx="9431">
                  <c:v>42016</c:v>
                </c:pt>
                <c:pt idx="9432">
                  <c:v>42017</c:v>
                </c:pt>
                <c:pt idx="9433">
                  <c:v>42018</c:v>
                </c:pt>
                <c:pt idx="9434">
                  <c:v>42019</c:v>
                </c:pt>
                <c:pt idx="9435">
                  <c:v>42020</c:v>
                </c:pt>
                <c:pt idx="9436">
                  <c:v>42021</c:v>
                </c:pt>
                <c:pt idx="9437">
                  <c:v>42022</c:v>
                </c:pt>
                <c:pt idx="9438">
                  <c:v>42023</c:v>
                </c:pt>
                <c:pt idx="9439">
                  <c:v>42024</c:v>
                </c:pt>
                <c:pt idx="9440">
                  <c:v>42025</c:v>
                </c:pt>
                <c:pt idx="9441">
                  <c:v>42026</c:v>
                </c:pt>
                <c:pt idx="9442">
                  <c:v>42027</c:v>
                </c:pt>
                <c:pt idx="9443">
                  <c:v>42028</c:v>
                </c:pt>
                <c:pt idx="9444">
                  <c:v>42029</c:v>
                </c:pt>
                <c:pt idx="9445">
                  <c:v>42030</c:v>
                </c:pt>
                <c:pt idx="9446">
                  <c:v>42031</c:v>
                </c:pt>
                <c:pt idx="9447">
                  <c:v>42032</c:v>
                </c:pt>
                <c:pt idx="9448">
                  <c:v>42033</c:v>
                </c:pt>
                <c:pt idx="9449">
                  <c:v>42034</c:v>
                </c:pt>
                <c:pt idx="9450">
                  <c:v>42035</c:v>
                </c:pt>
                <c:pt idx="9451">
                  <c:v>42036</c:v>
                </c:pt>
                <c:pt idx="9452">
                  <c:v>42037</c:v>
                </c:pt>
                <c:pt idx="9453">
                  <c:v>42038</c:v>
                </c:pt>
                <c:pt idx="9454">
                  <c:v>42039</c:v>
                </c:pt>
                <c:pt idx="9455">
                  <c:v>42040</c:v>
                </c:pt>
                <c:pt idx="9456">
                  <c:v>42041</c:v>
                </c:pt>
                <c:pt idx="9457">
                  <c:v>42042</c:v>
                </c:pt>
                <c:pt idx="9458">
                  <c:v>42043</c:v>
                </c:pt>
                <c:pt idx="9459">
                  <c:v>42044</c:v>
                </c:pt>
                <c:pt idx="9460">
                  <c:v>42045</c:v>
                </c:pt>
                <c:pt idx="9461">
                  <c:v>42046</c:v>
                </c:pt>
                <c:pt idx="9462">
                  <c:v>42047</c:v>
                </c:pt>
                <c:pt idx="9463">
                  <c:v>42048</c:v>
                </c:pt>
                <c:pt idx="9464">
                  <c:v>42049</c:v>
                </c:pt>
                <c:pt idx="9465">
                  <c:v>42050</c:v>
                </c:pt>
                <c:pt idx="9466">
                  <c:v>42051</c:v>
                </c:pt>
                <c:pt idx="9467">
                  <c:v>42052</c:v>
                </c:pt>
                <c:pt idx="9468">
                  <c:v>42053</c:v>
                </c:pt>
                <c:pt idx="9469">
                  <c:v>42054</c:v>
                </c:pt>
                <c:pt idx="9470">
                  <c:v>42055</c:v>
                </c:pt>
                <c:pt idx="9471">
                  <c:v>42056</c:v>
                </c:pt>
                <c:pt idx="9472">
                  <c:v>42057</c:v>
                </c:pt>
                <c:pt idx="9473">
                  <c:v>42058</c:v>
                </c:pt>
                <c:pt idx="9474">
                  <c:v>42059</c:v>
                </c:pt>
                <c:pt idx="9475">
                  <c:v>42060</c:v>
                </c:pt>
                <c:pt idx="9476">
                  <c:v>42061</c:v>
                </c:pt>
                <c:pt idx="9477">
                  <c:v>42062</c:v>
                </c:pt>
                <c:pt idx="9478">
                  <c:v>42063</c:v>
                </c:pt>
                <c:pt idx="9479">
                  <c:v>42064</c:v>
                </c:pt>
                <c:pt idx="9480">
                  <c:v>42065</c:v>
                </c:pt>
                <c:pt idx="9481">
                  <c:v>42066</c:v>
                </c:pt>
                <c:pt idx="9482">
                  <c:v>42067</c:v>
                </c:pt>
                <c:pt idx="9483">
                  <c:v>42068</c:v>
                </c:pt>
                <c:pt idx="9484">
                  <c:v>42069</c:v>
                </c:pt>
                <c:pt idx="9485">
                  <c:v>42070</c:v>
                </c:pt>
                <c:pt idx="9486">
                  <c:v>42071</c:v>
                </c:pt>
                <c:pt idx="9487">
                  <c:v>42072</c:v>
                </c:pt>
                <c:pt idx="9488">
                  <c:v>42073</c:v>
                </c:pt>
                <c:pt idx="9489">
                  <c:v>42074</c:v>
                </c:pt>
                <c:pt idx="9490">
                  <c:v>42075</c:v>
                </c:pt>
                <c:pt idx="9491">
                  <c:v>42076</c:v>
                </c:pt>
                <c:pt idx="9492">
                  <c:v>42077</c:v>
                </c:pt>
                <c:pt idx="9493">
                  <c:v>42078</c:v>
                </c:pt>
                <c:pt idx="9494">
                  <c:v>42079</c:v>
                </c:pt>
                <c:pt idx="9495">
                  <c:v>42080</c:v>
                </c:pt>
                <c:pt idx="9496">
                  <c:v>42081</c:v>
                </c:pt>
                <c:pt idx="9497">
                  <c:v>42082</c:v>
                </c:pt>
                <c:pt idx="9498">
                  <c:v>42083</c:v>
                </c:pt>
                <c:pt idx="9499">
                  <c:v>42084</c:v>
                </c:pt>
                <c:pt idx="9500">
                  <c:v>42085</c:v>
                </c:pt>
                <c:pt idx="9501">
                  <c:v>42086</c:v>
                </c:pt>
                <c:pt idx="9502">
                  <c:v>42087</c:v>
                </c:pt>
                <c:pt idx="9503">
                  <c:v>42088</c:v>
                </c:pt>
                <c:pt idx="9504">
                  <c:v>42089</c:v>
                </c:pt>
                <c:pt idx="9505">
                  <c:v>42090</c:v>
                </c:pt>
                <c:pt idx="9506">
                  <c:v>42091</c:v>
                </c:pt>
                <c:pt idx="9507">
                  <c:v>42092</c:v>
                </c:pt>
                <c:pt idx="9508">
                  <c:v>42093</c:v>
                </c:pt>
                <c:pt idx="9509">
                  <c:v>42094</c:v>
                </c:pt>
                <c:pt idx="9510">
                  <c:v>42095</c:v>
                </c:pt>
                <c:pt idx="9511">
                  <c:v>42096</c:v>
                </c:pt>
                <c:pt idx="9512">
                  <c:v>42097</c:v>
                </c:pt>
                <c:pt idx="9513">
                  <c:v>42098</c:v>
                </c:pt>
                <c:pt idx="9514">
                  <c:v>42099</c:v>
                </c:pt>
                <c:pt idx="9515">
                  <c:v>42100</c:v>
                </c:pt>
                <c:pt idx="9516">
                  <c:v>42101</c:v>
                </c:pt>
                <c:pt idx="9517">
                  <c:v>42102</c:v>
                </c:pt>
                <c:pt idx="9518">
                  <c:v>42103</c:v>
                </c:pt>
                <c:pt idx="9519">
                  <c:v>42104</c:v>
                </c:pt>
                <c:pt idx="9520">
                  <c:v>42105</c:v>
                </c:pt>
                <c:pt idx="9521">
                  <c:v>42106</c:v>
                </c:pt>
                <c:pt idx="9522">
                  <c:v>42107</c:v>
                </c:pt>
                <c:pt idx="9523">
                  <c:v>42108</c:v>
                </c:pt>
                <c:pt idx="9524">
                  <c:v>42109</c:v>
                </c:pt>
                <c:pt idx="9525">
                  <c:v>42110</c:v>
                </c:pt>
                <c:pt idx="9526">
                  <c:v>42111</c:v>
                </c:pt>
                <c:pt idx="9527">
                  <c:v>42112</c:v>
                </c:pt>
                <c:pt idx="9528">
                  <c:v>42113</c:v>
                </c:pt>
                <c:pt idx="9529">
                  <c:v>42114</c:v>
                </c:pt>
                <c:pt idx="9530">
                  <c:v>42115</c:v>
                </c:pt>
                <c:pt idx="9531">
                  <c:v>42116</c:v>
                </c:pt>
                <c:pt idx="9532">
                  <c:v>42117</c:v>
                </c:pt>
                <c:pt idx="9533">
                  <c:v>42118</c:v>
                </c:pt>
                <c:pt idx="9534">
                  <c:v>42119</c:v>
                </c:pt>
                <c:pt idx="9535">
                  <c:v>42120</c:v>
                </c:pt>
                <c:pt idx="9536">
                  <c:v>42121</c:v>
                </c:pt>
                <c:pt idx="9537">
                  <c:v>42122</c:v>
                </c:pt>
                <c:pt idx="9538">
                  <c:v>42123</c:v>
                </c:pt>
                <c:pt idx="9539">
                  <c:v>42124</c:v>
                </c:pt>
                <c:pt idx="9540">
                  <c:v>42125</c:v>
                </c:pt>
                <c:pt idx="9541">
                  <c:v>42126</c:v>
                </c:pt>
                <c:pt idx="9542">
                  <c:v>42127</c:v>
                </c:pt>
                <c:pt idx="9543">
                  <c:v>42128</c:v>
                </c:pt>
                <c:pt idx="9544">
                  <c:v>42129</c:v>
                </c:pt>
                <c:pt idx="9545">
                  <c:v>42130</c:v>
                </c:pt>
                <c:pt idx="9546">
                  <c:v>42131</c:v>
                </c:pt>
                <c:pt idx="9547">
                  <c:v>42132</c:v>
                </c:pt>
                <c:pt idx="9548">
                  <c:v>42133</c:v>
                </c:pt>
                <c:pt idx="9549">
                  <c:v>42134</c:v>
                </c:pt>
                <c:pt idx="9550">
                  <c:v>42135</c:v>
                </c:pt>
                <c:pt idx="9551">
                  <c:v>42136</c:v>
                </c:pt>
                <c:pt idx="9552">
                  <c:v>42137</c:v>
                </c:pt>
                <c:pt idx="9553">
                  <c:v>42138</c:v>
                </c:pt>
                <c:pt idx="9554">
                  <c:v>42139</c:v>
                </c:pt>
                <c:pt idx="9555">
                  <c:v>42140</c:v>
                </c:pt>
                <c:pt idx="9556">
                  <c:v>42141</c:v>
                </c:pt>
                <c:pt idx="9557">
                  <c:v>42142</c:v>
                </c:pt>
                <c:pt idx="9558">
                  <c:v>42143</c:v>
                </c:pt>
                <c:pt idx="9559">
                  <c:v>42144</c:v>
                </c:pt>
                <c:pt idx="9560">
                  <c:v>42145</c:v>
                </c:pt>
                <c:pt idx="9561">
                  <c:v>42146</c:v>
                </c:pt>
                <c:pt idx="9562">
                  <c:v>42147</c:v>
                </c:pt>
                <c:pt idx="9563">
                  <c:v>42148</c:v>
                </c:pt>
                <c:pt idx="9564">
                  <c:v>42149</c:v>
                </c:pt>
                <c:pt idx="9565">
                  <c:v>42150</c:v>
                </c:pt>
                <c:pt idx="9566">
                  <c:v>42151</c:v>
                </c:pt>
                <c:pt idx="9567">
                  <c:v>42152</c:v>
                </c:pt>
                <c:pt idx="9568">
                  <c:v>42153</c:v>
                </c:pt>
                <c:pt idx="9569">
                  <c:v>42154</c:v>
                </c:pt>
                <c:pt idx="9570">
                  <c:v>42155</c:v>
                </c:pt>
                <c:pt idx="9571">
                  <c:v>42156</c:v>
                </c:pt>
                <c:pt idx="9572">
                  <c:v>42157</c:v>
                </c:pt>
                <c:pt idx="9573">
                  <c:v>42158</c:v>
                </c:pt>
                <c:pt idx="9574">
                  <c:v>42159</c:v>
                </c:pt>
                <c:pt idx="9575">
                  <c:v>42160</c:v>
                </c:pt>
                <c:pt idx="9576">
                  <c:v>42161</c:v>
                </c:pt>
                <c:pt idx="9577">
                  <c:v>42162</c:v>
                </c:pt>
                <c:pt idx="9578">
                  <c:v>42163</c:v>
                </c:pt>
                <c:pt idx="9579">
                  <c:v>42164</c:v>
                </c:pt>
                <c:pt idx="9580">
                  <c:v>42165</c:v>
                </c:pt>
                <c:pt idx="9581">
                  <c:v>42166</c:v>
                </c:pt>
                <c:pt idx="9582">
                  <c:v>42167</c:v>
                </c:pt>
                <c:pt idx="9583">
                  <c:v>42168</c:v>
                </c:pt>
                <c:pt idx="9584">
                  <c:v>42169</c:v>
                </c:pt>
                <c:pt idx="9585">
                  <c:v>42170</c:v>
                </c:pt>
                <c:pt idx="9586">
                  <c:v>42171</c:v>
                </c:pt>
                <c:pt idx="9587">
                  <c:v>42172</c:v>
                </c:pt>
                <c:pt idx="9588">
                  <c:v>42173</c:v>
                </c:pt>
                <c:pt idx="9589">
                  <c:v>42174</c:v>
                </c:pt>
                <c:pt idx="9590">
                  <c:v>42175</c:v>
                </c:pt>
                <c:pt idx="9591">
                  <c:v>42176</c:v>
                </c:pt>
                <c:pt idx="9592">
                  <c:v>42177</c:v>
                </c:pt>
                <c:pt idx="9593">
                  <c:v>42178</c:v>
                </c:pt>
                <c:pt idx="9594">
                  <c:v>42179</c:v>
                </c:pt>
                <c:pt idx="9595">
                  <c:v>42180</c:v>
                </c:pt>
                <c:pt idx="9596">
                  <c:v>42181</c:v>
                </c:pt>
                <c:pt idx="9597">
                  <c:v>42182</c:v>
                </c:pt>
                <c:pt idx="9598">
                  <c:v>42183</c:v>
                </c:pt>
                <c:pt idx="9599">
                  <c:v>42184</c:v>
                </c:pt>
                <c:pt idx="9600">
                  <c:v>42185</c:v>
                </c:pt>
                <c:pt idx="9601">
                  <c:v>42186</c:v>
                </c:pt>
                <c:pt idx="9602">
                  <c:v>42187</c:v>
                </c:pt>
                <c:pt idx="9603">
                  <c:v>42188</c:v>
                </c:pt>
                <c:pt idx="9604">
                  <c:v>42189</c:v>
                </c:pt>
                <c:pt idx="9605">
                  <c:v>42190</c:v>
                </c:pt>
                <c:pt idx="9606">
                  <c:v>42191</c:v>
                </c:pt>
                <c:pt idx="9607">
                  <c:v>42192</c:v>
                </c:pt>
                <c:pt idx="9608">
                  <c:v>42193</c:v>
                </c:pt>
                <c:pt idx="9609">
                  <c:v>42194</c:v>
                </c:pt>
                <c:pt idx="9610">
                  <c:v>42195</c:v>
                </c:pt>
                <c:pt idx="9611">
                  <c:v>42196</c:v>
                </c:pt>
                <c:pt idx="9612">
                  <c:v>42197</c:v>
                </c:pt>
                <c:pt idx="9613">
                  <c:v>42198</c:v>
                </c:pt>
                <c:pt idx="9614">
                  <c:v>42199</c:v>
                </c:pt>
                <c:pt idx="9615">
                  <c:v>42200</c:v>
                </c:pt>
                <c:pt idx="9616">
                  <c:v>42201</c:v>
                </c:pt>
                <c:pt idx="9617">
                  <c:v>42202</c:v>
                </c:pt>
                <c:pt idx="9618">
                  <c:v>42203</c:v>
                </c:pt>
                <c:pt idx="9619">
                  <c:v>42204</c:v>
                </c:pt>
                <c:pt idx="9620">
                  <c:v>42205</c:v>
                </c:pt>
                <c:pt idx="9621">
                  <c:v>42206</c:v>
                </c:pt>
                <c:pt idx="9622">
                  <c:v>42207</c:v>
                </c:pt>
                <c:pt idx="9623">
                  <c:v>42208</c:v>
                </c:pt>
                <c:pt idx="9624">
                  <c:v>42209</c:v>
                </c:pt>
                <c:pt idx="9625">
                  <c:v>42210</c:v>
                </c:pt>
                <c:pt idx="9626">
                  <c:v>42211</c:v>
                </c:pt>
                <c:pt idx="9627">
                  <c:v>42212</c:v>
                </c:pt>
                <c:pt idx="9628">
                  <c:v>42213</c:v>
                </c:pt>
                <c:pt idx="9629">
                  <c:v>42214</c:v>
                </c:pt>
                <c:pt idx="9630">
                  <c:v>42215</c:v>
                </c:pt>
                <c:pt idx="9631">
                  <c:v>42216</c:v>
                </c:pt>
                <c:pt idx="9632">
                  <c:v>42217</c:v>
                </c:pt>
                <c:pt idx="9633">
                  <c:v>42218</c:v>
                </c:pt>
                <c:pt idx="9634">
                  <c:v>42219</c:v>
                </c:pt>
                <c:pt idx="9635">
                  <c:v>42220</c:v>
                </c:pt>
                <c:pt idx="9636">
                  <c:v>42221</c:v>
                </c:pt>
                <c:pt idx="9637">
                  <c:v>42222</c:v>
                </c:pt>
                <c:pt idx="9638">
                  <c:v>42223</c:v>
                </c:pt>
                <c:pt idx="9639">
                  <c:v>42224</c:v>
                </c:pt>
                <c:pt idx="9640">
                  <c:v>42225</c:v>
                </c:pt>
                <c:pt idx="9641">
                  <c:v>42226</c:v>
                </c:pt>
                <c:pt idx="9642">
                  <c:v>42227</c:v>
                </c:pt>
                <c:pt idx="9643">
                  <c:v>42228</c:v>
                </c:pt>
                <c:pt idx="9644">
                  <c:v>42229</c:v>
                </c:pt>
                <c:pt idx="9645">
                  <c:v>42230</c:v>
                </c:pt>
                <c:pt idx="9646">
                  <c:v>42231</c:v>
                </c:pt>
                <c:pt idx="9647">
                  <c:v>42232</c:v>
                </c:pt>
                <c:pt idx="9648">
                  <c:v>42233</c:v>
                </c:pt>
                <c:pt idx="9649">
                  <c:v>42234</c:v>
                </c:pt>
                <c:pt idx="9650">
                  <c:v>42235</c:v>
                </c:pt>
                <c:pt idx="9651">
                  <c:v>42236</c:v>
                </c:pt>
                <c:pt idx="9652">
                  <c:v>42237</c:v>
                </c:pt>
                <c:pt idx="9653">
                  <c:v>42238</c:v>
                </c:pt>
                <c:pt idx="9654">
                  <c:v>42239</c:v>
                </c:pt>
                <c:pt idx="9655">
                  <c:v>42240</c:v>
                </c:pt>
                <c:pt idx="9656">
                  <c:v>42241</c:v>
                </c:pt>
                <c:pt idx="9657">
                  <c:v>42242</c:v>
                </c:pt>
                <c:pt idx="9658">
                  <c:v>42243</c:v>
                </c:pt>
                <c:pt idx="9659">
                  <c:v>42244</c:v>
                </c:pt>
                <c:pt idx="9660">
                  <c:v>42245</c:v>
                </c:pt>
                <c:pt idx="9661">
                  <c:v>42246</c:v>
                </c:pt>
                <c:pt idx="9662">
                  <c:v>42247</c:v>
                </c:pt>
                <c:pt idx="9663">
                  <c:v>42248</c:v>
                </c:pt>
                <c:pt idx="9664">
                  <c:v>42249</c:v>
                </c:pt>
                <c:pt idx="9665">
                  <c:v>42250</c:v>
                </c:pt>
                <c:pt idx="9666">
                  <c:v>42251</c:v>
                </c:pt>
                <c:pt idx="9667">
                  <c:v>42252</c:v>
                </c:pt>
                <c:pt idx="9668">
                  <c:v>42253</c:v>
                </c:pt>
                <c:pt idx="9669">
                  <c:v>42254</c:v>
                </c:pt>
                <c:pt idx="9670">
                  <c:v>42255</c:v>
                </c:pt>
                <c:pt idx="9671">
                  <c:v>42256</c:v>
                </c:pt>
                <c:pt idx="9672">
                  <c:v>42257</c:v>
                </c:pt>
                <c:pt idx="9673">
                  <c:v>42258</c:v>
                </c:pt>
                <c:pt idx="9674">
                  <c:v>42259</c:v>
                </c:pt>
                <c:pt idx="9675">
                  <c:v>42260</c:v>
                </c:pt>
                <c:pt idx="9676">
                  <c:v>42261</c:v>
                </c:pt>
                <c:pt idx="9677">
                  <c:v>42262</c:v>
                </c:pt>
                <c:pt idx="9678">
                  <c:v>42263</c:v>
                </c:pt>
                <c:pt idx="9679">
                  <c:v>42264</c:v>
                </c:pt>
                <c:pt idx="9680">
                  <c:v>42265</c:v>
                </c:pt>
                <c:pt idx="9681">
                  <c:v>42266</c:v>
                </c:pt>
                <c:pt idx="9682">
                  <c:v>42267</c:v>
                </c:pt>
                <c:pt idx="9683">
                  <c:v>42268</c:v>
                </c:pt>
                <c:pt idx="9684">
                  <c:v>42269</c:v>
                </c:pt>
                <c:pt idx="9685">
                  <c:v>42270</c:v>
                </c:pt>
                <c:pt idx="9686">
                  <c:v>42271</c:v>
                </c:pt>
                <c:pt idx="9687">
                  <c:v>42272</c:v>
                </c:pt>
                <c:pt idx="9688">
                  <c:v>42273</c:v>
                </c:pt>
                <c:pt idx="9689">
                  <c:v>42274</c:v>
                </c:pt>
                <c:pt idx="9690">
                  <c:v>42275</c:v>
                </c:pt>
                <c:pt idx="9691">
                  <c:v>42276</c:v>
                </c:pt>
                <c:pt idx="9692">
                  <c:v>42277</c:v>
                </c:pt>
                <c:pt idx="9693">
                  <c:v>42278</c:v>
                </c:pt>
                <c:pt idx="9694">
                  <c:v>42279</c:v>
                </c:pt>
                <c:pt idx="9695">
                  <c:v>42280</c:v>
                </c:pt>
                <c:pt idx="9696">
                  <c:v>42281</c:v>
                </c:pt>
                <c:pt idx="9697">
                  <c:v>42282</c:v>
                </c:pt>
                <c:pt idx="9698">
                  <c:v>42283</c:v>
                </c:pt>
                <c:pt idx="9699">
                  <c:v>42284</c:v>
                </c:pt>
                <c:pt idx="9700">
                  <c:v>42285</c:v>
                </c:pt>
                <c:pt idx="9701">
                  <c:v>42286</c:v>
                </c:pt>
                <c:pt idx="9702">
                  <c:v>42287</c:v>
                </c:pt>
                <c:pt idx="9703">
                  <c:v>42288</c:v>
                </c:pt>
                <c:pt idx="9704">
                  <c:v>42289</c:v>
                </c:pt>
                <c:pt idx="9705">
                  <c:v>42290</c:v>
                </c:pt>
                <c:pt idx="9706">
                  <c:v>42291</c:v>
                </c:pt>
                <c:pt idx="9707">
                  <c:v>42292</c:v>
                </c:pt>
                <c:pt idx="9708">
                  <c:v>42293</c:v>
                </c:pt>
                <c:pt idx="9709">
                  <c:v>42294</c:v>
                </c:pt>
                <c:pt idx="9710">
                  <c:v>42295</c:v>
                </c:pt>
                <c:pt idx="9711">
                  <c:v>42296</c:v>
                </c:pt>
                <c:pt idx="9712">
                  <c:v>42297</c:v>
                </c:pt>
                <c:pt idx="9713">
                  <c:v>42298</c:v>
                </c:pt>
                <c:pt idx="9714">
                  <c:v>42299</c:v>
                </c:pt>
                <c:pt idx="9715">
                  <c:v>42300</c:v>
                </c:pt>
                <c:pt idx="9716">
                  <c:v>42301</c:v>
                </c:pt>
                <c:pt idx="9717">
                  <c:v>42302</c:v>
                </c:pt>
                <c:pt idx="9718">
                  <c:v>42303</c:v>
                </c:pt>
                <c:pt idx="9719">
                  <c:v>42304</c:v>
                </c:pt>
                <c:pt idx="9720">
                  <c:v>42305</c:v>
                </c:pt>
                <c:pt idx="9721">
                  <c:v>42306</c:v>
                </c:pt>
                <c:pt idx="9722">
                  <c:v>42307</c:v>
                </c:pt>
                <c:pt idx="9723">
                  <c:v>42308</c:v>
                </c:pt>
                <c:pt idx="9724">
                  <c:v>42309</c:v>
                </c:pt>
                <c:pt idx="9725">
                  <c:v>42310</c:v>
                </c:pt>
                <c:pt idx="9726">
                  <c:v>42311</c:v>
                </c:pt>
                <c:pt idx="9727">
                  <c:v>42312</c:v>
                </c:pt>
                <c:pt idx="9728">
                  <c:v>42313</c:v>
                </c:pt>
                <c:pt idx="9729">
                  <c:v>42314</c:v>
                </c:pt>
                <c:pt idx="9730">
                  <c:v>42315</c:v>
                </c:pt>
                <c:pt idx="9731">
                  <c:v>42316</c:v>
                </c:pt>
                <c:pt idx="9732">
                  <c:v>42317</c:v>
                </c:pt>
                <c:pt idx="9733">
                  <c:v>42318</c:v>
                </c:pt>
                <c:pt idx="9734">
                  <c:v>42319</c:v>
                </c:pt>
                <c:pt idx="9735">
                  <c:v>42320</c:v>
                </c:pt>
                <c:pt idx="9736">
                  <c:v>42321</c:v>
                </c:pt>
                <c:pt idx="9737">
                  <c:v>42322</c:v>
                </c:pt>
                <c:pt idx="9738">
                  <c:v>42323</c:v>
                </c:pt>
                <c:pt idx="9739">
                  <c:v>42324</c:v>
                </c:pt>
                <c:pt idx="9740">
                  <c:v>42325</c:v>
                </c:pt>
                <c:pt idx="9741">
                  <c:v>42326</c:v>
                </c:pt>
                <c:pt idx="9742">
                  <c:v>42327</c:v>
                </c:pt>
                <c:pt idx="9743">
                  <c:v>42328</c:v>
                </c:pt>
                <c:pt idx="9744">
                  <c:v>42329</c:v>
                </c:pt>
                <c:pt idx="9745">
                  <c:v>42330</c:v>
                </c:pt>
                <c:pt idx="9746">
                  <c:v>42331</c:v>
                </c:pt>
                <c:pt idx="9747">
                  <c:v>42332</c:v>
                </c:pt>
                <c:pt idx="9748">
                  <c:v>42333</c:v>
                </c:pt>
                <c:pt idx="9749">
                  <c:v>42334</c:v>
                </c:pt>
                <c:pt idx="9750">
                  <c:v>42335</c:v>
                </c:pt>
                <c:pt idx="9751">
                  <c:v>42336</c:v>
                </c:pt>
                <c:pt idx="9752">
                  <c:v>42337</c:v>
                </c:pt>
                <c:pt idx="9753">
                  <c:v>42338</c:v>
                </c:pt>
                <c:pt idx="9754">
                  <c:v>42339</c:v>
                </c:pt>
                <c:pt idx="9755">
                  <c:v>42340</c:v>
                </c:pt>
                <c:pt idx="9756">
                  <c:v>42341</c:v>
                </c:pt>
                <c:pt idx="9757">
                  <c:v>42342</c:v>
                </c:pt>
                <c:pt idx="9758">
                  <c:v>42343</c:v>
                </c:pt>
                <c:pt idx="9759">
                  <c:v>42344</c:v>
                </c:pt>
                <c:pt idx="9760">
                  <c:v>42345</c:v>
                </c:pt>
                <c:pt idx="9761">
                  <c:v>42346</c:v>
                </c:pt>
                <c:pt idx="9762">
                  <c:v>42347</c:v>
                </c:pt>
                <c:pt idx="9763">
                  <c:v>42348</c:v>
                </c:pt>
                <c:pt idx="9764">
                  <c:v>42349</c:v>
                </c:pt>
                <c:pt idx="9765">
                  <c:v>42350</c:v>
                </c:pt>
                <c:pt idx="9766">
                  <c:v>42351</c:v>
                </c:pt>
                <c:pt idx="9767">
                  <c:v>42352</c:v>
                </c:pt>
                <c:pt idx="9768">
                  <c:v>42353</c:v>
                </c:pt>
                <c:pt idx="9769">
                  <c:v>42354</c:v>
                </c:pt>
                <c:pt idx="9770">
                  <c:v>42355</c:v>
                </c:pt>
                <c:pt idx="9771">
                  <c:v>42356</c:v>
                </c:pt>
                <c:pt idx="9772">
                  <c:v>42357</c:v>
                </c:pt>
                <c:pt idx="9773">
                  <c:v>42358</c:v>
                </c:pt>
                <c:pt idx="9774">
                  <c:v>42359</c:v>
                </c:pt>
                <c:pt idx="9775">
                  <c:v>42360</c:v>
                </c:pt>
                <c:pt idx="9776">
                  <c:v>42361</c:v>
                </c:pt>
                <c:pt idx="9777">
                  <c:v>42362</c:v>
                </c:pt>
                <c:pt idx="9778">
                  <c:v>42363</c:v>
                </c:pt>
                <c:pt idx="9779">
                  <c:v>42364</c:v>
                </c:pt>
                <c:pt idx="9780">
                  <c:v>42365</c:v>
                </c:pt>
                <c:pt idx="9781">
                  <c:v>42366</c:v>
                </c:pt>
                <c:pt idx="9782">
                  <c:v>42367</c:v>
                </c:pt>
                <c:pt idx="9783">
                  <c:v>42368</c:v>
                </c:pt>
                <c:pt idx="9784">
                  <c:v>42369</c:v>
                </c:pt>
                <c:pt idx="9785">
                  <c:v>42370</c:v>
                </c:pt>
                <c:pt idx="9786">
                  <c:v>42371</c:v>
                </c:pt>
                <c:pt idx="9787">
                  <c:v>42372</c:v>
                </c:pt>
                <c:pt idx="9788">
                  <c:v>42373</c:v>
                </c:pt>
                <c:pt idx="9789">
                  <c:v>42374</c:v>
                </c:pt>
                <c:pt idx="9790">
                  <c:v>42375</c:v>
                </c:pt>
                <c:pt idx="9791">
                  <c:v>42376</c:v>
                </c:pt>
                <c:pt idx="9792">
                  <c:v>42377</c:v>
                </c:pt>
                <c:pt idx="9793">
                  <c:v>42378</c:v>
                </c:pt>
                <c:pt idx="9794">
                  <c:v>42379</c:v>
                </c:pt>
                <c:pt idx="9795">
                  <c:v>42380</c:v>
                </c:pt>
                <c:pt idx="9796">
                  <c:v>42381</c:v>
                </c:pt>
                <c:pt idx="9797">
                  <c:v>42382</c:v>
                </c:pt>
                <c:pt idx="9798">
                  <c:v>42383</c:v>
                </c:pt>
                <c:pt idx="9799">
                  <c:v>42384</c:v>
                </c:pt>
                <c:pt idx="9800">
                  <c:v>42385</c:v>
                </c:pt>
                <c:pt idx="9801">
                  <c:v>42386</c:v>
                </c:pt>
                <c:pt idx="9802">
                  <c:v>42387</c:v>
                </c:pt>
                <c:pt idx="9803">
                  <c:v>42388</c:v>
                </c:pt>
                <c:pt idx="9804">
                  <c:v>42389</c:v>
                </c:pt>
                <c:pt idx="9805">
                  <c:v>42390</c:v>
                </c:pt>
                <c:pt idx="9806">
                  <c:v>42391</c:v>
                </c:pt>
                <c:pt idx="9807">
                  <c:v>42392</c:v>
                </c:pt>
                <c:pt idx="9808">
                  <c:v>42393</c:v>
                </c:pt>
                <c:pt idx="9809">
                  <c:v>42394</c:v>
                </c:pt>
                <c:pt idx="9810">
                  <c:v>42395</c:v>
                </c:pt>
                <c:pt idx="9811">
                  <c:v>42396</c:v>
                </c:pt>
                <c:pt idx="9812">
                  <c:v>42397</c:v>
                </c:pt>
                <c:pt idx="9813">
                  <c:v>42398</c:v>
                </c:pt>
                <c:pt idx="9814">
                  <c:v>42399</c:v>
                </c:pt>
                <c:pt idx="9815">
                  <c:v>42400</c:v>
                </c:pt>
                <c:pt idx="9816">
                  <c:v>42401</c:v>
                </c:pt>
                <c:pt idx="9817">
                  <c:v>42402</c:v>
                </c:pt>
                <c:pt idx="9818">
                  <c:v>42403</c:v>
                </c:pt>
                <c:pt idx="9819">
                  <c:v>42404</c:v>
                </c:pt>
                <c:pt idx="9820">
                  <c:v>42405</c:v>
                </c:pt>
                <c:pt idx="9821">
                  <c:v>42406</c:v>
                </c:pt>
                <c:pt idx="9822">
                  <c:v>42407</c:v>
                </c:pt>
                <c:pt idx="9823">
                  <c:v>42408</c:v>
                </c:pt>
                <c:pt idx="9824">
                  <c:v>42409</c:v>
                </c:pt>
                <c:pt idx="9825">
                  <c:v>42410</c:v>
                </c:pt>
                <c:pt idx="9826">
                  <c:v>42411</c:v>
                </c:pt>
                <c:pt idx="9827">
                  <c:v>42412</c:v>
                </c:pt>
                <c:pt idx="9828">
                  <c:v>42413</c:v>
                </c:pt>
                <c:pt idx="9829">
                  <c:v>42414</c:v>
                </c:pt>
                <c:pt idx="9830">
                  <c:v>42415</c:v>
                </c:pt>
                <c:pt idx="9831">
                  <c:v>42416</c:v>
                </c:pt>
                <c:pt idx="9832">
                  <c:v>42417</c:v>
                </c:pt>
                <c:pt idx="9833">
                  <c:v>42418</c:v>
                </c:pt>
                <c:pt idx="9834">
                  <c:v>42419</c:v>
                </c:pt>
                <c:pt idx="9835">
                  <c:v>42420</c:v>
                </c:pt>
                <c:pt idx="9836">
                  <c:v>42421</c:v>
                </c:pt>
                <c:pt idx="9837">
                  <c:v>42422</c:v>
                </c:pt>
                <c:pt idx="9838">
                  <c:v>42423</c:v>
                </c:pt>
                <c:pt idx="9839">
                  <c:v>42424</c:v>
                </c:pt>
                <c:pt idx="9840">
                  <c:v>42425</c:v>
                </c:pt>
                <c:pt idx="9841">
                  <c:v>42426</c:v>
                </c:pt>
                <c:pt idx="9842">
                  <c:v>42427</c:v>
                </c:pt>
                <c:pt idx="9843">
                  <c:v>42428</c:v>
                </c:pt>
                <c:pt idx="9844">
                  <c:v>42429</c:v>
                </c:pt>
                <c:pt idx="9845">
                  <c:v>42430</c:v>
                </c:pt>
                <c:pt idx="9846">
                  <c:v>42431</c:v>
                </c:pt>
                <c:pt idx="9847">
                  <c:v>42432</c:v>
                </c:pt>
                <c:pt idx="9848">
                  <c:v>42433</c:v>
                </c:pt>
                <c:pt idx="9849">
                  <c:v>42434</c:v>
                </c:pt>
                <c:pt idx="9850">
                  <c:v>42435</c:v>
                </c:pt>
                <c:pt idx="9851">
                  <c:v>42436</c:v>
                </c:pt>
                <c:pt idx="9852">
                  <c:v>42437</c:v>
                </c:pt>
                <c:pt idx="9853">
                  <c:v>42438</c:v>
                </c:pt>
                <c:pt idx="9854">
                  <c:v>42439</c:v>
                </c:pt>
                <c:pt idx="9855">
                  <c:v>42440</c:v>
                </c:pt>
                <c:pt idx="9856">
                  <c:v>42441</c:v>
                </c:pt>
                <c:pt idx="9857">
                  <c:v>42442</c:v>
                </c:pt>
                <c:pt idx="9858">
                  <c:v>42443</c:v>
                </c:pt>
                <c:pt idx="9859">
                  <c:v>42444</c:v>
                </c:pt>
                <c:pt idx="9860">
                  <c:v>42445</c:v>
                </c:pt>
                <c:pt idx="9861">
                  <c:v>42446</c:v>
                </c:pt>
                <c:pt idx="9862">
                  <c:v>42447</c:v>
                </c:pt>
                <c:pt idx="9863">
                  <c:v>42448</c:v>
                </c:pt>
                <c:pt idx="9864">
                  <c:v>42449</c:v>
                </c:pt>
                <c:pt idx="9865">
                  <c:v>42450</c:v>
                </c:pt>
                <c:pt idx="9866">
                  <c:v>42451</c:v>
                </c:pt>
                <c:pt idx="9867">
                  <c:v>42452</c:v>
                </c:pt>
                <c:pt idx="9868">
                  <c:v>42453</c:v>
                </c:pt>
                <c:pt idx="9869">
                  <c:v>42454</c:v>
                </c:pt>
                <c:pt idx="9870">
                  <c:v>42455</c:v>
                </c:pt>
                <c:pt idx="9871">
                  <c:v>42456</c:v>
                </c:pt>
                <c:pt idx="9872">
                  <c:v>42457</c:v>
                </c:pt>
                <c:pt idx="9873">
                  <c:v>42458</c:v>
                </c:pt>
                <c:pt idx="9874">
                  <c:v>42459</c:v>
                </c:pt>
                <c:pt idx="9875">
                  <c:v>42460</c:v>
                </c:pt>
                <c:pt idx="9876">
                  <c:v>42461</c:v>
                </c:pt>
                <c:pt idx="9877">
                  <c:v>42462</c:v>
                </c:pt>
                <c:pt idx="9878">
                  <c:v>42463</c:v>
                </c:pt>
                <c:pt idx="9879">
                  <c:v>42464</c:v>
                </c:pt>
                <c:pt idx="9880">
                  <c:v>42465</c:v>
                </c:pt>
                <c:pt idx="9881">
                  <c:v>42466</c:v>
                </c:pt>
                <c:pt idx="9882">
                  <c:v>42467</c:v>
                </c:pt>
                <c:pt idx="9883">
                  <c:v>42468</c:v>
                </c:pt>
                <c:pt idx="9884">
                  <c:v>42469</c:v>
                </c:pt>
                <c:pt idx="9885">
                  <c:v>42470</c:v>
                </c:pt>
                <c:pt idx="9886">
                  <c:v>42471</c:v>
                </c:pt>
                <c:pt idx="9887">
                  <c:v>42472</c:v>
                </c:pt>
                <c:pt idx="9888">
                  <c:v>42473</c:v>
                </c:pt>
                <c:pt idx="9889">
                  <c:v>42474</c:v>
                </c:pt>
                <c:pt idx="9890">
                  <c:v>42475</c:v>
                </c:pt>
                <c:pt idx="9891">
                  <c:v>42476</c:v>
                </c:pt>
                <c:pt idx="9892">
                  <c:v>42477</c:v>
                </c:pt>
                <c:pt idx="9893">
                  <c:v>42478</c:v>
                </c:pt>
                <c:pt idx="9894">
                  <c:v>42479</c:v>
                </c:pt>
                <c:pt idx="9895">
                  <c:v>42480</c:v>
                </c:pt>
                <c:pt idx="9896">
                  <c:v>42481</c:v>
                </c:pt>
                <c:pt idx="9897">
                  <c:v>42482</c:v>
                </c:pt>
                <c:pt idx="9898">
                  <c:v>42483</c:v>
                </c:pt>
                <c:pt idx="9899">
                  <c:v>42484</c:v>
                </c:pt>
                <c:pt idx="9900">
                  <c:v>42485</c:v>
                </c:pt>
                <c:pt idx="9901">
                  <c:v>42486</c:v>
                </c:pt>
                <c:pt idx="9902">
                  <c:v>42487</c:v>
                </c:pt>
                <c:pt idx="9903">
                  <c:v>42488</c:v>
                </c:pt>
                <c:pt idx="9904">
                  <c:v>42489</c:v>
                </c:pt>
                <c:pt idx="9905">
                  <c:v>42490</c:v>
                </c:pt>
                <c:pt idx="9906">
                  <c:v>42491</c:v>
                </c:pt>
                <c:pt idx="9907">
                  <c:v>42492</c:v>
                </c:pt>
                <c:pt idx="9908">
                  <c:v>42493</c:v>
                </c:pt>
                <c:pt idx="9909">
                  <c:v>42494</c:v>
                </c:pt>
                <c:pt idx="9910">
                  <c:v>42495</c:v>
                </c:pt>
                <c:pt idx="9911">
                  <c:v>42496</c:v>
                </c:pt>
                <c:pt idx="9912">
                  <c:v>42497</c:v>
                </c:pt>
                <c:pt idx="9913">
                  <c:v>42498</c:v>
                </c:pt>
                <c:pt idx="9914">
                  <c:v>42499</c:v>
                </c:pt>
                <c:pt idx="9915">
                  <c:v>42500</c:v>
                </c:pt>
                <c:pt idx="9916">
                  <c:v>42501</c:v>
                </c:pt>
                <c:pt idx="9917">
                  <c:v>42502</c:v>
                </c:pt>
                <c:pt idx="9918">
                  <c:v>42503</c:v>
                </c:pt>
                <c:pt idx="9919">
                  <c:v>42504</c:v>
                </c:pt>
                <c:pt idx="9920">
                  <c:v>42505</c:v>
                </c:pt>
                <c:pt idx="9921">
                  <c:v>42506</c:v>
                </c:pt>
                <c:pt idx="9922">
                  <c:v>42507</c:v>
                </c:pt>
                <c:pt idx="9923">
                  <c:v>42508</c:v>
                </c:pt>
                <c:pt idx="9924">
                  <c:v>42509</c:v>
                </c:pt>
                <c:pt idx="9925">
                  <c:v>42510</c:v>
                </c:pt>
                <c:pt idx="9926">
                  <c:v>42511</c:v>
                </c:pt>
                <c:pt idx="9927">
                  <c:v>42512</c:v>
                </c:pt>
                <c:pt idx="9928">
                  <c:v>42513</c:v>
                </c:pt>
                <c:pt idx="9929">
                  <c:v>42514</c:v>
                </c:pt>
                <c:pt idx="9930">
                  <c:v>42515</c:v>
                </c:pt>
                <c:pt idx="9931">
                  <c:v>42516</c:v>
                </c:pt>
                <c:pt idx="9932">
                  <c:v>42517</c:v>
                </c:pt>
                <c:pt idx="9933">
                  <c:v>42518</c:v>
                </c:pt>
                <c:pt idx="9934">
                  <c:v>42519</c:v>
                </c:pt>
                <c:pt idx="9935">
                  <c:v>42520</c:v>
                </c:pt>
                <c:pt idx="9936">
                  <c:v>42521</c:v>
                </c:pt>
                <c:pt idx="9937">
                  <c:v>42522</c:v>
                </c:pt>
                <c:pt idx="9938">
                  <c:v>42523</c:v>
                </c:pt>
                <c:pt idx="9939">
                  <c:v>42524</c:v>
                </c:pt>
                <c:pt idx="9940">
                  <c:v>42525</c:v>
                </c:pt>
                <c:pt idx="9941">
                  <c:v>42526</c:v>
                </c:pt>
                <c:pt idx="9942">
                  <c:v>42527</c:v>
                </c:pt>
                <c:pt idx="9943">
                  <c:v>42528</c:v>
                </c:pt>
                <c:pt idx="9944">
                  <c:v>42529</c:v>
                </c:pt>
                <c:pt idx="9945">
                  <c:v>42530</c:v>
                </c:pt>
                <c:pt idx="9946">
                  <c:v>42531</c:v>
                </c:pt>
                <c:pt idx="9947">
                  <c:v>42532</c:v>
                </c:pt>
                <c:pt idx="9948">
                  <c:v>42533</c:v>
                </c:pt>
                <c:pt idx="9949">
                  <c:v>42534</c:v>
                </c:pt>
                <c:pt idx="9950">
                  <c:v>42535</c:v>
                </c:pt>
                <c:pt idx="9951">
                  <c:v>42536</c:v>
                </c:pt>
                <c:pt idx="9952">
                  <c:v>42537</c:v>
                </c:pt>
                <c:pt idx="9953">
                  <c:v>42538</c:v>
                </c:pt>
                <c:pt idx="9954">
                  <c:v>42539</c:v>
                </c:pt>
                <c:pt idx="9955">
                  <c:v>42540</c:v>
                </c:pt>
                <c:pt idx="9956">
                  <c:v>42541</c:v>
                </c:pt>
                <c:pt idx="9957">
                  <c:v>42542</c:v>
                </c:pt>
                <c:pt idx="9958">
                  <c:v>42543</c:v>
                </c:pt>
                <c:pt idx="9959">
                  <c:v>42544</c:v>
                </c:pt>
                <c:pt idx="9960">
                  <c:v>42545</c:v>
                </c:pt>
                <c:pt idx="9961">
                  <c:v>42546</c:v>
                </c:pt>
                <c:pt idx="9962">
                  <c:v>42547</c:v>
                </c:pt>
                <c:pt idx="9963">
                  <c:v>42548</c:v>
                </c:pt>
                <c:pt idx="9964">
                  <c:v>42549</c:v>
                </c:pt>
                <c:pt idx="9965">
                  <c:v>42550</c:v>
                </c:pt>
                <c:pt idx="9966">
                  <c:v>42551</c:v>
                </c:pt>
                <c:pt idx="9967">
                  <c:v>42552</c:v>
                </c:pt>
                <c:pt idx="9968">
                  <c:v>42553</c:v>
                </c:pt>
                <c:pt idx="9969">
                  <c:v>42554</c:v>
                </c:pt>
                <c:pt idx="9970">
                  <c:v>42555</c:v>
                </c:pt>
                <c:pt idx="9971">
                  <c:v>42556</c:v>
                </c:pt>
                <c:pt idx="9972">
                  <c:v>42557</c:v>
                </c:pt>
                <c:pt idx="9973">
                  <c:v>42558</c:v>
                </c:pt>
                <c:pt idx="9974">
                  <c:v>42559</c:v>
                </c:pt>
                <c:pt idx="9975">
                  <c:v>42560</c:v>
                </c:pt>
                <c:pt idx="9976">
                  <c:v>42561</c:v>
                </c:pt>
                <c:pt idx="9977">
                  <c:v>42562</c:v>
                </c:pt>
                <c:pt idx="9978">
                  <c:v>42563</c:v>
                </c:pt>
                <c:pt idx="9979">
                  <c:v>42564</c:v>
                </c:pt>
                <c:pt idx="9980">
                  <c:v>42565</c:v>
                </c:pt>
                <c:pt idx="9981">
                  <c:v>42566</c:v>
                </c:pt>
                <c:pt idx="9982">
                  <c:v>42567</c:v>
                </c:pt>
                <c:pt idx="9983">
                  <c:v>42568</c:v>
                </c:pt>
                <c:pt idx="9984">
                  <c:v>42569</c:v>
                </c:pt>
                <c:pt idx="9985">
                  <c:v>42570</c:v>
                </c:pt>
                <c:pt idx="9986">
                  <c:v>42571</c:v>
                </c:pt>
                <c:pt idx="9987">
                  <c:v>42572</c:v>
                </c:pt>
                <c:pt idx="9988">
                  <c:v>42573</c:v>
                </c:pt>
                <c:pt idx="9989">
                  <c:v>42574</c:v>
                </c:pt>
                <c:pt idx="9990">
                  <c:v>42575</c:v>
                </c:pt>
                <c:pt idx="9991">
                  <c:v>42576</c:v>
                </c:pt>
                <c:pt idx="9992">
                  <c:v>42577</c:v>
                </c:pt>
                <c:pt idx="9993">
                  <c:v>42578</c:v>
                </c:pt>
                <c:pt idx="9994">
                  <c:v>42579</c:v>
                </c:pt>
                <c:pt idx="9995">
                  <c:v>42580</c:v>
                </c:pt>
                <c:pt idx="9996">
                  <c:v>42581</c:v>
                </c:pt>
                <c:pt idx="9997">
                  <c:v>42582</c:v>
                </c:pt>
                <c:pt idx="9998">
                  <c:v>42583</c:v>
                </c:pt>
                <c:pt idx="9999">
                  <c:v>42584</c:v>
                </c:pt>
                <c:pt idx="10000">
                  <c:v>42585</c:v>
                </c:pt>
                <c:pt idx="10001">
                  <c:v>42586</c:v>
                </c:pt>
                <c:pt idx="10002">
                  <c:v>42587</c:v>
                </c:pt>
                <c:pt idx="10003">
                  <c:v>42588</c:v>
                </c:pt>
                <c:pt idx="10004">
                  <c:v>42589</c:v>
                </c:pt>
                <c:pt idx="10005">
                  <c:v>42590</c:v>
                </c:pt>
                <c:pt idx="10006">
                  <c:v>42591</c:v>
                </c:pt>
                <c:pt idx="10007">
                  <c:v>42592</c:v>
                </c:pt>
                <c:pt idx="10008">
                  <c:v>42593</c:v>
                </c:pt>
                <c:pt idx="10009">
                  <c:v>42594</c:v>
                </c:pt>
                <c:pt idx="10010">
                  <c:v>42595</c:v>
                </c:pt>
                <c:pt idx="10011">
                  <c:v>42596</c:v>
                </c:pt>
                <c:pt idx="10012">
                  <c:v>42597</c:v>
                </c:pt>
                <c:pt idx="10013">
                  <c:v>42598</c:v>
                </c:pt>
                <c:pt idx="10014">
                  <c:v>42599</c:v>
                </c:pt>
                <c:pt idx="10015">
                  <c:v>42600</c:v>
                </c:pt>
                <c:pt idx="10016">
                  <c:v>42601</c:v>
                </c:pt>
                <c:pt idx="10017">
                  <c:v>42602</c:v>
                </c:pt>
                <c:pt idx="10018">
                  <c:v>42603</c:v>
                </c:pt>
                <c:pt idx="10019">
                  <c:v>42604</c:v>
                </c:pt>
                <c:pt idx="10020">
                  <c:v>42605</c:v>
                </c:pt>
                <c:pt idx="10021">
                  <c:v>42606</c:v>
                </c:pt>
                <c:pt idx="10022">
                  <c:v>42607</c:v>
                </c:pt>
                <c:pt idx="10023">
                  <c:v>42608</c:v>
                </c:pt>
                <c:pt idx="10024">
                  <c:v>42609</c:v>
                </c:pt>
                <c:pt idx="10025">
                  <c:v>42610</c:v>
                </c:pt>
                <c:pt idx="10026">
                  <c:v>42611</c:v>
                </c:pt>
                <c:pt idx="10027">
                  <c:v>42612</c:v>
                </c:pt>
                <c:pt idx="10028">
                  <c:v>42613</c:v>
                </c:pt>
                <c:pt idx="10029">
                  <c:v>42614</c:v>
                </c:pt>
                <c:pt idx="10030">
                  <c:v>42615</c:v>
                </c:pt>
                <c:pt idx="10031">
                  <c:v>42616</c:v>
                </c:pt>
                <c:pt idx="10032">
                  <c:v>42617</c:v>
                </c:pt>
                <c:pt idx="10033">
                  <c:v>42618</c:v>
                </c:pt>
                <c:pt idx="10034">
                  <c:v>42619</c:v>
                </c:pt>
                <c:pt idx="10035">
                  <c:v>42620</c:v>
                </c:pt>
                <c:pt idx="10036">
                  <c:v>42621</c:v>
                </c:pt>
                <c:pt idx="10037">
                  <c:v>42622</c:v>
                </c:pt>
                <c:pt idx="10038">
                  <c:v>42623</c:v>
                </c:pt>
                <c:pt idx="10039">
                  <c:v>42624</c:v>
                </c:pt>
                <c:pt idx="10040">
                  <c:v>42625</c:v>
                </c:pt>
                <c:pt idx="10041">
                  <c:v>42626</c:v>
                </c:pt>
                <c:pt idx="10042">
                  <c:v>42627</c:v>
                </c:pt>
                <c:pt idx="10043">
                  <c:v>42628</c:v>
                </c:pt>
                <c:pt idx="10044">
                  <c:v>42629</c:v>
                </c:pt>
                <c:pt idx="10045">
                  <c:v>42630</c:v>
                </c:pt>
                <c:pt idx="10046">
                  <c:v>42631</c:v>
                </c:pt>
                <c:pt idx="10047">
                  <c:v>42632</c:v>
                </c:pt>
                <c:pt idx="10048">
                  <c:v>42633</c:v>
                </c:pt>
                <c:pt idx="10049">
                  <c:v>42634</c:v>
                </c:pt>
                <c:pt idx="10050">
                  <c:v>42635</c:v>
                </c:pt>
                <c:pt idx="10051">
                  <c:v>42636</c:v>
                </c:pt>
                <c:pt idx="10052">
                  <c:v>42637</c:v>
                </c:pt>
                <c:pt idx="10053">
                  <c:v>42638</c:v>
                </c:pt>
                <c:pt idx="10054">
                  <c:v>42639</c:v>
                </c:pt>
                <c:pt idx="10055">
                  <c:v>42640</c:v>
                </c:pt>
                <c:pt idx="10056">
                  <c:v>42641</c:v>
                </c:pt>
                <c:pt idx="10057">
                  <c:v>42642</c:v>
                </c:pt>
                <c:pt idx="10058">
                  <c:v>42643</c:v>
                </c:pt>
                <c:pt idx="10059">
                  <c:v>42644</c:v>
                </c:pt>
                <c:pt idx="10060">
                  <c:v>42645</c:v>
                </c:pt>
                <c:pt idx="10061">
                  <c:v>42646</c:v>
                </c:pt>
                <c:pt idx="10062">
                  <c:v>42647</c:v>
                </c:pt>
                <c:pt idx="10063">
                  <c:v>42648</c:v>
                </c:pt>
                <c:pt idx="10064">
                  <c:v>42649</c:v>
                </c:pt>
                <c:pt idx="10065">
                  <c:v>42650</c:v>
                </c:pt>
                <c:pt idx="10066">
                  <c:v>42651</c:v>
                </c:pt>
                <c:pt idx="10067">
                  <c:v>42652</c:v>
                </c:pt>
                <c:pt idx="10068">
                  <c:v>42653</c:v>
                </c:pt>
                <c:pt idx="10069">
                  <c:v>42654</c:v>
                </c:pt>
                <c:pt idx="10070">
                  <c:v>42655</c:v>
                </c:pt>
                <c:pt idx="10071">
                  <c:v>42656</c:v>
                </c:pt>
                <c:pt idx="10072">
                  <c:v>42657</c:v>
                </c:pt>
                <c:pt idx="10073">
                  <c:v>42658</c:v>
                </c:pt>
                <c:pt idx="10074">
                  <c:v>42659</c:v>
                </c:pt>
                <c:pt idx="10075">
                  <c:v>42660</c:v>
                </c:pt>
                <c:pt idx="10076">
                  <c:v>42661</c:v>
                </c:pt>
                <c:pt idx="10077">
                  <c:v>42662</c:v>
                </c:pt>
                <c:pt idx="10078">
                  <c:v>42663</c:v>
                </c:pt>
                <c:pt idx="10079">
                  <c:v>42664</c:v>
                </c:pt>
                <c:pt idx="10080">
                  <c:v>42665</c:v>
                </c:pt>
                <c:pt idx="10081">
                  <c:v>42666</c:v>
                </c:pt>
                <c:pt idx="10082">
                  <c:v>42667</c:v>
                </c:pt>
                <c:pt idx="10083">
                  <c:v>42668</c:v>
                </c:pt>
                <c:pt idx="10084">
                  <c:v>42669</c:v>
                </c:pt>
                <c:pt idx="10085">
                  <c:v>42670</c:v>
                </c:pt>
                <c:pt idx="10086">
                  <c:v>42671</c:v>
                </c:pt>
                <c:pt idx="10087">
                  <c:v>42672</c:v>
                </c:pt>
                <c:pt idx="10088">
                  <c:v>42673</c:v>
                </c:pt>
                <c:pt idx="10089">
                  <c:v>42674</c:v>
                </c:pt>
                <c:pt idx="10090">
                  <c:v>42675</c:v>
                </c:pt>
                <c:pt idx="10091">
                  <c:v>42676</c:v>
                </c:pt>
                <c:pt idx="10092">
                  <c:v>42677</c:v>
                </c:pt>
                <c:pt idx="10093">
                  <c:v>42678</c:v>
                </c:pt>
                <c:pt idx="10094">
                  <c:v>42679</c:v>
                </c:pt>
                <c:pt idx="10095">
                  <c:v>42680</c:v>
                </c:pt>
                <c:pt idx="10096">
                  <c:v>42681</c:v>
                </c:pt>
                <c:pt idx="10097">
                  <c:v>42682</c:v>
                </c:pt>
                <c:pt idx="10098">
                  <c:v>42683</c:v>
                </c:pt>
                <c:pt idx="10099">
                  <c:v>42684</c:v>
                </c:pt>
                <c:pt idx="10100">
                  <c:v>42685</c:v>
                </c:pt>
                <c:pt idx="10101">
                  <c:v>42686</c:v>
                </c:pt>
                <c:pt idx="10102">
                  <c:v>42687</c:v>
                </c:pt>
                <c:pt idx="10103">
                  <c:v>42688</c:v>
                </c:pt>
                <c:pt idx="10104">
                  <c:v>42689</c:v>
                </c:pt>
                <c:pt idx="10105">
                  <c:v>42690</c:v>
                </c:pt>
                <c:pt idx="10106">
                  <c:v>42691</c:v>
                </c:pt>
                <c:pt idx="10107">
                  <c:v>42692</c:v>
                </c:pt>
                <c:pt idx="10108">
                  <c:v>42693</c:v>
                </c:pt>
                <c:pt idx="10109">
                  <c:v>42694</c:v>
                </c:pt>
                <c:pt idx="10110">
                  <c:v>42695</c:v>
                </c:pt>
                <c:pt idx="10111">
                  <c:v>42696</c:v>
                </c:pt>
                <c:pt idx="10112">
                  <c:v>42697</c:v>
                </c:pt>
                <c:pt idx="10113">
                  <c:v>42698</c:v>
                </c:pt>
                <c:pt idx="10114">
                  <c:v>42699</c:v>
                </c:pt>
                <c:pt idx="10115">
                  <c:v>42700</c:v>
                </c:pt>
                <c:pt idx="10116">
                  <c:v>42701</c:v>
                </c:pt>
                <c:pt idx="10117">
                  <c:v>42702</c:v>
                </c:pt>
                <c:pt idx="10118">
                  <c:v>42703</c:v>
                </c:pt>
                <c:pt idx="10119">
                  <c:v>42704</c:v>
                </c:pt>
                <c:pt idx="10120">
                  <c:v>42705</c:v>
                </c:pt>
                <c:pt idx="10121">
                  <c:v>42706</c:v>
                </c:pt>
                <c:pt idx="10122">
                  <c:v>42707</c:v>
                </c:pt>
                <c:pt idx="10123">
                  <c:v>42708</c:v>
                </c:pt>
                <c:pt idx="10124">
                  <c:v>42709</c:v>
                </c:pt>
                <c:pt idx="10125">
                  <c:v>42710</c:v>
                </c:pt>
                <c:pt idx="10126">
                  <c:v>42711</c:v>
                </c:pt>
                <c:pt idx="10127">
                  <c:v>42712</c:v>
                </c:pt>
                <c:pt idx="10128">
                  <c:v>42713</c:v>
                </c:pt>
                <c:pt idx="10129">
                  <c:v>42714</c:v>
                </c:pt>
                <c:pt idx="10130">
                  <c:v>42715</c:v>
                </c:pt>
                <c:pt idx="10131">
                  <c:v>42716</c:v>
                </c:pt>
                <c:pt idx="10132">
                  <c:v>42717</c:v>
                </c:pt>
                <c:pt idx="10133">
                  <c:v>42718</c:v>
                </c:pt>
                <c:pt idx="10134">
                  <c:v>42719</c:v>
                </c:pt>
                <c:pt idx="10135">
                  <c:v>42720</c:v>
                </c:pt>
                <c:pt idx="10136">
                  <c:v>42721</c:v>
                </c:pt>
                <c:pt idx="10137">
                  <c:v>42722</c:v>
                </c:pt>
                <c:pt idx="10138">
                  <c:v>42723</c:v>
                </c:pt>
                <c:pt idx="10139">
                  <c:v>42724</c:v>
                </c:pt>
                <c:pt idx="10140">
                  <c:v>42725</c:v>
                </c:pt>
                <c:pt idx="10141">
                  <c:v>42726</c:v>
                </c:pt>
                <c:pt idx="10142">
                  <c:v>42727</c:v>
                </c:pt>
                <c:pt idx="10143">
                  <c:v>42728</c:v>
                </c:pt>
                <c:pt idx="10144">
                  <c:v>42729</c:v>
                </c:pt>
                <c:pt idx="10145">
                  <c:v>42730</c:v>
                </c:pt>
                <c:pt idx="10146">
                  <c:v>42731</c:v>
                </c:pt>
                <c:pt idx="10147">
                  <c:v>42732</c:v>
                </c:pt>
                <c:pt idx="10148">
                  <c:v>42733</c:v>
                </c:pt>
                <c:pt idx="10149">
                  <c:v>42734</c:v>
                </c:pt>
                <c:pt idx="10150">
                  <c:v>42735</c:v>
                </c:pt>
                <c:pt idx="10151">
                  <c:v>42736</c:v>
                </c:pt>
                <c:pt idx="10152">
                  <c:v>42737</c:v>
                </c:pt>
                <c:pt idx="10153">
                  <c:v>42738</c:v>
                </c:pt>
                <c:pt idx="10154">
                  <c:v>42739</c:v>
                </c:pt>
                <c:pt idx="10155">
                  <c:v>42740</c:v>
                </c:pt>
                <c:pt idx="10156">
                  <c:v>42741</c:v>
                </c:pt>
                <c:pt idx="10157">
                  <c:v>42742</c:v>
                </c:pt>
                <c:pt idx="10158">
                  <c:v>42743</c:v>
                </c:pt>
                <c:pt idx="10159">
                  <c:v>42744</c:v>
                </c:pt>
                <c:pt idx="10160">
                  <c:v>42745</c:v>
                </c:pt>
                <c:pt idx="10161">
                  <c:v>42746</c:v>
                </c:pt>
                <c:pt idx="10162">
                  <c:v>42747</c:v>
                </c:pt>
                <c:pt idx="10163">
                  <c:v>42748</c:v>
                </c:pt>
                <c:pt idx="10164">
                  <c:v>42749</c:v>
                </c:pt>
                <c:pt idx="10165">
                  <c:v>42750</c:v>
                </c:pt>
                <c:pt idx="10166">
                  <c:v>42751</c:v>
                </c:pt>
                <c:pt idx="10167">
                  <c:v>42752</c:v>
                </c:pt>
                <c:pt idx="10168">
                  <c:v>42753</c:v>
                </c:pt>
                <c:pt idx="10169">
                  <c:v>42754</c:v>
                </c:pt>
                <c:pt idx="10170">
                  <c:v>42755</c:v>
                </c:pt>
                <c:pt idx="10171">
                  <c:v>42756</c:v>
                </c:pt>
                <c:pt idx="10172">
                  <c:v>42757</c:v>
                </c:pt>
                <c:pt idx="10173">
                  <c:v>42758</c:v>
                </c:pt>
                <c:pt idx="10174">
                  <c:v>42759</c:v>
                </c:pt>
                <c:pt idx="10175">
                  <c:v>42760</c:v>
                </c:pt>
                <c:pt idx="10176">
                  <c:v>42761</c:v>
                </c:pt>
                <c:pt idx="10177">
                  <c:v>42762</c:v>
                </c:pt>
                <c:pt idx="10178">
                  <c:v>42763</c:v>
                </c:pt>
                <c:pt idx="10179">
                  <c:v>42764</c:v>
                </c:pt>
                <c:pt idx="10180">
                  <c:v>42765</c:v>
                </c:pt>
                <c:pt idx="10181">
                  <c:v>42766</c:v>
                </c:pt>
                <c:pt idx="10182">
                  <c:v>42767</c:v>
                </c:pt>
                <c:pt idx="10183">
                  <c:v>42768</c:v>
                </c:pt>
                <c:pt idx="10184">
                  <c:v>42769</c:v>
                </c:pt>
                <c:pt idx="10185">
                  <c:v>42770</c:v>
                </c:pt>
                <c:pt idx="10186">
                  <c:v>42771</c:v>
                </c:pt>
                <c:pt idx="10187">
                  <c:v>42772</c:v>
                </c:pt>
                <c:pt idx="10188">
                  <c:v>42773</c:v>
                </c:pt>
                <c:pt idx="10189">
                  <c:v>42774</c:v>
                </c:pt>
                <c:pt idx="10190">
                  <c:v>42775</c:v>
                </c:pt>
                <c:pt idx="10191">
                  <c:v>42776</c:v>
                </c:pt>
                <c:pt idx="10192">
                  <c:v>42777</c:v>
                </c:pt>
                <c:pt idx="10193">
                  <c:v>42778</c:v>
                </c:pt>
                <c:pt idx="10194">
                  <c:v>42779</c:v>
                </c:pt>
                <c:pt idx="10195">
                  <c:v>42780</c:v>
                </c:pt>
                <c:pt idx="10196">
                  <c:v>42781</c:v>
                </c:pt>
                <c:pt idx="10197">
                  <c:v>42782</c:v>
                </c:pt>
                <c:pt idx="10198">
                  <c:v>42783</c:v>
                </c:pt>
                <c:pt idx="10199">
                  <c:v>42784</c:v>
                </c:pt>
                <c:pt idx="10200">
                  <c:v>42785</c:v>
                </c:pt>
                <c:pt idx="10201">
                  <c:v>42786</c:v>
                </c:pt>
                <c:pt idx="10202">
                  <c:v>42787</c:v>
                </c:pt>
                <c:pt idx="10203">
                  <c:v>42788</c:v>
                </c:pt>
                <c:pt idx="10204">
                  <c:v>42789</c:v>
                </c:pt>
                <c:pt idx="10205">
                  <c:v>42790</c:v>
                </c:pt>
                <c:pt idx="10206">
                  <c:v>42791</c:v>
                </c:pt>
                <c:pt idx="10207">
                  <c:v>42792</c:v>
                </c:pt>
                <c:pt idx="10208">
                  <c:v>42793</c:v>
                </c:pt>
                <c:pt idx="10209">
                  <c:v>42794</c:v>
                </c:pt>
                <c:pt idx="10210">
                  <c:v>42795</c:v>
                </c:pt>
                <c:pt idx="10211">
                  <c:v>42796</c:v>
                </c:pt>
                <c:pt idx="10212">
                  <c:v>42797</c:v>
                </c:pt>
                <c:pt idx="10213">
                  <c:v>42798</c:v>
                </c:pt>
                <c:pt idx="10214">
                  <c:v>42799</c:v>
                </c:pt>
                <c:pt idx="10215">
                  <c:v>42800</c:v>
                </c:pt>
                <c:pt idx="10216">
                  <c:v>42801</c:v>
                </c:pt>
                <c:pt idx="10217">
                  <c:v>42802</c:v>
                </c:pt>
                <c:pt idx="10218">
                  <c:v>42803</c:v>
                </c:pt>
                <c:pt idx="10219">
                  <c:v>42804</c:v>
                </c:pt>
                <c:pt idx="10220">
                  <c:v>42805</c:v>
                </c:pt>
                <c:pt idx="10221">
                  <c:v>42806</c:v>
                </c:pt>
                <c:pt idx="10222">
                  <c:v>42807</c:v>
                </c:pt>
                <c:pt idx="10223">
                  <c:v>42808</c:v>
                </c:pt>
                <c:pt idx="10224">
                  <c:v>42809</c:v>
                </c:pt>
                <c:pt idx="10225">
                  <c:v>42810</c:v>
                </c:pt>
                <c:pt idx="10226">
                  <c:v>42811</c:v>
                </c:pt>
                <c:pt idx="10227">
                  <c:v>42812</c:v>
                </c:pt>
                <c:pt idx="10228">
                  <c:v>42813</c:v>
                </c:pt>
                <c:pt idx="10229">
                  <c:v>42814</c:v>
                </c:pt>
                <c:pt idx="10230">
                  <c:v>42815</c:v>
                </c:pt>
                <c:pt idx="10231">
                  <c:v>42816</c:v>
                </c:pt>
                <c:pt idx="10232">
                  <c:v>42817</c:v>
                </c:pt>
                <c:pt idx="10233">
                  <c:v>42818</c:v>
                </c:pt>
                <c:pt idx="10234">
                  <c:v>42819</c:v>
                </c:pt>
                <c:pt idx="10235">
                  <c:v>42820</c:v>
                </c:pt>
                <c:pt idx="10236">
                  <c:v>42821</c:v>
                </c:pt>
                <c:pt idx="10237">
                  <c:v>42822</c:v>
                </c:pt>
                <c:pt idx="10238">
                  <c:v>42823</c:v>
                </c:pt>
                <c:pt idx="10239">
                  <c:v>42824</c:v>
                </c:pt>
                <c:pt idx="10240">
                  <c:v>42825</c:v>
                </c:pt>
                <c:pt idx="10241">
                  <c:v>42826</c:v>
                </c:pt>
                <c:pt idx="10242">
                  <c:v>42827</c:v>
                </c:pt>
                <c:pt idx="10243">
                  <c:v>42828</c:v>
                </c:pt>
                <c:pt idx="10244">
                  <c:v>42829</c:v>
                </c:pt>
                <c:pt idx="10245">
                  <c:v>42830</c:v>
                </c:pt>
                <c:pt idx="10246">
                  <c:v>42831</c:v>
                </c:pt>
                <c:pt idx="10247">
                  <c:v>42832</c:v>
                </c:pt>
                <c:pt idx="10248">
                  <c:v>42833</c:v>
                </c:pt>
                <c:pt idx="10249">
                  <c:v>42834</c:v>
                </c:pt>
                <c:pt idx="10250">
                  <c:v>42835</c:v>
                </c:pt>
                <c:pt idx="10251">
                  <c:v>42836</c:v>
                </c:pt>
                <c:pt idx="10252">
                  <c:v>42837</c:v>
                </c:pt>
                <c:pt idx="10253">
                  <c:v>42838</c:v>
                </c:pt>
                <c:pt idx="10254">
                  <c:v>42839</c:v>
                </c:pt>
                <c:pt idx="10255">
                  <c:v>42840</c:v>
                </c:pt>
                <c:pt idx="10256">
                  <c:v>42841</c:v>
                </c:pt>
                <c:pt idx="10257">
                  <c:v>42842</c:v>
                </c:pt>
                <c:pt idx="10258">
                  <c:v>42843</c:v>
                </c:pt>
                <c:pt idx="10259">
                  <c:v>42844</c:v>
                </c:pt>
                <c:pt idx="10260">
                  <c:v>42845</c:v>
                </c:pt>
                <c:pt idx="10261">
                  <c:v>42846</c:v>
                </c:pt>
                <c:pt idx="10262">
                  <c:v>42847</c:v>
                </c:pt>
                <c:pt idx="10263">
                  <c:v>42848</c:v>
                </c:pt>
                <c:pt idx="10264">
                  <c:v>42849</c:v>
                </c:pt>
                <c:pt idx="10265">
                  <c:v>42850</c:v>
                </c:pt>
                <c:pt idx="10266">
                  <c:v>42851</c:v>
                </c:pt>
                <c:pt idx="10267">
                  <c:v>42852</c:v>
                </c:pt>
                <c:pt idx="10268">
                  <c:v>42853</c:v>
                </c:pt>
                <c:pt idx="10269">
                  <c:v>42854</c:v>
                </c:pt>
                <c:pt idx="10270">
                  <c:v>42855</c:v>
                </c:pt>
                <c:pt idx="10271">
                  <c:v>42856</c:v>
                </c:pt>
                <c:pt idx="10272">
                  <c:v>42857</c:v>
                </c:pt>
                <c:pt idx="10273">
                  <c:v>42858</c:v>
                </c:pt>
                <c:pt idx="10274">
                  <c:v>42859</c:v>
                </c:pt>
                <c:pt idx="10275">
                  <c:v>42860</c:v>
                </c:pt>
                <c:pt idx="10276">
                  <c:v>42861</c:v>
                </c:pt>
                <c:pt idx="10277">
                  <c:v>42862</c:v>
                </c:pt>
                <c:pt idx="10278">
                  <c:v>42863</c:v>
                </c:pt>
                <c:pt idx="10279">
                  <c:v>42864</c:v>
                </c:pt>
                <c:pt idx="10280">
                  <c:v>42865</c:v>
                </c:pt>
                <c:pt idx="10281">
                  <c:v>42866</c:v>
                </c:pt>
                <c:pt idx="10282">
                  <c:v>42867</c:v>
                </c:pt>
                <c:pt idx="10283">
                  <c:v>42868</c:v>
                </c:pt>
                <c:pt idx="10284">
                  <c:v>42869</c:v>
                </c:pt>
                <c:pt idx="10285">
                  <c:v>42870</c:v>
                </c:pt>
                <c:pt idx="10286">
                  <c:v>42871</c:v>
                </c:pt>
                <c:pt idx="10287">
                  <c:v>42872</c:v>
                </c:pt>
                <c:pt idx="10288">
                  <c:v>42873</c:v>
                </c:pt>
                <c:pt idx="10289">
                  <c:v>42874</c:v>
                </c:pt>
                <c:pt idx="10290">
                  <c:v>42875</c:v>
                </c:pt>
                <c:pt idx="10291">
                  <c:v>42876</c:v>
                </c:pt>
                <c:pt idx="10292">
                  <c:v>42877</c:v>
                </c:pt>
                <c:pt idx="10293">
                  <c:v>42878</c:v>
                </c:pt>
                <c:pt idx="10294">
                  <c:v>42879</c:v>
                </c:pt>
                <c:pt idx="10295">
                  <c:v>42880</c:v>
                </c:pt>
                <c:pt idx="10296">
                  <c:v>42881</c:v>
                </c:pt>
                <c:pt idx="10297">
                  <c:v>42882</c:v>
                </c:pt>
                <c:pt idx="10298">
                  <c:v>42883</c:v>
                </c:pt>
                <c:pt idx="10299">
                  <c:v>42884</c:v>
                </c:pt>
                <c:pt idx="10300">
                  <c:v>42885</c:v>
                </c:pt>
                <c:pt idx="10301">
                  <c:v>42886</c:v>
                </c:pt>
                <c:pt idx="10302">
                  <c:v>42887</c:v>
                </c:pt>
                <c:pt idx="10303">
                  <c:v>42888</c:v>
                </c:pt>
                <c:pt idx="10304">
                  <c:v>42889</c:v>
                </c:pt>
                <c:pt idx="10305">
                  <c:v>42890</c:v>
                </c:pt>
                <c:pt idx="10306">
                  <c:v>42891</c:v>
                </c:pt>
                <c:pt idx="10307">
                  <c:v>42892</c:v>
                </c:pt>
                <c:pt idx="10308">
                  <c:v>42893</c:v>
                </c:pt>
                <c:pt idx="10309">
                  <c:v>42894</c:v>
                </c:pt>
                <c:pt idx="10310">
                  <c:v>42895</c:v>
                </c:pt>
                <c:pt idx="10311">
                  <c:v>42896</c:v>
                </c:pt>
                <c:pt idx="10312">
                  <c:v>42897</c:v>
                </c:pt>
                <c:pt idx="10313">
                  <c:v>42898</c:v>
                </c:pt>
                <c:pt idx="10314">
                  <c:v>42899</c:v>
                </c:pt>
                <c:pt idx="10315">
                  <c:v>42900</c:v>
                </c:pt>
                <c:pt idx="10316">
                  <c:v>42901</c:v>
                </c:pt>
                <c:pt idx="10317">
                  <c:v>42902</c:v>
                </c:pt>
                <c:pt idx="10318">
                  <c:v>42903</c:v>
                </c:pt>
                <c:pt idx="10319">
                  <c:v>42904</c:v>
                </c:pt>
                <c:pt idx="10320">
                  <c:v>42905</c:v>
                </c:pt>
                <c:pt idx="10321">
                  <c:v>42906</c:v>
                </c:pt>
                <c:pt idx="10322">
                  <c:v>42907</c:v>
                </c:pt>
                <c:pt idx="10323">
                  <c:v>42908</c:v>
                </c:pt>
                <c:pt idx="10324">
                  <c:v>42909</c:v>
                </c:pt>
                <c:pt idx="10325">
                  <c:v>42910</c:v>
                </c:pt>
                <c:pt idx="10326">
                  <c:v>42911</c:v>
                </c:pt>
                <c:pt idx="10327">
                  <c:v>42912</c:v>
                </c:pt>
                <c:pt idx="10328">
                  <c:v>42913</c:v>
                </c:pt>
                <c:pt idx="10329">
                  <c:v>42914</c:v>
                </c:pt>
                <c:pt idx="10330">
                  <c:v>42915</c:v>
                </c:pt>
                <c:pt idx="10331">
                  <c:v>42916</c:v>
                </c:pt>
                <c:pt idx="10332">
                  <c:v>42917</c:v>
                </c:pt>
                <c:pt idx="10333">
                  <c:v>42918</c:v>
                </c:pt>
                <c:pt idx="10334">
                  <c:v>42919</c:v>
                </c:pt>
                <c:pt idx="10335">
                  <c:v>42920</c:v>
                </c:pt>
                <c:pt idx="10336">
                  <c:v>42921</c:v>
                </c:pt>
                <c:pt idx="10337">
                  <c:v>42922</c:v>
                </c:pt>
                <c:pt idx="10338">
                  <c:v>42923</c:v>
                </c:pt>
                <c:pt idx="10339">
                  <c:v>42924</c:v>
                </c:pt>
                <c:pt idx="10340">
                  <c:v>42925</c:v>
                </c:pt>
                <c:pt idx="10341">
                  <c:v>42926</c:v>
                </c:pt>
                <c:pt idx="10342">
                  <c:v>42927</c:v>
                </c:pt>
                <c:pt idx="10343">
                  <c:v>42928</c:v>
                </c:pt>
                <c:pt idx="10344">
                  <c:v>42929</c:v>
                </c:pt>
                <c:pt idx="10345">
                  <c:v>42930</c:v>
                </c:pt>
                <c:pt idx="10346">
                  <c:v>42931</c:v>
                </c:pt>
                <c:pt idx="10347">
                  <c:v>42932</c:v>
                </c:pt>
                <c:pt idx="10348">
                  <c:v>42933</c:v>
                </c:pt>
                <c:pt idx="10349">
                  <c:v>42934</c:v>
                </c:pt>
                <c:pt idx="10350">
                  <c:v>42935</c:v>
                </c:pt>
                <c:pt idx="10351">
                  <c:v>42936</c:v>
                </c:pt>
                <c:pt idx="10352">
                  <c:v>42937</c:v>
                </c:pt>
                <c:pt idx="10353">
                  <c:v>42938</c:v>
                </c:pt>
                <c:pt idx="10354">
                  <c:v>42939</c:v>
                </c:pt>
                <c:pt idx="10355">
                  <c:v>42940</c:v>
                </c:pt>
                <c:pt idx="10356">
                  <c:v>42941</c:v>
                </c:pt>
                <c:pt idx="10357">
                  <c:v>42942</c:v>
                </c:pt>
                <c:pt idx="10358">
                  <c:v>42943</c:v>
                </c:pt>
                <c:pt idx="10359">
                  <c:v>42944</c:v>
                </c:pt>
                <c:pt idx="10360">
                  <c:v>42945</c:v>
                </c:pt>
                <c:pt idx="10361">
                  <c:v>42946</c:v>
                </c:pt>
                <c:pt idx="10362">
                  <c:v>42947</c:v>
                </c:pt>
                <c:pt idx="10363">
                  <c:v>42948</c:v>
                </c:pt>
                <c:pt idx="10364">
                  <c:v>42949</c:v>
                </c:pt>
                <c:pt idx="10365">
                  <c:v>42950</c:v>
                </c:pt>
                <c:pt idx="10366">
                  <c:v>42951</c:v>
                </c:pt>
                <c:pt idx="10367">
                  <c:v>42952</c:v>
                </c:pt>
                <c:pt idx="10368">
                  <c:v>42953</c:v>
                </c:pt>
                <c:pt idx="10369">
                  <c:v>42954</c:v>
                </c:pt>
                <c:pt idx="10370">
                  <c:v>42955</c:v>
                </c:pt>
                <c:pt idx="10371">
                  <c:v>42956</c:v>
                </c:pt>
                <c:pt idx="10372">
                  <c:v>42957</c:v>
                </c:pt>
                <c:pt idx="10373">
                  <c:v>42958</c:v>
                </c:pt>
                <c:pt idx="10374">
                  <c:v>42959</c:v>
                </c:pt>
                <c:pt idx="10375">
                  <c:v>42960</c:v>
                </c:pt>
                <c:pt idx="10376">
                  <c:v>42961</c:v>
                </c:pt>
                <c:pt idx="10377">
                  <c:v>42962</c:v>
                </c:pt>
                <c:pt idx="10378">
                  <c:v>42963</c:v>
                </c:pt>
                <c:pt idx="10379">
                  <c:v>42964</c:v>
                </c:pt>
                <c:pt idx="10380">
                  <c:v>42965</c:v>
                </c:pt>
                <c:pt idx="10381">
                  <c:v>42966</c:v>
                </c:pt>
                <c:pt idx="10382">
                  <c:v>42967</c:v>
                </c:pt>
                <c:pt idx="10383">
                  <c:v>42968</c:v>
                </c:pt>
                <c:pt idx="10384">
                  <c:v>42969</c:v>
                </c:pt>
                <c:pt idx="10385">
                  <c:v>42970</c:v>
                </c:pt>
                <c:pt idx="10386">
                  <c:v>42971</c:v>
                </c:pt>
                <c:pt idx="10387">
                  <c:v>42972</c:v>
                </c:pt>
                <c:pt idx="10388">
                  <c:v>42973</c:v>
                </c:pt>
                <c:pt idx="10389">
                  <c:v>42974</c:v>
                </c:pt>
                <c:pt idx="10390">
                  <c:v>42975</c:v>
                </c:pt>
                <c:pt idx="10391">
                  <c:v>42976</c:v>
                </c:pt>
                <c:pt idx="10392">
                  <c:v>42977</c:v>
                </c:pt>
                <c:pt idx="10393">
                  <c:v>42978</c:v>
                </c:pt>
                <c:pt idx="10394">
                  <c:v>42979</c:v>
                </c:pt>
                <c:pt idx="10395">
                  <c:v>42980</c:v>
                </c:pt>
                <c:pt idx="10396">
                  <c:v>42981</c:v>
                </c:pt>
                <c:pt idx="10397">
                  <c:v>42982</c:v>
                </c:pt>
                <c:pt idx="10398">
                  <c:v>42983</c:v>
                </c:pt>
                <c:pt idx="10399">
                  <c:v>42984</c:v>
                </c:pt>
                <c:pt idx="10400">
                  <c:v>42985</c:v>
                </c:pt>
                <c:pt idx="10401">
                  <c:v>42986</c:v>
                </c:pt>
                <c:pt idx="10402">
                  <c:v>42987</c:v>
                </c:pt>
                <c:pt idx="10403">
                  <c:v>42988</c:v>
                </c:pt>
                <c:pt idx="10404">
                  <c:v>42989</c:v>
                </c:pt>
                <c:pt idx="10405">
                  <c:v>42990</c:v>
                </c:pt>
                <c:pt idx="10406">
                  <c:v>42991</c:v>
                </c:pt>
                <c:pt idx="10407">
                  <c:v>42992</c:v>
                </c:pt>
                <c:pt idx="10408">
                  <c:v>42993</c:v>
                </c:pt>
                <c:pt idx="10409">
                  <c:v>42994</c:v>
                </c:pt>
                <c:pt idx="10410">
                  <c:v>42995</c:v>
                </c:pt>
                <c:pt idx="10411">
                  <c:v>42996</c:v>
                </c:pt>
                <c:pt idx="10412">
                  <c:v>42997</c:v>
                </c:pt>
                <c:pt idx="10413">
                  <c:v>42998</c:v>
                </c:pt>
                <c:pt idx="10414">
                  <c:v>42999</c:v>
                </c:pt>
                <c:pt idx="10415">
                  <c:v>43000</c:v>
                </c:pt>
                <c:pt idx="10416">
                  <c:v>43001</c:v>
                </c:pt>
                <c:pt idx="10417">
                  <c:v>43002</c:v>
                </c:pt>
                <c:pt idx="10418">
                  <c:v>43003</c:v>
                </c:pt>
                <c:pt idx="10419">
                  <c:v>43004</c:v>
                </c:pt>
                <c:pt idx="10420">
                  <c:v>43005</c:v>
                </c:pt>
                <c:pt idx="10421">
                  <c:v>43006</c:v>
                </c:pt>
                <c:pt idx="10422">
                  <c:v>43007</c:v>
                </c:pt>
                <c:pt idx="10423">
                  <c:v>43008</c:v>
                </c:pt>
                <c:pt idx="10424">
                  <c:v>43009</c:v>
                </c:pt>
                <c:pt idx="10425">
                  <c:v>43010</c:v>
                </c:pt>
                <c:pt idx="10426">
                  <c:v>43011</c:v>
                </c:pt>
                <c:pt idx="10427">
                  <c:v>43012</c:v>
                </c:pt>
                <c:pt idx="10428">
                  <c:v>43013</c:v>
                </c:pt>
                <c:pt idx="10429">
                  <c:v>43014</c:v>
                </c:pt>
                <c:pt idx="10430">
                  <c:v>43015</c:v>
                </c:pt>
                <c:pt idx="10431">
                  <c:v>43016</c:v>
                </c:pt>
                <c:pt idx="10432">
                  <c:v>43017</c:v>
                </c:pt>
                <c:pt idx="10433">
                  <c:v>43018</c:v>
                </c:pt>
                <c:pt idx="10434">
                  <c:v>43019</c:v>
                </c:pt>
                <c:pt idx="10435">
                  <c:v>43020</c:v>
                </c:pt>
                <c:pt idx="10436">
                  <c:v>43021</c:v>
                </c:pt>
                <c:pt idx="10437">
                  <c:v>43022</c:v>
                </c:pt>
                <c:pt idx="10438">
                  <c:v>43023</c:v>
                </c:pt>
                <c:pt idx="10439">
                  <c:v>43024</c:v>
                </c:pt>
                <c:pt idx="10440">
                  <c:v>43025</c:v>
                </c:pt>
                <c:pt idx="10441">
                  <c:v>43026</c:v>
                </c:pt>
                <c:pt idx="10442">
                  <c:v>43027</c:v>
                </c:pt>
                <c:pt idx="10443">
                  <c:v>43028</c:v>
                </c:pt>
                <c:pt idx="10444">
                  <c:v>43029</c:v>
                </c:pt>
                <c:pt idx="10445">
                  <c:v>43030</c:v>
                </c:pt>
                <c:pt idx="10446">
                  <c:v>43031</c:v>
                </c:pt>
                <c:pt idx="10447">
                  <c:v>43032</c:v>
                </c:pt>
                <c:pt idx="10448">
                  <c:v>43033</c:v>
                </c:pt>
                <c:pt idx="10449">
                  <c:v>43034</c:v>
                </c:pt>
                <c:pt idx="10450">
                  <c:v>43035</c:v>
                </c:pt>
                <c:pt idx="10451">
                  <c:v>43036</c:v>
                </c:pt>
                <c:pt idx="10452">
                  <c:v>43037</c:v>
                </c:pt>
                <c:pt idx="10453">
                  <c:v>43038</c:v>
                </c:pt>
                <c:pt idx="10454">
                  <c:v>43039</c:v>
                </c:pt>
                <c:pt idx="10455">
                  <c:v>43040</c:v>
                </c:pt>
                <c:pt idx="10456">
                  <c:v>43041</c:v>
                </c:pt>
                <c:pt idx="10457">
                  <c:v>43042</c:v>
                </c:pt>
                <c:pt idx="10458">
                  <c:v>43043</c:v>
                </c:pt>
                <c:pt idx="10459">
                  <c:v>43044</c:v>
                </c:pt>
                <c:pt idx="10460">
                  <c:v>43045</c:v>
                </c:pt>
                <c:pt idx="10461">
                  <c:v>43046</c:v>
                </c:pt>
                <c:pt idx="10462">
                  <c:v>43047</c:v>
                </c:pt>
                <c:pt idx="10463">
                  <c:v>43048</c:v>
                </c:pt>
                <c:pt idx="10464">
                  <c:v>43049</c:v>
                </c:pt>
                <c:pt idx="10465">
                  <c:v>43050</c:v>
                </c:pt>
                <c:pt idx="10466">
                  <c:v>43051</c:v>
                </c:pt>
                <c:pt idx="10467">
                  <c:v>43052</c:v>
                </c:pt>
                <c:pt idx="10468">
                  <c:v>43053</c:v>
                </c:pt>
                <c:pt idx="10469">
                  <c:v>43054</c:v>
                </c:pt>
                <c:pt idx="10470">
                  <c:v>43055</c:v>
                </c:pt>
                <c:pt idx="10471">
                  <c:v>43056</c:v>
                </c:pt>
                <c:pt idx="10472">
                  <c:v>43057</c:v>
                </c:pt>
                <c:pt idx="10473">
                  <c:v>43058</c:v>
                </c:pt>
                <c:pt idx="10474">
                  <c:v>43059</c:v>
                </c:pt>
                <c:pt idx="10475">
                  <c:v>43060</c:v>
                </c:pt>
                <c:pt idx="10476">
                  <c:v>43061</c:v>
                </c:pt>
                <c:pt idx="10477">
                  <c:v>43062</c:v>
                </c:pt>
                <c:pt idx="10478">
                  <c:v>43063</c:v>
                </c:pt>
                <c:pt idx="10479">
                  <c:v>43064</c:v>
                </c:pt>
                <c:pt idx="10480">
                  <c:v>43065</c:v>
                </c:pt>
                <c:pt idx="10481">
                  <c:v>43066</c:v>
                </c:pt>
                <c:pt idx="10482">
                  <c:v>43067</c:v>
                </c:pt>
                <c:pt idx="10483">
                  <c:v>43068</c:v>
                </c:pt>
                <c:pt idx="10484">
                  <c:v>43069</c:v>
                </c:pt>
                <c:pt idx="10485">
                  <c:v>43070</c:v>
                </c:pt>
                <c:pt idx="10486">
                  <c:v>43071</c:v>
                </c:pt>
                <c:pt idx="10487">
                  <c:v>43072</c:v>
                </c:pt>
                <c:pt idx="10488">
                  <c:v>43073</c:v>
                </c:pt>
                <c:pt idx="10489">
                  <c:v>43074</c:v>
                </c:pt>
                <c:pt idx="10490">
                  <c:v>43075</c:v>
                </c:pt>
                <c:pt idx="10491">
                  <c:v>43076</c:v>
                </c:pt>
                <c:pt idx="10492">
                  <c:v>43077</c:v>
                </c:pt>
                <c:pt idx="10493">
                  <c:v>43078</c:v>
                </c:pt>
                <c:pt idx="10494">
                  <c:v>43079</c:v>
                </c:pt>
                <c:pt idx="10495">
                  <c:v>43080</c:v>
                </c:pt>
                <c:pt idx="10496">
                  <c:v>43081</c:v>
                </c:pt>
                <c:pt idx="10497">
                  <c:v>43082</c:v>
                </c:pt>
                <c:pt idx="10498">
                  <c:v>43083</c:v>
                </c:pt>
                <c:pt idx="10499">
                  <c:v>43084</c:v>
                </c:pt>
                <c:pt idx="10500">
                  <c:v>43085</c:v>
                </c:pt>
                <c:pt idx="10501">
                  <c:v>43086</c:v>
                </c:pt>
                <c:pt idx="10502">
                  <c:v>43087</c:v>
                </c:pt>
                <c:pt idx="10503">
                  <c:v>43088</c:v>
                </c:pt>
                <c:pt idx="10504">
                  <c:v>43089</c:v>
                </c:pt>
                <c:pt idx="10505">
                  <c:v>43090</c:v>
                </c:pt>
                <c:pt idx="10506">
                  <c:v>43091</c:v>
                </c:pt>
                <c:pt idx="10507">
                  <c:v>43092</c:v>
                </c:pt>
                <c:pt idx="10508">
                  <c:v>43093</c:v>
                </c:pt>
                <c:pt idx="10509">
                  <c:v>43094</c:v>
                </c:pt>
                <c:pt idx="10510">
                  <c:v>43095</c:v>
                </c:pt>
                <c:pt idx="10511">
                  <c:v>43096</c:v>
                </c:pt>
                <c:pt idx="10512">
                  <c:v>43097</c:v>
                </c:pt>
                <c:pt idx="10513">
                  <c:v>43098</c:v>
                </c:pt>
                <c:pt idx="10514">
                  <c:v>43099</c:v>
                </c:pt>
                <c:pt idx="10515">
                  <c:v>43100</c:v>
                </c:pt>
                <c:pt idx="10516">
                  <c:v>43101</c:v>
                </c:pt>
                <c:pt idx="10517">
                  <c:v>43102</c:v>
                </c:pt>
                <c:pt idx="10518">
                  <c:v>43103</c:v>
                </c:pt>
                <c:pt idx="10519">
                  <c:v>43104</c:v>
                </c:pt>
                <c:pt idx="10520">
                  <c:v>43105</c:v>
                </c:pt>
                <c:pt idx="10521">
                  <c:v>43106</c:v>
                </c:pt>
                <c:pt idx="10522">
                  <c:v>43107</c:v>
                </c:pt>
                <c:pt idx="10523">
                  <c:v>43108</c:v>
                </c:pt>
                <c:pt idx="10524">
                  <c:v>43109</c:v>
                </c:pt>
                <c:pt idx="10525">
                  <c:v>43110</c:v>
                </c:pt>
                <c:pt idx="10526">
                  <c:v>43111</c:v>
                </c:pt>
                <c:pt idx="10527">
                  <c:v>43112</c:v>
                </c:pt>
                <c:pt idx="10528">
                  <c:v>43113</c:v>
                </c:pt>
                <c:pt idx="10529">
                  <c:v>43114</c:v>
                </c:pt>
                <c:pt idx="10530">
                  <c:v>43115</c:v>
                </c:pt>
                <c:pt idx="10531">
                  <c:v>43116</c:v>
                </c:pt>
                <c:pt idx="10532">
                  <c:v>43117</c:v>
                </c:pt>
                <c:pt idx="10533">
                  <c:v>43118</c:v>
                </c:pt>
                <c:pt idx="10534">
                  <c:v>43119</c:v>
                </c:pt>
                <c:pt idx="10535">
                  <c:v>43120</c:v>
                </c:pt>
                <c:pt idx="10536">
                  <c:v>43121</c:v>
                </c:pt>
                <c:pt idx="10537">
                  <c:v>43122</c:v>
                </c:pt>
                <c:pt idx="10538">
                  <c:v>43123</c:v>
                </c:pt>
                <c:pt idx="10539">
                  <c:v>43124</c:v>
                </c:pt>
                <c:pt idx="10540">
                  <c:v>43125</c:v>
                </c:pt>
                <c:pt idx="10541">
                  <c:v>43126</c:v>
                </c:pt>
                <c:pt idx="10542">
                  <c:v>43127</c:v>
                </c:pt>
                <c:pt idx="10543">
                  <c:v>43128</c:v>
                </c:pt>
                <c:pt idx="10544">
                  <c:v>43129</c:v>
                </c:pt>
                <c:pt idx="10545">
                  <c:v>43130</c:v>
                </c:pt>
                <c:pt idx="10546">
                  <c:v>43131</c:v>
                </c:pt>
                <c:pt idx="10547">
                  <c:v>43132</c:v>
                </c:pt>
                <c:pt idx="10548">
                  <c:v>43133</c:v>
                </c:pt>
                <c:pt idx="10549">
                  <c:v>43134</c:v>
                </c:pt>
                <c:pt idx="10550">
                  <c:v>43135</c:v>
                </c:pt>
                <c:pt idx="10551">
                  <c:v>43136</c:v>
                </c:pt>
                <c:pt idx="10552">
                  <c:v>43137</c:v>
                </c:pt>
                <c:pt idx="10553">
                  <c:v>43138</c:v>
                </c:pt>
                <c:pt idx="10554">
                  <c:v>43139</c:v>
                </c:pt>
                <c:pt idx="10555">
                  <c:v>43140</c:v>
                </c:pt>
                <c:pt idx="10556">
                  <c:v>43141</c:v>
                </c:pt>
                <c:pt idx="10557">
                  <c:v>43142</c:v>
                </c:pt>
                <c:pt idx="10558">
                  <c:v>43143</c:v>
                </c:pt>
                <c:pt idx="10559">
                  <c:v>43144</c:v>
                </c:pt>
                <c:pt idx="10560">
                  <c:v>43145</c:v>
                </c:pt>
                <c:pt idx="10561">
                  <c:v>43146</c:v>
                </c:pt>
                <c:pt idx="10562">
                  <c:v>43147</c:v>
                </c:pt>
                <c:pt idx="10563">
                  <c:v>43148</c:v>
                </c:pt>
                <c:pt idx="10564">
                  <c:v>43149</c:v>
                </c:pt>
                <c:pt idx="10565">
                  <c:v>43150</c:v>
                </c:pt>
                <c:pt idx="10566">
                  <c:v>43151</c:v>
                </c:pt>
                <c:pt idx="10567">
                  <c:v>43152</c:v>
                </c:pt>
                <c:pt idx="10568">
                  <c:v>43153</c:v>
                </c:pt>
                <c:pt idx="10569">
                  <c:v>43154</c:v>
                </c:pt>
                <c:pt idx="10570">
                  <c:v>43155</c:v>
                </c:pt>
                <c:pt idx="10571">
                  <c:v>43156</c:v>
                </c:pt>
                <c:pt idx="10572">
                  <c:v>43157</c:v>
                </c:pt>
                <c:pt idx="10573">
                  <c:v>43158</c:v>
                </c:pt>
                <c:pt idx="10574">
                  <c:v>43159</c:v>
                </c:pt>
                <c:pt idx="10575">
                  <c:v>43160</c:v>
                </c:pt>
                <c:pt idx="10576">
                  <c:v>43161</c:v>
                </c:pt>
                <c:pt idx="10577">
                  <c:v>43162</c:v>
                </c:pt>
                <c:pt idx="10578">
                  <c:v>43163</c:v>
                </c:pt>
                <c:pt idx="10579">
                  <c:v>43164</c:v>
                </c:pt>
                <c:pt idx="10580">
                  <c:v>43165</c:v>
                </c:pt>
                <c:pt idx="10581">
                  <c:v>43166</c:v>
                </c:pt>
                <c:pt idx="10582">
                  <c:v>43167</c:v>
                </c:pt>
                <c:pt idx="10583">
                  <c:v>43168</c:v>
                </c:pt>
                <c:pt idx="10584">
                  <c:v>43169</c:v>
                </c:pt>
                <c:pt idx="10585">
                  <c:v>43170</c:v>
                </c:pt>
                <c:pt idx="10586">
                  <c:v>43171</c:v>
                </c:pt>
                <c:pt idx="10587">
                  <c:v>43172</c:v>
                </c:pt>
                <c:pt idx="10588">
                  <c:v>43173</c:v>
                </c:pt>
                <c:pt idx="10589">
                  <c:v>43174</c:v>
                </c:pt>
                <c:pt idx="10590">
                  <c:v>43175</c:v>
                </c:pt>
                <c:pt idx="10591">
                  <c:v>43176</c:v>
                </c:pt>
                <c:pt idx="10592">
                  <c:v>43177</c:v>
                </c:pt>
                <c:pt idx="10593">
                  <c:v>43178</c:v>
                </c:pt>
                <c:pt idx="10594">
                  <c:v>43179</c:v>
                </c:pt>
                <c:pt idx="10595">
                  <c:v>43180</c:v>
                </c:pt>
                <c:pt idx="10596">
                  <c:v>43181</c:v>
                </c:pt>
                <c:pt idx="10597">
                  <c:v>43182</c:v>
                </c:pt>
                <c:pt idx="10598">
                  <c:v>43183</c:v>
                </c:pt>
                <c:pt idx="10599">
                  <c:v>43184</c:v>
                </c:pt>
                <c:pt idx="10600">
                  <c:v>43185</c:v>
                </c:pt>
                <c:pt idx="10601">
                  <c:v>43186</c:v>
                </c:pt>
                <c:pt idx="10602">
                  <c:v>43187</c:v>
                </c:pt>
                <c:pt idx="10603">
                  <c:v>43188</c:v>
                </c:pt>
                <c:pt idx="10604">
                  <c:v>43189</c:v>
                </c:pt>
                <c:pt idx="10605">
                  <c:v>43190</c:v>
                </c:pt>
                <c:pt idx="10606">
                  <c:v>43191</c:v>
                </c:pt>
                <c:pt idx="10607">
                  <c:v>43192</c:v>
                </c:pt>
                <c:pt idx="10608">
                  <c:v>43193</c:v>
                </c:pt>
                <c:pt idx="10609">
                  <c:v>43194</c:v>
                </c:pt>
                <c:pt idx="10610">
                  <c:v>43195</c:v>
                </c:pt>
                <c:pt idx="10611">
                  <c:v>43196</c:v>
                </c:pt>
                <c:pt idx="10612">
                  <c:v>43197</c:v>
                </c:pt>
                <c:pt idx="10613">
                  <c:v>43198</c:v>
                </c:pt>
                <c:pt idx="10614">
                  <c:v>43199</c:v>
                </c:pt>
                <c:pt idx="10615">
                  <c:v>43200</c:v>
                </c:pt>
                <c:pt idx="10616">
                  <c:v>43201</c:v>
                </c:pt>
                <c:pt idx="10617">
                  <c:v>43202</c:v>
                </c:pt>
                <c:pt idx="10618">
                  <c:v>43203</c:v>
                </c:pt>
                <c:pt idx="10619">
                  <c:v>43204</c:v>
                </c:pt>
                <c:pt idx="10620">
                  <c:v>43205</c:v>
                </c:pt>
                <c:pt idx="10621">
                  <c:v>43206</c:v>
                </c:pt>
                <c:pt idx="10622">
                  <c:v>43207</c:v>
                </c:pt>
                <c:pt idx="10623">
                  <c:v>43208</c:v>
                </c:pt>
                <c:pt idx="10624">
                  <c:v>43209</c:v>
                </c:pt>
                <c:pt idx="10625">
                  <c:v>43210</c:v>
                </c:pt>
                <c:pt idx="10626">
                  <c:v>43211</c:v>
                </c:pt>
                <c:pt idx="10627">
                  <c:v>43212</c:v>
                </c:pt>
                <c:pt idx="10628">
                  <c:v>43213</c:v>
                </c:pt>
                <c:pt idx="10629">
                  <c:v>43214</c:v>
                </c:pt>
                <c:pt idx="10630">
                  <c:v>43215</c:v>
                </c:pt>
                <c:pt idx="10631">
                  <c:v>43216</c:v>
                </c:pt>
                <c:pt idx="10632">
                  <c:v>43217</c:v>
                </c:pt>
                <c:pt idx="10633">
                  <c:v>43218</c:v>
                </c:pt>
                <c:pt idx="10634">
                  <c:v>43219</c:v>
                </c:pt>
                <c:pt idx="10635">
                  <c:v>43220</c:v>
                </c:pt>
                <c:pt idx="10636">
                  <c:v>43221</c:v>
                </c:pt>
                <c:pt idx="10637">
                  <c:v>43222</c:v>
                </c:pt>
                <c:pt idx="10638">
                  <c:v>43223</c:v>
                </c:pt>
                <c:pt idx="10639">
                  <c:v>43224</c:v>
                </c:pt>
                <c:pt idx="10640">
                  <c:v>43225</c:v>
                </c:pt>
                <c:pt idx="10641">
                  <c:v>43226</c:v>
                </c:pt>
                <c:pt idx="10642">
                  <c:v>43227</c:v>
                </c:pt>
                <c:pt idx="10643">
                  <c:v>43228</c:v>
                </c:pt>
                <c:pt idx="10644">
                  <c:v>43229</c:v>
                </c:pt>
                <c:pt idx="10645">
                  <c:v>43230</c:v>
                </c:pt>
                <c:pt idx="10646">
                  <c:v>43231</c:v>
                </c:pt>
                <c:pt idx="10647">
                  <c:v>43232</c:v>
                </c:pt>
                <c:pt idx="10648">
                  <c:v>43233</c:v>
                </c:pt>
                <c:pt idx="10649">
                  <c:v>43234</c:v>
                </c:pt>
                <c:pt idx="10650">
                  <c:v>43235</c:v>
                </c:pt>
                <c:pt idx="10651">
                  <c:v>43236</c:v>
                </c:pt>
                <c:pt idx="10652">
                  <c:v>43237</c:v>
                </c:pt>
                <c:pt idx="10653">
                  <c:v>43238</c:v>
                </c:pt>
                <c:pt idx="10654">
                  <c:v>43239</c:v>
                </c:pt>
                <c:pt idx="10655">
                  <c:v>43240</c:v>
                </c:pt>
                <c:pt idx="10656">
                  <c:v>43241</c:v>
                </c:pt>
                <c:pt idx="10657">
                  <c:v>43242</c:v>
                </c:pt>
                <c:pt idx="10658">
                  <c:v>43243</c:v>
                </c:pt>
                <c:pt idx="10659">
                  <c:v>43244</c:v>
                </c:pt>
                <c:pt idx="10660">
                  <c:v>43245</c:v>
                </c:pt>
                <c:pt idx="10661">
                  <c:v>43246</c:v>
                </c:pt>
                <c:pt idx="10662">
                  <c:v>43247</c:v>
                </c:pt>
                <c:pt idx="10663">
                  <c:v>43248</c:v>
                </c:pt>
                <c:pt idx="10664">
                  <c:v>43249</c:v>
                </c:pt>
                <c:pt idx="10665">
                  <c:v>43250</c:v>
                </c:pt>
                <c:pt idx="10666">
                  <c:v>43251</c:v>
                </c:pt>
                <c:pt idx="10667">
                  <c:v>43252</c:v>
                </c:pt>
                <c:pt idx="10668">
                  <c:v>43253</c:v>
                </c:pt>
                <c:pt idx="10669">
                  <c:v>43254</c:v>
                </c:pt>
                <c:pt idx="10670">
                  <c:v>43255</c:v>
                </c:pt>
                <c:pt idx="10671">
                  <c:v>43256</c:v>
                </c:pt>
                <c:pt idx="10672">
                  <c:v>43257</c:v>
                </c:pt>
                <c:pt idx="10673">
                  <c:v>43258</c:v>
                </c:pt>
                <c:pt idx="10674">
                  <c:v>43259</c:v>
                </c:pt>
                <c:pt idx="10675">
                  <c:v>43260</c:v>
                </c:pt>
                <c:pt idx="10676">
                  <c:v>43261</c:v>
                </c:pt>
                <c:pt idx="10677">
                  <c:v>43262</c:v>
                </c:pt>
                <c:pt idx="10678">
                  <c:v>43263</c:v>
                </c:pt>
                <c:pt idx="10679">
                  <c:v>43264</c:v>
                </c:pt>
                <c:pt idx="10680">
                  <c:v>43265</c:v>
                </c:pt>
                <c:pt idx="10681">
                  <c:v>43266</c:v>
                </c:pt>
                <c:pt idx="10682">
                  <c:v>43267</c:v>
                </c:pt>
                <c:pt idx="10683">
                  <c:v>43268</c:v>
                </c:pt>
                <c:pt idx="10684">
                  <c:v>43269</c:v>
                </c:pt>
                <c:pt idx="10685">
                  <c:v>43270</c:v>
                </c:pt>
                <c:pt idx="10686">
                  <c:v>43271</c:v>
                </c:pt>
                <c:pt idx="10687">
                  <c:v>43272</c:v>
                </c:pt>
                <c:pt idx="10688">
                  <c:v>43273</c:v>
                </c:pt>
                <c:pt idx="10689">
                  <c:v>43274</c:v>
                </c:pt>
                <c:pt idx="10690">
                  <c:v>43275</c:v>
                </c:pt>
                <c:pt idx="10691">
                  <c:v>43276</c:v>
                </c:pt>
                <c:pt idx="10692">
                  <c:v>43277</c:v>
                </c:pt>
                <c:pt idx="10693">
                  <c:v>43278</c:v>
                </c:pt>
                <c:pt idx="10694">
                  <c:v>43279</c:v>
                </c:pt>
                <c:pt idx="10695">
                  <c:v>43280</c:v>
                </c:pt>
                <c:pt idx="10696">
                  <c:v>43281</c:v>
                </c:pt>
                <c:pt idx="10697">
                  <c:v>43282</c:v>
                </c:pt>
                <c:pt idx="10698">
                  <c:v>43283</c:v>
                </c:pt>
                <c:pt idx="10699">
                  <c:v>43284</c:v>
                </c:pt>
                <c:pt idx="10700">
                  <c:v>43285</c:v>
                </c:pt>
                <c:pt idx="10701">
                  <c:v>43286</c:v>
                </c:pt>
                <c:pt idx="10702">
                  <c:v>43287</c:v>
                </c:pt>
                <c:pt idx="10703">
                  <c:v>43288</c:v>
                </c:pt>
                <c:pt idx="10704">
                  <c:v>43289</c:v>
                </c:pt>
                <c:pt idx="10705">
                  <c:v>43290</c:v>
                </c:pt>
                <c:pt idx="10706">
                  <c:v>43291</c:v>
                </c:pt>
                <c:pt idx="10707">
                  <c:v>43292</c:v>
                </c:pt>
                <c:pt idx="10708">
                  <c:v>43293</c:v>
                </c:pt>
                <c:pt idx="10709">
                  <c:v>43294</c:v>
                </c:pt>
                <c:pt idx="10710">
                  <c:v>43295</c:v>
                </c:pt>
                <c:pt idx="10711">
                  <c:v>43296</c:v>
                </c:pt>
                <c:pt idx="10712">
                  <c:v>43297</c:v>
                </c:pt>
                <c:pt idx="10713">
                  <c:v>43298</c:v>
                </c:pt>
                <c:pt idx="10714">
                  <c:v>43299</c:v>
                </c:pt>
                <c:pt idx="10715">
                  <c:v>43300</c:v>
                </c:pt>
                <c:pt idx="10716">
                  <c:v>43301</c:v>
                </c:pt>
                <c:pt idx="10717">
                  <c:v>43302</c:v>
                </c:pt>
                <c:pt idx="10718">
                  <c:v>43303</c:v>
                </c:pt>
                <c:pt idx="10719">
                  <c:v>43304</c:v>
                </c:pt>
                <c:pt idx="10720">
                  <c:v>43305</c:v>
                </c:pt>
                <c:pt idx="10721">
                  <c:v>43306</c:v>
                </c:pt>
                <c:pt idx="10722">
                  <c:v>43307</c:v>
                </c:pt>
                <c:pt idx="10723">
                  <c:v>43308</c:v>
                </c:pt>
                <c:pt idx="10724">
                  <c:v>43309</c:v>
                </c:pt>
                <c:pt idx="10725">
                  <c:v>43310</c:v>
                </c:pt>
                <c:pt idx="10726">
                  <c:v>43311</c:v>
                </c:pt>
                <c:pt idx="10727">
                  <c:v>43312</c:v>
                </c:pt>
                <c:pt idx="10728">
                  <c:v>43313</c:v>
                </c:pt>
                <c:pt idx="10729">
                  <c:v>43314</c:v>
                </c:pt>
                <c:pt idx="10730">
                  <c:v>43315</c:v>
                </c:pt>
                <c:pt idx="10731">
                  <c:v>43316</c:v>
                </c:pt>
                <c:pt idx="10732">
                  <c:v>43317</c:v>
                </c:pt>
                <c:pt idx="10733">
                  <c:v>43318</c:v>
                </c:pt>
                <c:pt idx="10734">
                  <c:v>43319</c:v>
                </c:pt>
                <c:pt idx="10735">
                  <c:v>43320</c:v>
                </c:pt>
                <c:pt idx="10736">
                  <c:v>43321</c:v>
                </c:pt>
                <c:pt idx="10737">
                  <c:v>43322</c:v>
                </c:pt>
                <c:pt idx="10738">
                  <c:v>43323</c:v>
                </c:pt>
                <c:pt idx="10739">
                  <c:v>43324</c:v>
                </c:pt>
                <c:pt idx="10740">
                  <c:v>43325</c:v>
                </c:pt>
                <c:pt idx="10741">
                  <c:v>43326</c:v>
                </c:pt>
                <c:pt idx="10742">
                  <c:v>43327</c:v>
                </c:pt>
                <c:pt idx="10743">
                  <c:v>43328</c:v>
                </c:pt>
                <c:pt idx="10744">
                  <c:v>43329</c:v>
                </c:pt>
                <c:pt idx="10745">
                  <c:v>43330</c:v>
                </c:pt>
                <c:pt idx="10746">
                  <c:v>43331</c:v>
                </c:pt>
                <c:pt idx="10747">
                  <c:v>43332</c:v>
                </c:pt>
                <c:pt idx="10748">
                  <c:v>43333</c:v>
                </c:pt>
                <c:pt idx="10749">
                  <c:v>43334</c:v>
                </c:pt>
                <c:pt idx="10750">
                  <c:v>43335</c:v>
                </c:pt>
                <c:pt idx="10751">
                  <c:v>43336</c:v>
                </c:pt>
                <c:pt idx="10752">
                  <c:v>43337</c:v>
                </c:pt>
                <c:pt idx="10753">
                  <c:v>43338</c:v>
                </c:pt>
                <c:pt idx="10754">
                  <c:v>43339</c:v>
                </c:pt>
                <c:pt idx="10755">
                  <c:v>43340</c:v>
                </c:pt>
                <c:pt idx="10756">
                  <c:v>43341</c:v>
                </c:pt>
                <c:pt idx="10757">
                  <c:v>43342</c:v>
                </c:pt>
                <c:pt idx="10758">
                  <c:v>43343</c:v>
                </c:pt>
                <c:pt idx="10759">
                  <c:v>43344</c:v>
                </c:pt>
                <c:pt idx="10760">
                  <c:v>43345</c:v>
                </c:pt>
                <c:pt idx="10761">
                  <c:v>43346</c:v>
                </c:pt>
                <c:pt idx="10762">
                  <c:v>43347</c:v>
                </c:pt>
                <c:pt idx="10763">
                  <c:v>43348</c:v>
                </c:pt>
                <c:pt idx="10764">
                  <c:v>43349</c:v>
                </c:pt>
                <c:pt idx="10765">
                  <c:v>43350</c:v>
                </c:pt>
                <c:pt idx="10766">
                  <c:v>43351</c:v>
                </c:pt>
                <c:pt idx="10767">
                  <c:v>43352</c:v>
                </c:pt>
                <c:pt idx="10768">
                  <c:v>43353</c:v>
                </c:pt>
                <c:pt idx="10769">
                  <c:v>43354</c:v>
                </c:pt>
                <c:pt idx="10770">
                  <c:v>43355</c:v>
                </c:pt>
                <c:pt idx="10771">
                  <c:v>43356</c:v>
                </c:pt>
                <c:pt idx="10772">
                  <c:v>43357</c:v>
                </c:pt>
                <c:pt idx="10773">
                  <c:v>43358</c:v>
                </c:pt>
                <c:pt idx="10774">
                  <c:v>43359</c:v>
                </c:pt>
                <c:pt idx="10775">
                  <c:v>43360</c:v>
                </c:pt>
                <c:pt idx="10776">
                  <c:v>43361</c:v>
                </c:pt>
                <c:pt idx="10777">
                  <c:v>43362</c:v>
                </c:pt>
                <c:pt idx="10778">
                  <c:v>43363</c:v>
                </c:pt>
                <c:pt idx="10779">
                  <c:v>43364</c:v>
                </c:pt>
                <c:pt idx="10780">
                  <c:v>43365</c:v>
                </c:pt>
                <c:pt idx="10781">
                  <c:v>43366</c:v>
                </c:pt>
                <c:pt idx="10782">
                  <c:v>43367</c:v>
                </c:pt>
                <c:pt idx="10783">
                  <c:v>43368</c:v>
                </c:pt>
                <c:pt idx="10784">
                  <c:v>43369</c:v>
                </c:pt>
                <c:pt idx="10785">
                  <c:v>43370</c:v>
                </c:pt>
                <c:pt idx="10786">
                  <c:v>43371</c:v>
                </c:pt>
                <c:pt idx="10787">
                  <c:v>43372</c:v>
                </c:pt>
                <c:pt idx="10788">
                  <c:v>43373</c:v>
                </c:pt>
                <c:pt idx="10789">
                  <c:v>43374</c:v>
                </c:pt>
                <c:pt idx="10790">
                  <c:v>43375</c:v>
                </c:pt>
                <c:pt idx="10791">
                  <c:v>43376</c:v>
                </c:pt>
                <c:pt idx="10792">
                  <c:v>43377</c:v>
                </c:pt>
                <c:pt idx="10793">
                  <c:v>43378</c:v>
                </c:pt>
                <c:pt idx="10794">
                  <c:v>43379</c:v>
                </c:pt>
                <c:pt idx="10795">
                  <c:v>43380</c:v>
                </c:pt>
                <c:pt idx="10796">
                  <c:v>43381</c:v>
                </c:pt>
                <c:pt idx="10797">
                  <c:v>43382</c:v>
                </c:pt>
                <c:pt idx="10798">
                  <c:v>43383</c:v>
                </c:pt>
                <c:pt idx="10799">
                  <c:v>43384</c:v>
                </c:pt>
                <c:pt idx="10800">
                  <c:v>43385</c:v>
                </c:pt>
                <c:pt idx="10801">
                  <c:v>43386</c:v>
                </c:pt>
                <c:pt idx="10802">
                  <c:v>43387</c:v>
                </c:pt>
                <c:pt idx="10803">
                  <c:v>43388</c:v>
                </c:pt>
                <c:pt idx="10804">
                  <c:v>43389</c:v>
                </c:pt>
                <c:pt idx="10805">
                  <c:v>43390</c:v>
                </c:pt>
                <c:pt idx="10806">
                  <c:v>43391</c:v>
                </c:pt>
                <c:pt idx="10807">
                  <c:v>43392</c:v>
                </c:pt>
                <c:pt idx="10808">
                  <c:v>43393</c:v>
                </c:pt>
                <c:pt idx="10809">
                  <c:v>43394</c:v>
                </c:pt>
                <c:pt idx="10810">
                  <c:v>43395</c:v>
                </c:pt>
                <c:pt idx="10811">
                  <c:v>43396</c:v>
                </c:pt>
                <c:pt idx="10812">
                  <c:v>43397</c:v>
                </c:pt>
                <c:pt idx="10813">
                  <c:v>43398</c:v>
                </c:pt>
                <c:pt idx="10814">
                  <c:v>43399</c:v>
                </c:pt>
                <c:pt idx="10815">
                  <c:v>43400</c:v>
                </c:pt>
                <c:pt idx="10816">
                  <c:v>43401</c:v>
                </c:pt>
                <c:pt idx="10817">
                  <c:v>43402</c:v>
                </c:pt>
                <c:pt idx="10818">
                  <c:v>43403</c:v>
                </c:pt>
                <c:pt idx="10819">
                  <c:v>43404</c:v>
                </c:pt>
                <c:pt idx="10820">
                  <c:v>43405</c:v>
                </c:pt>
                <c:pt idx="10821">
                  <c:v>43406</c:v>
                </c:pt>
                <c:pt idx="10822">
                  <c:v>43407</c:v>
                </c:pt>
                <c:pt idx="10823">
                  <c:v>43408</c:v>
                </c:pt>
                <c:pt idx="10824">
                  <c:v>43409</c:v>
                </c:pt>
                <c:pt idx="10825">
                  <c:v>43410</c:v>
                </c:pt>
                <c:pt idx="10826">
                  <c:v>43411</c:v>
                </c:pt>
                <c:pt idx="10827">
                  <c:v>43412</c:v>
                </c:pt>
                <c:pt idx="10828">
                  <c:v>43413</c:v>
                </c:pt>
                <c:pt idx="10829">
                  <c:v>43414</c:v>
                </c:pt>
                <c:pt idx="10830">
                  <c:v>43415</c:v>
                </c:pt>
                <c:pt idx="10831">
                  <c:v>43416</c:v>
                </c:pt>
                <c:pt idx="10832">
                  <c:v>43417</c:v>
                </c:pt>
                <c:pt idx="10833">
                  <c:v>43418</c:v>
                </c:pt>
                <c:pt idx="10834">
                  <c:v>43419</c:v>
                </c:pt>
                <c:pt idx="10835">
                  <c:v>43420</c:v>
                </c:pt>
                <c:pt idx="10836">
                  <c:v>43421</c:v>
                </c:pt>
                <c:pt idx="10837">
                  <c:v>43422</c:v>
                </c:pt>
                <c:pt idx="10838">
                  <c:v>43423</c:v>
                </c:pt>
                <c:pt idx="10839">
                  <c:v>43424</c:v>
                </c:pt>
                <c:pt idx="10840">
                  <c:v>43425</c:v>
                </c:pt>
                <c:pt idx="10841">
                  <c:v>43426</c:v>
                </c:pt>
                <c:pt idx="10842">
                  <c:v>43427</c:v>
                </c:pt>
                <c:pt idx="10843">
                  <c:v>43428</c:v>
                </c:pt>
                <c:pt idx="10844">
                  <c:v>43429</c:v>
                </c:pt>
                <c:pt idx="10845">
                  <c:v>43430</c:v>
                </c:pt>
                <c:pt idx="10846">
                  <c:v>43431</c:v>
                </c:pt>
                <c:pt idx="10847">
                  <c:v>43432</c:v>
                </c:pt>
                <c:pt idx="10848">
                  <c:v>43433</c:v>
                </c:pt>
                <c:pt idx="10849">
                  <c:v>43434</c:v>
                </c:pt>
                <c:pt idx="10850">
                  <c:v>43435</c:v>
                </c:pt>
                <c:pt idx="10851">
                  <c:v>43436</c:v>
                </c:pt>
                <c:pt idx="10852">
                  <c:v>43437</c:v>
                </c:pt>
                <c:pt idx="10853">
                  <c:v>43438</c:v>
                </c:pt>
                <c:pt idx="10854">
                  <c:v>43439</c:v>
                </c:pt>
                <c:pt idx="10855">
                  <c:v>43440</c:v>
                </c:pt>
                <c:pt idx="10856">
                  <c:v>43441</c:v>
                </c:pt>
                <c:pt idx="10857">
                  <c:v>43442</c:v>
                </c:pt>
                <c:pt idx="10858">
                  <c:v>43443</c:v>
                </c:pt>
                <c:pt idx="10859">
                  <c:v>43444</c:v>
                </c:pt>
                <c:pt idx="10860">
                  <c:v>43445</c:v>
                </c:pt>
                <c:pt idx="10861">
                  <c:v>43446</c:v>
                </c:pt>
                <c:pt idx="10862">
                  <c:v>43447</c:v>
                </c:pt>
                <c:pt idx="10863">
                  <c:v>43448</c:v>
                </c:pt>
                <c:pt idx="10864">
                  <c:v>43449</c:v>
                </c:pt>
                <c:pt idx="10865">
                  <c:v>43450</c:v>
                </c:pt>
                <c:pt idx="10866">
                  <c:v>43451</c:v>
                </c:pt>
                <c:pt idx="10867">
                  <c:v>43452</c:v>
                </c:pt>
                <c:pt idx="10868">
                  <c:v>43453</c:v>
                </c:pt>
                <c:pt idx="10869">
                  <c:v>43454</c:v>
                </c:pt>
                <c:pt idx="10870">
                  <c:v>43455</c:v>
                </c:pt>
                <c:pt idx="10871">
                  <c:v>43456</c:v>
                </c:pt>
                <c:pt idx="10872">
                  <c:v>43457</c:v>
                </c:pt>
                <c:pt idx="10873">
                  <c:v>43458</c:v>
                </c:pt>
                <c:pt idx="10874">
                  <c:v>43459</c:v>
                </c:pt>
                <c:pt idx="10875">
                  <c:v>43460</c:v>
                </c:pt>
                <c:pt idx="10876">
                  <c:v>43461</c:v>
                </c:pt>
                <c:pt idx="10877">
                  <c:v>43462</c:v>
                </c:pt>
                <c:pt idx="10878">
                  <c:v>43463</c:v>
                </c:pt>
                <c:pt idx="10879">
                  <c:v>43464</c:v>
                </c:pt>
                <c:pt idx="10880">
                  <c:v>43465</c:v>
                </c:pt>
                <c:pt idx="10881">
                  <c:v>43466</c:v>
                </c:pt>
                <c:pt idx="10882">
                  <c:v>43467</c:v>
                </c:pt>
                <c:pt idx="10883">
                  <c:v>43468</c:v>
                </c:pt>
                <c:pt idx="10884">
                  <c:v>43469</c:v>
                </c:pt>
                <c:pt idx="10885">
                  <c:v>43470</c:v>
                </c:pt>
                <c:pt idx="10886">
                  <c:v>43471</c:v>
                </c:pt>
                <c:pt idx="10887">
                  <c:v>43472</c:v>
                </c:pt>
                <c:pt idx="10888">
                  <c:v>43473</c:v>
                </c:pt>
                <c:pt idx="10889">
                  <c:v>43474</c:v>
                </c:pt>
                <c:pt idx="10890">
                  <c:v>43475</c:v>
                </c:pt>
                <c:pt idx="10891">
                  <c:v>43476</c:v>
                </c:pt>
                <c:pt idx="10892">
                  <c:v>43477</c:v>
                </c:pt>
                <c:pt idx="10893">
                  <c:v>43478</c:v>
                </c:pt>
                <c:pt idx="10894">
                  <c:v>43479</c:v>
                </c:pt>
                <c:pt idx="10895">
                  <c:v>43480</c:v>
                </c:pt>
                <c:pt idx="10896">
                  <c:v>43481</c:v>
                </c:pt>
                <c:pt idx="10897">
                  <c:v>43482</c:v>
                </c:pt>
                <c:pt idx="10898">
                  <c:v>43483</c:v>
                </c:pt>
                <c:pt idx="10899">
                  <c:v>43484</c:v>
                </c:pt>
                <c:pt idx="10900">
                  <c:v>43485</c:v>
                </c:pt>
                <c:pt idx="10901">
                  <c:v>43486</c:v>
                </c:pt>
                <c:pt idx="10902">
                  <c:v>43487</c:v>
                </c:pt>
                <c:pt idx="10903">
                  <c:v>43488</c:v>
                </c:pt>
                <c:pt idx="10904">
                  <c:v>43489</c:v>
                </c:pt>
                <c:pt idx="10905">
                  <c:v>43490</c:v>
                </c:pt>
                <c:pt idx="10906">
                  <c:v>43491</c:v>
                </c:pt>
                <c:pt idx="10907">
                  <c:v>43492</c:v>
                </c:pt>
                <c:pt idx="10908">
                  <c:v>43493</c:v>
                </c:pt>
                <c:pt idx="10909">
                  <c:v>43494</c:v>
                </c:pt>
                <c:pt idx="10910">
                  <c:v>43495</c:v>
                </c:pt>
                <c:pt idx="10911">
                  <c:v>43496</c:v>
                </c:pt>
                <c:pt idx="10912">
                  <c:v>43497</c:v>
                </c:pt>
                <c:pt idx="10913">
                  <c:v>43498</c:v>
                </c:pt>
                <c:pt idx="10914">
                  <c:v>43499</c:v>
                </c:pt>
                <c:pt idx="10915">
                  <c:v>43500</c:v>
                </c:pt>
                <c:pt idx="10916">
                  <c:v>43501</c:v>
                </c:pt>
                <c:pt idx="10917">
                  <c:v>43502</c:v>
                </c:pt>
                <c:pt idx="10918">
                  <c:v>43503</c:v>
                </c:pt>
                <c:pt idx="10919">
                  <c:v>43504</c:v>
                </c:pt>
                <c:pt idx="10920">
                  <c:v>43505</c:v>
                </c:pt>
                <c:pt idx="10921">
                  <c:v>43506</c:v>
                </c:pt>
                <c:pt idx="10922">
                  <c:v>43507</c:v>
                </c:pt>
                <c:pt idx="10923">
                  <c:v>43508</c:v>
                </c:pt>
                <c:pt idx="10924">
                  <c:v>43509</c:v>
                </c:pt>
                <c:pt idx="10925">
                  <c:v>43510</c:v>
                </c:pt>
                <c:pt idx="10926">
                  <c:v>43511</c:v>
                </c:pt>
                <c:pt idx="10927">
                  <c:v>43512</c:v>
                </c:pt>
                <c:pt idx="10928">
                  <c:v>43513</c:v>
                </c:pt>
                <c:pt idx="10929">
                  <c:v>43514</c:v>
                </c:pt>
                <c:pt idx="10930">
                  <c:v>43515</c:v>
                </c:pt>
                <c:pt idx="10931">
                  <c:v>43516</c:v>
                </c:pt>
                <c:pt idx="10932">
                  <c:v>43517</c:v>
                </c:pt>
                <c:pt idx="10933">
                  <c:v>43518</c:v>
                </c:pt>
                <c:pt idx="10934">
                  <c:v>43519</c:v>
                </c:pt>
                <c:pt idx="10935">
                  <c:v>43520</c:v>
                </c:pt>
                <c:pt idx="10936">
                  <c:v>43521</c:v>
                </c:pt>
                <c:pt idx="10937">
                  <c:v>43522</c:v>
                </c:pt>
                <c:pt idx="10938">
                  <c:v>43523</c:v>
                </c:pt>
                <c:pt idx="10939">
                  <c:v>43524</c:v>
                </c:pt>
                <c:pt idx="10940">
                  <c:v>43525</c:v>
                </c:pt>
                <c:pt idx="10941">
                  <c:v>43526</c:v>
                </c:pt>
                <c:pt idx="10942">
                  <c:v>43527</c:v>
                </c:pt>
                <c:pt idx="10943">
                  <c:v>43528</c:v>
                </c:pt>
                <c:pt idx="10944">
                  <c:v>43529</c:v>
                </c:pt>
                <c:pt idx="10945">
                  <c:v>43530</c:v>
                </c:pt>
                <c:pt idx="10946">
                  <c:v>43531</c:v>
                </c:pt>
                <c:pt idx="10947">
                  <c:v>43532</c:v>
                </c:pt>
                <c:pt idx="10948">
                  <c:v>43533</c:v>
                </c:pt>
                <c:pt idx="10949">
                  <c:v>43534</c:v>
                </c:pt>
                <c:pt idx="10950">
                  <c:v>43535</c:v>
                </c:pt>
                <c:pt idx="10951">
                  <c:v>43536</c:v>
                </c:pt>
                <c:pt idx="10952">
                  <c:v>43537</c:v>
                </c:pt>
                <c:pt idx="10953">
                  <c:v>43538</c:v>
                </c:pt>
                <c:pt idx="10954">
                  <c:v>43539</c:v>
                </c:pt>
                <c:pt idx="10955">
                  <c:v>43540</c:v>
                </c:pt>
                <c:pt idx="10956">
                  <c:v>43541</c:v>
                </c:pt>
                <c:pt idx="10957">
                  <c:v>43542</c:v>
                </c:pt>
                <c:pt idx="10958">
                  <c:v>43543</c:v>
                </c:pt>
                <c:pt idx="10959">
                  <c:v>43544</c:v>
                </c:pt>
                <c:pt idx="10960">
                  <c:v>43545</c:v>
                </c:pt>
                <c:pt idx="10961">
                  <c:v>43546</c:v>
                </c:pt>
                <c:pt idx="10962">
                  <c:v>43547</c:v>
                </c:pt>
                <c:pt idx="10963">
                  <c:v>43548</c:v>
                </c:pt>
                <c:pt idx="10964">
                  <c:v>43549</c:v>
                </c:pt>
                <c:pt idx="10965">
                  <c:v>43550</c:v>
                </c:pt>
                <c:pt idx="10966">
                  <c:v>43551</c:v>
                </c:pt>
                <c:pt idx="10967">
                  <c:v>43552</c:v>
                </c:pt>
                <c:pt idx="10968">
                  <c:v>43553</c:v>
                </c:pt>
                <c:pt idx="10969">
                  <c:v>43554</c:v>
                </c:pt>
                <c:pt idx="10970">
                  <c:v>43555</c:v>
                </c:pt>
                <c:pt idx="10971">
                  <c:v>43556</c:v>
                </c:pt>
                <c:pt idx="10972">
                  <c:v>43557</c:v>
                </c:pt>
                <c:pt idx="10973">
                  <c:v>43558</c:v>
                </c:pt>
                <c:pt idx="10974">
                  <c:v>43559</c:v>
                </c:pt>
                <c:pt idx="10975">
                  <c:v>43560</c:v>
                </c:pt>
                <c:pt idx="10976">
                  <c:v>43561</c:v>
                </c:pt>
                <c:pt idx="10977">
                  <c:v>43562</c:v>
                </c:pt>
                <c:pt idx="10978">
                  <c:v>43563</c:v>
                </c:pt>
                <c:pt idx="10979">
                  <c:v>43564</c:v>
                </c:pt>
                <c:pt idx="10980">
                  <c:v>43565</c:v>
                </c:pt>
                <c:pt idx="10981">
                  <c:v>43566</c:v>
                </c:pt>
                <c:pt idx="10982">
                  <c:v>43567</c:v>
                </c:pt>
                <c:pt idx="10983">
                  <c:v>43568</c:v>
                </c:pt>
                <c:pt idx="10984">
                  <c:v>43569</c:v>
                </c:pt>
                <c:pt idx="10985">
                  <c:v>43570</c:v>
                </c:pt>
                <c:pt idx="10986">
                  <c:v>43571</c:v>
                </c:pt>
                <c:pt idx="10987">
                  <c:v>43572</c:v>
                </c:pt>
                <c:pt idx="10988">
                  <c:v>43573</c:v>
                </c:pt>
                <c:pt idx="10989">
                  <c:v>43574</c:v>
                </c:pt>
                <c:pt idx="10990">
                  <c:v>43575</c:v>
                </c:pt>
                <c:pt idx="10991">
                  <c:v>43576</c:v>
                </c:pt>
                <c:pt idx="10992">
                  <c:v>43577</c:v>
                </c:pt>
                <c:pt idx="10993">
                  <c:v>43578</c:v>
                </c:pt>
                <c:pt idx="10994">
                  <c:v>43579</c:v>
                </c:pt>
                <c:pt idx="10995">
                  <c:v>43580</c:v>
                </c:pt>
                <c:pt idx="10996">
                  <c:v>43581</c:v>
                </c:pt>
                <c:pt idx="10997">
                  <c:v>43582</c:v>
                </c:pt>
                <c:pt idx="10998">
                  <c:v>43583</c:v>
                </c:pt>
                <c:pt idx="10999">
                  <c:v>43584</c:v>
                </c:pt>
                <c:pt idx="11000">
                  <c:v>43585</c:v>
                </c:pt>
                <c:pt idx="11001">
                  <c:v>43586</c:v>
                </c:pt>
                <c:pt idx="11002">
                  <c:v>43587</c:v>
                </c:pt>
                <c:pt idx="11003">
                  <c:v>43588</c:v>
                </c:pt>
                <c:pt idx="11004">
                  <c:v>43589</c:v>
                </c:pt>
                <c:pt idx="11005">
                  <c:v>43590</c:v>
                </c:pt>
                <c:pt idx="11006">
                  <c:v>43591</c:v>
                </c:pt>
                <c:pt idx="11007">
                  <c:v>43592</c:v>
                </c:pt>
                <c:pt idx="11008">
                  <c:v>43593</c:v>
                </c:pt>
                <c:pt idx="11009">
                  <c:v>43594</c:v>
                </c:pt>
                <c:pt idx="11010">
                  <c:v>43595</c:v>
                </c:pt>
                <c:pt idx="11011">
                  <c:v>43596</c:v>
                </c:pt>
                <c:pt idx="11012">
                  <c:v>43597</c:v>
                </c:pt>
                <c:pt idx="11013">
                  <c:v>43598</c:v>
                </c:pt>
                <c:pt idx="11014">
                  <c:v>43599</c:v>
                </c:pt>
                <c:pt idx="11015">
                  <c:v>43600</c:v>
                </c:pt>
                <c:pt idx="11016">
                  <c:v>43601</c:v>
                </c:pt>
                <c:pt idx="11017">
                  <c:v>43602</c:v>
                </c:pt>
                <c:pt idx="11018">
                  <c:v>43603</c:v>
                </c:pt>
                <c:pt idx="11019">
                  <c:v>43604</c:v>
                </c:pt>
                <c:pt idx="11020">
                  <c:v>43605</c:v>
                </c:pt>
                <c:pt idx="11021">
                  <c:v>43606</c:v>
                </c:pt>
                <c:pt idx="11022">
                  <c:v>43607</c:v>
                </c:pt>
                <c:pt idx="11023">
                  <c:v>43608</c:v>
                </c:pt>
                <c:pt idx="11024">
                  <c:v>43609</c:v>
                </c:pt>
                <c:pt idx="11025">
                  <c:v>43610</c:v>
                </c:pt>
                <c:pt idx="11026">
                  <c:v>43611</c:v>
                </c:pt>
                <c:pt idx="11027">
                  <c:v>43612</c:v>
                </c:pt>
                <c:pt idx="11028">
                  <c:v>43613</c:v>
                </c:pt>
                <c:pt idx="11029">
                  <c:v>43614</c:v>
                </c:pt>
                <c:pt idx="11030">
                  <c:v>43615</c:v>
                </c:pt>
                <c:pt idx="11031">
                  <c:v>43616</c:v>
                </c:pt>
                <c:pt idx="11032">
                  <c:v>43617</c:v>
                </c:pt>
                <c:pt idx="11033">
                  <c:v>43618</c:v>
                </c:pt>
                <c:pt idx="11034">
                  <c:v>43619</c:v>
                </c:pt>
                <c:pt idx="11035">
                  <c:v>43620</c:v>
                </c:pt>
                <c:pt idx="11036">
                  <c:v>43621</c:v>
                </c:pt>
                <c:pt idx="11037">
                  <c:v>43622</c:v>
                </c:pt>
                <c:pt idx="11038">
                  <c:v>43623</c:v>
                </c:pt>
                <c:pt idx="11039">
                  <c:v>43624</c:v>
                </c:pt>
                <c:pt idx="11040">
                  <c:v>43625</c:v>
                </c:pt>
                <c:pt idx="11041">
                  <c:v>43626</c:v>
                </c:pt>
                <c:pt idx="11042">
                  <c:v>43627</c:v>
                </c:pt>
                <c:pt idx="11043">
                  <c:v>43628</c:v>
                </c:pt>
                <c:pt idx="11044">
                  <c:v>43629</c:v>
                </c:pt>
                <c:pt idx="11045">
                  <c:v>43630</c:v>
                </c:pt>
                <c:pt idx="11046">
                  <c:v>43631</c:v>
                </c:pt>
                <c:pt idx="11047">
                  <c:v>43632</c:v>
                </c:pt>
                <c:pt idx="11048">
                  <c:v>43633</c:v>
                </c:pt>
                <c:pt idx="11049">
                  <c:v>43634</c:v>
                </c:pt>
                <c:pt idx="11050">
                  <c:v>43635</c:v>
                </c:pt>
                <c:pt idx="11051">
                  <c:v>43636</c:v>
                </c:pt>
                <c:pt idx="11052">
                  <c:v>43637</c:v>
                </c:pt>
                <c:pt idx="11053">
                  <c:v>43638</c:v>
                </c:pt>
                <c:pt idx="11054">
                  <c:v>43639</c:v>
                </c:pt>
                <c:pt idx="11055">
                  <c:v>43640</c:v>
                </c:pt>
                <c:pt idx="11056">
                  <c:v>43641</c:v>
                </c:pt>
                <c:pt idx="11057">
                  <c:v>43642</c:v>
                </c:pt>
                <c:pt idx="11058">
                  <c:v>43643</c:v>
                </c:pt>
                <c:pt idx="11059">
                  <c:v>43644</c:v>
                </c:pt>
                <c:pt idx="11060">
                  <c:v>43645</c:v>
                </c:pt>
                <c:pt idx="11061">
                  <c:v>43646</c:v>
                </c:pt>
                <c:pt idx="11062">
                  <c:v>43647</c:v>
                </c:pt>
                <c:pt idx="11063">
                  <c:v>43648</c:v>
                </c:pt>
                <c:pt idx="11064">
                  <c:v>43649</c:v>
                </c:pt>
                <c:pt idx="11065">
                  <c:v>43650</c:v>
                </c:pt>
                <c:pt idx="11066">
                  <c:v>43651</c:v>
                </c:pt>
                <c:pt idx="11067">
                  <c:v>43652</c:v>
                </c:pt>
                <c:pt idx="11068">
                  <c:v>43653</c:v>
                </c:pt>
                <c:pt idx="11069">
                  <c:v>43654</c:v>
                </c:pt>
                <c:pt idx="11070">
                  <c:v>43655</c:v>
                </c:pt>
                <c:pt idx="11071">
                  <c:v>43656</c:v>
                </c:pt>
                <c:pt idx="11072">
                  <c:v>43657</c:v>
                </c:pt>
                <c:pt idx="11073">
                  <c:v>43658</c:v>
                </c:pt>
                <c:pt idx="11074">
                  <c:v>43659</c:v>
                </c:pt>
                <c:pt idx="11075">
                  <c:v>43660</c:v>
                </c:pt>
                <c:pt idx="11076">
                  <c:v>43661</c:v>
                </c:pt>
                <c:pt idx="11077">
                  <c:v>43662</c:v>
                </c:pt>
                <c:pt idx="11078">
                  <c:v>43663</c:v>
                </c:pt>
                <c:pt idx="11079">
                  <c:v>43664</c:v>
                </c:pt>
                <c:pt idx="11080">
                  <c:v>43665</c:v>
                </c:pt>
                <c:pt idx="11081">
                  <c:v>43666</c:v>
                </c:pt>
                <c:pt idx="11082">
                  <c:v>43667</c:v>
                </c:pt>
                <c:pt idx="11083">
                  <c:v>43668</c:v>
                </c:pt>
                <c:pt idx="11084">
                  <c:v>43669</c:v>
                </c:pt>
                <c:pt idx="11085">
                  <c:v>43670</c:v>
                </c:pt>
                <c:pt idx="11086">
                  <c:v>43671</c:v>
                </c:pt>
                <c:pt idx="11087">
                  <c:v>43672</c:v>
                </c:pt>
                <c:pt idx="11088">
                  <c:v>43673</c:v>
                </c:pt>
                <c:pt idx="11089">
                  <c:v>43674</c:v>
                </c:pt>
                <c:pt idx="11090">
                  <c:v>43675</c:v>
                </c:pt>
                <c:pt idx="11091">
                  <c:v>43676</c:v>
                </c:pt>
                <c:pt idx="11092">
                  <c:v>43677</c:v>
                </c:pt>
                <c:pt idx="11093">
                  <c:v>43678</c:v>
                </c:pt>
                <c:pt idx="11094">
                  <c:v>43679</c:v>
                </c:pt>
                <c:pt idx="11095">
                  <c:v>43680</c:v>
                </c:pt>
                <c:pt idx="11096">
                  <c:v>43681</c:v>
                </c:pt>
                <c:pt idx="11097">
                  <c:v>43682</c:v>
                </c:pt>
                <c:pt idx="11098">
                  <c:v>43683</c:v>
                </c:pt>
                <c:pt idx="11099">
                  <c:v>43684</c:v>
                </c:pt>
                <c:pt idx="11100">
                  <c:v>43685</c:v>
                </c:pt>
                <c:pt idx="11101">
                  <c:v>43686</c:v>
                </c:pt>
                <c:pt idx="11102">
                  <c:v>43687</c:v>
                </c:pt>
                <c:pt idx="11103">
                  <c:v>43688</c:v>
                </c:pt>
                <c:pt idx="11104">
                  <c:v>43689</c:v>
                </c:pt>
                <c:pt idx="11105">
                  <c:v>43690</c:v>
                </c:pt>
                <c:pt idx="11106">
                  <c:v>43691</c:v>
                </c:pt>
                <c:pt idx="11107">
                  <c:v>43692</c:v>
                </c:pt>
                <c:pt idx="11108">
                  <c:v>43693</c:v>
                </c:pt>
                <c:pt idx="11109">
                  <c:v>43694</c:v>
                </c:pt>
                <c:pt idx="11110">
                  <c:v>43695</c:v>
                </c:pt>
                <c:pt idx="11111">
                  <c:v>43696</c:v>
                </c:pt>
                <c:pt idx="11112">
                  <c:v>43697</c:v>
                </c:pt>
                <c:pt idx="11113">
                  <c:v>43698</c:v>
                </c:pt>
                <c:pt idx="11114">
                  <c:v>43699</c:v>
                </c:pt>
                <c:pt idx="11115">
                  <c:v>43700</c:v>
                </c:pt>
                <c:pt idx="11116">
                  <c:v>43701</c:v>
                </c:pt>
                <c:pt idx="11117">
                  <c:v>43702</c:v>
                </c:pt>
                <c:pt idx="11118">
                  <c:v>43703</c:v>
                </c:pt>
                <c:pt idx="11119">
                  <c:v>43704</c:v>
                </c:pt>
                <c:pt idx="11120">
                  <c:v>43705</c:v>
                </c:pt>
                <c:pt idx="11121">
                  <c:v>43706</c:v>
                </c:pt>
                <c:pt idx="11122">
                  <c:v>43707</c:v>
                </c:pt>
                <c:pt idx="11123">
                  <c:v>43708</c:v>
                </c:pt>
                <c:pt idx="11124">
                  <c:v>43709</c:v>
                </c:pt>
                <c:pt idx="11125">
                  <c:v>43710</c:v>
                </c:pt>
                <c:pt idx="11126">
                  <c:v>43711</c:v>
                </c:pt>
                <c:pt idx="11127">
                  <c:v>43712</c:v>
                </c:pt>
                <c:pt idx="11128">
                  <c:v>43713</c:v>
                </c:pt>
                <c:pt idx="11129">
                  <c:v>43714</c:v>
                </c:pt>
                <c:pt idx="11130">
                  <c:v>43715</c:v>
                </c:pt>
                <c:pt idx="11131">
                  <c:v>43716</c:v>
                </c:pt>
                <c:pt idx="11132">
                  <c:v>43717</c:v>
                </c:pt>
                <c:pt idx="11133">
                  <c:v>43718</c:v>
                </c:pt>
                <c:pt idx="11134">
                  <c:v>43719</c:v>
                </c:pt>
                <c:pt idx="11135">
                  <c:v>43720</c:v>
                </c:pt>
                <c:pt idx="11136">
                  <c:v>43721</c:v>
                </c:pt>
                <c:pt idx="11137">
                  <c:v>43722</c:v>
                </c:pt>
                <c:pt idx="11138">
                  <c:v>43723</c:v>
                </c:pt>
                <c:pt idx="11139">
                  <c:v>43724</c:v>
                </c:pt>
                <c:pt idx="11140">
                  <c:v>43725</c:v>
                </c:pt>
                <c:pt idx="11141">
                  <c:v>43726</c:v>
                </c:pt>
                <c:pt idx="11142">
                  <c:v>43727</c:v>
                </c:pt>
                <c:pt idx="11143">
                  <c:v>43728</c:v>
                </c:pt>
                <c:pt idx="11144">
                  <c:v>43729</c:v>
                </c:pt>
                <c:pt idx="11145">
                  <c:v>43730</c:v>
                </c:pt>
                <c:pt idx="11146">
                  <c:v>43731</c:v>
                </c:pt>
                <c:pt idx="11147">
                  <c:v>43732</c:v>
                </c:pt>
                <c:pt idx="11148">
                  <c:v>43733</c:v>
                </c:pt>
                <c:pt idx="11149">
                  <c:v>43734</c:v>
                </c:pt>
                <c:pt idx="11150">
                  <c:v>43735</c:v>
                </c:pt>
                <c:pt idx="11151">
                  <c:v>43736</c:v>
                </c:pt>
                <c:pt idx="11152">
                  <c:v>43737</c:v>
                </c:pt>
                <c:pt idx="11153">
                  <c:v>43738</c:v>
                </c:pt>
                <c:pt idx="11154">
                  <c:v>43739</c:v>
                </c:pt>
                <c:pt idx="11155">
                  <c:v>43740</c:v>
                </c:pt>
                <c:pt idx="11156">
                  <c:v>43741</c:v>
                </c:pt>
                <c:pt idx="11157">
                  <c:v>43742</c:v>
                </c:pt>
                <c:pt idx="11158">
                  <c:v>43743</c:v>
                </c:pt>
                <c:pt idx="11159">
                  <c:v>43744</c:v>
                </c:pt>
                <c:pt idx="11160">
                  <c:v>43745</c:v>
                </c:pt>
                <c:pt idx="11161">
                  <c:v>43746</c:v>
                </c:pt>
                <c:pt idx="11162">
                  <c:v>43747</c:v>
                </c:pt>
                <c:pt idx="11163">
                  <c:v>43748</c:v>
                </c:pt>
                <c:pt idx="11164">
                  <c:v>43749</c:v>
                </c:pt>
                <c:pt idx="11165">
                  <c:v>43750</c:v>
                </c:pt>
                <c:pt idx="11166">
                  <c:v>43751</c:v>
                </c:pt>
                <c:pt idx="11167">
                  <c:v>43752</c:v>
                </c:pt>
                <c:pt idx="11168">
                  <c:v>43753</c:v>
                </c:pt>
                <c:pt idx="11169">
                  <c:v>43754</c:v>
                </c:pt>
                <c:pt idx="11170">
                  <c:v>43755</c:v>
                </c:pt>
                <c:pt idx="11171">
                  <c:v>43756</c:v>
                </c:pt>
                <c:pt idx="11172">
                  <c:v>43757</c:v>
                </c:pt>
                <c:pt idx="11173">
                  <c:v>43758</c:v>
                </c:pt>
                <c:pt idx="11174">
                  <c:v>43759</c:v>
                </c:pt>
                <c:pt idx="11175">
                  <c:v>43760</c:v>
                </c:pt>
                <c:pt idx="11176">
                  <c:v>43761</c:v>
                </c:pt>
                <c:pt idx="11177">
                  <c:v>43762</c:v>
                </c:pt>
                <c:pt idx="11178">
                  <c:v>43763</c:v>
                </c:pt>
                <c:pt idx="11179">
                  <c:v>43764</c:v>
                </c:pt>
                <c:pt idx="11180">
                  <c:v>43765</c:v>
                </c:pt>
                <c:pt idx="11181">
                  <c:v>43766</c:v>
                </c:pt>
                <c:pt idx="11182">
                  <c:v>43767</c:v>
                </c:pt>
                <c:pt idx="11183">
                  <c:v>43768</c:v>
                </c:pt>
                <c:pt idx="11184">
                  <c:v>43769</c:v>
                </c:pt>
                <c:pt idx="11185">
                  <c:v>43770</c:v>
                </c:pt>
                <c:pt idx="11186">
                  <c:v>43771</c:v>
                </c:pt>
                <c:pt idx="11187">
                  <c:v>43772</c:v>
                </c:pt>
                <c:pt idx="11188">
                  <c:v>43773</c:v>
                </c:pt>
                <c:pt idx="11189">
                  <c:v>43774</c:v>
                </c:pt>
                <c:pt idx="11190">
                  <c:v>43775</c:v>
                </c:pt>
                <c:pt idx="11191">
                  <c:v>43776</c:v>
                </c:pt>
                <c:pt idx="11192">
                  <c:v>43777</c:v>
                </c:pt>
                <c:pt idx="11193">
                  <c:v>43778</c:v>
                </c:pt>
                <c:pt idx="11194">
                  <c:v>43779</c:v>
                </c:pt>
                <c:pt idx="11195">
                  <c:v>43780</c:v>
                </c:pt>
                <c:pt idx="11196">
                  <c:v>43781</c:v>
                </c:pt>
                <c:pt idx="11197">
                  <c:v>43782</c:v>
                </c:pt>
                <c:pt idx="11198">
                  <c:v>43783</c:v>
                </c:pt>
                <c:pt idx="11199">
                  <c:v>43784</c:v>
                </c:pt>
                <c:pt idx="11200">
                  <c:v>43785</c:v>
                </c:pt>
                <c:pt idx="11201">
                  <c:v>43786</c:v>
                </c:pt>
                <c:pt idx="11202">
                  <c:v>43787</c:v>
                </c:pt>
                <c:pt idx="11203">
                  <c:v>43788</c:v>
                </c:pt>
                <c:pt idx="11204">
                  <c:v>43789</c:v>
                </c:pt>
                <c:pt idx="11205">
                  <c:v>43790</c:v>
                </c:pt>
                <c:pt idx="11206">
                  <c:v>43791</c:v>
                </c:pt>
                <c:pt idx="11207">
                  <c:v>43792</c:v>
                </c:pt>
                <c:pt idx="11208">
                  <c:v>43793</c:v>
                </c:pt>
                <c:pt idx="11209">
                  <c:v>43794</c:v>
                </c:pt>
                <c:pt idx="11210">
                  <c:v>43795</c:v>
                </c:pt>
                <c:pt idx="11211">
                  <c:v>43796</c:v>
                </c:pt>
                <c:pt idx="11212">
                  <c:v>43797</c:v>
                </c:pt>
                <c:pt idx="11213">
                  <c:v>43798</c:v>
                </c:pt>
                <c:pt idx="11214">
                  <c:v>43799</c:v>
                </c:pt>
                <c:pt idx="11215">
                  <c:v>43800</c:v>
                </c:pt>
                <c:pt idx="11216">
                  <c:v>43801</c:v>
                </c:pt>
                <c:pt idx="11217">
                  <c:v>43802</c:v>
                </c:pt>
                <c:pt idx="11218">
                  <c:v>43803</c:v>
                </c:pt>
                <c:pt idx="11219">
                  <c:v>43804</c:v>
                </c:pt>
                <c:pt idx="11220">
                  <c:v>43805</c:v>
                </c:pt>
                <c:pt idx="11221">
                  <c:v>43806</c:v>
                </c:pt>
                <c:pt idx="11222">
                  <c:v>43807</c:v>
                </c:pt>
                <c:pt idx="11223">
                  <c:v>43808</c:v>
                </c:pt>
                <c:pt idx="11224">
                  <c:v>43809</c:v>
                </c:pt>
                <c:pt idx="11225">
                  <c:v>43810</c:v>
                </c:pt>
                <c:pt idx="11226">
                  <c:v>43811</c:v>
                </c:pt>
                <c:pt idx="11227">
                  <c:v>43812</c:v>
                </c:pt>
                <c:pt idx="11228">
                  <c:v>43813</c:v>
                </c:pt>
                <c:pt idx="11229">
                  <c:v>43814</c:v>
                </c:pt>
                <c:pt idx="11230">
                  <c:v>43815</c:v>
                </c:pt>
                <c:pt idx="11231">
                  <c:v>43816</c:v>
                </c:pt>
                <c:pt idx="11232">
                  <c:v>43817</c:v>
                </c:pt>
                <c:pt idx="11233">
                  <c:v>43818</c:v>
                </c:pt>
                <c:pt idx="11234">
                  <c:v>43819</c:v>
                </c:pt>
                <c:pt idx="11235">
                  <c:v>43820</c:v>
                </c:pt>
                <c:pt idx="11236">
                  <c:v>43821</c:v>
                </c:pt>
                <c:pt idx="11237">
                  <c:v>43822</c:v>
                </c:pt>
                <c:pt idx="11238">
                  <c:v>43823</c:v>
                </c:pt>
                <c:pt idx="11239">
                  <c:v>43824</c:v>
                </c:pt>
                <c:pt idx="11240">
                  <c:v>43825</c:v>
                </c:pt>
                <c:pt idx="11241">
                  <c:v>43826</c:v>
                </c:pt>
                <c:pt idx="11242">
                  <c:v>43827</c:v>
                </c:pt>
                <c:pt idx="11243">
                  <c:v>43828</c:v>
                </c:pt>
                <c:pt idx="11244">
                  <c:v>43829</c:v>
                </c:pt>
                <c:pt idx="11245">
                  <c:v>43830</c:v>
                </c:pt>
                <c:pt idx="11246">
                  <c:v>43831</c:v>
                </c:pt>
                <c:pt idx="11247">
                  <c:v>43832</c:v>
                </c:pt>
                <c:pt idx="11248">
                  <c:v>43833</c:v>
                </c:pt>
                <c:pt idx="11249">
                  <c:v>43834</c:v>
                </c:pt>
                <c:pt idx="11250">
                  <c:v>43835</c:v>
                </c:pt>
                <c:pt idx="11251">
                  <c:v>43836</c:v>
                </c:pt>
                <c:pt idx="11252">
                  <c:v>43837</c:v>
                </c:pt>
                <c:pt idx="11253">
                  <c:v>43838</c:v>
                </c:pt>
                <c:pt idx="11254">
                  <c:v>43839</c:v>
                </c:pt>
                <c:pt idx="11255">
                  <c:v>43840</c:v>
                </c:pt>
                <c:pt idx="11256">
                  <c:v>43841</c:v>
                </c:pt>
                <c:pt idx="11257">
                  <c:v>43842</c:v>
                </c:pt>
                <c:pt idx="11258">
                  <c:v>43843</c:v>
                </c:pt>
                <c:pt idx="11259">
                  <c:v>43844</c:v>
                </c:pt>
                <c:pt idx="11260">
                  <c:v>43845</c:v>
                </c:pt>
                <c:pt idx="11261">
                  <c:v>43846</c:v>
                </c:pt>
                <c:pt idx="11262">
                  <c:v>43847</c:v>
                </c:pt>
                <c:pt idx="11263">
                  <c:v>43848</c:v>
                </c:pt>
                <c:pt idx="11264">
                  <c:v>43849</c:v>
                </c:pt>
                <c:pt idx="11265">
                  <c:v>43850</c:v>
                </c:pt>
                <c:pt idx="11266">
                  <c:v>43851</c:v>
                </c:pt>
                <c:pt idx="11267">
                  <c:v>43852</c:v>
                </c:pt>
                <c:pt idx="11268">
                  <c:v>43853</c:v>
                </c:pt>
                <c:pt idx="11269">
                  <c:v>43854</c:v>
                </c:pt>
                <c:pt idx="11270">
                  <c:v>43855</c:v>
                </c:pt>
                <c:pt idx="11271">
                  <c:v>43856</c:v>
                </c:pt>
                <c:pt idx="11272">
                  <c:v>43857</c:v>
                </c:pt>
                <c:pt idx="11273">
                  <c:v>43858</c:v>
                </c:pt>
                <c:pt idx="11274">
                  <c:v>43859</c:v>
                </c:pt>
                <c:pt idx="11275">
                  <c:v>43860</c:v>
                </c:pt>
                <c:pt idx="11276">
                  <c:v>43861</c:v>
                </c:pt>
                <c:pt idx="11277">
                  <c:v>43862</c:v>
                </c:pt>
                <c:pt idx="11278">
                  <c:v>43863</c:v>
                </c:pt>
                <c:pt idx="11279">
                  <c:v>43864</c:v>
                </c:pt>
                <c:pt idx="11280">
                  <c:v>43865</c:v>
                </c:pt>
                <c:pt idx="11281">
                  <c:v>43866</c:v>
                </c:pt>
                <c:pt idx="11282">
                  <c:v>43867</c:v>
                </c:pt>
                <c:pt idx="11283">
                  <c:v>43868</c:v>
                </c:pt>
                <c:pt idx="11284">
                  <c:v>43869</c:v>
                </c:pt>
                <c:pt idx="11285">
                  <c:v>43870</c:v>
                </c:pt>
                <c:pt idx="11286">
                  <c:v>43871</c:v>
                </c:pt>
                <c:pt idx="11287">
                  <c:v>43872</c:v>
                </c:pt>
                <c:pt idx="11288">
                  <c:v>43873</c:v>
                </c:pt>
                <c:pt idx="11289">
                  <c:v>43874</c:v>
                </c:pt>
                <c:pt idx="11290">
                  <c:v>43875</c:v>
                </c:pt>
                <c:pt idx="11291">
                  <c:v>43876</c:v>
                </c:pt>
                <c:pt idx="11292">
                  <c:v>43877</c:v>
                </c:pt>
                <c:pt idx="11293">
                  <c:v>43878</c:v>
                </c:pt>
                <c:pt idx="11294">
                  <c:v>43879</c:v>
                </c:pt>
                <c:pt idx="11295">
                  <c:v>43880</c:v>
                </c:pt>
                <c:pt idx="11296">
                  <c:v>43881</c:v>
                </c:pt>
                <c:pt idx="11297">
                  <c:v>43882</c:v>
                </c:pt>
                <c:pt idx="11298">
                  <c:v>43883</c:v>
                </c:pt>
                <c:pt idx="11299">
                  <c:v>43884</c:v>
                </c:pt>
                <c:pt idx="11300">
                  <c:v>43885</c:v>
                </c:pt>
                <c:pt idx="11301">
                  <c:v>43886</c:v>
                </c:pt>
                <c:pt idx="11302">
                  <c:v>43887</c:v>
                </c:pt>
                <c:pt idx="11303">
                  <c:v>43888</c:v>
                </c:pt>
                <c:pt idx="11304">
                  <c:v>43889</c:v>
                </c:pt>
                <c:pt idx="11305">
                  <c:v>43890</c:v>
                </c:pt>
                <c:pt idx="11306">
                  <c:v>43891</c:v>
                </c:pt>
                <c:pt idx="11307">
                  <c:v>43892</c:v>
                </c:pt>
                <c:pt idx="11308">
                  <c:v>43893</c:v>
                </c:pt>
                <c:pt idx="11309">
                  <c:v>43894</c:v>
                </c:pt>
                <c:pt idx="11310">
                  <c:v>43895</c:v>
                </c:pt>
                <c:pt idx="11311">
                  <c:v>43896</c:v>
                </c:pt>
                <c:pt idx="11312">
                  <c:v>43897</c:v>
                </c:pt>
                <c:pt idx="11313">
                  <c:v>43898</c:v>
                </c:pt>
                <c:pt idx="11314">
                  <c:v>43899</c:v>
                </c:pt>
                <c:pt idx="11315">
                  <c:v>43900</c:v>
                </c:pt>
                <c:pt idx="11316">
                  <c:v>43901</c:v>
                </c:pt>
                <c:pt idx="11317">
                  <c:v>43902</c:v>
                </c:pt>
                <c:pt idx="11318">
                  <c:v>43903</c:v>
                </c:pt>
                <c:pt idx="11319">
                  <c:v>43904</c:v>
                </c:pt>
                <c:pt idx="11320">
                  <c:v>43905</c:v>
                </c:pt>
                <c:pt idx="11321">
                  <c:v>43906</c:v>
                </c:pt>
                <c:pt idx="11322">
                  <c:v>43907</c:v>
                </c:pt>
                <c:pt idx="11323">
                  <c:v>43908</c:v>
                </c:pt>
                <c:pt idx="11324">
                  <c:v>43909</c:v>
                </c:pt>
                <c:pt idx="11325">
                  <c:v>43910</c:v>
                </c:pt>
                <c:pt idx="11326">
                  <c:v>43911</c:v>
                </c:pt>
                <c:pt idx="11327">
                  <c:v>43912</c:v>
                </c:pt>
                <c:pt idx="11328">
                  <c:v>43913</c:v>
                </c:pt>
                <c:pt idx="11329">
                  <c:v>43914</c:v>
                </c:pt>
                <c:pt idx="11330">
                  <c:v>43915</c:v>
                </c:pt>
                <c:pt idx="11331">
                  <c:v>43916</c:v>
                </c:pt>
                <c:pt idx="11332">
                  <c:v>43917</c:v>
                </c:pt>
                <c:pt idx="11333">
                  <c:v>43918</c:v>
                </c:pt>
                <c:pt idx="11334">
                  <c:v>43919</c:v>
                </c:pt>
                <c:pt idx="11335">
                  <c:v>43920</c:v>
                </c:pt>
                <c:pt idx="11336">
                  <c:v>43921</c:v>
                </c:pt>
                <c:pt idx="11337">
                  <c:v>43922</c:v>
                </c:pt>
                <c:pt idx="11338">
                  <c:v>43923</c:v>
                </c:pt>
                <c:pt idx="11339">
                  <c:v>43924</c:v>
                </c:pt>
                <c:pt idx="11340">
                  <c:v>43925</c:v>
                </c:pt>
                <c:pt idx="11341">
                  <c:v>43926</c:v>
                </c:pt>
                <c:pt idx="11342">
                  <c:v>43927</c:v>
                </c:pt>
                <c:pt idx="11343">
                  <c:v>43928</c:v>
                </c:pt>
                <c:pt idx="11344">
                  <c:v>43929</c:v>
                </c:pt>
                <c:pt idx="11345">
                  <c:v>43930</c:v>
                </c:pt>
                <c:pt idx="11346">
                  <c:v>43931</c:v>
                </c:pt>
                <c:pt idx="11347">
                  <c:v>43932</c:v>
                </c:pt>
                <c:pt idx="11348">
                  <c:v>43933</c:v>
                </c:pt>
                <c:pt idx="11349">
                  <c:v>43934</c:v>
                </c:pt>
                <c:pt idx="11350">
                  <c:v>43935</c:v>
                </c:pt>
                <c:pt idx="11351">
                  <c:v>43936</c:v>
                </c:pt>
                <c:pt idx="11352">
                  <c:v>43937</c:v>
                </c:pt>
                <c:pt idx="11353">
                  <c:v>43938</c:v>
                </c:pt>
                <c:pt idx="11354">
                  <c:v>43939</c:v>
                </c:pt>
                <c:pt idx="11355">
                  <c:v>43940</c:v>
                </c:pt>
                <c:pt idx="11356">
                  <c:v>43941</c:v>
                </c:pt>
                <c:pt idx="11357">
                  <c:v>43942</c:v>
                </c:pt>
                <c:pt idx="11358">
                  <c:v>43943</c:v>
                </c:pt>
                <c:pt idx="11359">
                  <c:v>43944</c:v>
                </c:pt>
                <c:pt idx="11360">
                  <c:v>43945</c:v>
                </c:pt>
                <c:pt idx="11361">
                  <c:v>43946</c:v>
                </c:pt>
                <c:pt idx="11362">
                  <c:v>43947</c:v>
                </c:pt>
                <c:pt idx="11363">
                  <c:v>43948</c:v>
                </c:pt>
                <c:pt idx="11364">
                  <c:v>43949</c:v>
                </c:pt>
                <c:pt idx="11365">
                  <c:v>43950</c:v>
                </c:pt>
                <c:pt idx="11366">
                  <c:v>43951</c:v>
                </c:pt>
                <c:pt idx="11367">
                  <c:v>43952</c:v>
                </c:pt>
                <c:pt idx="11368">
                  <c:v>43953</c:v>
                </c:pt>
                <c:pt idx="11369">
                  <c:v>43954</c:v>
                </c:pt>
                <c:pt idx="11370">
                  <c:v>43955</c:v>
                </c:pt>
                <c:pt idx="11371">
                  <c:v>43956</c:v>
                </c:pt>
                <c:pt idx="11372">
                  <c:v>43957</c:v>
                </c:pt>
                <c:pt idx="11373">
                  <c:v>43958</c:v>
                </c:pt>
                <c:pt idx="11374">
                  <c:v>43959</c:v>
                </c:pt>
                <c:pt idx="11375">
                  <c:v>43960</c:v>
                </c:pt>
                <c:pt idx="11376">
                  <c:v>43961</c:v>
                </c:pt>
                <c:pt idx="11377">
                  <c:v>43962</c:v>
                </c:pt>
                <c:pt idx="11378">
                  <c:v>43963</c:v>
                </c:pt>
                <c:pt idx="11379">
                  <c:v>43964</c:v>
                </c:pt>
                <c:pt idx="11380">
                  <c:v>43965</c:v>
                </c:pt>
                <c:pt idx="11381">
                  <c:v>43966</c:v>
                </c:pt>
                <c:pt idx="11382">
                  <c:v>43967</c:v>
                </c:pt>
                <c:pt idx="11383">
                  <c:v>43968</c:v>
                </c:pt>
                <c:pt idx="11384">
                  <c:v>43969</c:v>
                </c:pt>
                <c:pt idx="11385">
                  <c:v>43970</c:v>
                </c:pt>
                <c:pt idx="11386">
                  <c:v>43971</c:v>
                </c:pt>
                <c:pt idx="11387">
                  <c:v>43972</c:v>
                </c:pt>
                <c:pt idx="11388">
                  <c:v>43973</c:v>
                </c:pt>
                <c:pt idx="11389">
                  <c:v>43974</c:v>
                </c:pt>
                <c:pt idx="11390">
                  <c:v>43975</c:v>
                </c:pt>
                <c:pt idx="11391">
                  <c:v>43976</c:v>
                </c:pt>
                <c:pt idx="11392">
                  <c:v>43977</c:v>
                </c:pt>
                <c:pt idx="11393">
                  <c:v>43978</c:v>
                </c:pt>
                <c:pt idx="11394">
                  <c:v>43979</c:v>
                </c:pt>
                <c:pt idx="11395">
                  <c:v>43980</c:v>
                </c:pt>
                <c:pt idx="11396">
                  <c:v>43981</c:v>
                </c:pt>
                <c:pt idx="11397">
                  <c:v>43982</c:v>
                </c:pt>
                <c:pt idx="11398">
                  <c:v>43983</c:v>
                </c:pt>
                <c:pt idx="11399">
                  <c:v>43984</c:v>
                </c:pt>
                <c:pt idx="11400">
                  <c:v>43985</c:v>
                </c:pt>
                <c:pt idx="11401">
                  <c:v>43986</c:v>
                </c:pt>
                <c:pt idx="11402">
                  <c:v>43987</c:v>
                </c:pt>
                <c:pt idx="11403">
                  <c:v>43988</c:v>
                </c:pt>
                <c:pt idx="11404">
                  <c:v>43989</c:v>
                </c:pt>
                <c:pt idx="11405">
                  <c:v>43990</c:v>
                </c:pt>
                <c:pt idx="11406">
                  <c:v>43991</c:v>
                </c:pt>
                <c:pt idx="11407">
                  <c:v>43992</c:v>
                </c:pt>
                <c:pt idx="11408">
                  <c:v>43993</c:v>
                </c:pt>
                <c:pt idx="11409">
                  <c:v>43994</c:v>
                </c:pt>
                <c:pt idx="11410">
                  <c:v>43995</c:v>
                </c:pt>
                <c:pt idx="11411">
                  <c:v>43996</c:v>
                </c:pt>
                <c:pt idx="11412">
                  <c:v>43997</c:v>
                </c:pt>
                <c:pt idx="11413">
                  <c:v>43998</c:v>
                </c:pt>
                <c:pt idx="11414">
                  <c:v>43999</c:v>
                </c:pt>
                <c:pt idx="11415">
                  <c:v>44000</c:v>
                </c:pt>
                <c:pt idx="11416">
                  <c:v>44001</c:v>
                </c:pt>
                <c:pt idx="11417">
                  <c:v>44002</c:v>
                </c:pt>
                <c:pt idx="11418">
                  <c:v>44003</c:v>
                </c:pt>
                <c:pt idx="11419">
                  <c:v>44004</c:v>
                </c:pt>
                <c:pt idx="11420">
                  <c:v>44005</c:v>
                </c:pt>
                <c:pt idx="11421">
                  <c:v>44006</c:v>
                </c:pt>
                <c:pt idx="11422">
                  <c:v>44007</c:v>
                </c:pt>
                <c:pt idx="11423">
                  <c:v>44008</c:v>
                </c:pt>
                <c:pt idx="11424">
                  <c:v>44009</c:v>
                </c:pt>
                <c:pt idx="11425">
                  <c:v>44010</c:v>
                </c:pt>
                <c:pt idx="11426">
                  <c:v>44011</c:v>
                </c:pt>
                <c:pt idx="11427">
                  <c:v>44012</c:v>
                </c:pt>
                <c:pt idx="11428">
                  <c:v>44013</c:v>
                </c:pt>
                <c:pt idx="11429">
                  <c:v>44014</c:v>
                </c:pt>
                <c:pt idx="11430">
                  <c:v>44015</c:v>
                </c:pt>
                <c:pt idx="11431">
                  <c:v>44016</c:v>
                </c:pt>
                <c:pt idx="11432">
                  <c:v>44017</c:v>
                </c:pt>
                <c:pt idx="11433">
                  <c:v>44018</c:v>
                </c:pt>
                <c:pt idx="11434">
                  <c:v>44019</c:v>
                </c:pt>
                <c:pt idx="11435">
                  <c:v>44020</c:v>
                </c:pt>
                <c:pt idx="11436">
                  <c:v>44021</c:v>
                </c:pt>
                <c:pt idx="11437">
                  <c:v>44022</c:v>
                </c:pt>
                <c:pt idx="11438">
                  <c:v>44023</c:v>
                </c:pt>
                <c:pt idx="11439">
                  <c:v>44024</c:v>
                </c:pt>
                <c:pt idx="11440">
                  <c:v>44025</c:v>
                </c:pt>
                <c:pt idx="11441">
                  <c:v>44026</c:v>
                </c:pt>
                <c:pt idx="11442">
                  <c:v>44027</c:v>
                </c:pt>
                <c:pt idx="11443">
                  <c:v>44028</c:v>
                </c:pt>
                <c:pt idx="11444">
                  <c:v>44029</c:v>
                </c:pt>
                <c:pt idx="11445">
                  <c:v>44030</c:v>
                </c:pt>
                <c:pt idx="11446">
                  <c:v>44031</c:v>
                </c:pt>
                <c:pt idx="11447">
                  <c:v>44032</c:v>
                </c:pt>
                <c:pt idx="11448">
                  <c:v>44033</c:v>
                </c:pt>
                <c:pt idx="11449">
                  <c:v>44034</c:v>
                </c:pt>
                <c:pt idx="11450">
                  <c:v>44035</c:v>
                </c:pt>
                <c:pt idx="11451">
                  <c:v>44036</c:v>
                </c:pt>
                <c:pt idx="11452">
                  <c:v>44037</c:v>
                </c:pt>
                <c:pt idx="11453">
                  <c:v>44038</c:v>
                </c:pt>
                <c:pt idx="11454">
                  <c:v>44039</c:v>
                </c:pt>
                <c:pt idx="11455">
                  <c:v>44040</c:v>
                </c:pt>
                <c:pt idx="11456">
                  <c:v>44041</c:v>
                </c:pt>
                <c:pt idx="11457">
                  <c:v>44042</c:v>
                </c:pt>
                <c:pt idx="11458">
                  <c:v>44043</c:v>
                </c:pt>
                <c:pt idx="11459">
                  <c:v>44044</c:v>
                </c:pt>
                <c:pt idx="11460">
                  <c:v>44045</c:v>
                </c:pt>
                <c:pt idx="11461">
                  <c:v>44046</c:v>
                </c:pt>
                <c:pt idx="11462">
                  <c:v>44047</c:v>
                </c:pt>
                <c:pt idx="11463">
                  <c:v>44048</c:v>
                </c:pt>
                <c:pt idx="11464">
                  <c:v>44049</c:v>
                </c:pt>
                <c:pt idx="11465">
                  <c:v>44050</c:v>
                </c:pt>
                <c:pt idx="11466">
                  <c:v>44051</c:v>
                </c:pt>
                <c:pt idx="11467">
                  <c:v>44052</c:v>
                </c:pt>
                <c:pt idx="11468">
                  <c:v>44053</c:v>
                </c:pt>
                <c:pt idx="11469">
                  <c:v>44054</c:v>
                </c:pt>
                <c:pt idx="11470">
                  <c:v>44055</c:v>
                </c:pt>
                <c:pt idx="11471">
                  <c:v>44056</c:v>
                </c:pt>
                <c:pt idx="11472">
                  <c:v>44057</c:v>
                </c:pt>
                <c:pt idx="11473">
                  <c:v>44058</c:v>
                </c:pt>
                <c:pt idx="11474">
                  <c:v>44059</c:v>
                </c:pt>
                <c:pt idx="11475">
                  <c:v>44060</c:v>
                </c:pt>
                <c:pt idx="11476">
                  <c:v>44061</c:v>
                </c:pt>
                <c:pt idx="11477">
                  <c:v>44062</c:v>
                </c:pt>
                <c:pt idx="11478">
                  <c:v>44063</c:v>
                </c:pt>
                <c:pt idx="11479">
                  <c:v>44064</c:v>
                </c:pt>
                <c:pt idx="11480">
                  <c:v>44065</c:v>
                </c:pt>
                <c:pt idx="11481">
                  <c:v>44066</c:v>
                </c:pt>
                <c:pt idx="11482">
                  <c:v>44067</c:v>
                </c:pt>
                <c:pt idx="11483">
                  <c:v>44068</c:v>
                </c:pt>
                <c:pt idx="11484">
                  <c:v>44069</c:v>
                </c:pt>
                <c:pt idx="11485">
                  <c:v>44070</c:v>
                </c:pt>
                <c:pt idx="11486">
                  <c:v>44071</c:v>
                </c:pt>
                <c:pt idx="11487">
                  <c:v>44072</c:v>
                </c:pt>
                <c:pt idx="11488">
                  <c:v>44073</c:v>
                </c:pt>
                <c:pt idx="11489">
                  <c:v>44074</c:v>
                </c:pt>
                <c:pt idx="11490">
                  <c:v>44075</c:v>
                </c:pt>
                <c:pt idx="11491">
                  <c:v>44076</c:v>
                </c:pt>
                <c:pt idx="11492">
                  <c:v>44077</c:v>
                </c:pt>
                <c:pt idx="11493">
                  <c:v>44078</c:v>
                </c:pt>
                <c:pt idx="11494">
                  <c:v>44079</c:v>
                </c:pt>
                <c:pt idx="11495">
                  <c:v>44080</c:v>
                </c:pt>
                <c:pt idx="11496">
                  <c:v>44081</c:v>
                </c:pt>
                <c:pt idx="11497">
                  <c:v>44082</c:v>
                </c:pt>
                <c:pt idx="11498">
                  <c:v>44083</c:v>
                </c:pt>
                <c:pt idx="11499">
                  <c:v>44084</c:v>
                </c:pt>
                <c:pt idx="11500">
                  <c:v>44085</c:v>
                </c:pt>
                <c:pt idx="11501">
                  <c:v>44086</c:v>
                </c:pt>
                <c:pt idx="11502">
                  <c:v>44087</c:v>
                </c:pt>
                <c:pt idx="11503">
                  <c:v>44088</c:v>
                </c:pt>
                <c:pt idx="11504">
                  <c:v>44089</c:v>
                </c:pt>
                <c:pt idx="11505">
                  <c:v>44090</c:v>
                </c:pt>
                <c:pt idx="11506">
                  <c:v>44091</c:v>
                </c:pt>
                <c:pt idx="11507">
                  <c:v>44092</c:v>
                </c:pt>
                <c:pt idx="11508">
                  <c:v>44093</c:v>
                </c:pt>
                <c:pt idx="11509">
                  <c:v>44094</c:v>
                </c:pt>
                <c:pt idx="11510">
                  <c:v>44095</c:v>
                </c:pt>
                <c:pt idx="11511">
                  <c:v>44096</c:v>
                </c:pt>
                <c:pt idx="11512">
                  <c:v>44097</c:v>
                </c:pt>
                <c:pt idx="11513">
                  <c:v>44098</c:v>
                </c:pt>
                <c:pt idx="11514">
                  <c:v>44099</c:v>
                </c:pt>
                <c:pt idx="11515">
                  <c:v>44100</c:v>
                </c:pt>
                <c:pt idx="11516">
                  <c:v>44101</c:v>
                </c:pt>
                <c:pt idx="11517">
                  <c:v>44102</c:v>
                </c:pt>
                <c:pt idx="11518">
                  <c:v>44103</c:v>
                </c:pt>
                <c:pt idx="11519">
                  <c:v>44104</c:v>
                </c:pt>
                <c:pt idx="11520">
                  <c:v>44105</c:v>
                </c:pt>
                <c:pt idx="11521">
                  <c:v>44106</c:v>
                </c:pt>
                <c:pt idx="11522">
                  <c:v>44107</c:v>
                </c:pt>
                <c:pt idx="11523">
                  <c:v>44108</c:v>
                </c:pt>
                <c:pt idx="11524">
                  <c:v>44109</c:v>
                </c:pt>
                <c:pt idx="11525">
                  <c:v>44110</c:v>
                </c:pt>
                <c:pt idx="11526">
                  <c:v>44111</c:v>
                </c:pt>
                <c:pt idx="11527">
                  <c:v>44112</c:v>
                </c:pt>
                <c:pt idx="11528">
                  <c:v>44113</c:v>
                </c:pt>
                <c:pt idx="11529">
                  <c:v>44114</c:v>
                </c:pt>
                <c:pt idx="11530">
                  <c:v>44115</c:v>
                </c:pt>
                <c:pt idx="11531">
                  <c:v>44116</c:v>
                </c:pt>
                <c:pt idx="11532">
                  <c:v>44117</c:v>
                </c:pt>
                <c:pt idx="11533">
                  <c:v>44118</c:v>
                </c:pt>
                <c:pt idx="11534">
                  <c:v>44119</c:v>
                </c:pt>
                <c:pt idx="11535">
                  <c:v>44120</c:v>
                </c:pt>
                <c:pt idx="11536">
                  <c:v>44121</c:v>
                </c:pt>
                <c:pt idx="11537">
                  <c:v>44122</c:v>
                </c:pt>
                <c:pt idx="11538">
                  <c:v>44123</c:v>
                </c:pt>
                <c:pt idx="11539">
                  <c:v>44124</c:v>
                </c:pt>
                <c:pt idx="11540">
                  <c:v>44125</c:v>
                </c:pt>
                <c:pt idx="11541">
                  <c:v>44126</c:v>
                </c:pt>
                <c:pt idx="11542">
                  <c:v>44127</c:v>
                </c:pt>
                <c:pt idx="11543">
                  <c:v>44128</c:v>
                </c:pt>
                <c:pt idx="11544">
                  <c:v>44129</c:v>
                </c:pt>
                <c:pt idx="11545">
                  <c:v>44130</c:v>
                </c:pt>
                <c:pt idx="11546">
                  <c:v>44131</c:v>
                </c:pt>
                <c:pt idx="11547">
                  <c:v>44132</c:v>
                </c:pt>
                <c:pt idx="11548">
                  <c:v>44133</c:v>
                </c:pt>
                <c:pt idx="11549">
                  <c:v>44134</c:v>
                </c:pt>
                <c:pt idx="11550">
                  <c:v>44135</c:v>
                </c:pt>
                <c:pt idx="11551">
                  <c:v>44136</c:v>
                </c:pt>
                <c:pt idx="11552">
                  <c:v>44137</c:v>
                </c:pt>
                <c:pt idx="11553">
                  <c:v>44138</c:v>
                </c:pt>
                <c:pt idx="11554">
                  <c:v>44139</c:v>
                </c:pt>
                <c:pt idx="11555">
                  <c:v>44140</c:v>
                </c:pt>
                <c:pt idx="11556">
                  <c:v>44141</c:v>
                </c:pt>
                <c:pt idx="11557">
                  <c:v>44142</c:v>
                </c:pt>
                <c:pt idx="11558">
                  <c:v>44143</c:v>
                </c:pt>
                <c:pt idx="11559">
                  <c:v>44144</c:v>
                </c:pt>
                <c:pt idx="11560">
                  <c:v>44145</c:v>
                </c:pt>
                <c:pt idx="11561">
                  <c:v>44146</c:v>
                </c:pt>
                <c:pt idx="11562">
                  <c:v>44147</c:v>
                </c:pt>
                <c:pt idx="11563">
                  <c:v>44148</c:v>
                </c:pt>
                <c:pt idx="11564">
                  <c:v>44149</c:v>
                </c:pt>
                <c:pt idx="11565">
                  <c:v>44150</c:v>
                </c:pt>
                <c:pt idx="11566">
                  <c:v>44151</c:v>
                </c:pt>
                <c:pt idx="11567">
                  <c:v>44152</c:v>
                </c:pt>
                <c:pt idx="11568">
                  <c:v>44153</c:v>
                </c:pt>
                <c:pt idx="11569">
                  <c:v>44154</c:v>
                </c:pt>
                <c:pt idx="11570">
                  <c:v>44155</c:v>
                </c:pt>
                <c:pt idx="11571">
                  <c:v>44156</c:v>
                </c:pt>
                <c:pt idx="11572">
                  <c:v>44157</c:v>
                </c:pt>
                <c:pt idx="11573">
                  <c:v>44158</c:v>
                </c:pt>
                <c:pt idx="11574">
                  <c:v>44159</c:v>
                </c:pt>
                <c:pt idx="11575">
                  <c:v>44160</c:v>
                </c:pt>
                <c:pt idx="11576">
                  <c:v>44161</c:v>
                </c:pt>
                <c:pt idx="11577">
                  <c:v>44162</c:v>
                </c:pt>
                <c:pt idx="11578">
                  <c:v>44163</c:v>
                </c:pt>
                <c:pt idx="11579">
                  <c:v>44164</c:v>
                </c:pt>
                <c:pt idx="11580">
                  <c:v>44165</c:v>
                </c:pt>
                <c:pt idx="11581">
                  <c:v>44166</c:v>
                </c:pt>
                <c:pt idx="11582">
                  <c:v>44167</c:v>
                </c:pt>
                <c:pt idx="11583">
                  <c:v>44168</c:v>
                </c:pt>
                <c:pt idx="11584">
                  <c:v>44169</c:v>
                </c:pt>
                <c:pt idx="11585">
                  <c:v>44170</c:v>
                </c:pt>
                <c:pt idx="11586">
                  <c:v>44171</c:v>
                </c:pt>
                <c:pt idx="11587">
                  <c:v>44172</c:v>
                </c:pt>
                <c:pt idx="11588">
                  <c:v>44173</c:v>
                </c:pt>
                <c:pt idx="11589">
                  <c:v>44174</c:v>
                </c:pt>
                <c:pt idx="11590">
                  <c:v>44175</c:v>
                </c:pt>
                <c:pt idx="11591">
                  <c:v>44176</c:v>
                </c:pt>
                <c:pt idx="11592">
                  <c:v>44177</c:v>
                </c:pt>
                <c:pt idx="11593">
                  <c:v>44178</c:v>
                </c:pt>
                <c:pt idx="11594">
                  <c:v>44179</c:v>
                </c:pt>
                <c:pt idx="11595">
                  <c:v>44180</c:v>
                </c:pt>
                <c:pt idx="11596">
                  <c:v>44181</c:v>
                </c:pt>
                <c:pt idx="11597">
                  <c:v>44182</c:v>
                </c:pt>
                <c:pt idx="11598">
                  <c:v>44183</c:v>
                </c:pt>
                <c:pt idx="11599">
                  <c:v>44184</c:v>
                </c:pt>
                <c:pt idx="11600">
                  <c:v>44185</c:v>
                </c:pt>
                <c:pt idx="11601">
                  <c:v>44186</c:v>
                </c:pt>
                <c:pt idx="11602">
                  <c:v>44187</c:v>
                </c:pt>
                <c:pt idx="11603">
                  <c:v>44188</c:v>
                </c:pt>
                <c:pt idx="11604">
                  <c:v>44189</c:v>
                </c:pt>
                <c:pt idx="11605">
                  <c:v>44190</c:v>
                </c:pt>
                <c:pt idx="11606">
                  <c:v>44191</c:v>
                </c:pt>
                <c:pt idx="11607">
                  <c:v>44192</c:v>
                </c:pt>
                <c:pt idx="11608">
                  <c:v>44193</c:v>
                </c:pt>
                <c:pt idx="11609">
                  <c:v>44194</c:v>
                </c:pt>
                <c:pt idx="11610">
                  <c:v>44195</c:v>
                </c:pt>
                <c:pt idx="11611">
                  <c:v>44196</c:v>
                </c:pt>
                <c:pt idx="11612">
                  <c:v>44197</c:v>
                </c:pt>
                <c:pt idx="11613">
                  <c:v>44198</c:v>
                </c:pt>
                <c:pt idx="11614">
                  <c:v>44199</c:v>
                </c:pt>
                <c:pt idx="11615">
                  <c:v>44200</c:v>
                </c:pt>
                <c:pt idx="11616">
                  <c:v>44201</c:v>
                </c:pt>
                <c:pt idx="11617">
                  <c:v>44202</c:v>
                </c:pt>
                <c:pt idx="11618">
                  <c:v>44203</c:v>
                </c:pt>
                <c:pt idx="11619">
                  <c:v>44204</c:v>
                </c:pt>
                <c:pt idx="11620">
                  <c:v>44205</c:v>
                </c:pt>
                <c:pt idx="11621">
                  <c:v>44206</c:v>
                </c:pt>
                <c:pt idx="11622">
                  <c:v>44207</c:v>
                </c:pt>
                <c:pt idx="11623">
                  <c:v>44208</c:v>
                </c:pt>
                <c:pt idx="11624">
                  <c:v>44209</c:v>
                </c:pt>
                <c:pt idx="11625">
                  <c:v>44210</c:v>
                </c:pt>
                <c:pt idx="11626">
                  <c:v>44211</c:v>
                </c:pt>
                <c:pt idx="11627">
                  <c:v>44212</c:v>
                </c:pt>
                <c:pt idx="11628">
                  <c:v>44213</c:v>
                </c:pt>
                <c:pt idx="11629">
                  <c:v>44214</c:v>
                </c:pt>
                <c:pt idx="11630">
                  <c:v>44215</c:v>
                </c:pt>
                <c:pt idx="11631">
                  <c:v>44216</c:v>
                </c:pt>
                <c:pt idx="11632">
                  <c:v>44217</c:v>
                </c:pt>
                <c:pt idx="11633">
                  <c:v>44218</c:v>
                </c:pt>
                <c:pt idx="11634">
                  <c:v>44219</c:v>
                </c:pt>
                <c:pt idx="11635">
                  <c:v>44220</c:v>
                </c:pt>
                <c:pt idx="11636">
                  <c:v>44221</c:v>
                </c:pt>
                <c:pt idx="11637">
                  <c:v>44222</c:v>
                </c:pt>
                <c:pt idx="11638">
                  <c:v>44223</c:v>
                </c:pt>
                <c:pt idx="11639">
                  <c:v>44224</c:v>
                </c:pt>
                <c:pt idx="11640">
                  <c:v>44225</c:v>
                </c:pt>
                <c:pt idx="11641">
                  <c:v>44226</c:v>
                </c:pt>
                <c:pt idx="11642">
                  <c:v>44227</c:v>
                </c:pt>
                <c:pt idx="11643">
                  <c:v>44228</c:v>
                </c:pt>
                <c:pt idx="11644">
                  <c:v>44229</c:v>
                </c:pt>
                <c:pt idx="11645">
                  <c:v>44230</c:v>
                </c:pt>
                <c:pt idx="11646">
                  <c:v>44231</c:v>
                </c:pt>
                <c:pt idx="11647">
                  <c:v>44232</c:v>
                </c:pt>
                <c:pt idx="11648">
                  <c:v>44233</c:v>
                </c:pt>
                <c:pt idx="11649">
                  <c:v>44234</c:v>
                </c:pt>
                <c:pt idx="11650">
                  <c:v>44235</c:v>
                </c:pt>
                <c:pt idx="11651">
                  <c:v>44236</c:v>
                </c:pt>
                <c:pt idx="11652">
                  <c:v>44237</c:v>
                </c:pt>
                <c:pt idx="11653">
                  <c:v>44238</c:v>
                </c:pt>
                <c:pt idx="11654">
                  <c:v>44239</c:v>
                </c:pt>
                <c:pt idx="11655">
                  <c:v>44240</c:v>
                </c:pt>
                <c:pt idx="11656">
                  <c:v>44241</c:v>
                </c:pt>
                <c:pt idx="11657">
                  <c:v>44242</c:v>
                </c:pt>
                <c:pt idx="11658">
                  <c:v>44243</c:v>
                </c:pt>
                <c:pt idx="11659">
                  <c:v>44244</c:v>
                </c:pt>
                <c:pt idx="11660">
                  <c:v>44245</c:v>
                </c:pt>
                <c:pt idx="11661">
                  <c:v>44246</c:v>
                </c:pt>
                <c:pt idx="11662">
                  <c:v>44247</c:v>
                </c:pt>
                <c:pt idx="11663">
                  <c:v>44248</c:v>
                </c:pt>
                <c:pt idx="11664">
                  <c:v>44249</c:v>
                </c:pt>
                <c:pt idx="11665">
                  <c:v>44250</c:v>
                </c:pt>
                <c:pt idx="11666">
                  <c:v>44251</c:v>
                </c:pt>
                <c:pt idx="11667">
                  <c:v>44252</c:v>
                </c:pt>
                <c:pt idx="11668">
                  <c:v>44253</c:v>
                </c:pt>
                <c:pt idx="11669">
                  <c:v>44254</c:v>
                </c:pt>
                <c:pt idx="11670">
                  <c:v>44255</c:v>
                </c:pt>
                <c:pt idx="11671">
                  <c:v>44256</c:v>
                </c:pt>
                <c:pt idx="11672">
                  <c:v>44257</c:v>
                </c:pt>
                <c:pt idx="11673">
                  <c:v>44258</c:v>
                </c:pt>
                <c:pt idx="11674">
                  <c:v>44259</c:v>
                </c:pt>
                <c:pt idx="11675">
                  <c:v>44260</c:v>
                </c:pt>
                <c:pt idx="11676">
                  <c:v>44261</c:v>
                </c:pt>
                <c:pt idx="11677">
                  <c:v>44262</c:v>
                </c:pt>
                <c:pt idx="11678">
                  <c:v>44263</c:v>
                </c:pt>
                <c:pt idx="11679">
                  <c:v>44264</c:v>
                </c:pt>
                <c:pt idx="11680">
                  <c:v>44265</c:v>
                </c:pt>
                <c:pt idx="11681">
                  <c:v>44266</c:v>
                </c:pt>
                <c:pt idx="11682">
                  <c:v>44267</c:v>
                </c:pt>
                <c:pt idx="11683">
                  <c:v>44268</c:v>
                </c:pt>
                <c:pt idx="11684">
                  <c:v>44269</c:v>
                </c:pt>
                <c:pt idx="11685">
                  <c:v>44270</c:v>
                </c:pt>
                <c:pt idx="11686">
                  <c:v>44271</c:v>
                </c:pt>
                <c:pt idx="11687">
                  <c:v>44272</c:v>
                </c:pt>
                <c:pt idx="11688">
                  <c:v>44273</c:v>
                </c:pt>
                <c:pt idx="11689">
                  <c:v>44274</c:v>
                </c:pt>
                <c:pt idx="11690">
                  <c:v>44275</c:v>
                </c:pt>
                <c:pt idx="11691">
                  <c:v>44276</c:v>
                </c:pt>
                <c:pt idx="11692">
                  <c:v>44277</c:v>
                </c:pt>
                <c:pt idx="11693">
                  <c:v>44278</c:v>
                </c:pt>
                <c:pt idx="11694">
                  <c:v>44279</c:v>
                </c:pt>
                <c:pt idx="11695">
                  <c:v>44280</c:v>
                </c:pt>
                <c:pt idx="11696">
                  <c:v>44281</c:v>
                </c:pt>
                <c:pt idx="11697">
                  <c:v>44282</c:v>
                </c:pt>
                <c:pt idx="11698">
                  <c:v>44283</c:v>
                </c:pt>
                <c:pt idx="11699">
                  <c:v>44284</c:v>
                </c:pt>
                <c:pt idx="11700">
                  <c:v>44285</c:v>
                </c:pt>
                <c:pt idx="11701">
                  <c:v>44286</c:v>
                </c:pt>
                <c:pt idx="11702">
                  <c:v>44287</c:v>
                </c:pt>
                <c:pt idx="11703">
                  <c:v>44288</c:v>
                </c:pt>
                <c:pt idx="11704">
                  <c:v>44289</c:v>
                </c:pt>
                <c:pt idx="11705">
                  <c:v>44290</c:v>
                </c:pt>
                <c:pt idx="11706">
                  <c:v>44291</c:v>
                </c:pt>
                <c:pt idx="11707">
                  <c:v>44292</c:v>
                </c:pt>
                <c:pt idx="11708">
                  <c:v>44293</c:v>
                </c:pt>
                <c:pt idx="11709">
                  <c:v>44294</c:v>
                </c:pt>
                <c:pt idx="11710">
                  <c:v>44295</c:v>
                </c:pt>
                <c:pt idx="11711">
                  <c:v>44296</c:v>
                </c:pt>
                <c:pt idx="11712">
                  <c:v>44297</c:v>
                </c:pt>
                <c:pt idx="11713">
                  <c:v>44298</c:v>
                </c:pt>
                <c:pt idx="11714">
                  <c:v>44299</c:v>
                </c:pt>
                <c:pt idx="11715">
                  <c:v>44300</c:v>
                </c:pt>
                <c:pt idx="11716">
                  <c:v>44301</c:v>
                </c:pt>
                <c:pt idx="11717">
                  <c:v>44302</c:v>
                </c:pt>
                <c:pt idx="11718">
                  <c:v>44303</c:v>
                </c:pt>
                <c:pt idx="11719">
                  <c:v>44304</c:v>
                </c:pt>
                <c:pt idx="11720">
                  <c:v>44305</c:v>
                </c:pt>
                <c:pt idx="11721">
                  <c:v>44306</c:v>
                </c:pt>
                <c:pt idx="11722">
                  <c:v>44307</c:v>
                </c:pt>
                <c:pt idx="11723">
                  <c:v>44308</c:v>
                </c:pt>
                <c:pt idx="11724">
                  <c:v>44309</c:v>
                </c:pt>
                <c:pt idx="11725">
                  <c:v>44310</c:v>
                </c:pt>
                <c:pt idx="11726">
                  <c:v>44311</c:v>
                </c:pt>
                <c:pt idx="11727">
                  <c:v>44312</c:v>
                </c:pt>
                <c:pt idx="11728">
                  <c:v>44313</c:v>
                </c:pt>
                <c:pt idx="11729">
                  <c:v>44314</c:v>
                </c:pt>
                <c:pt idx="11730">
                  <c:v>44315</c:v>
                </c:pt>
                <c:pt idx="11731">
                  <c:v>44316</c:v>
                </c:pt>
                <c:pt idx="11732">
                  <c:v>44317</c:v>
                </c:pt>
                <c:pt idx="11733">
                  <c:v>44318</c:v>
                </c:pt>
                <c:pt idx="11734">
                  <c:v>44319</c:v>
                </c:pt>
                <c:pt idx="11735">
                  <c:v>44320</c:v>
                </c:pt>
                <c:pt idx="11736">
                  <c:v>44321</c:v>
                </c:pt>
                <c:pt idx="11737">
                  <c:v>44322</c:v>
                </c:pt>
                <c:pt idx="11738">
                  <c:v>44323</c:v>
                </c:pt>
                <c:pt idx="11739">
                  <c:v>44324</c:v>
                </c:pt>
                <c:pt idx="11740">
                  <c:v>44325</c:v>
                </c:pt>
                <c:pt idx="11741">
                  <c:v>44326</c:v>
                </c:pt>
                <c:pt idx="11742">
                  <c:v>44327</c:v>
                </c:pt>
                <c:pt idx="11743">
                  <c:v>44328</c:v>
                </c:pt>
                <c:pt idx="11744">
                  <c:v>44329</c:v>
                </c:pt>
                <c:pt idx="11745">
                  <c:v>44330</c:v>
                </c:pt>
                <c:pt idx="11746">
                  <c:v>44331</c:v>
                </c:pt>
                <c:pt idx="11747">
                  <c:v>44332</c:v>
                </c:pt>
                <c:pt idx="11748">
                  <c:v>44333</c:v>
                </c:pt>
                <c:pt idx="11749">
                  <c:v>44334</c:v>
                </c:pt>
                <c:pt idx="11750">
                  <c:v>44335</c:v>
                </c:pt>
                <c:pt idx="11751">
                  <c:v>44336</c:v>
                </c:pt>
                <c:pt idx="11752">
                  <c:v>44337</c:v>
                </c:pt>
                <c:pt idx="11753">
                  <c:v>44338</c:v>
                </c:pt>
                <c:pt idx="11754">
                  <c:v>44339</c:v>
                </c:pt>
                <c:pt idx="11755">
                  <c:v>44340</c:v>
                </c:pt>
                <c:pt idx="11756">
                  <c:v>44341</c:v>
                </c:pt>
                <c:pt idx="11757">
                  <c:v>44342</c:v>
                </c:pt>
                <c:pt idx="11758">
                  <c:v>44343</c:v>
                </c:pt>
                <c:pt idx="11759">
                  <c:v>44344</c:v>
                </c:pt>
                <c:pt idx="11760">
                  <c:v>44345</c:v>
                </c:pt>
                <c:pt idx="11761">
                  <c:v>44346</c:v>
                </c:pt>
                <c:pt idx="11762">
                  <c:v>44347</c:v>
                </c:pt>
                <c:pt idx="11763">
                  <c:v>44348</c:v>
                </c:pt>
                <c:pt idx="11764">
                  <c:v>44349</c:v>
                </c:pt>
                <c:pt idx="11765">
                  <c:v>44350</c:v>
                </c:pt>
                <c:pt idx="11766">
                  <c:v>44351</c:v>
                </c:pt>
                <c:pt idx="11767">
                  <c:v>44352</c:v>
                </c:pt>
                <c:pt idx="11768">
                  <c:v>44353</c:v>
                </c:pt>
                <c:pt idx="11769">
                  <c:v>44354</c:v>
                </c:pt>
                <c:pt idx="11770">
                  <c:v>44355</c:v>
                </c:pt>
                <c:pt idx="11771">
                  <c:v>44356</c:v>
                </c:pt>
                <c:pt idx="11772">
                  <c:v>44357</c:v>
                </c:pt>
                <c:pt idx="11773">
                  <c:v>44358</c:v>
                </c:pt>
                <c:pt idx="11774">
                  <c:v>44359</c:v>
                </c:pt>
                <c:pt idx="11775">
                  <c:v>44360</c:v>
                </c:pt>
                <c:pt idx="11776">
                  <c:v>44361</c:v>
                </c:pt>
                <c:pt idx="11777">
                  <c:v>44362</c:v>
                </c:pt>
                <c:pt idx="11778">
                  <c:v>44363</c:v>
                </c:pt>
                <c:pt idx="11779">
                  <c:v>44364</c:v>
                </c:pt>
                <c:pt idx="11780">
                  <c:v>44365</c:v>
                </c:pt>
                <c:pt idx="11781">
                  <c:v>44366</c:v>
                </c:pt>
                <c:pt idx="11782">
                  <c:v>44367</c:v>
                </c:pt>
                <c:pt idx="11783">
                  <c:v>44368</c:v>
                </c:pt>
                <c:pt idx="11784">
                  <c:v>44369</c:v>
                </c:pt>
                <c:pt idx="11785">
                  <c:v>44370</c:v>
                </c:pt>
                <c:pt idx="11786">
                  <c:v>44371</c:v>
                </c:pt>
                <c:pt idx="11787">
                  <c:v>44372</c:v>
                </c:pt>
                <c:pt idx="11788">
                  <c:v>44373</c:v>
                </c:pt>
                <c:pt idx="11789">
                  <c:v>44374</c:v>
                </c:pt>
                <c:pt idx="11790">
                  <c:v>44375</c:v>
                </c:pt>
                <c:pt idx="11791">
                  <c:v>44376</c:v>
                </c:pt>
                <c:pt idx="11792">
                  <c:v>44377</c:v>
                </c:pt>
                <c:pt idx="11793">
                  <c:v>44378</c:v>
                </c:pt>
                <c:pt idx="11794">
                  <c:v>44379</c:v>
                </c:pt>
                <c:pt idx="11795">
                  <c:v>44380</c:v>
                </c:pt>
                <c:pt idx="11796">
                  <c:v>44381</c:v>
                </c:pt>
                <c:pt idx="11797">
                  <c:v>44382</c:v>
                </c:pt>
                <c:pt idx="11798">
                  <c:v>44383</c:v>
                </c:pt>
                <c:pt idx="11799">
                  <c:v>44384</c:v>
                </c:pt>
                <c:pt idx="11800">
                  <c:v>44385</c:v>
                </c:pt>
                <c:pt idx="11801">
                  <c:v>44386</c:v>
                </c:pt>
                <c:pt idx="11802">
                  <c:v>44387</c:v>
                </c:pt>
                <c:pt idx="11803">
                  <c:v>44388</c:v>
                </c:pt>
                <c:pt idx="11804">
                  <c:v>44389</c:v>
                </c:pt>
                <c:pt idx="11805">
                  <c:v>44390</c:v>
                </c:pt>
                <c:pt idx="11806">
                  <c:v>44391</c:v>
                </c:pt>
                <c:pt idx="11807">
                  <c:v>44392</c:v>
                </c:pt>
                <c:pt idx="11808">
                  <c:v>44393</c:v>
                </c:pt>
                <c:pt idx="11809">
                  <c:v>44394</c:v>
                </c:pt>
                <c:pt idx="11810">
                  <c:v>44395</c:v>
                </c:pt>
                <c:pt idx="11811">
                  <c:v>44396</c:v>
                </c:pt>
                <c:pt idx="11812">
                  <c:v>44397</c:v>
                </c:pt>
                <c:pt idx="11813">
                  <c:v>44398</c:v>
                </c:pt>
                <c:pt idx="11814">
                  <c:v>44399</c:v>
                </c:pt>
                <c:pt idx="11815">
                  <c:v>44400</c:v>
                </c:pt>
                <c:pt idx="11816">
                  <c:v>44401</c:v>
                </c:pt>
                <c:pt idx="11817">
                  <c:v>44402</c:v>
                </c:pt>
                <c:pt idx="11818">
                  <c:v>44403</c:v>
                </c:pt>
                <c:pt idx="11819">
                  <c:v>44404</c:v>
                </c:pt>
                <c:pt idx="11820">
                  <c:v>44405</c:v>
                </c:pt>
                <c:pt idx="11821">
                  <c:v>44406</c:v>
                </c:pt>
                <c:pt idx="11822">
                  <c:v>44407</c:v>
                </c:pt>
                <c:pt idx="11823">
                  <c:v>44408</c:v>
                </c:pt>
                <c:pt idx="11824">
                  <c:v>44409</c:v>
                </c:pt>
                <c:pt idx="11825">
                  <c:v>44410</c:v>
                </c:pt>
                <c:pt idx="11826">
                  <c:v>44411</c:v>
                </c:pt>
                <c:pt idx="11827">
                  <c:v>44412</c:v>
                </c:pt>
                <c:pt idx="11828">
                  <c:v>44413</c:v>
                </c:pt>
                <c:pt idx="11829">
                  <c:v>44414</c:v>
                </c:pt>
                <c:pt idx="11830">
                  <c:v>44415</c:v>
                </c:pt>
                <c:pt idx="11831">
                  <c:v>44416</c:v>
                </c:pt>
                <c:pt idx="11832">
                  <c:v>44417</c:v>
                </c:pt>
                <c:pt idx="11833">
                  <c:v>44418</c:v>
                </c:pt>
                <c:pt idx="11834">
                  <c:v>44419</c:v>
                </c:pt>
                <c:pt idx="11835">
                  <c:v>44420</c:v>
                </c:pt>
                <c:pt idx="11836">
                  <c:v>44421</c:v>
                </c:pt>
                <c:pt idx="11837">
                  <c:v>44422</c:v>
                </c:pt>
                <c:pt idx="11838">
                  <c:v>44423</c:v>
                </c:pt>
                <c:pt idx="11839">
                  <c:v>44424</c:v>
                </c:pt>
                <c:pt idx="11840">
                  <c:v>44425</c:v>
                </c:pt>
                <c:pt idx="11841">
                  <c:v>44426</c:v>
                </c:pt>
                <c:pt idx="11842">
                  <c:v>44427</c:v>
                </c:pt>
                <c:pt idx="11843">
                  <c:v>44428</c:v>
                </c:pt>
                <c:pt idx="11844">
                  <c:v>44429</c:v>
                </c:pt>
                <c:pt idx="11845">
                  <c:v>44430</c:v>
                </c:pt>
                <c:pt idx="11846">
                  <c:v>44431</c:v>
                </c:pt>
                <c:pt idx="11847">
                  <c:v>44432</c:v>
                </c:pt>
                <c:pt idx="11848">
                  <c:v>44433</c:v>
                </c:pt>
                <c:pt idx="11849">
                  <c:v>44434</c:v>
                </c:pt>
                <c:pt idx="11850">
                  <c:v>44435</c:v>
                </c:pt>
                <c:pt idx="11851">
                  <c:v>44436</c:v>
                </c:pt>
                <c:pt idx="11852">
                  <c:v>44437</c:v>
                </c:pt>
                <c:pt idx="11853">
                  <c:v>44438</c:v>
                </c:pt>
                <c:pt idx="11854">
                  <c:v>44439</c:v>
                </c:pt>
                <c:pt idx="11855">
                  <c:v>44440</c:v>
                </c:pt>
                <c:pt idx="11856">
                  <c:v>44441</c:v>
                </c:pt>
                <c:pt idx="11857">
                  <c:v>44442</c:v>
                </c:pt>
                <c:pt idx="11858">
                  <c:v>44443</c:v>
                </c:pt>
                <c:pt idx="11859">
                  <c:v>44444</c:v>
                </c:pt>
                <c:pt idx="11860">
                  <c:v>44445</c:v>
                </c:pt>
                <c:pt idx="11861">
                  <c:v>44446</c:v>
                </c:pt>
                <c:pt idx="11862">
                  <c:v>44447</c:v>
                </c:pt>
                <c:pt idx="11863">
                  <c:v>44448</c:v>
                </c:pt>
                <c:pt idx="11864">
                  <c:v>44449</c:v>
                </c:pt>
                <c:pt idx="11865">
                  <c:v>44450</c:v>
                </c:pt>
                <c:pt idx="11866">
                  <c:v>44451</c:v>
                </c:pt>
                <c:pt idx="11867">
                  <c:v>44452</c:v>
                </c:pt>
                <c:pt idx="11868">
                  <c:v>44453</c:v>
                </c:pt>
                <c:pt idx="11869">
                  <c:v>44454</c:v>
                </c:pt>
                <c:pt idx="11870">
                  <c:v>44455</c:v>
                </c:pt>
                <c:pt idx="11871">
                  <c:v>44456</c:v>
                </c:pt>
                <c:pt idx="11872">
                  <c:v>44457</c:v>
                </c:pt>
                <c:pt idx="11873">
                  <c:v>44458</c:v>
                </c:pt>
                <c:pt idx="11874">
                  <c:v>44459</c:v>
                </c:pt>
                <c:pt idx="11875">
                  <c:v>44460</c:v>
                </c:pt>
                <c:pt idx="11876">
                  <c:v>44461</c:v>
                </c:pt>
                <c:pt idx="11877">
                  <c:v>44462</c:v>
                </c:pt>
                <c:pt idx="11878">
                  <c:v>44463</c:v>
                </c:pt>
                <c:pt idx="11879">
                  <c:v>44464</c:v>
                </c:pt>
                <c:pt idx="11880">
                  <c:v>44465</c:v>
                </c:pt>
                <c:pt idx="11881">
                  <c:v>44466</c:v>
                </c:pt>
                <c:pt idx="11882">
                  <c:v>44467</c:v>
                </c:pt>
                <c:pt idx="11883">
                  <c:v>44468</c:v>
                </c:pt>
                <c:pt idx="11884">
                  <c:v>44469</c:v>
                </c:pt>
                <c:pt idx="11885">
                  <c:v>44470</c:v>
                </c:pt>
                <c:pt idx="11886">
                  <c:v>44471</c:v>
                </c:pt>
                <c:pt idx="11887">
                  <c:v>44472</c:v>
                </c:pt>
                <c:pt idx="11888">
                  <c:v>44473</c:v>
                </c:pt>
                <c:pt idx="11889">
                  <c:v>44474</c:v>
                </c:pt>
                <c:pt idx="11890">
                  <c:v>44475</c:v>
                </c:pt>
                <c:pt idx="11891">
                  <c:v>44476</c:v>
                </c:pt>
                <c:pt idx="11892">
                  <c:v>44477</c:v>
                </c:pt>
                <c:pt idx="11893">
                  <c:v>44478</c:v>
                </c:pt>
                <c:pt idx="11894">
                  <c:v>44479</c:v>
                </c:pt>
                <c:pt idx="11895">
                  <c:v>44480</c:v>
                </c:pt>
                <c:pt idx="11896">
                  <c:v>44481</c:v>
                </c:pt>
                <c:pt idx="11897">
                  <c:v>44482</c:v>
                </c:pt>
                <c:pt idx="11898">
                  <c:v>44483</c:v>
                </c:pt>
                <c:pt idx="11899">
                  <c:v>44484</c:v>
                </c:pt>
                <c:pt idx="11900">
                  <c:v>44485</c:v>
                </c:pt>
                <c:pt idx="11901">
                  <c:v>44486</c:v>
                </c:pt>
                <c:pt idx="11902">
                  <c:v>44487</c:v>
                </c:pt>
                <c:pt idx="11903">
                  <c:v>44488</c:v>
                </c:pt>
                <c:pt idx="11904">
                  <c:v>44489</c:v>
                </c:pt>
                <c:pt idx="11905">
                  <c:v>44490</c:v>
                </c:pt>
                <c:pt idx="11906">
                  <c:v>44491</c:v>
                </c:pt>
                <c:pt idx="11907">
                  <c:v>44492</c:v>
                </c:pt>
                <c:pt idx="11908">
                  <c:v>44493</c:v>
                </c:pt>
                <c:pt idx="11909">
                  <c:v>44494</c:v>
                </c:pt>
                <c:pt idx="11910">
                  <c:v>44495</c:v>
                </c:pt>
                <c:pt idx="11911">
                  <c:v>44496</c:v>
                </c:pt>
                <c:pt idx="11912">
                  <c:v>44497</c:v>
                </c:pt>
                <c:pt idx="11913">
                  <c:v>44498</c:v>
                </c:pt>
                <c:pt idx="11914">
                  <c:v>44499</c:v>
                </c:pt>
                <c:pt idx="11915">
                  <c:v>44500</c:v>
                </c:pt>
                <c:pt idx="11916">
                  <c:v>44501</c:v>
                </c:pt>
                <c:pt idx="11917">
                  <c:v>44502</c:v>
                </c:pt>
                <c:pt idx="11918">
                  <c:v>44503</c:v>
                </c:pt>
                <c:pt idx="11919">
                  <c:v>44504</c:v>
                </c:pt>
                <c:pt idx="11920">
                  <c:v>44505</c:v>
                </c:pt>
                <c:pt idx="11921">
                  <c:v>44506</c:v>
                </c:pt>
                <c:pt idx="11922">
                  <c:v>44507</c:v>
                </c:pt>
                <c:pt idx="11923">
                  <c:v>44508</c:v>
                </c:pt>
                <c:pt idx="11924">
                  <c:v>44509</c:v>
                </c:pt>
                <c:pt idx="11925">
                  <c:v>44510</c:v>
                </c:pt>
                <c:pt idx="11926">
                  <c:v>44511</c:v>
                </c:pt>
                <c:pt idx="11927">
                  <c:v>44512</c:v>
                </c:pt>
                <c:pt idx="11928">
                  <c:v>44513</c:v>
                </c:pt>
                <c:pt idx="11929">
                  <c:v>44514</c:v>
                </c:pt>
                <c:pt idx="11930">
                  <c:v>44515</c:v>
                </c:pt>
                <c:pt idx="11931">
                  <c:v>44516</c:v>
                </c:pt>
                <c:pt idx="11932">
                  <c:v>44517</c:v>
                </c:pt>
                <c:pt idx="11933">
                  <c:v>44518</c:v>
                </c:pt>
                <c:pt idx="11934">
                  <c:v>44519</c:v>
                </c:pt>
                <c:pt idx="11935">
                  <c:v>44520</c:v>
                </c:pt>
                <c:pt idx="11936">
                  <c:v>44521</c:v>
                </c:pt>
                <c:pt idx="11937">
                  <c:v>44522</c:v>
                </c:pt>
                <c:pt idx="11938">
                  <c:v>44523</c:v>
                </c:pt>
                <c:pt idx="11939">
                  <c:v>44524</c:v>
                </c:pt>
                <c:pt idx="11940">
                  <c:v>44525</c:v>
                </c:pt>
                <c:pt idx="11941">
                  <c:v>44526</c:v>
                </c:pt>
                <c:pt idx="11942">
                  <c:v>44527</c:v>
                </c:pt>
                <c:pt idx="11943">
                  <c:v>44528</c:v>
                </c:pt>
                <c:pt idx="11944">
                  <c:v>44529</c:v>
                </c:pt>
                <c:pt idx="11945">
                  <c:v>44530</c:v>
                </c:pt>
                <c:pt idx="11946">
                  <c:v>44531</c:v>
                </c:pt>
                <c:pt idx="11947">
                  <c:v>44532</c:v>
                </c:pt>
                <c:pt idx="11948">
                  <c:v>44533</c:v>
                </c:pt>
                <c:pt idx="11949">
                  <c:v>44534</c:v>
                </c:pt>
                <c:pt idx="11950">
                  <c:v>44535</c:v>
                </c:pt>
                <c:pt idx="11951">
                  <c:v>44536</c:v>
                </c:pt>
                <c:pt idx="11952">
                  <c:v>44537</c:v>
                </c:pt>
                <c:pt idx="11953">
                  <c:v>44538</c:v>
                </c:pt>
                <c:pt idx="11954">
                  <c:v>44539</c:v>
                </c:pt>
                <c:pt idx="11955">
                  <c:v>44540</c:v>
                </c:pt>
                <c:pt idx="11956">
                  <c:v>44541</c:v>
                </c:pt>
                <c:pt idx="11957">
                  <c:v>44542</c:v>
                </c:pt>
                <c:pt idx="11958">
                  <c:v>44543</c:v>
                </c:pt>
                <c:pt idx="11959">
                  <c:v>44544</c:v>
                </c:pt>
                <c:pt idx="11960">
                  <c:v>44545</c:v>
                </c:pt>
                <c:pt idx="11961">
                  <c:v>44546</c:v>
                </c:pt>
                <c:pt idx="11962">
                  <c:v>44547</c:v>
                </c:pt>
                <c:pt idx="11963">
                  <c:v>44548</c:v>
                </c:pt>
                <c:pt idx="11964">
                  <c:v>44549</c:v>
                </c:pt>
                <c:pt idx="11965">
                  <c:v>44550</c:v>
                </c:pt>
                <c:pt idx="11966">
                  <c:v>44551</c:v>
                </c:pt>
                <c:pt idx="11967">
                  <c:v>44552</c:v>
                </c:pt>
                <c:pt idx="11968">
                  <c:v>44553</c:v>
                </c:pt>
                <c:pt idx="11969">
                  <c:v>44554</c:v>
                </c:pt>
                <c:pt idx="11970">
                  <c:v>44555</c:v>
                </c:pt>
                <c:pt idx="11971">
                  <c:v>44556</c:v>
                </c:pt>
                <c:pt idx="11972">
                  <c:v>44557</c:v>
                </c:pt>
                <c:pt idx="11973">
                  <c:v>44558</c:v>
                </c:pt>
                <c:pt idx="11974">
                  <c:v>44559</c:v>
                </c:pt>
                <c:pt idx="11975">
                  <c:v>44560</c:v>
                </c:pt>
                <c:pt idx="11976">
                  <c:v>44561</c:v>
                </c:pt>
                <c:pt idx="11977">
                  <c:v>44562</c:v>
                </c:pt>
                <c:pt idx="11978">
                  <c:v>44563</c:v>
                </c:pt>
                <c:pt idx="11979">
                  <c:v>44564</c:v>
                </c:pt>
                <c:pt idx="11980">
                  <c:v>44565</c:v>
                </c:pt>
                <c:pt idx="11981">
                  <c:v>44566</c:v>
                </c:pt>
                <c:pt idx="11982">
                  <c:v>44567</c:v>
                </c:pt>
                <c:pt idx="11983">
                  <c:v>44568</c:v>
                </c:pt>
                <c:pt idx="11984">
                  <c:v>44569</c:v>
                </c:pt>
                <c:pt idx="11985">
                  <c:v>44570</c:v>
                </c:pt>
                <c:pt idx="11986">
                  <c:v>44571</c:v>
                </c:pt>
                <c:pt idx="11987">
                  <c:v>44572</c:v>
                </c:pt>
                <c:pt idx="11988">
                  <c:v>44573</c:v>
                </c:pt>
                <c:pt idx="11989">
                  <c:v>44574</c:v>
                </c:pt>
                <c:pt idx="11990">
                  <c:v>44575</c:v>
                </c:pt>
                <c:pt idx="11991">
                  <c:v>44576</c:v>
                </c:pt>
                <c:pt idx="11992">
                  <c:v>44577</c:v>
                </c:pt>
                <c:pt idx="11993">
                  <c:v>44578</c:v>
                </c:pt>
                <c:pt idx="11994">
                  <c:v>44579</c:v>
                </c:pt>
                <c:pt idx="11995">
                  <c:v>44580</c:v>
                </c:pt>
                <c:pt idx="11996">
                  <c:v>44581</c:v>
                </c:pt>
                <c:pt idx="11997">
                  <c:v>44582</c:v>
                </c:pt>
                <c:pt idx="11998">
                  <c:v>44583</c:v>
                </c:pt>
                <c:pt idx="11999">
                  <c:v>44584</c:v>
                </c:pt>
                <c:pt idx="12000">
                  <c:v>44585</c:v>
                </c:pt>
                <c:pt idx="12001">
                  <c:v>44586</c:v>
                </c:pt>
                <c:pt idx="12002">
                  <c:v>44587</c:v>
                </c:pt>
                <c:pt idx="12003">
                  <c:v>44588</c:v>
                </c:pt>
                <c:pt idx="12004">
                  <c:v>44589</c:v>
                </c:pt>
                <c:pt idx="12005">
                  <c:v>44590</c:v>
                </c:pt>
                <c:pt idx="12006">
                  <c:v>44591</c:v>
                </c:pt>
                <c:pt idx="12007">
                  <c:v>44592</c:v>
                </c:pt>
                <c:pt idx="12008">
                  <c:v>44593</c:v>
                </c:pt>
                <c:pt idx="12009">
                  <c:v>44594</c:v>
                </c:pt>
                <c:pt idx="12010">
                  <c:v>44595</c:v>
                </c:pt>
                <c:pt idx="12011">
                  <c:v>44596</c:v>
                </c:pt>
                <c:pt idx="12012">
                  <c:v>44597</c:v>
                </c:pt>
                <c:pt idx="12013">
                  <c:v>44598</c:v>
                </c:pt>
                <c:pt idx="12014">
                  <c:v>44599</c:v>
                </c:pt>
                <c:pt idx="12015">
                  <c:v>44600</c:v>
                </c:pt>
                <c:pt idx="12016">
                  <c:v>44601</c:v>
                </c:pt>
                <c:pt idx="12017">
                  <c:v>44602</c:v>
                </c:pt>
                <c:pt idx="12018">
                  <c:v>44603</c:v>
                </c:pt>
                <c:pt idx="12019">
                  <c:v>44604</c:v>
                </c:pt>
                <c:pt idx="12020">
                  <c:v>44605</c:v>
                </c:pt>
                <c:pt idx="12021">
                  <c:v>44606</c:v>
                </c:pt>
                <c:pt idx="12022">
                  <c:v>44607</c:v>
                </c:pt>
                <c:pt idx="12023">
                  <c:v>44608</c:v>
                </c:pt>
                <c:pt idx="12024">
                  <c:v>44609</c:v>
                </c:pt>
                <c:pt idx="12025">
                  <c:v>44610</c:v>
                </c:pt>
                <c:pt idx="12026">
                  <c:v>44611</c:v>
                </c:pt>
                <c:pt idx="12027">
                  <c:v>44612</c:v>
                </c:pt>
                <c:pt idx="12028">
                  <c:v>44613</c:v>
                </c:pt>
                <c:pt idx="12029">
                  <c:v>44614</c:v>
                </c:pt>
                <c:pt idx="12030">
                  <c:v>44615</c:v>
                </c:pt>
                <c:pt idx="12031">
                  <c:v>44616</c:v>
                </c:pt>
                <c:pt idx="12032">
                  <c:v>44617</c:v>
                </c:pt>
                <c:pt idx="12033">
                  <c:v>44618</c:v>
                </c:pt>
                <c:pt idx="12034">
                  <c:v>44619</c:v>
                </c:pt>
                <c:pt idx="12035">
                  <c:v>44620</c:v>
                </c:pt>
                <c:pt idx="12036">
                  <c:v>44621</c:v>
                </c:pt>
                <c:pt idx="12037">
                  <c:v>44622</c:v>
                </c:pt>
                <c:pt idx="12038">
                  <c:v>44623</c:v>
                </c:pt>
                <c:pt idx="12039">
                  <c:v>44624</c:v>
                </c:pt>
                <c:pt idx="12040">
                  <c:v>44625</c:v>
                </c:pt>
                <c:pt idx="12041">
                  <c:v>44626</c:v>
                </c:pt>
                <c:pt idx="12042">
                  <c:v>44627</c:v>
                </c:pt>
                <c:pt idx="12043">
                  <c:v>44628</c:v>
                </c:pt>
                <c:pt idx="12044">
                  <c:v>44629</c:v>
                </c:pt>
                <c:pt idx="12045">
                  <c:v>44630</c:v>
                </c:pt>
                <c:pt idx="12046">
                  <c:v>44631</c:v>
                </c:pt>
                <c:pt idx="12047">
                  <c:v>44632</c:v>
                </c:pt>
                <c:pt idx="12048">
                  <c:v>44633</c:v>
                </c:pt>
                <c:pt idx="12049">
                  <c:v>44634</c:v>
                </c:pt>
                <c:pt idx="12050">
                  <c:v>44635</c:v>
                </c:pt>
                <c:pt idx="12051">
                  <c:v>44636</c:v>
                </c:pt>
                <c:pt idx="12052">
                  <c:v>44637</c:v>
                </c:pt>
                <c:pt idx="12053">
                  <c:v>44638</c:v>
                </c:pt>
                <c:pt idx="12054">
                  <c:v>44639</c:v>
                </c:pt>
                <c:pt idx="12055">
                  <c:v>44640</c:v>
                </c:pt>
                <c:pt idx="12056">
                  <c:v>44641</c:v>
                </c:pt>
                <c:pt idx="12057">
                  <c:v>44642</c:v>
                </c:pt>
                <c:pt idx="12058">
                  <c:v>44643</c:v>
                </c:pt>
                <c:pt idx="12059">
                  <c:v>44644</c:v>
                </c:pt>
                <c:pt idx="12060">
                  <c:v>44645</c:v>
                </c:pt>
                <c:pt idx="12061">
                  <c:v>44646</c:v>
                </c:pt>
                <c:pt idx="12062">
                  <c:v>44647</c:v>
                </c:pt>
                <c:pt idx="12063">
                  <c:v>44648</c:v>
                </c:pt>
                <c:pt idx="12064">
                  <c:v>44649</c:v>
                </c:pt>
                <c:pt idx="12065">
                  <c:v>44650</c:v>
                </c:pt>
                <c:pt idx="12066">
                  <c:v>44651</c:v>
                </c:pt>
                <c:pt idx="12067">
                  <c:v>44652</c:v>
                </c:pt>
                <c:pt idx="12068">
                  <c:v>44653</c:v>
                </c:pt>
                <c:pt idx="12069">
                  <c:v>44654</c:v>
                </c:pt>
                <c:pt idx="12070">
                  <c:v>44655</c:v>
                </c:pt>
                <c:pt idx="12071">
                  <c:v>44656</c:v>
                </c:pt>
                <c:pt idx="12072">
                  <c:v>44657</c:v>
                </c:pt>
                <c:pt idx="12073">
                  <c:v>44658</c:v>
                </c:pt>
                <c:pt idx="12074">
                  <c:v>44659</c:v>
                </c:pt>
                <c:pt idx="12075">
                  <c:v>44660</c:v>
                </c:pt>
                <c:pt idx="12076">
                  <c:v>44661</c:v>
                </c:pt>
                <c:pt idx="12077">
                  <c:v>44662</c:v>
                </c:pt>
                <c:pt idx="12078">
                  <c:v>44663</c:v>
                </c:pt>
                <c:pt idx="12079">
                  <c:v>44664</c:v>
                </c:pt>
                <c:pt idx="12080">
                  <c:v>44665</c:v>
                </c:pt>
                <c:pt idx="12081">
                  <c:v>44666</c:v>
                </c:pt>
                <c:pt idx="12082">
                  <c:v>44667</c:v>
                </c:pt>
                <c:pt idx="12083">
                  <c:v>44668</c:v>
                </c:pt>
                <c:pt idx="12084">
                  <c:v>44669</c:v>
                </c:pt>
                <c:pt idx="12085">
                  <c:v>44670</c:v>
                </c:pt>
                <c:pt idx="12086">
                  <c:v>44671</c:v>
                </c:pt>
                <c:pt idx="12087">
                  <c:v>44672</c:v>
                </c:pt>
                <c:pt idx="12088">
                  <c:v>44673</c:v>
                </c:pt>
                <c:pt idx="12089">
                  <c:v>44674</c:v>
                </c:pt>
                <c:pt idx="12090">
                  <c:v>44675</c:v>
                </c:pt>
                <c:pt idx="12091">
                  <c:v>44676</c:v>
                </c:pt>
                <c:pt idx="12092">
                  <c:v>44677</c:v>
                </c:pt>
                <c:pt idx="12093">
                  <c:v>44678</c:v>
                </c:pt>
                <c:pt idx="12094">
                  <c:v>44679</c:v>
                </c:pt>
                <c:pt idx="12095">
                  <c:v>44680</c:v>
                </c:pt>
                <c:pt idx="12096">
                  <c:v>44681</c:v>
                </c:pt>
                <c:pt idx="12097">
                  <c:v>44682</c:v>
                </c:pt>
                <c:pt idx="12098">
                  <c:v>44683</c:v>
                </c:pt>
                <c:pt idx="12099">
                  <c:v>44684</c:v>
                </c:pt>
                <c:pt idx="12100">
                  <c:v>44685</c:v>
                </c:pt>
                <c:pt idx="12101">
                  <c:v>44686</c:v>
                </c:pt>
                <c:pt idx="12102">
                  <c:v>44687</c:v>
                </c:pt>
                <c:pt idx="12103">
                  <c:v>44688</c:v>
                </c:pt>
                <c:pt idx="12104">
                  <c:v>44689</c:v>
                </c:pt>
                <c:pt idx="12105">
                  <c:v>44690</c:v>
                </c:pt>
                <c:pt idx="12106">
                  <c:v>44691</c:v>
                </c:pt>
                <c:pt idx="12107">
                  <c:v>44692</c:v>
                </c:pt>
                <c:pt idx="12108">
                  <c:v>44693</c:v>
                </c:pt>
                <c:pt idx="12109">
                  <c:v>44694</c:v>
                </c:pt>
                <c:pt idx="12110">
                  <c:v>44695</c:v>
                </c:pt>
                <c:pt idx="12111">
                  <c:v>44696</c:v>
                </c:pt>
                <c:pt idx="12112">
                  <c:v>44697</c:v>
                </c:pt>
                <c:pt idx="12113">
                  <c:v>44698</c:v>
                </c:pt>
                <c:pt idx="12114">
                  <c:v>44699</c:v>
                </c:pt>
                <c:pt idx="12115">
                  <c:v>44700</c:v>
                </c:pt>
                <c:pt idx="12116">
                  <c:v>44701</c:v>
                </c:pt>
                <c:pt idx="12117">
                  <c:v>44702</c:v>
                </c:pt>
                <c:pt idx="12118">
                  <c:v>44703</c:v>
                </c:pt>
                <c:pt idx="12119">
                  <c:v>44704</c:v>
                </c:pt>
                <c:pt idx="12120">
                  <c:v>44705</c:v>
                </c:pt>
                <c:pt idx="12121">
                  <c:v>44706</c:v>
                </c:pt>
                <c:pt idx="12122">
                  <c:v>44707</c:v>
                </c:pt>
                <c:pt idx="12123">
                  <c:v>44708</c:v>
                </c:pt>
                <c:pt idx="12124">
                  <c:v>44709</c:v>
                </c:pt>
                <c:pt idx="12125">
                  <c:v>44710</c:v>
                </c:pt>
                <c:pt idx="12126">
                  <c:v>44711</c:v>
                </c:pt>
                <c:pt idx="12127">
                  <c:v>44712</c:v>
                </c:pt>
                <c:pt idx="12128">
                  <c:v>44713</c:v>
                </c:pt>
                <c:pt idx="12129">
                  <c:v>44714</c:v>
                </c:pt>
                <c:pt idx="12130">
                  <c:v>44715</c:v>
                </c:pt>
                <c:pt idx="12131">
                  <c:v>44716</c:v>
                </c:pt>
                <c:pt idx="12132">
                  <c:v>44717</c:v>
                </c:pt>
                <c:pt idx="12133">
                  <c:v>44718</c:v>
                </c:pt>
                <c:pt idx="12134">
                  <c:v>44719</c:v>
                </c:pt>
                <c:pt idx="12135">
                  <c:v>44720</c:v>
                </c:pt>
                <c:pt idx="12136">
                  <c:v>44721</c:v>
                </c:pt>
                <c:pt idx="12137">
                  <c:v>44722</c:v>
                </c:pt>
                <c:pt idx="12138">
                  <c:v>44723</c:v>
                </c:pt>
                <c:pt idx="12139">
                  <c:v>44724</c:v>
                </c:pt>
                <c:pt idx="12140">
                  <c:v>44725</c:v>
                </c:pt>
                <c:pt idx="12141">
                  <c:v>44726</c:v>
                </c:pt>
                <c:pt idx="12142">
                  <c:v>44727</c:v>
                </c:pt>
                <c:pt idx="12143">
                  <c:v>44728</c:v>
                </c:pt>
                <c:pt idx="12144">
                  <c:v>44729</c:v>
                </c:pt>
                <c:pt idx="12145">
                  <c:v>44730</c:v>
                </c:pt>
                <c:pt idx="12146">
                  <c:v>44731</c:v>
                </c:pt>
                <c:pt idx="12147">
                  <c:v>44732</c:v>
                </c:pt>
                <c:pt idx="12148">
                  <c:v>44733</c:v>
                </c:pt>
                <c:pt idx="12149">
                  <c:v>44734</c:v>
                </c:pt>
                <c:pt idx="12150">
                  <c:v>44735</c:v>
                </c:pt>
                <c:pt idx="12151">
                  <c:v>44736</c:v>
                </c:pt>
                <c:pt idx="12152">
                  <c:v>44737</c:v>
                </c:pt>
                <c:pt idx="12153">
                  <c:v>44738</c:v>
                </c:pt>
                <c:pt idx="12154">
                  <c:v>44739</c:v>
                </c:pt>
                <c:pt idx="12155">
                  <c:v>44740</c:v>
                </c:pt>
                <c:pt idx="12156">
                  <c:v>44741</c:v>
                </c:pt>
                <c:pt idx="12157">
                  <c:v>44742</c:v>
                </c:pt>
                <c:pt idx="12158">
                  <c:v>44743</c:v>
                </c:pt>
                <c:pt idx="12159">
                  <c:v>44744</c:v>
                </c:pt>
                <c:pt idx="12160">
                  <c:v>44745</c:v>
                </c:pt>
                <c:pt idx="12161">
                  <c:v>44746</c:v>
                </c:pt>
                <c:pt idx="12162">
                  <c:v>44747</c:v>
                </c:pt>
                <c:pt idx="12163">
                  <c:v>44748</c:v>
                </c:pt>
                <c:pt idx="12164">
                  <c:v>44749</c:v>
                </c:pt>
                <c:pt idx="12165">
                  <c:v>44750</c:v>
                </c:pt>
                <c:pt idx="12166">
                  <c:v>44751</c:v>
                </c:pt>
                <c:pt idx="12167">
                  <c:v>44752</c:v>
                </c:pt>
                <c:pt idx="12168">
                  <c:v>44753</c:v>
                </c:pt>
                <c:pt idx="12169">
                  <c:v>44754</c:v>
                </c:pt>
                <c:pt idx="12170">
                  <c:v>44755</c:v>
                </c:pt>
                <c:pt idx="12171">
                  <c:v>44756</c:v>
                </c:pt>
                <c:pt idx="12172">
                  <c:v>44757</c:v>
                </c:pt>
                <c:pt idx="12173">
                  <c:v>44758</c:v>
                </c:pt>
                <c:pt idx="12174">
                  <c:v>44759</c:v>
                </c:pt>
                <c:pt idx="12175">
                  <c:v>44760</c:v>
                </c:pt>
                <c:pt idx="12176">
                  <c:v>44761</c:v>
                </c:pt>
                <c:pt idx="12177">
                  <c:v>44762</c:v>
                </c:pt>
                <c:pt idx="12178">
                  <c:v>44763</c:v>
                </c:pt>
                <c:pt idx="12179">
                  <c:v>44764</c:v>
                </c:pt>
                <c:pt idx="12180">
                  <c:v>44765</c:v>
                </c:pt>
                <c:pt idx="12181">
                  <c:v>44766</c:v>
                </c:pt>
                <c:pt idx="12182">
                  <c:v>44767</c:v>
                </c:pt>
                <c:pt idx="12183">
                  <c:v>44768</c:v>
                </c:pt>
                <c:pt idx="12184">
                  <c:v>44769</c:v>
                </c:pt>
                <c:pt idx="12185">
                  <c:v>44770</c:v>
                </c:pt>
                <c:pt idx="12186">
                  <c:v>44771</c:v>
                </c:pt>
                <c:pt idx="12187">
                  <c:v>44772</c:v>
                </c:pt>
                <c:pt idx="12188">
                  <c:v>44773</c:v>
                </c:pt>
                <c:pt idx="12189">
                  <c:v>44774</c:v>
                </c:pt>
                <c:pt idx="12190">
                  <c:v>44775</c:v>
                </c:pt>
                <c:pt idx="12191">
                  <c:v>44776</c:v>
                </c:pt>
                <c:pt idx="12192">
                  <c:v>44777</c:v>
                </c:pt>
                <c:pt idx="12193">
                  <c:v>44778</c:v>
                </c:pt>
                <c:pt idx="12194">
                  <c:v>44779</c:v>
                </c:pt>
                <c:pt idx="12195">
                  <c:v>44780</c:v>
                </c:pt>
                <c:pt idx="12196">
                  <c:v>44781</c:v>
                </c:pt>
                <c:pt idx="12197">
                  <c:v>44782</c:v>
                </c:pt>
                <c:pt idx="12198">
                  <c:v>44783</c:v>
                </c:pt>
                <c:pt idx="12199">
                  <c:v>44784</c:v>
                </c:pt>
                <c:pt idx="12200">
                  <c:v>44785</c:v>
                </c:pt>
                <c:pt idx="12201">
                  <c:v>44786</c:v>
                </c:pt>
                <c:pt idx="12202">
                  <c:v>44787</c:v>
                </c:pt>
                <c:pt idx="12203">
                  <c:v>44788</c:v>
                </c:pt>
                <c:pt idx="12204">
                  <c:v>44789</c:v>
                </c:pt>
                <c:pt idx="12205">
                  <c:v>44790</c:v>
                </c:pt>
                <c:pt idx="12206">
                  <c:v>44791</c:v>
                </c:pt>
                <c:pt idx="12207">
                  <c:v>44792</c:v>
                </c:pt>
                <c:pt idx="12208">
                  <c:v>44793</c:v>
                </c:pt>
                <c:pt idx="12209">
                  <c:v>44794</c:v>
                </c:pt>
                <c:pt idx="12210">
                  <c:v>44795</c:v>
                </c:pt>
                <c:pt idx="12211">
                  <c:v>44796</c:v>
                </c:pt>
                <c:pt idx="12212">
                  <c:v>44797</c:v>
                </c:pt>
                <c:pt idx="12213">
                  <c:v>44798</c:v>
                </c:pt>
                <c:pt idx="12214">
                  <c:v>44799</c:v>
                </c:pt>
                <c:pt idx="12215">
                  <c:v>44800</c:v>
                </c:pt>
                <c:pt idx="12216">
                  <c:v>44801</c:v>
                </c:pt>
                <c:pt idx="12217">
                  <c:v>44802</c:v>
                </c:pt>
                <c:pt idx="12218">
                  <c:v>44803</c:v>
                </c:pt>
                <c:pt idx="12219">
                  <c:v>44804</c:v>
                </c:pt>
                <c:pt idx="12220">
                  <c:v>44805</c:v>
                </c:pt>
                <c:pt idx="12221">
                  <c:v>44806</c:v>
                </c:pt>
                <c:pt idx="12222">
                  <c:v>44807</c:v>
                </c:pt>
                <c:pt idx="12223">
                  <c:v>44808</c:v>
                </c:pt>
                <c:pt idx="12224">
                  <c:v>44809</c:v>
                </c:pt>
                <c:pt idx="12225">
                  <c:v>44810</c:v>
                </c:pt>
                <c:pt idx="12226">
                  <c:v>44811</c:v>
                </c:pt>
                <c:pt idx="12227">
                  <c:v>44812</c:v>
                </c:pt>
                <c:pt idx="12228">
                  <c:v>44813</c:v>
                </c:pt>
                <c:pt idx="12229">
                  <c:v>44814</c:v>
                </c:pt>
                <c:pt idx="12230">
                  <c:v>44815</c:v>
                </c:pt>
                <c:pt idx="12231">
                  <c:v>44816</c:v>
                </c:pt>
                <c:pt idx="12232">
                  <c:v>44817</c:v>
                </c:pt>
                <c:pt idx="12233">
                  <c:v>44818</c:v>
                </c:pt>
                <c:pt idx="12234">
                  <c:v>44819</c:v>
                </c:pt>
                <c:pt idx="12235">
                  <c:v>44820</c:v>
                </c:pt>
                <c:pt idx="12236">
                  <c:v>44821</c:v>
                </c:pt>
                <c:pt idx="12237">
                  <c:v>44822</c:v>
                </c:pt>
                <c:pt idx="12238">
                  <c:v>44823</c:v>
                </c:pt>
                <c:pt idx="12239">
                  <c:v>44824</c:v>
                </c:pt>
                <c:pt idx="12240">
                  <c:v>44825</c:v>
                </c:pt>
                <c:pt idx="12241">
                  <c:v>44826</c:v>
                </c:pt>
                <c:pt idx="12242">
                  <c:v>44827</c:v>
                </c:pt>
                <c:pt idx="12243">
                  <c:v>44828</c:v>
                </c:pt>
                <c:pt idx="12244">
                  <c:v>44829</c:v>
                </c:pt>
                <c:pt idx="12245">
                  <c:v>44830</c:v>
                </c:pt>
                <c:pt idx="12246">
                  <c:v>44831</c:v>
                </c:pt>
                <c:pt idx="12247">
                  <c:v>44832</c:v>
                </c:pt>
                <c:pt idx="12248">
                  <c:v>44833</c:v>
                </c:pt>
                <c:pt idx="12249">
                  <c:v>44834</c:v>
                </c:pt>
                <c:pt idx="12250">
                  <c:v>44835</c:v>
                </c:pt>
                <c:pt idx="12251">
                  <c:v>44836</c:v>
                </c:pt>
                <c:pt idx="12252">
                  <c:v>44837</c:v>
                </c:pt>
                <c:pt idx="12253">
                  <c:v>44838</c:v>
                </c:pt>
                <c:pt idx="12254">
                  <c:v>44839</c:v>
                </c:pt>
                <c:pt idx="12255">
                  <c:v>44840</c:v>
                </c:pt>
                <c:pt idx="12256">
                  <c:v>44841</c:v>
                </c:pt>
                <c:pt idx="12257">
                  <c:v>44842</c:v>
                </c:pt>
                <c:pt idx="12258">
                  <c:v>44843</c:v>
                </c:pt>
                <c:pt idx="12259">
                  <c:v>44844</c:v>
                </c:pt>
                <c:pt idx="12260">
                  <c:v>44845</c:v>
                </c:pt>
                <c:pt idx="12261">
                  <c:v>44846</c:v>
                </c:pt>
                <c:pt idx="12262">
                  <c:v>44847</c:v>
                </c:pt>
                <c:pt idx="12263">
                  <c:v>44848</c:v>
                </c:pt>
                <c:pt idx="12264">
                  <c:v>44849</c:v>
                </c:pt>
                <c:pt idx="12265">
                  <c:v>44850</c:v>
                </c:pt>
                <c:pt idx="12266">
                  <c:v>44851</c:v>
                </c:pt>
                <c:pt idx="12267">
                  <c:v>44852</c:v>
                </c:pt>
                <c:pt idx="12268">
                  <c:v>44853</c:v>
                </c:pt>
                <c:pt idx="12269">
                  <c:v>44854</c:v>
                </c:pt>
                <c:pt idx="12270">
                  <c:v>44855</c:v>
                </c:pt>
                <c:pt idx="12271">
                  <c:v>44856</c:v>
                </c:pt>
                <c:pt idx="12272">
                  <c:v>44857</c:v>
                </c:pt>
                <c:pt idx="12273">
                  <c:v>44858</c:v>
                </c:pt>
                <c:pt idx="12274">
                  <c:v>44859</c:v>
                </c:pt>
                <c:pt idx="12275">
                  <c:v>44860</c:v>
                </c:pt>
                <c:pt idx="12276">
                  <c:v>44861</c:v>
                </c:pt>
                <c:pt idx="12277">
                  <c:v>44862</c:v>
                </c:pt>
                <c:pt idx="12278">
                  <c:v>44863</c:v>
                </c:pt>
                <c:pt idx="12279">
                  <c:v>44864</c:v>
                </c:pt>
                <c:pt idx="12280">
                  <c:v>44865</c:v>
                </c:pt>
                <c:pt idx="12281">
                  <c:v>44866</c:v>
                </c:pt>
                <c:pt idx="12282">
                  <c:v>44867</c:v>
                </c:pt>
                <c:pt idx="12283">
                  <c:v>44868</c:v>
                </c:pt>
                <c:pt idx="12284">
                  <c:v>44869</c:v>
                </c:pt>
                <c:pt idx="12285">
                  <c:v>44870</c:v>
                </c:pt>
                <c:pt idx="12286">
                  <c:v>44871</c:v>
                </c:pt>
                <c:pt idx="12287">
                  <c:v>44872</c:v>
                </c:pt>
                <c:pt idx="12288">
                  <c:v>44873</c:v>
                </c:pt>
                <c:pt idx="12289">
                  <c:v>44874</c:v>
                </c:pt>
                <c:pt idx="12290">
                  <c:v>44875</c:v>
                </c:pt>
                <c:pt idx="12291">
                  <c:v>44876</c:v>
                </c:pt>
                <c:pt idx="12292">
                  <c:v>44877</c:v>
                </c:pt>
                <c:pt idx="12293">
                  <c:v>44878</c:v>
                </c:pt>
                <c:pt idx="12294">
                  <c:v>44879</c:v>
                </c:pt>
                <c:pt idx="12295">
                  <c:v>44880</c:v>
                </c:pt>
                <c:pt idx="12296">
                  <c:v>44881</c:v>
                </c:pt>
                <c:pt idx="12297">
                  <c:v>44882</c:v>
                </c:pt>
                <c:pt idx="12298">
                  <c:v>44883</c:v>
                </c:pt>
                <c:pt idx="12299">
                  <c:v>44884</c:v>
                </c:pt>
                <c:pt idx="12300">
                  <c:v>44885</c:v>
                </c:pt>
                <c:pt idx="12301">
                  <c:v>44886</c:v>
                </c:pt>
                <c:pt idx="12302">
                  <c:v>44887</c:v>
                </c:pt>
                <c:pt idx="12303">
                  <c:v>44888</c:v>
                </c:pt>
                <c:pt idx="12304">
                  <c:v>44889</c:v>
                </c:pt>
                <c:pt idx="12305">
                  <c:v>44890</c:v>
                </c:pt>
                <c:pt idx="12306">
                  <c:v>44891</c:v>
                </c:pt>
                <c:pt idx="12307">
                  <c:v>44892</c:v>
                </c:pt>
                <c:pt idx="12308">
                  <c:v>44893</c:v>
                </c:pt>
                <c:pt idx="12309">
                  <c:v>44894</c:v>
                </c:pt>
                <c:pt idx="12310">
                  <c:v>44895</c:v>
                </c:pt>
                <c:pt idx="12311">
                  <c:v>44896</c:v>
                </c:pt>
                <c:pt idx="12312">
                  <c:v>44897</c:v>
                </c:pt>
                <c:pt idx="12313">
                  <c:v>44898</c:v>
                </c:pt>
                <c:pt idx="12314">
                  <c:v>44899</c:v>
                </c:pt>
                <c:pt idx="12315">
                  <c:v>44900</c:v>
                </c:pt>
                <c:pt idx="12316">
                  <c:v>44901</c:v>
                </c:pt>
                <c:pt idx="12317">
                  <c:v>44902</c:v>
                </c:pt>
                <c:pt idx="12318">
                  <c:v>44903</c:v>
                </c:pt>
                <c:pt idx="12319">
                  <c:v>44904</c:v>
                </c:pt>
                <c:pt idx="12320">
                  <c:v>44905</c:v>
                </c:pt>
                <c:pt idx="12321">
                  <c:v>44906</c:v>
                </c:pt>
                <c:pt idx="12322">
                  <c:v>44907</c:v>
                </c:pt>
                <c:pt idx="12323">
                  <c:v>44908</c:v>
                </c:pt>
                <c:pt idx="12324">
                  <c:v>44909</c:v>
                </c:pt>
                <c:pt idx="12325">
                  <c:v>44910</c:v>
                </c:pt>
                <c:pt idx="12326">
                  <c:v>44911</c:v>
                </c:pt>
                <c:pt idx="12327">
                  <c:v>44912</c:v>
                </c:pt>
                <c:pt idx="12328">
                  <c:v>44913</c:v>
                </c:pt>
                <c:pt idx="12329">
                  <c:v>44914</c:v>
                </c:pt>
                <c:pt idx="12330">
                  <c:v>44915</c:v>
                </c:pt>
                <c:pt idx="12331">
                  <c:v>44916</c:v>
                </c:pt>
                <c:pt idx="12332">
                  <c:v>44917</c:v>
                </c:pt>
                <c:pt idx="12333">
                  <c:v>44918</c:v>
                </c:pt>
                <c:pt idx="12334">
                  <c:v>44919</c:v>
                </c:pt>
                <c:pt idx="12335">
                  <c:v>44920</c:v>
                </c:pt>
                <c:pt idx="12336">
                  <c:v>44921</c:v>
                </c:pt>
                <c:pt idx="12337">
                  <c:v>44922</c:v>
                </c:pt>
                <c:pt idx="12338">
                  <c:v>44923</c:v>
                </c:pt>
                <c:pt idx="12339">
                  <c:v>44924</c:v>
                </c:pt>
                <c:pt idx="12340">
                  <c:v>44925</c:v>
                </c:pt>
                <c:pt idx="12341">
                  <c:v>44926</c:v>
                </c:pt>
                <c:pt idx="12342">
                  <c:v>44927</c:v>
                </c:pt>
                <c:pt idx="12343">
                  <c:v>44928</c:v>
                </c:pt>
                <c:pt idx="12344">
                  <c:v>44929</c:v>
                </c:pt>
                <c:pt idx="12345">
                  <c:v>44930</c:v>
                </c:pt>
                <c:pt idx="12346">
                  <c:v>44931</c:v>
                </c:pt>
                <c:pt idx="12347">
                  <c:v>44932</c:v>
                </c:pt>
                <c:pt idx="12348">
                  <c:v>44933</c:v>
                </c:pt>
                <c:pt idx="12349">
                  <c:v>44934</c:v>
                </c:pt>
                <c:pt idx="12350">
                  <c:v>44935</c:v>
                </c:pt>
                <c:pt idx="12351">
                  <c:v>44936</c:v>
                </c:pt>
                <c:pt idx="12352">
                  <c:v>44937</c:v>
                </c:pt>
                <c:pt idx="12353">
                  <c:v>44938</c:v>
                </c:pt>
                <c:pt idx="12354">
                  <c:v>44939</c:v>
                </c:pt>
                <c:pt idx="12355">
                  <c:v>44940</c:v>
                </c:pt>
                <c:pt idx="12356">
                  <c:v>44941</c:v>
                </c:pt>
                <c:pt idx="12357">
                  <c:v>44942</c:v>
                </c:pt>
                <c:pt idx="12358">
                  <c:v>44943</c:v>
                </c:pt>
                <c:pt idx="12359">
                  <c:v>44944</c:v>
                </c:pt>
                <c:pt idx="12360">
                  <c:v>44945</c:v>
                </c:pt>
                <c:pt idx="12361">
                  <c:v>44946</c:v>
                </c:pt>
                <c:pt idx="12362">
                  <c:v>44947</c:v>
                </c:pt>
                <c:pt idx="12363">
                  <c:v>44948</c:v>
                </c:pt>
                <c:pt idx="12364">
                  <c:v>44949</c:v>
                </c:pt>
                <c:pt idx="12365">
                  <c:v>44950</c:v>
                </c:pt>
                <c:pt idx="12366">
                  <c:v>44951</c:v>
                </c:pt>
                <c:pt idx="12367">
                  <c:v>44952</c:v>
                </c:pt>
                <c:pt idx="12368">
                  <c:v>44953</c:v>
                </c:pt>
                <c:pt idx="12369">
                  <c:v>44954</c:v>
                </c:pt>
                <c:pt idx="12370">
                  <c:v>44955</c:v>
                </c:pt>
                <c:pt idx="12371">
                  <c:v>44956</c:v>
                </c:pt>
                <c:pt idx="12372">
                  <c:v>44957</c:v>
                </c:pt>
                <c:pt idx="12373">
                  <c:v>44958</c:v>
                </c:pt>
                <c:pt idx="12374">
                  <c:v>44959</c:v>
                </c:pt>
                <c:pt idx="12375">
                  <c:v>44960</c:v>
                </c:pt>
                <c:pt idx="12376">
                  <c:v>44961</c:v>
                </c:pt>
                <c:pt idx="12377">
                  <c:v>44962</c:v>
                </c:pt>
                <c:pt idx="12378">
                  <c:v>44963</c:v>
                </c:pt>
                <c:pt idx="12379">
                  <c:v>44964</c:v>
                </c:pt>
                <c:pt idx="12380">
                  <c:v>44965</c:v>
                </c:pt>
                <c:pt idx="12381">
                  <c:v>44966</c:v>
                </c:pt>
                <c:pt idx="12382">
                  <c:v>44967</c:v>
                </c:pt>
                <c:pt idx="12383">
                  <c:v>44968</c:v>
                </c:pt>
                <c:pt idx="12384">
                  <c:v>44969</c:v>
                </c:pt>
                <c:pt idx="12385">
                  <c:v>44970</c:v>
                </c:pt>
                <c:pt idx="12386">
                  <c:v>44971</c:v>
                </c:pt>
                <c:pt idx="12387">
                  <c:v>44972</c:v>
                </c:pt>
                <c:pt idx="12388">
                  <c:v>44973</c:v>
                </c:pt>
                <c:pt idx="12389">
                  <c:v>44974</c:v>
                </c:pt>
                <c:pt idx="12390">
                  <c:v>44975</c:v>
                </c:pt>
                <c:pt idx="12391">
                  <c:v>44976</c:v>
                </c:pt>
                <c:pt idx="12392">
                  <c:v>44977</c:v>
                </c:pt>
                <c:pt idx="12393">
                  <c:v>44978</c:v>
                </c:pt>
                <c:pt idx="12394">
                  <c:v>44979</c:v>
                </c:pt>
                <c:pt idx="12395">
                  <c:v>44980</c:v>
                </c:pt>
                <c:pt idx="12396">
                  <c:v>44981</c:v>
                </c:pt>
                <c:pt idx="12397">
                  <c:v>44982</c:v>
                </c:pt>
                <c:pt idx="12398">
                  <c:v>44983</c:v>
                </c:pt>
                <c:pt idx="12399">
                  <c:v>44984</c:v>
                </c:pt>
                <c:pt idx="12400">
                  <c:v>44985</c:v>
                </c:pt>
                <c:pt idx="12401">
                  <c:v>44986</c:v>
                </c:pt>
                <c:pt idx="12402">
                  <c:v>44987</c:v>
                </c:pt>
                <c:pt idx="12403">
                  <c:v>44988</c:v>
                </c:pt>
                <c:pt idx="12404">
                  <c:v>44989</c:v>
                </c:pt>
                <c:pt idx="12405">
                  <c:v>44990</c:v>
                </c:pt>
                <c:pt idx="12406">
                  <c:v>44991</c:v>
                </c:pt>
                <c:pt idx="12407">
                  <c:v>44992</c:v>
                </c:pt>
                <c:pt idx="12408">
                  <c:v>44993</c:v>
                </c:pt>
                <c:pt idx="12409">
                  <c:v>44994</c:v>
                </c:pt>
                <c:pt idx="12410">
                  <c:v>44995</c:v>
                </c:pt>
                <c:pt idx="12411">
                  <c:v>44996</c:v>
                </c:pt>
                <c:pt idx="12412">
                  <c:v>44997</c:v>
                </c:pt>
                <c:pt idx="12413">
                  <c:v>44998</c:v>
                </c:pt>
                <c:pt idx="12414">
                  <c:v>44999</c:v>
                </c:pt>
                <c:pt idx="12415">
                  <c:v>45000</c:v>
                </c:pt>
                <c:pt idx="12416">
                  <c:v>45001</c:v>
                </c:pt>
                <c:pt idx="12417">
                  <c:v>45002</c:v>
                </c:pt>
                <c:pt idx="12418">
                  <c:v>45003</c:v>
                </c:pt>
                <c:pt idx="12419">
                  <c:v>45004</c:v>
                </c:pt>
                <c:pt idx="12420">
                  <c:v>45005</c:v>
                </c:pt>
                <c:pt idx="12421">
                  <c:v>45006</c:v>
                </c:pt>
                <c:pt idx="12422">
                  <c:v>45007</c:v>
                </c:pt>
                <c:pt idx="12423">
                  <c:v>45008</c:v>
                </c:pt>
                <c:pt idx="12424">
                  <c:v>45009</c:v>
                </c:pt>
                <c:pt idx="12425">
                  <c:v>45010</c:v>
                </c:pt>
                <c:pt idx="12426">
                  <c:v>45011</c:v>
                </c:pt>
                <c:pt idx="12427">
                  <c:v>45012</c:v>
                </c:pt>
                <c:pt idx="12428">
                  <c:v>45013</c:v>
                </c:pt>
                <c:pt idx="12429">
                  <c:v>45014</c:v>
                </c:pt>
                <c:pt idx="12430">
                  <c:v>45015</c:v>
                </c:pt>
                <c:pt idx="12431">
                  <c:v>45016</c:v>
                </c:pt>
                <c:pt idx="12432">
                  <c:v>45017</c:v>
                </c:pt>
                <c:pt idx="12433">
                  <c:v>45018</c:v>
                </c:pt>
                <c:pt idx="12434">
                  <c:v>45019</c:v>
                </c:pt>
                <c:pt idx="12435">
                  <c:v>45020</c:v>
                </c:pt>
                <c:pt idx="12436">
                  <c:v>45021</c:v>
                </c:pt>
                <c:pt idx="12437">
                  <c:v>45022</c:v>
                </c:pt>
                <c:pt idx="12438">
                  <c:v>45023</c:v>
                </c:pt>
                <c:pt idx="12439">
                  <c:v>45024</c:v>
                </c:pt>
                <c:pt idx="12440">
                  <c:v>45025</c:v>
                </c:pt>
                <c:pt idx="12441">
                  <c:v>45026</c:v>
                </c:pt>
                <c:pt idx="12442">
                  <c:v>45027</c:v>
                </c:pt>
                <c:pt idx="12443">
                  <c:v>45028</c:v>
                </c:pt>
                <c:pt idx="12444">
                  <c:v>45029</c:v>
                </c:pt>
                <c:pt idx="12445">
                  <c:v>45030</c:v>
                </c:pt>
                <c:pt idx="12446">
                  <c:v>45031</c:v>
                </c:pt>
                <c:pt idx="12447">
                  <c:v>45032</c:v>
                </c:pt>
                <c:pt idx="12448">
                  <c:v>45033</c:v>
                </c:pt>
                <c:pt idx="12449">
                  <c:v>45034</c:v>
                </c:pt>
                <c:pt idx="12450">
                  <c:v>45035</c:v>
                </c:pt>
                <c:pt idx="12451">
                  <c:v>45036</c:v>
                </c:pt>
                <c:pt idx="12452">
                  <c:v>45037</c:v>
                </c:pt>
                <c:pt idx="12453">
                  <c:v>45038</c:v>
                </c:pt>
                <c:pt idx="12454">
                  <c:v>45039</c:v>
                </c:pt>
                <c:pt idx="12455">
                  <c:v>45040</c:v>
                </c:pt>
                <c:pt idx="12456">
                  <c:v>45041</c:v>
                </c:pt>
                <c:pt idx="12457">
                  <c:v>45042</c:v>
                </c:pt>
                <c:pt idx="12458">
                  <c:v>45043</c:v>
                </c:pt>
                <c:pt idx="12459">
                  <c:v>45044</c:v>
                </c:pt>
                <c:pt idx="12460">
                  <c:v>45045</c:v>
                </c:pt>
                <c:pt idx="12461">
                  <c:v>45046</c:v>
                </c:pt>
                <c:pt idx="12462">
                  <c:v>45047</c:v>
                </c:pt>
                <c:pt idx="12463">
                  <c:v>45048</c:v>
                </c:pt>
                <c:pt idx="12464">
                  <c:v>45049</c:v>
                </c:pt>
                <c:pt idx="12465">
                  <c:v>45050</c:v>
                </c:pt>
                <c:pt idx="12466">
                  <c:v>45051</c:v>
                </c:pt>
                <c:pt idx="12467">
                  <c:v>45052</c:v>
                </c:pt>
                <c:pt idx="12468">
                  <c:v>45053</c:v>
                </c:pt>
                <c:pt idx="12469">
                  <c:v>45054</c:v>
                </c:pt>
                <c:pt idx="12470">
                  <c:v>45055</c:v>
                </c:pt>
                <c:pt idx="12471">
                  <c:v>45056</c:v>
                </c:pt>
                <c:pt idx="12472">
                  <c:v>45057</c:v>
                </c:pt>
                <c:pt idx="12473">
                  <c:v>45058</c:v>
                </c:pt>
                <c:pt idx="12474">
                  <c:v>45059</c:v>
                </c:pt>
                <c:pt idx="12475">
                  <c:v>45060</c:v>
                </c:pt>
                <c:pt idx="12476">
                  <c:v>45061</c:v>
                </c:pt>
                <c:pt idx="12477">
                  <c:v>45062</c:v>
                </c:pt>
                <c:pt idx="12478">
                  <c:v>45063</c:v>
                </c:pt>
                <c:pt idx="12479">
                  <c:v>45064</c:v>
                </c:pt>
                <c:pt idx="12480">
                  <c:v>45065</c:v>
                </c:pt>
                <c:pt idx="12481">
                  <c:v>45066</c:v>
                </c:pt>
                <c:pt idx="12482">
                  <c:v>45067</c:v>
                </c:pt>
                <c:pt idx="12483">
                  <c:v>45068</c:v>
                </c:pt>
                <c:pt idx="12484">
                  <c:v>45069</c:v>
                </c:pt>
                <c:pt idx="12485">
                  <c:v>45070</c:v>
                </c:pt>
                <c:pt idx="12486">
                  <c:v>45071</c:v>
                </c:pt>
                <c:pt idx="12487">
                  <c:v>45072</c:v>
                </c:pt>
                <c:pt idx="12488">
                  <c:v>45073</c:v>
                </c:pt>
                <c:pt idx="12489">
                  <c:v>45074</c:v>
                </c:pt>
                <c:pt idx="12490">
                  <c:v>45075</c:v>
                </c:pt>
                <c:pt idx="12491">
                  <c:v>45076</c:v>
                </c:pt>
                <c:pt idx="12492">
                  <c:v>45077</c:v>
                </c:pt>
                <c:pt idx="12493">
                  <c:v>45078</c:v>
                </c:pt>
                <c:pt idx="12494">
                  <c:v>45079</c:v>
                </c:pt>
                <c:pt idx="12495">
                  <c:v>45080</c:v>
                </c:pt>
                <c:pt idx="12496">
                  <c:v>45081</c:v>
                </c:pt>
                <c:pt idx="12497">
                  <c:v>45082</c:v>
                </c:pt>
                <c:pt idx="12498">
                  <c:v>45083</c:v>
                </c:pt>
                <c:pt idx="12499">
                  <c:v>45084</c:v>
                </c:pt>
                <c:pt idx="12500">
                  <c:v>45085</c:v>
                </c:pt>
                <c:pt idx="12501">
                  <c:v>45086</c:v>
                </c:pt>
                <c:pt idx="12502">
                  <c:v>45087</c:v>
                </c:pt>
                <c:pt idx="12503">
                  <c:v>45088</c:v>
                </c:pt>
                <c:pt idx="12504">
                  <c:v>45089</c:v>
                </c:pt>
                <c:pt idx="12505">
                  <c:v>45090</c:v>
                </c:pt>
                <c:pt idx="12506">
                  <c:v>45091</c:v>
                </c:pt>
                <c:pt idx="12507">
                  <c:v>45092</c:v>
                </c:pt>
                <c:pt idx="12508">
                  <c:v>45093</c:v>
                </c:pt>
                <c:pt idx="12509">
                  <c:v>45094</c:v>
                </c:pt>
                <c:pt idx="12510">
                  <c:v>45095</c:v>
                </c:pt>
                <c:pt idx="12511">
                  <c:v>45096</c:v>
                </c:pt>
                <c:pt idx="12512">
                  <c:v>45097</c:v>
                </c:pt>
                <c:pt idx="12513">
                  <c:v>45098</c:v>
                </c:pt>
                <c:pt idx="12514">
                  <c:v>45099</c:v>
                </c:pt>
                <c:pt idx="12515">
                  <c:v>45100</c:v>
                </c:pt>
                <c:pt idx="12516">
                  <c:v>45101</c:v>
                </c:pt>
                <c:pt idx="12517">
                  <c:v>45102</c:v>
                </c:pt>
                <c:pt idx="12518">
                  <c:v>45103</c:v>
                </c:pt>
                <c:pt idx="12519">
                  <c:v>45104</c:v>
                </c:pt>
                <c:pt idx="12520">
                  <c:v>45105</c:v>
                </c:pt>
                <c:pt idx="12521">
                  <c:v>45106</c:v>
                </c:pt>
                <c:pt idx="12522">
                  <c:v>45107</c:v>
                </c:pt>
                <c:pt idx="12523">
                  <c:v>45108</c:v>
                </c:pt>
                <c:pt idx="12524">
                  <c:v>45109</c:v>
                </c:pt>
                <c:pt idx="12525">
                  <c:v>45110</c:v>
                </c:pt>
                <c:pt idx="12526">
                  <c:v>45111</c:v>
                </c:pt>
                <c:pt idx="12527">
                  <c:v>45112</c:v>
                </c:pt>
                <c:pt idx="12528">
                  <c:v>45113</c:v>
                </c:pt>
                <c:pt idx="12529">
                  <c:v>45114</c:v>
                </c:pt>
                <c:pt idx="12530">
                  <c:v>45115</c:v>
                </c:pt>
                <c:pt idx="12531">
                  <c:v>45116</c:v>
                </c:pt>
                <c:pt idx="12532">
                  <c:v>45117</c:v>
                </c:pt>
                <c:pt idx="12533">
                  <c:v>45118</c:v>
                </c:pt>
                <c:pt idx="12534">
                  <c:v>45119</c:v>
                </c:pt>
                <c:pt idx="12535">
                  <c:v>45120</c:v>
                </c:pt>
                <c:pt idx="12536">
                  <c:v>45121</c:v>
                </c:pt>
                <c:pt idx="12537">
                  <c:v>45122</c:v>
                </c:pt>
                <c:pt idx="12538">
                  <c:v>45123</c:v>
                </c:pt>
                <c:pt idx="12539">
                  <c:v>45124</c:v>
                </c:pt>
                <c:pt idx="12540">
                  <c:v>45125</c:v>
                </c:pt>
                <c:pt idx="12541">
                  <c:v>45126</c:v>
                </c:pt>
                <c:pt idx="12542">
                  <c:v>45127</c:v>
                </c:pt>
                <c:pt idx="12543">
                  <c:v>45128</c:v>
                </c:pt>
                <c:pt idx="12544">
                  <c:v>45129</c:v>
                </c:pt>
                <c:pt idx="12545">
                  <c:v>45130</c:v>
                </c:pt>
                <c:pt idx="12546">
                  <c:v>45131</c:v>
                </c:pt>
                <c:pt idx="12547">
                  <c:v>45132</c:v>
                </c:pt>
                <c:pt idx="12548">
                  <c:v>45133</c:v>
                </c:pt>
                <c:pt idx="12549">
                  <c:v>45134</c:v>
                </c:pt>
                <c:pt idx="12550">
                  <c:v>45135</c:v>
                </c:pt>
                <c:pt idx="12551">
                  <c:v>45136</c:v>
                </c:pt>
                <c:pt idx="12552">
                  <c:v>45137</c:v>
                </c:pt>
                <c:pt idx="12553">
                  <c:v>45138</c:v>
                </c:pt>
                <c:pt idx="12554">
                  <c:v>45139</c:v>
                </c:pt>
                <c:pt idx="12555">
                  <c:v>45140</c:v>
                </c:pt>
                <c:pt idx="12556">
                  <c:v>45141</c:v>
                </c:pt>
                <c:pt idx="12557">
                  <c:v>45142</c:v>
                </c:pt>
                <c:pt idx="12558">
                  <c:v>45143</c:v>
                </c:pt>
                <c:pt idx="12559">
                  <c:v>45144</c:v>
                </c:pt>
                <c:pt idx="12560">
                  <c:v>45145</c:v>
                </c:pt>
                <c:pt idx="12561">
                  <c:v>45146</c:v>
                </c:pt>
                <c:pt idx="12562">
                  <c:v>45147</c:v>
                </c:pt>
                <c:pt idx="12563">
                  <c:v>45148</c:v>
                </c:pt>
                <c:pt idx="12564">
                  <c:v>45149</c:v>
                </c:pt>
                <c:pt idx="12565">
                  <c:v>45150</c:v>
                </c:pt>
                <c:pt idx="12566">
                  <c:v>45151</c:v>
                </c:pt>
                <c:pt idx="12567">
                  <c:v>45152</c:v>
                </c:pt>
                <c:pt idx="12568">
                  <c:v>45153</c:v>
                </c:pt>
                <c:pt idx="12569">
                  <c:v>45154</c:v>
                </c:pt>
                <c:pt idx="12570">
                  <c:v>45155</c:v>
                </c:pt>
                <c:pt idx="12571">
                  <c:v>45156</c:v>
                </c:pt>
                <c:pt idx="12572">
                  <c:v>45157</c:v>
                </c:pt>
                <c:pt idx="12573">
                  <c:v>45158</c:v>
                </c:pt>
                <c:pt idx="12574">
                  <c:v>45159</c:v>
                </c:pt>
                <c:pt idx="12575">
                  <c:v>45160</c:v>
                </c:pt>
                <c:pt idx="12576">
                  <c:v>45161</c:v>
                </c:pt>
                <c:pt idx="12577">
                  <c:v>45162</c:v>
                </c:pt>
                <c:pt idx="12578">
                  <c:v>45163</c:v>
                </c:pt>
                <c:pt idx="12579">
                  <c:v>45164</c:v>
                </c:pt>
                <c:pt idx="12580">
                  <c:v>45165</c:v>
                </c:pt>
                <c:pt idx="12581">
                  <c:v>45166</c:v>
                </c:pt>
                <c:pt idx="12582">
                  <c:v>45167</c:v>
                </c:pt>
                <c:pt idx="12583">
                  <c:v>45168</c:v>
                </c:pt>
                <c:pt idx="12584">
                  <c:v>45169</c:v>
                </c:pt>
                <c:pt idx="12585">
                  <c:v>45170</c:v>
                </c:pt>
                <c:pt idx="12586">
                  <c:v>45171</c:v>
                </c:pt>
                <c:pt idx="12587">
                  <c:v>45172</c:v>
                </c:pt>
                <c:pt idx="12588">
                  <c:v>45173</c:v>
                </c:pt>
                <c:pt idx="12589">
                  <c:v>45174</c:v>
                </c:pt>
                <c:pt idx="12590">
                  <c:v>45175</c:v>
                </c:pt>
                <c:pt idx="12591">
                  <c:v>45176</c:v>
                </c:pt>
                <c:pt idx="12592">
                  <c:v>45177</c:v>
                </c:pt>
                <c:pt idx="12593">
                  <c:v>45178</c:v>
                </c:pt>
                <c:pt idx="12594">
                  <c:v>45179</c:v>
                </c:pt>
                <c:pt idx="12595">
                  <c:v>45180</c:v>
                </c:pt>
                <c:pt idx="12596">
                  <c:v>45181</c:v>
                </c:pt>
                <c:pt idx="12597">
                  <c:v>45182</c:v>
                </c:pt>
                <c:pt idx="12598">
                  <c:v>45183</c:v>
                </c:pt>
                <c:pt idx="12599">
                  <c:v>45184</c:v>
                </c:pt>
                <c:pt idx="12600">
                  <c:v>45185</c:v>
                </c:pt>
                <c:pt idx="12601">
                  <c:v>45186</c:v>
                </c:pt>
                <c:pt idx="12602">
                  <c:v>45187</c:v>
                </c:pt>
                <c:pt idx="12603">
                  <c:v>45188</c:v>
                </c:pt>
                <c:pt idx="12604">
                  <c:v>45189</c:v>
                </c:pt>
                <c:pt idx="12605">
                  <c:v>45190</c:v>
                </c:pt>
                <c:pt idx="12606">
                  <c:v>45191</c:v>
                </c:pt>
                <c:pt idx="12607">
                  <c:v>45192</c:v>
                </c:pt>
                <c:pt idx="12608">
                  <c:v>45193</c:v>
                </c:pt>
                <c:pt idx="12609">
                  <c:v>45194</c:v>
                </c:pt>
                <c:pt idx="12610">
                  <c:v>45195</c:v>
                </c:pt>
                <c:pt idx="12611">
                  <c:v>45196</c:v>
                </c:pt>
              </c:numCache>
            </c:numRef>
          </c:cat>
          <c:val>
            <c:numRef>
              <c:f>D.YieldCurve!$C$7790:$C$20401</c:f>
              <c:numCache>
                <c:formatCode>0</c:formatCode>
                <c:ptCount val="126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1</c:v>
                </c:pt>
                <c:pt idx="198">
                  <c:v>1</c:v>
                </c:pt>
                <c:pt idx="199">
                  <c:v>1</c:v>
                </c:pt>
                <c:pt idx="200">
                  <c:v>1</c:v>
                </c:pt>
                <c:pt idx="201">
                  <c:v>1</c:v>
                </c:pt>
                <c:pt idx="202">
                  <c:v>1</c:v>
                </c:pt>
                <c:pt idx="203">
                  <c:v>1</c:v>
                </c:pt>
                <c:pt idx="204">
                  <c:v>1</c:v>
                </c:pt>
                <c:pt idx="205">
                  <c:v>1</c:v>
                </c:pt>
                <c:pt idx="206">
                  <c:v>1</c:v>
                </c:pt>
                <c:pt idx="207">
                  <c:v>1</c:v>
                </c:pt>
                <c:pt idx="208">
                  <c:v>1</c:v>
                </c:pt>
                <c:pt idx="209">
                  <c:v>1</c:v>
                </c:pt>
                <c:pt idx="210">
                  <c:v>1</c:v>
                </c:pt>
                <c:pt idx="211">
                  <c:v>1</c:v>
                </c:pt>
                <c:pt idx="212">
                  <c:v>1</c:v>
                </c:pt>
                <c:pt idx="213">
                  <c:v>1</c:v>
                </c:pt>
                <c:pt idx="214">
                  <c:v>1</c:v>
                </c:pt>
                <c:pt idx="215">
                  <c:v>1</c:v>
                </c:pt>
                <c:pt idx="216">
                  <c:v>1</c:v>
                </c:pt>
                <c:pt idx="217">
                  <c:v>1</c:v>
                </c:pt>
                <c:pt idx="218">
                  <c:v>1</c:v>
                </c:pt>
                <c:pt idx="219">
                  <c:v>1</c:v>
                </c:pt>
                <c:pt idx="220">
                  <c:v>1</c:v>
                </c:pt>
                <c:pt idx="221">
                  <c:v>1</c:v>
                </c:pt>
                <c:pt idx="222">
                  <c:v>1</c:v>
                </c:pt>
                <c:pt idx="223">
                  <c:v>1</c:v>
                </c:pt>
                <c:pt idx="224">
                  <c:v>1</c:v>
                </c:pt>
                <c:pt idx="225">
                  <c:v>1</c:v>
                </c:pt>
                <c:pt idx="226">
                  <c:v>1</c:v>
                </c:pt>
                <c:pt idx="227">
                  <c:v>1</c:v>
                </c:pt>
                <c:pt idx="228">
                  <c:v>1</c:v>
                </c:pt>
                <c:pt idx="229">
                  <c:v>1</c:v>
                </c:pt>
                <c:pt idx="230">
                  <c:v>1</c:v>
                </c:pt>
                <c:pt idx="231">
                  <c:v>1</c:v>
                </c:pt>
                <c:pt idx="232">
                  <c:v>1</c:v>
                </c:pt>
                <c:pt idx="233">
                  <c:v>1</c:v>
                </c:pt>
                <c:pt idx="234">
                  <c:v>1</c:v>
                </c:pt>
                <c:pt idx="235">
                  <c:v>1</c:v>
                </c:pt>
                <c:pt idx="236">
                  <c:v>1</c:v>
                </c:pt>
                <c:pt idx="237">
                  <c:v>1</c:v>
                </c:pt>
                <c:pt idx="238">
                  <c:v>1</c:v>
                </c:pt>
                <c:pt idx="239">
                  <c:v>1</c:v>
                </c:pt>
                <c:pt idx="240">
                  <c:v>1</c:v>
                </c:pt>
                <c:pt idx="241">
                  <c:v>1</c:v>
                </c:pt>
                <c:pt idx="242">
                  <c:v>1</c:v>
                </c:pt>
                <c:pt idx="243">
                  <c:v>1</c:v>
                </c:pt>
                <c:pt idx="244">
                  <c:v>1</c:v>
                </c:pt>
                <c:pt idx="245">
                  <c:v>1</c:v>
                </c:pt>
                <c:pt idx="246">
                  <c:v>1</c:v>
                </c:pt>
                <c:pt idx="247">
                  <c:v>1</c:v>
                </c:pt>
                <c:pt idx="248">
                  <c:v>1</c:v>
                </c:pt>
                <c:pt idx="249">
                  <c:v>1</c:v>
                </c:pt>
                <c:pt idx="250">
                  <c:v>1</c:v>
                </c:pt>
                <c:pt idx="251">
                  <c:v>1</c:v>
                </c:pt>
                <c:pt idx="252">
                  <c:v>1</c:v>
                </c:pt>
                <c:pt idx="253">
                  <c:v>1</c:v>
                </c:pt>
                <c:pt idx="254">
                  <c:v>1</c:v>
                </c:pt>
                <c:pt idx="255">
                  <c:v>1</c:v>
                </c:pt>
                <c:pt idx="256">
                  <c:v>1</c:v>
                </c:pt>
                <c:pt idx="257">
                  <c:v>1</c:v>
                </c:pt>
                <c:pt idx="258">
                  <c:v>1</c:v>
                </c:pt>
                <c:pt idx="259">
                  <c:v>1</c:v>
                </c:pt>
                <c:pt idx="260">
                  <c:v>1</c:v>
                </c:pt>
                <c:pt idx="261">
                  <c:v>1</c:v>
                </c:pt>
                <c:pt idx="262">
                  <c:v>1</c:v>
                </c:pt>
                <c:pt idx="263">
                  <c:v>1</c:v>
                </c:pt>
                <c:pt idx="264">
                  <c:v>1</c:v>
                </c:pt>
                <c:pt idx="265">
                  <c:v>1</c:v>
                </c:pt>
                <c:pt idx="266">
                  <c:v>1</c:v>
                </c:pt>
                <c:pt idx="267">
                  <c:v>1</c:v>
                </c:pt>
                <c:pt idx="268">
                  <c:v>1</c:v>
                </c:pt>
                <c:pt idx="269">
                  <c:v>1</c:v>
                </c:pt>
                <c:pt idx="270">
                  <c:v>1</c:v>
                </c:pt>
                <c:pt idx="271">
                  <c:v>1</c:v>
                </c:pt>
                <c:pt idx="272">
                  <c:v>1</c:v>
                </c:pt>
                <c:pt idx="273">
                  <c:v>1</c:v>
                </c:pt>
                <c:pt idx="274">
                  <c:v>1</c:v>
                </c:pt>
                <c:pt idx="275">
                  <c:v>1</c:v>
                </c:pt>
                <c:pt idx="276">
                  <c:v>1</c:v>
                </c:pt>
                <c:pt idx="277">
                  <c:v>1</c:v>
                </c:pt>
                <c:pt idx="278">
                  <c:v>1</c:v>
                </c:pt>
                <c:pt idx="279">
                  <c:v>1</c:v>
                </c:pt>
                <c:pt idx="280">
                  <c:v>1</c:v>
                </c:pt>
                <c:pt idx="281">
                  <c:v>1</c:v>
                </c:pt>
                <c:pt idx="282">
                  <c:v>1</c:v>
                </c:pt>
                <c:pt idx="283">
                  <c:v>1</c:v>
                </c:pt>
                <c:pt idx="284">
                  <c:v>1</c:v>
                </c:pt>
                <c:pt idx="285">
                  <c:v>1</c:v>
                </c:pt>
                <c:pt idx="286">
                  <c:v>1</c:v>
                </c:pt>
                <c:pt idx="287">
                  <c:v>1</c:v>
                </c:pt>
                <c:pt idx="288">
                  <c:v>1</c:v>
                </c:pt>
                <c:pt idx="289">
                  <c:v>1</c:v>
                </c:pt>
                <c:pt idx="290">
                  <c:v>1</c:v>
                </c:pt>
                <c:pt idx="291">
                  <c:v>1</c:v>
                </c:pt>
                <c:pt idx="292">
                  <c:v>1</c:v>
                </c:pt>
                <c:pt idx="293">
                  <c:v>1</c:v>
                </c:pt>
                <c:pt idx="294">
                  <c:v>1</c:v>
                </c:pt>
                <c:pt idx="295">
                  <c:v>1</c:v>
                </c:pt>
                <c:pt idx="296">
                  <c:v>1</c:v>
                </c:pt>
                <c:pt idx="297">
                  <c:v>1</c:v>
                </c:pt>
                <c:pt idx="298">
                  <c:v>1</c:v>
                </c:pt>
                <c:pt idx="299">
                  <c:v>1</c:v>
                </c:pt>
                <c:pt idx="300">
                  <c:v>1</c:v>
                </c:pt>
                <c:pt idx="301">
                  <c:v>1</c:v>
                </c:pt>
                <c:pt idx="302">
                  <c:v>1</c:v>
                </c:pt>
                <c:pt idx="303">
                  <c:v>1</c:v>
                </c:pt>
                <c:pt idx="304">
                  <c:v>1</c:v>
                </c:pt>
                <c:pt idx="305">
                  <c:v>1</c:v>
                </c:pt>
                <c:pt idx="306">
                  <c:v>1</c:v>
                </c:pt>
                <c:pt idx="307">
                  <c:v>1</c:v>
                </c:pt>
                <c:pt idx="308">
                  <c:v>1</c:v>
                </c:pt>
                <c:pt idx="309">
                  <c:v>1</c:v>
                </c:pt>
                <c:pt idx="310">
                  <c:v>1</c:v>
                </c:pt>
                <c:pt idx="311">
                  <c:v>1</c:v>
                </c:pt>
                <c:pt idx="312">
                  <c:v>1</c:v>
                </c:pt>
                <c:pt idx="313">
                  <c:v>1</c:v>
                </c:pt>
                <c:pt idx="314">
                  <c:v>1</c:v>
                </c:pt>
                <c:pt idx="315">
                  <c:v>1</c:v>
                </c:pt>
                <c:pt idx="316">
                  <c:v>1</c:v>
                </c:pt>
                <c:pt idx="317">
                  <c:v>1</c:v>
                </c:pt>
                <c:pt idx="318">
                  <c:v>1</c:v>
                </c:pt>
                <c:pt idx="319">
                  <c:v>1</c:v>
                </c:pt>
                <c:pt idx="320">
                  <c:v>1</c:v>
                </c:pt>
                <c:pt idx="321">
                  <c:v>1</c:v>
                </c:pt>
                <c:pt idx="322">
                  <c:v>1</c:v>
                </c:pt>
                <c:pt idx="323">
                  <c:v>1</c:v>
                </c:pt>
                <c:pt idx="324">
                  <c:v>1</c:v>
                </c:pt>
                <c:pt idx="325">
                  <c:v>1</c:v>
                </c:pt>
                <c:pt idx="326">
                  <c:v>1</c:v>
                </c:pt>
                <c:pt idx="327">
                  <c:v>1</c:v>
                </c:pt>
                <c:pt idx="328">
                  <c:v>1</c:v>
                </c:pt>
                <c:pt idx="329">
                  <c:v>1</c:v>
                </c:pt>
                <c:pt idx="330">
                  <c:v>1</c:v>
                </c:pt>
                <c:pt idx="331">
                  <c:v>1</c:v>
                </c:pt>
                <c:pt idx="332">
                  <c:v>1</c:v>
                </c:pt>
                <c:pt idx="333">
                  <c:v>1</c:v>
                </c:pt>
                <c:pt idx="334">
                  <c:v>1</c:v>
                </c:pt>
                <c:pt idx="335">
                  <c:v>1</c:v>
                </c:pt>
                <c:pt idx="336">
                  <c:v>1</c:v>
                </c:pt>
                <c:pt idx="337">
                  <c:v>1</c:v>
                </c:pt>
                <c:pt idx="338">
                  <c:v>1</c:v>
                </c:pt>
                <c:pt idx="339">
                  <c:v>1</c:v>
                </c:pt>
                <c:pt idx="340">
                  <c:v>1</c:v>
                </c:pt>
                <c:pt idx="341">
                  <c:v>1</c:v>
                </c:pt>
                <c:pt idx="342">
                  <c:v>1</c:v>
                </c:pt>
                <c:pt idx="343">
                  <c:v>1</c:v>
                </c:pt>
                <c:pt idx="344">
                  <c:v>1</c:v>
                </c:pt>
                <c:pt idx="345">
                  <c:v>1</c:v>
                </c:pt>
                <c:pt idx="346">
                  <c:v>1</c:v>
                </c:pt>
                <c:pt idx="347">
                  <c:v>1</c:v>
                </c:pt>
                <c:pt idx="348">
                  <c:v>1</c:v>
                </c:pt>
                <c:pt idx="349">
                  <c:v>1</c:v>
                </c:pt>
                <c:pt idx="350">
                  <c:v>1</c:v>
                </c:pt>
                <c:pt idx="351">
                  <c:v>1</c:v>
                </c:pt>
                <c:pt idx="352">
                  <c:v>1</c:v>
                </c:pt>
                <c:pt idx="353">
                  <c:v>1</c:v>
                </c:pt>
                <c:pt idx="354">
                  <c:v>1</c:v>
                </c:pt>
                <c:pt idx="355">
                  <c:v>1</c:v>
                </c:pt>
                <c:pt idx="356">
                  <c:v>1</c:v>
                </c:pt>
                <c:pt idx="357">
                  <c:v>1</c:v>
                </c:pt>
                <c:pt idx="358">
                  <c:v>1</c:v>
                </c:pt>
                <c:pt idx="359">
                  <c:v>1</c:v>
                </c:pt>
                <c:pt idx="360">
                  <c:v>1</c:v>
                </c:pt>
                <c:pt idx="361">
                  <c:v>1</c:v>
                </c:pt>
                <c:pt idx="362">
                  <c:v>1</c:v>
                </c:pt>
                <c:pt idx="363">
                  <c:v>1</c:v>
                </c:pt>
                <c:pt idx="364">
                  <c:v>1</c:v>
                </c:pt>
                <c:pt idx="365">
                  <c:v>1</c:v>
                </c:pt>
                <c:pt idx="366">
                  <c:v>1</c:v>
                </c:pt>
                <c:pt idx="367">
                  <c:v>1</c:v>
                </c:pt>
                <c:pt idx="368">
                  <c:v>1</c:v>
                </c:pt>
                <c:pt idx="369">
                  <c:v>1</c:v>
                </c:pt>
                <c:pt idx="370">
                  <c:v>1</c:v>
                </c:pt>
                <c:pt idx="371">
                  <c:v>1</c:v>
                </c:pt>
                <c:pt idx="372">
                  <c:v>1</c:v>
                </c:pt>
                <c:pt idx="373">
                  <c:v>1</c:v>
                </c:pt>
                <c:pt idx="374">
                  <c:v>1</c:v>
                </c:pt>
                <c:pt idx="375">
                  <c:v>1</c:v>
                </c:pt>
                <c:pt idx="376">
                  <c:v>1</c:v>
                </c:pt>
                <c:pt idx="377">
                  <c:v>1</c:v>
                </c:pt>
                <c:pt idx="378">
                  <c:v>1</c:v>
                </c:pt>
                <c:pt idx="379">
                  <c:v>1</c:v>
                </c:pt>
                <c:pt idx="380">
                  <c:v>1</c:v>
                </c:pt>
                <c:pt idx="381">
                  <c:v>1</c:v>
                </c:pt>
                <c:pt idx="382">
                  <c:v>1</c:v>
                </c:pt>
                <c:pt idx="383">
                  <c:v>1</c:v>
                </c:pt>
                <c:pt idx="384">
                  <c:v>1</c:v>
                </c:pt>
                <c:pt idx="385">
                  <c:v>1</c:v>
                </c:pt>
                <c:pt idx="386">
                  <c:v>1</c:v>
                </c:pt>
                <c:pt idx="387">
                  <c:v>1</c:v>
                </c:pt>
                <c:pt idx="388">
                  <c:v>1</c:v>
                </c:pt>
                <c:pt idx="389">
                  <c:v>1</c:v>
                </c:pt>
                <c:pt idx="390">
                  <c:v>1</c:v>
                </c:pt>
                <c:pt idx="391">
                  <c:v>1</c:v>
                </c:pt>
                <c:pt idx="392">
                  <c:v>1</c:v>
                </c:pt>
                <c:pt idx="393">
                  <c:v>1</c:v>
                </c:pt>
                <c:pt idx="394">
                  <c:v>1</c:v>
                </c:pt>
                <c:pt idx="395">
                  <c:v>1</c:v>
                </c:pt>
                <c:pt idx="396">
                  <c:v>1</c:v>
                </c:pt>
                <c:pt idx="397">
                  <c:v>1</c:v>
                </c:pt>
                <c:pt idx="398">
                  <c:v>1</c:v>
                </c:pt>
                <c:pt idx="399">
                  <c:v>1</c:v>
                </c:pt>
                <c:pt idx="400">
                  <c:v>1</c:v>
                </c:pt>
                <c:pt idx="401">
                  <c:v>1</c:v>
                </c:pt>
                <c:pt idx="402">
                  <c:v>1</c:v>
                </c:pt>
                <c:pt idx="403">
                  <c:v>1</c:v>
                </c:pt>
                <c:pt idx="404">
                  <c:v>1</c:v>
                </c:pt>
                <c:pt idx="405">
                  <c:v>1</c:v>
                </c:pt>
                <c:pt idx="406">
                  <c:v>1</c:v>
                </c:pt>
                <c:pt idx="407">
                  <c:v>1</c:v>
                </c:pt>
                <c:pt idx="408">
                  <c:v>1</c:v>
                </c:pt>
                <c:pt idx="409">
                  <c:v>1</c:v>
                </c:pt>
                <c:pt idx="410">
                  <c:v>1</c:v>
                </c:pt>
                <c:pt idx="411">
                  <c:v>1</c:v>
                </c:pt>
                <c:pt idx="412">
                  <c:v>1</c:v>
                </c:pt>
                <c:pt idx="413">
                  <c:v>1</c:v>
                </c:pt>
                <c:pt idx="414">
                  <c:v>1</c:v>
                </c:pt>
                <c:pt idx="415">
                  <c:v>1</c:v>
                </c:pt>
                <c:pt idx="416">
                  <c:v>1</c:v>
                </c:pt>
                <c:pt idx="417">
                  <c:v>1</c:v>
                </c:pt>
                <c:pt idx="418">
                  <c:v>1</c:v>
                </c:pt>
                <c:pt idx="419">
                  <c:v>1</c:v>
                </c:pt>
                <c:pt idx="420">
                  <c:v>1</c:v>
                </c:pt>
                <c:pt idx="421">
                  <c:v>1</c:v>
                </c:pt>
                <c:pt idx="422">
                  <c:v>1</c:v>
                </c:pt>
                <c:pt idx="423">
                  <c:v>1</c:v>
                </c:pt>
                <c:pt idx="424">
                  <c:v>1</c:v>
                </c:pt>
                <c:pt idx="425">
                  <c:v>1</c:v>
                </c:pt>
                <c:pt idx="426">
                  <c:v>1</c:v>
                </c:pt>
                <c:pt idx="427">
                  <c:v>1</c:v>
                </c:pt>
                <c:pt idx="428">
                  <c:v>1</c:v>
                </c:pt>
                <c:pt idx="429">
                  <c:v>1</c:v>
                </c:pt>
                <c:pt idx="430">
                  <c:v>1</c:v>
                </c:pt>
                <c:pt idx="431">
                  <c:v>1</c:v>
                </c:pt>
                <c:pt idx="432">
                  <c:v>1</c:v>
                </c:pt>
                <c:pt idx="433">
                  <c:v>1</c:v>
                </c:pt>
                <c:pt idx="434">
                  <c:v>1</c:v>
                </c:pt>
                <c:pt idx="435">
                  <c:v>1</c:v>
                </c:pt>
                <c:pt idx="436">
                  <c:v>1</c:v>
                </c:pt>
                <c:pt idx="437">
                  <c:v>1</c:v>
                </c:pt>
                <c:pt idx="438">
                  <c:v>1</c:v>
                </c:pt>
                <c:pt idx="439">
                  <c:v>1</c:v>
                </c:pt>
                <c:pt idx="440">
                  <c:v>1</c:v>
                </c:pt>
                <c:pt idx="441">
                  <c:v>1</c:v>
                </c:pt>
                <c:pt idx="442">
                  <c:v>1</c:v>
                </c:pt>
                <c:pt idx="443">
                  <c:v>1</c:v>
                </c:pt>
                <c:pt idx="444">
                  <c:v>1</c:v>
                </c:pt>
                <c:pt idx="445">
                  <c:v>1</c:v>
                </c:pt>
                <c:pt idx="446">
                  <c:v>1</c:v>
                </c:pt>
                <c:pt idx="447">
                  <c:v>1</c:v>
                </c:pt>
                <c:pt idx="448">
                  <c:v>1</c:v>
                </c:pt>
                <c:pt idx="449">
                  <c:v>1</c:v>
                </c:pt>
                <c:pt idx="450">
                  <c:v>1</c:v>
                </c:pt>
                <c:pt idx="451">
                  <c:v>1</c:v>
                </c:pt>
                <c:pt idx="452">
                  <c:v>1</c:v>
                </c:pt>
                <c:pt idx="453">
                  <c:v>1</c:v>
                </c:pt>
                <c:pt idx="454">
                  <c:v>1</c:v>
                </c:pt>
                <c:pt idx="455">
                  <c:v>1</c:v>
                </c:pt>
                <c:pt idx="456">
                  <c:v>1</c:v>
                </c:pt>
                <c:pt idx="457">
                  <c:v>1</c:v>
                </c:pt>
                <c:pt idx="458">
                  <c:v>1</c:v>
                </c:pt>
                <c:pt idx="459">
                  <c:v>1</c:v>
                </c:pt>
                <c:pt idx="460">
                  <c:v>1</c:v>
                </c:pt>
                <c:pt idx="461">
                  <c:v>1</c:v>
                </c:pt>
                <c:pt idx="462">
                  <c:v>1</c:v>
                </c:pt>
                <c:pt idx="463">
                  <c:v>1</c:v>
                </c:pt>
                <c:pt idx="464">
                  <c:v>1</c:v>
                </c:pt>
                <c:pt idx="465">
                  <c:v>1</c:v>
                </c:pt>
                <c:pt idx="466">
                  <c:v>1</c:v>
                </c:pt>
                <c:pt idx="467">
                  <c:v>1</c:v>
                </c:pt>
                <c:pt idx="468">
                  <c:v>1</c:v>
                </c:pt>
                <c:pt idx="469">
                  <c:v>1</c:v>
                </c:pt>
                <c:pt idx="470">
                  <c:v>1</c:v>
                </c:pt>
                <c:pt idx="471">
                  <c:v>1</c:v>
                </c:pt>
                <c:pt idx="472">
                  <c:v>1</c:v>
                </c:pt>
                <c:pt idx="473">
                  <c:v>1</c:v>
                </c:pt>
                <c:pt idx="474">
                  <c:v>1</c:v>
                </c:pt>
                <c:pt idx="475">
                  <c:v>1</c:v>
                </c:pt>
                <c:pt idx="476">
                  <c:v>1</c:v>
                </c:pt>
                <c:pt idx="477">
                  <c:v>1</c:v>
                </c:pt>
                <c:pt idx="478">
                  <c:v>1</c:v>
                </c:pt>
                <c:pt idx="479">
                  <c:v>1</c:v>
                </c:pt>
                <c:pt idx="480">
                  <c:v>1</c:v>
                </c:pt>
                <c:pt idx="481">
                  <c:v>1</c:v>
                </c:pt>
                <c:pt idx="482">
                  <c:v>1</c:v>
                </c:pt>
                <c:pt idx="483">
                  <c:v>1</c:v>
                </c:pt>
                <c:pt idx="484">
                  <c:v>1</c:v>
                </c:pt>
                <c:pt idx="485">
                  <c:v>1</c:v>
                </c:pt>
                <c:pt idx="486">
                  <c:v>1</c:v>
                </c:pt>
                <c:pt idx="487">
                  <c:v>1</c:v>
                </c:pt>
                <c:pt idx="488">
                  <c:v>1</c:v>
                </c:pt>
                <c:pt idx="489">
                  <c:v>1</c:v>
                </c:pt>
                <c:pt idx="490">
                  <c:v>1</c:v>
                </c:pt>
                <c:pt idx="491">
                  <c:v>1</c:v>
                </c:pt>
                <c:pt idx="492">
                  <c:v>1</c:v>
                </c:pt>
                <c:pt idx="493">
                  <c:v>1</c:v>
                </c:pt>
                <c:pt idx="494">
                  <c:v>1</c:v>
                </c:pt>
                <c:pt idx="495">
                  <c:v>1</c:v>
                </c:pt>
                <c:pt idx="496">
                  <c:v>1</c:v>
                </c:pt>
                <c:pt idx="497">
                  <c:v>1</c:v>
                </c:pt>
                <c:pt idx="498">
                  <c:v>1</c:v>
                </c:pt>
                <c:pt idx="499">
                  <c:v>1</c:v>
                </c:pt>
                <c:pt idx="500">
                  <c:v>1</c:v>
                </c:pt>
                <c:pt idx="501">
                  <c:v>1</c:v>
                </c:pt>
                <c:pt idx="502">
                  <c:v>1</c:v>
                </c:pt>
                <c:pt idx="503">
                  <c:v>1</c:v>
                </c:pt>
                <c:pt idx="504">
                  <c:v>1</c:v>
                </c:pt>
                <c:pt idx="505">
                  <c:v>1</c:v>
                </c:pt>
                <c:pt idx="506">
                  <c:v>1</c:v>
                </c:pt>
                <c:pt idx="507">
                  <c:v>1</c:v>
                </c:pt>
                <c:pt idx="508">
                  <c:v>1</c:v>
                </c:pt>
                <c:pt idx="509">
                  <c:v>1</c:v>
                </c:pt>
                <c:pt idx="510">
                  <c:v>1</c:v>
                </c:pt>
                <c:pt idx="511">
                  <c:v>1</c:v>
                </c:pt>
                <c:pt idx="512">
                  <c:v>1</c:v>
                </c:pt>
                <c:pt idx="513">
                  <c:v>1</c:v>
                </c:pt>
                <c:pt idx="514">
                  <c:v>1</c:v>
                </c:pt>
                <c:pt idx="515">
                  <c:v>1</c:v>
                </c:pt>
                <c:pt idx="516">
                  <c:v>1</c:v>
                </c:pt>
                <c:pt idx="517">
                  <c:v>1</c:v>
                </c:pt>
                <c:pt idx="518">
                  <c:v>1</c:v>
                </c:pt>
                <c:pt idx="519">
                  <c:v>1</c:v>
                </c:pt>
                <c:pt idx="520">
                  <c:v>1</c:v>
                </c:pt>
                <c:pt idx="521">
                  <c:v>1</c:v>
                </c:pt>
                <c:pt idx="522">
                  <c:v>1</c:v>
                </c:pt>
                <c:pt idx="523">
                  <c:v>1</c:v>
                </c:pt>
                <c:pt idx="524">
                  <c:v>1</c:v>
                </c:pt>
                <c:pt idx="525">
                  <c:v>1</c:v>
                </c:pt>
                <c:pt idx="526">
                  <c:v>1</c:v>
                </c:pt>
                <c:pt idx="527">
                  <c:v>1</c:v>
                </c:pt>
                <c:pt idx="528">
                  <c:v>1</c:v>
                </c:pt>
                <c:pt idx="529">
                  <c:v>1</c:v>
                </c:pt>
                <c:pt idx="530">
                  <c:v>1</c:v>
                </c:pt>
                <c:pt idx="531">
                  <c:v>1</c:v>
                </c:pt>
                <c:pt idx="532">
                  <c:v>1</c:v>
                </c:pt>
                <c:pt idx="533">
                  <c:v>1</c:v>
                </c:pt>
                <c:pt idx="534">
                  <c:v>1</c:v>
                </c:pt>
                <c:pt idx="535">
                  <c:v>1</c:v>
                </c:pt>
                <c:pt idx="536">
                  <c:v>1</c:v>
                </c:pt>
                <c:pt idx="537">
                  <c:v>1</c:v>
                </c:pt>
                <c:pt idx="538">
                  <c:v>1</c:v>
                </c:pt>
                <c:pt idx="539">
                  <c:v>1</c:v>
                </c:pt>
                <c:pt idx="540">
                  <c:v>1</c:v>
                </c:pt>
                <c:pt idx="541">
                  <c:v>1</c:v>
                </c:pt>
                <c:pt idx="542">
                  <c:v>1</c:v>
                </c:pt>
                <c:pt idx="543">
                  <c:v>1</c:v>
                </c:pt>
                <c:pt idx="544">
                  <c:v>1</c:v>
                </c:pt>
                <c:pt idx="545">
                  <c:v>1</c:v>
                </c:pt>
                <c:pt idx="546">
                  <c:v>1</c:v>
                </c:pt>
                <c:pt idx="547">
                  <c:v>1</c:v>
                </c:pt>
                <c:pt idx="548">
                  <c:v>1</c:v>
                </c:pt>
                <c:pt idx="549">
                  <c:v>1</c:v>
                </c:pt>
                <c:pt idx="550">
                  <c:v>1</c:v>
                </c:pt>
                <c:pt idx="551">
                  <c:v>1</c:v>
                </c:pt>
                <c:pt idx="552">
                  <c:v>1</c:v>
                </c:pt>
                <c:pt idx="553">
                  <c:v>1</c:v>
                </c:pt>
                <c:pt idx="554">
                  <c:v>1</c:v>
                </c:pt>
                <c:pt idx="555">
                  <c:v>1</c:v>
                </c:pt>
                <c:pt idx="556">
                  <c:v>1</c:v>
                </c:pt>
                <c:pt idx="557">
                  <c:v>1</c:v>
                </c:pt>
                <c:pt idx="558">
                  <c:v>1</c:v>
                </c:pt>
                <c:pt idx="559">
                  <c:v>1</c:v>
                </c:pt>
                <c:pt idx="560">
                  <c:v>1</c:v>
                </c:pt>
                <c:pt idx="561">
                  <c:v>1</c:v>
                </c:pt>
                <c:pt idx="562">
                  <c:v>1</c:v>
                </c:pt>
                <c:pt idx="563">
                  <c:v>1</c:v>
                </c:pt>
                <c:pt idx="564">
                  <c:v>1</c:v>
                </c:pt>
                <c:pt idx="565">
                  <c:v>1</c:v>
                </c:pt>
                <c:pt idx="566">
                  <c:v>1</c:v>
                </c:pt>
                <c:pt idx="567">
                  <c:v>1</c:v>
                </c:pt>
                <c:pt idx="568">
                  <c:v>1</c:v>
                </c:pt>
                <c:pt idx="569">
                  <c:v>1</c:v>
                </c:pt>
                <c:pt idx="570">
                  <c:v>1</c:v>
                </c:pt>
                <c:pt idx="571">
                  <c:v>1</c:v>
                </c:pt>
                <c:pt idx="572">
                  <c:v>1</c:v>
                </c:pt>
                <c:pt idx="573">
                  <c:v>1</c:v>
                </c:pt>
                <c:pt idx="574">
                  <c:v>1</c:v>
                </c:pt>
                <c:pt idx="575">
                  <c:v>1</c:v>
                </c:pt>
                <c:pt idx="576">
                  <c:v>1</c:v>
                </c:pt>
                <c:pt idx="577">
                  <c:v>1</c:v>
                </c:pt>
                <c:pt idx="578">
                  <c:v>1</c:v>
                </c:pt>
                <c:pt idx="579">
                  <c:v>1</c:v>
                </c:pt>
                <c:pt idx="580">
                  <c:v>1</c:v>
                </c:pt>
                <c:pt idx="581">
                  <c:v>1</c:v>
                </c:pt>
                <c:pt idx="582">
                  <c:v>1</c:v>
                </c:pt>
                <c:pt idx="583">
                  <c:v>1</c:v>
                </c:pt>
                <c:pt idx="584">
                  <c:v>1</c:v>
                </c:pt>
                <c:pt idx="585">
                  <c:v>1</c:v>
                </c:pt>
                <c:pt idx="586">
                  <c:v>1</c:v>
                </c:pt>
                <c:pt idx="587">
                  <c:v>1</c:v>
                </c:pt>
                <c:pt idx="588">
                  <c:v>1</c:v>
                </c:pt>
                <c:pt idx="589">
                  <c:v>1</c:v>
                </c:pt>
                <c:pt idx="590">
                  <c:v>1</c:v>
                </c:pt>
                <c:pt idx="591">
                  <c:v>1</c:v>
                </c:pt>
                <c:pt idx="592">
                  <c:v>1</c:v>
                </c:pt>
                <c:pt idx="593">
                  <c:v>1</c:v>
                </c:pt>
                <c:pt idx="594">
                  <c:v>1</c:v>
                </c:pt>
                <c:pt idx="595">
                  <c:v>1</c:v>
                </c:pt>
                <c:pt idx="596">
                  <c:v>1</c:v>
                </c:pt>
                <c:pt idx="597">
                  <c:v>1</c:v>
                </c:pt>
                <c:pt idx="598">
                  <c:v>1</c:v>
                </c:pt>
                <c:pt idx="599">
                  <c:v>1</c:v>
                </c:pt>
                <c:pt idx="600">
                  <c:v>1</c:v>
                </c:pt>
                <c:pt idx="601">
                  <c:v>1</c:v>
                </c:pt>
                <c:pt idx="602">
                  <c:v>1</c:v>
                </c:pt>
                <c:pt idx="603">
                  <c:v>1</c:v>
                </c:pt>
                <c:pt idx="604">
                  <c:v>1</c:v>
                </c:pt>
                <c:pt idx="605">
                  <c:v>1</c:v>
                </c:pt>
                <c:pt idx="606">
                  <c:v>1</c:v>
                </c:pt>
                <c:pt idx="607">
                  <c:v>1</c:v>
                </c:pt>
                <c:pt idx="608">
                  <c:v>1</c:v>
                </c:pt>
                <c:pt idx="609">
                  <c:v>1</c:v>
                </c:pt>
                <c:pt idx="610">
                  <c:v>1</c:v>
                </c:pt>
                <c:pt idx="611">
                  <c:v>1</c:v>
                </c:pt>
                <c:pt idx="612">
                  <c:v>1</c:v>
                </c:pt>
                <c:pt idx="613">
                  <c:v>1</c:v>
                </c:pt>
                <c:pt idx="614">
                  <c:v>1</c:v>
                </c:pt>
                <c:pt idx="615">
                  <c:v>1</c:v>
                </c:pt>
                <c:pt idx="616">
                  <c:v>1</c:v>
                </c:pt>
                <c:pt idx="617">
                  <c:v>1</c:v>
                </c:pt>
                <c:pt idx="618">
                  <c:v>1</c:v>
                </c:pt>
                <c:pt idx="619">
                  <c:v>1</c:v>
                </c:pt>
                <c:pt idx="620">
                  <c:v>1</c:v>
                </c:pt>
                <c:pt idx="621">
                  <c:v>1</c:v>
                </c:pt>
                <c:pt idx="622">
                  <c:v>1</c:v>
                </c:pt>
                <c:pt idx="623">
                  <c:v>1</c:v>
                </c:pt>
                <c:pt idx="624">
                  <c:v>1</c:v>
                </c:pt>
                <c:pt idx="625">
                  <c:v>1</c:v>
                </c:pt>
                <c:pt idx="626">
                  <c:v>1</c:v>
                </c:pt>
                <c:pt idx="627">
                  <c:v>1</c:v>
                </c:pt>
                <c:pt idx="628">
                  <c:v>1</c:v>
                </c:pt>
                <c:pt idx="629">
                  <c:v>1</c:v>
                </c:pt>
                <c:pt idx="630">
                  <c:v>1</c:v>
                </c:pt>
                <c:pt idx="631">
                  <c:v>1</c:v>
                </c:pt>
                <c:pt idx="632">
                  <c:v>1</c:v>
                </c:pt>
                <c:pt idx="633">
                  <c:v>1</c:v>
                </c:pt>
                <c:pt idx="634">
                  <c:v>1</c:v>
                </c:pt>
                <c:pt idx="635">
                  <c:v>1</c:v>
                </c:pt>
                <c:pt idx="636">
                  <c:v>1</c:v>
                </c:pt>
                <c:pt idx="637">
                  <c:v>1</c:v>
                </c:pt>
                <c:pt idx="638">
                  <c:v>1</c:v>
                </c:pt>
                <c:pt idx="639">
                  <c:v>1</c:v>
                </c:pt>
                <c:pt idx="640">
                  <c:v>1</c:v>
                </c:pt>
                <c:pt idx="641">
                  <c:v>1</c:v>
                </c:pt>
                <c:pt idx="642">
                  <c:v>1</c:v>
                </c:pt>
                <c:pt idx="643">
                  <c:v>1</c:v>
                </c:pt>
                <c:pt idx="644">
                  <c:v>1</c:v>
                </c:pt>
                <c:pt idx="645">
                  <c:v>1</c:v>
                </c:pt>
                <c:pt idx="646">
                  <c:v>1</c:v>
                </c:pt>
                <c:pt idx="647">
                  <c:v>1</c:v>
                </c:pt>
                <c:pt idx="648">
                  <c:v>1</c:v>
                </c:pt>
                <c:pt idx="649">
                  <c:v>1</c:v>
                </c:pt>
                <c:pt idx="650">
                  <c:v>1</c:v>
                </c:pt>
                <c:pt idx="651">
                  <c:v>1</c:v>
                </c:pt>
                <c:pt idx="652">
                  <c:v>1</c:v>
                </c:pt>
                <c:pt idx="653">
                  <c:v>1</c:v>
                </c:pt>
                <c:pt idx="654">
                  <c:v>1</c:v>
                </c:pt>
                <c:pt idx="655">
                  <c:v>1</c:v>
                </c:pt>
                <c:pt idx="656">
                  <c:v>1</c:v>
                </c:pt>
                <c:pt idx="657">
                  <c:v>1</c:v>
                </c:pt>
                <c:pt idx="658">
                  <c:v>1</c:v>
                </c:pt>
                <c:pt idx="659">
                  <c:v>1</c:v>
                </c:pt>
                <c:pt idx="660">
                  <c:v>1</c:v>
                </c:pt>
                <c:pt idx="661">
                  <c:v>1</c:v>
                </c:pt>
                <c:pt idx="662">
                  <c:v>1</c:v>
                </c:pt>
                <c:pt idx="663">
                  <c:v>1</c:v>
                </c:pt>
                <c:pt idx="664">
                  <c:v>1</c:v>
                </c:pt>
                <c:pt idx="665">
                  <c:v>1</c:v>
                </c:pt>
                <c:pt idx="666">
                  <c:v>1</c:v>
                </c:pt>
                <c:pt idx="667">
                  <c:v>1</c:v>
                </c:pt>
                <c:pt idx="668">
                  <c:v>1</c:v>
                </c:pt>
                <c:pt idx="669">
                  <c:v>1</c:v>
                </c:pt>
                <c:pt idx="670">
                  <c:v>1</c:v>
                </c:pt>
                <c:pt idx="671">
                  <c:v>1</c:v>
                </c:pt>
                <c:pt idx="672">
                  <c:v>1</c:v>
                </c:pt>
                <c:pt idx="673">
                  <c:v>1</c:v>
                </c:pt>
                <c:pt idx="674">
                  <c:v>1</c:v>
                </c:pt>
                <c:pt idx="675">
                  <c:v>1</c:v>
                </c:pt>
                <c:pt idx="676">
                  <c:v>1</c:v>
                </c:pt>
                <c:pt idx="677">
                  <c:v>1</c:v>
                </c:pt>
                <c:pt idx="678">
                  <c:v>1</c:v>
                </c:pt>
                <c:pt idx="679">
                  <c:v>1</c:v>
                </c:pt>
                <c:pt idx="680">
                  <c:v>1</c:v>
                </c:pt>
                <c:pt idx="681">
                  <c:v>1</c:v>
                </c:pt>
                <c:pt idx="682">
                  <c:v>1</c:v>
                </c:pt>
                <c:pt idx="683">
                  <c:v>1</c:v>
                </c:pt>
                <c:pt idx="684">
                  <c:v>1</c:v>
                </c:pt>
                <c:pt idx="685">
                  <c:v>1</c:v>
                </c:pt>
                <c:pt idx="686">
                  <c:v>1</c:v>
                </c:pt>
                <c:pt idx="687">
                  <c:v>1</c:v>
                </c:pt>
                <c:pt idx="688">
                  <c:v>1</c:v>
                </c:pt>
                <c:pt idx="689">
                  <c:v>1</c:v>
                </c:pt>
                <c:pt idx="690">
                  <c:v>1</c:v>
                </c:pt>
                <c:pt idx="691">
                  <c:v>1</c:v>
                </c:pt>
                <c:pt idx="692">
                  <c:v>1</c:v>
                </c:pt>
                <c:pt idx="693">
                  <c:v>1</c:v>
                </c:pt>
                <c:pt idx="694">
                  <c:v>1</c:v>
                </c:pt>
                <c:pt idx="695">
                  <c:v>1</c:v>
                </c:pt>
                <c:pt idx="696">
                  <c:v>1</c:v>
                </c:pt>
                <c:pt idx="697">
                  <c:v>1</c:v>
                </c:pt>
                <c:pt idx="698">
                  <c:v>1</c:v>
                </c:pt>
                <c:pt idx="699">
                  <c:v>1</c:v>
                </c:pt>
                <c:pt idx="700">
                  <c:v>1</c:v>
                </c:pt>
                <c:pt idx="701">
                  <c:v>1</c:v>
                </c:pt>
                <c:pt idx="702">
                  <c:v>1</c:v>
                </c:pt>
                <c:pt idx="703">
                  <c:v>1</c:v>
                </c:pt>
                <c:pt idx="704">
                  <c:v>1</c:v>
                </c:pt>
                <c:pt idx="705">
                  <c:v>1</c:v>
                </c:pt>
                <c:pt idx="706">
                  <c:v>1</c:v>
                </c:pt>
                <c:pt idx="707">
                  <c:v>1</c:v>
                </c:pt>
                <c:pt idx="708">
                  <c:v>1</c:v>
                </c:pt>
                <c:pt idx="709">
                  <c:v>1</c:v>
                </c:pt>
                <c:pt idx="710">
                  <c:v>1</c:v>
                </c:pt>
                <c:pt idx="711">
                  <c:v>1</c:v>
                </c:pt>
                <c:pt idx="712">
                  <c:v>1</c:v>
                </c:pt>
                <c:pt idx="713">
                  <c:v>1</c:v>
                </c:pt>
                <c:pt idx="714">
                  <c:v>1</c:v>
                </c:pt>
                <c:pt idx="715">
                  <c:v>1</c:v>
                </c:pt>
                <c:pt idx="716">
                  <c:v>1</c:v>
                </c:pt>
                <c:pt idx="717">
                  <c:v>1</c:v>
                </c:pt>
                <c:pt idx="718">
                  <c:v>1</c:v>
                </c:pt>
                <c:pt idx="719">
                  <c:v>1</c:v>
                </c:pt>
                <c:pt idx="720">
                  <c:v>1</c:v>
                </c:pt>
                <c:pt idx="721">
                  <c:v>1</c:v>
                </c:pt>
                <c:pt idx="722">
                  <c:v>1</c:v>
                </c:pt>
                <c:pt idx="723">
                  <c:v>1</c:v>
                </c:pt>
                <c:pt idx="724">
                  <c:v>1</c:v>
                </c:pt>
                <c:pt idx="725">
                  <c:v>1</c:v>
                </c:pt>
                <c:pt idx="726">
                  <c:v>1</c:v>
                </c:pt>
                <c:pt idx="727">
                  <c:v>1</c:v>
                </c:pt>
                <c:pt idx="728">
                  <c:v>1</c:v>
                </c:pt>
                <c:pt idx="729">
                  <c:v>1</c:v>
                </c:pt>
                <c:pt idx="730">
                  <c:v>1</c:v>
                </c:pt>
                <c:pt idx="731">
                  <c:v>1</c:v>
                </c:pt>
                <c:pt idx="732">
                  <c:v>1</c:v>
                </c:pt>
                <c:pt idx="733">
                  <c:v>1</c:v>
                </c:pt>
                <c:pt idx="734">
                  <c:v>1</c:v>
                </c:pt>
                <c:pt idx="735">
                  <c:v>1</c:v>
                </c:pt>
                <c:pt idx="736">
                  <c:v>1</c:v>
                </c:pt>
                <c:pt idx="737">
                  <c:v>1</c:v>
                </c:pt>
                <c:pt idx="738">
                  <c:v>1</c:v>
                </c:pt>
                <c:pt idx="739">
                  <c:v>1</c:v>
                </c:pt>
                <c:pt idx="740">
                  <c:v>1</c:v>
                </c:pt>
                <c:pt idx="741">
                  <c:v>1</c:v>
                </c:pt>
                <c:pt idx="742">
                  <c:v>1</c:v>
                </c:pt>
                <c:pt idx="743">
                  <c:v>1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0</c:v>
                </c:pt>
                <c:pt idx="4019">
                  <c:v>0</c:v>
                </c:pt>
                <c:pt idx="4020">
                  <c:v>0</c:v>
                </c:pt>
                <c:pt idx="4021">
                  <c:v>0</c:v>
                </c:pt>
                <c:pt idx="4022">
                  <c:v>0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0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0</c:v>
                </c:pt>
                <c:pt idx="4071">
                  <c:v>0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04">
                  <c:v>0</c:v>
                </c:pt>
                <c:pt idx="4105">
                  <c:v>0</c:v>
                </c:pt>
                <c:pt idx="4106">
                  <c:v>0</c:v>
                </c:pt>
                <c:pt idx="4107">
                  <c:v>0</c:v>
                </c:pt>
                <c:pt idx="4108">
                  <c:v>0</c:v>
                </c:pt>
                <c:pt idx="4109">
                  <c:v>0</c:v>
                </c:pt>
                <c:pt idx="4110">
                  <c:v>0</c:v>
                </c:pt>
                <c:pt idx="4111">
                  <c:v>0</c:v>
                </c:pt>
                <c:pt idx="4112">
                  <c:v>0</c:v>
                </c:pt>
                <c:pt idx="4113">
                  <c:v>0</c:v>
                </c:pt>
                <c:pt idx="4114">
                  <c:v>0</c:v>
                </c:pt>
                <c:pt idx="4115">
                  <c:v>0</c:v>
                </c:pt>
                <c:pt idx="4116">
                  <c:v>0</c:v>
                </c:pt>
                <c:pt idx="4117">
                  <c:v>0</c:v>
                </c:pt>
                <c:pt idx="4118">
                  <c:v>0</c:v>
                </c:pt>
                <c:pt idx="4119">
                  <c:v>0</c:v>
                </c:pt>
                <c:pt idx="4120">
                  <c:v>0</c:v>
                </c:pt>
                <c:pt idx="4121">
                  <c:v>0</c:v>
                </c:pt>
                <c:pt idx="4122">
                  <c:v>0</c:v>
                </c:pt>
                <c:pt idx="4123">
                  <c:v>0</c:v>
                </c:pt>
                <c:pt idx="4124">
                  <c:v>0</c:v>
                </c:pt>
                <c:pt idx="4125">
                  <c:v>0</c:v>
                </c:pt>
                <c:pt idx="4126">
                  <c:v>0</c:v>
                </c:pt>
                <c:pt idx="4127">
                  <c:v>0</c:v>
                </c:pt>
                <c:pt idx="4128">
                  <c:v>0</c:v>
                </c:pt>
                <c:pt idx="4129">
                  <c:v>0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0</c:v>
                </c:pt>
                <c:pt idx="4136">
                  <c:v>0</c:v>
                </c:pt>
                <c:pt idx="4137">
                  <c:v>0</c:v>
                </c:pt>
                <c:pt idx="4138">
                  <c:v>0</c:v>
                </c:pt>
                <c:pt idx="4139">
                  <c:v>0</c:v>
                </c:pt>
                <c:pt idx="4140">
                  <c:v>0</c:v>
                </c:pt>
                <c:pt idx="4141">
                  <c:v>0</c:v>
                </c:pt>
                <c:pt idx="4142">
                  <c:v>0</c:v>
                </c:pt>
                <c:pt idx="4143">
                  <c:v>0</c:v>
                </c:pt>
                <c:pt idx="4144">
                  <c:v>0</c:v>
                </c:pt>
                <c:pt idx="4145">
                  <c:v>0</c:v>
                </c:pt>
                <c:pt idx="4146">
                  <c:v>0</c:v>
                </c:pt>
                <c:pt idx="4147">
                  <c:v>0</c:v>
                </c:pt>
                <c:pt idx="4148">
                  <c:v>0</c:v>
                </c:pt>
                <c:pt idx="4149">
                  <c:v>0</c:v>
                </c:pt>
                <c:pt idx="4150">
                  <c:v>0</c:v>
                </c:pt>
                <c:pt idx="4151">
                  <c:v>0</c:v>
                </c:pt>
                <c:pt idx="4152">
                  <c:v>0</c:v>
                </c:pt>
                <c:pt idx="4153">
                  <c:v>0</c:v>
                </c:pt>
                <c:pt idx="4154">
                  <c:v>0</c:v>
                </c:pt>
                <c:pt idx="4155">
                  <c:v>0</c:v>
                </c:pt>
                <c:pt idx="4156">
                  <c:v>0</c:v>
                </c:pt>
                <c:pt idx="4157">
                  <c:v>0</c:v>
                </c:pt>
                <c:pt idx="4158">
                  <c:v>0</c:v>
                </c:pt>
                <c:pt idx="4159">
                  <c:v>0</c:v>
                </c:pt>
                <c:pt idx="4160">
                  <c:v>0</c:v>
                </c:pt>
                <c:pt idx="4161">
                  <c:v>0</c:v>
                </c:pt>
                <c:pt idx="4162">
                  <c:v>0</c:v>
                </c:pt>
                <c:pt idx="4163">
                  <c:v>0</c:v>
                </c:pt>
                <c:pt idx="4164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0</c:v>
                </c:pt>
                <c:pt idx="4168">
                  <c:v>0</c:v>
                </c:pt>
                <c:pt idx="4169">
                  <c:v>0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</c:v>
                </c:pt>
                <c:pt idx="4185">
                  <c:v>0</c:v>
                </c:pt>
                <c:pt idx="4186">
                  <c:v>0</c:v>
                </c:pt>
                <c:pt idx="4187">
                  <c:v>0</c:v>
                </c:pt>
                <c:pt idx="4188">
                  <c:v>0</c:v>
                </c:pt>
                <c:pt idx="4189">
                  <c:v>0</c:v>
                </c:pt>
                <c:pt idx="4190">
                  <c:v>0</c:v>
                </c:pt>
                <c:pt idx="4191">
                  <c:v>0</c:v>
                </c:pt>
                <c:pt idx="4192">
                  <c:v>0</c:v>
                </c:pt>
                <c:pt idx="4193">
                  <c:v>0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0</c:v>
                </c:pt>
                <c:pt idx="4210">
                  <c:v>0</c:v>
                </c:pt>
                <c:pt idx="4211">
                  <c:v>0</c:v>
                </c:pt>
                <c:pt idx="4212">
                  <c:v>0</c:v>
                </c:pt>
                <c:pt idx="4213">
                  <c:v>0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0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54">
                  <c:v>0</c:v>
                </c:pt>
                <c:pt idx="4255">
                  <c:v>0</c:v>
                </c:pt>
                <c:pt idx="4256">
                  <c:v>0</c:v>
                </c:pt>
                <c:pt idx="4257">
                  <c:v>0</c:v>
                </c:pt>
                <c:pt idx="4258">
                  <c:v>0</c:v>
                </c:pt>
                <c:pt idx="4259">
                  <c:v>0</c:v>
                </c:pt>
                <c:pt idx="4260">
                  <c:v>0</c:v>
                </c:pt>
                <c:pt idx="4261">
                  <c:v>0</c:v>
                </c:pt>
                <c:pt idx="4262">
                  <c:v>0</c:v>
                </c:pt>
                <c:pt idx="4263">
                  <c:v>0</c:v>
                </c:pt>
                <c:pt idx="4264">
                  <c:v>0</c:v>
                </c:pt>
                <c:pt idx="4265">
                  <c:v>0</c:v>
                </c:pt>
                <c:pt idx="4266">
                  <c:v>0</c:v>
                </c:pt>
                <c:pt idx="4267">
                  <c:v>0</c:v>
                </c:pt>
                <c:pt idx="4268">
                  <c:v>0</c:v>
                </c:pt>
                <c:pt idx="4269">
                  <c:v>0</c:v>
                </c:pt>
                <c:pt idx="4270">
                  <c:v>0</c:v>
                </c:pt>
                <c:pt idx="4271">
                  <c:v>0</c:v>
                </c:pt>
                <c:pt idx="4272">
                  <c:v>0</c:v>
                </c:pt>
                <c:pt idx="4273">
                  <c:v>0</c:v>
                </c:pt>
                <c:pt idx="4274">
                  <c:v>0</c:v>
                </c:pt>
                <c:pt idx="4275">
                  <c:v>0</c:v>
                </c:pt>
                <c:pt idx="4276">
                  <c:v>0</c:v>
                </c:pt>
                <c:pt idx="4277">
                  <c:v>0</c:v>
                </c:pt>
                <c:pt idx="4278">
                  <c:v>0</c:v>
                </c:pt>
                <c:pt idx="4279">
                  <c:v>0</c:v>
                </c:pt>
                <c:pt idx="4280">
                  <c:v>0</c:v>
                </c:pt>
                <c:pt idx="4281">
                  <c:v>0</c:v>
                </c:pt>
                <c:pt idx="4282">
                  <c:v>0</c:v>
                </c:pt>
                <c:pt idx="4283">
                  <c:v>0</c:v>
                </c:pt>
                <c:pt idx="4284">
                  <c:v>0</c:v>
                </c:pt>
                <c:pt idx="4285">
                  <c:v>0</c:v>
                </c:pt>
                <c:pt idx="4286">
                  <c:v>0</c:v>
                </c:pt>
                <c:pt idx="4287">
                  <c:v>0</c:v>
                </c:pt>
                <c:pt idx="4288">
                  <c:v>0</c:v>
                </c:pt>
                <c:pt idx="4289">
                  <c:v>0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0</c:v>
                </c:pt>
                <c:pt idx="4307">
                  <c:v>1</c:v>
                </c:pt>
                <c:pt idx="4308">
                  <c:v>1</c:v>
                </c:pt>
                <c:pt idx="4309">
                  <c:v>1</c:v>
                </c:pt>
                <c:pt idx="4310">
                  <c:v>1</c:v>
                </c:pt>
                <c:pt idx="4311">
                  <c:v>1</c:v>
                </c:pt>
                <c:pt idx="4312">
                  <c:v>1</c:v>
                </c:pt>
                <c:pt idx="4313">
                  <c:v>1</c:v>
                </c:pt>
                <c:pt idx="4314">
                  <c:v>1</c:v>
                </c:pt>
                <c:pt idx="4315">
                  <c:v>1</c:v>
                </c:pt>
                <c:pt idx="4316">
                  <c:v>1</c:v>
                </c:pt>
                <c:pt idx="4317">
                  <c:v>1</c:v>
                </c:pt>
                <c:pt idx="4318">
                  <c:v>1</c:v>
                </c:pt>
                <c:pt idx="4319">
                  <c:v>1</c:v>
                </c:pt>
                <c:pt idx="4320">
                  <c:v>1</c:v>
                </c:pt>
                <c:pt idx="4321">
                  <c:v>1</c:v>
                </c:pt>
                <c:pt idx="4322">
                  <c:v>1</c:v>
                </c:pt>
                <c:pt idx="4323">
                  <c:v>1</c:v>
                </c:pt>
                <c:pt idx="4324">
                  <c:v>1</c:v>
                </c:pt>
                <c:pt idx="4325">
                  <c:v>1</c:v>
                </c:pt>
                <c:pt idx="4326">
                  <c:v>1</c:v>
                </c:pt>
                <c:pt idx="4327">
                  <c:v>1</c:v>
                </c:pt>
                <c:pt idx="4328">
                  <c:v>1</c:v>
                </c:pt>
                <c:pt idx="4329">
                  <c:v>1</c:v>
                </c:pt>
                <c:pt idx="4330">
                  <c:v>1</c:v>
                </c:pt>
                <c:pt idx="4331">
                  <c:v>1</c:v>
                </c:pt>
                <c:pt idx="4332">
                  <c:v>1</c:v>
                </c:pt>
                <c:pt idx="4333">
                  <c:v>1</c:v>
                </c:pt>
                <c:pt idx="4334">
                  <c:v>1</c:v>
                </c:pt>
                <c:pt idx="4335">
                  <c:v>1</c:v>
                </c:pt>
                <c:pt idx="4336">
                  <c:v>1</c:v>
                </c:pt>
                <c:pt idx="4337">
                  <c:v>1</c:v>
                </c:pt>
                <c:pt idx="4338">
                  <c:v>1</c:v>
                </c:pt>
                <c:pt idx="4339">
                  <c:v>1</c:v>
                </c:pt>
                <c:pt idx="4340">
                  <c:v>1</c:v>
                </c:pt>
                <c:pt idx="4341">
                  <c:v>1</c:v>
                </c:pt>
                <c:pt idx="4342">
                  <c:v>1</c:v>
                </c:pt>
                <c:pt idx="4343">
                  <c:v>1</c:v>
                </c:pt>
                <c:pt idx="4344">
                  <c:v>1</c:v>
                </c:pt>
                <c:pt idx="4345">
                  <c:v>1</c:v>
                </c:pt>
                <c:pt idx="4346">
                  <c:v>1</c:v>
                </c:pt>
                <c:pt idx="4347">
                  <c:v>1</c:v>
                </c:pt>
                <c:pt idx="4348">
                  <c:v>1</c:v>
                </c:pt>
                <c:pt idx="4349">
                  <c:v>1</c:v>
                </c:pt>
                <c:pt idx="4350">
                  <c:v>1</c:v>
                </c:pt>
                <c:pt idx="4351">
                  <c:v>1</c:v>
                </c:pt>
                <c:pt idx="4352">
                  <c:v>1</c:v>
                </c:pt>
                <c:pt idx="4353">
                  <c:v>1</c:v>
                </c:pt>
                <c:pt idx="4354">
                  <c:v>1</c:v>
                </c:pt>
                <c:pt idx="4355">
                  <c:v>1</c:v>
                </c:pt>
                <c:pt idx="4356">
                  <c:v>1</c:v>
                </c:pt>
                <c:pt idx="4357">
                  <c:v>1</c:v>
                </c:pt>
                <c:pt idx="4358">
                  <c:v>1</c:v>
                </c:pt>
                <c:pt idx="4359">
                  <c:v>1</c:v>
                </c:pt>
                <c:pt idx="4360">
                  <c:v>1</c:v>
                </c:pt>
                <c:pt idx="4361">
                  <c:v>1</c:v>
                </c:pt>
                <c:pt idx="4362">
                  <c:v>1</c:v>
                </c:pt>
                <c:pt idx="4363">
                  <c:v>1</c:v>
                </c:pt>
                <c:pt idx="4364">
                  <c:v>1</c:v>
                </c:pt>
                <c:pt idx="4365">
                  <c:v>1</c:v>
                </c:pt>
                <c:pt idx="4366">
                  <c:v>1</c:v>
                </c:pt>
                <c:pt idx="4367">
                  <c:v>1</c:v>
                </c:pt>
                <c:pt idx="4368">
                  <c:v>1</c:v>
                </c:pt>
                <c:pt idx="4369">
                  <c:v>1</c:v>
                </c:pt>
                <c:pt idx="4370">
                  <c:v>1</c:v>
                </c:pt>
                <c:pt idx="4371">
                  <c:v>1</c:v>
                </c:pt>
                <c:pt idx="4372">
                  <c:v>1</c:v>
                </c:pt>
                <c:pt idx="4373">
                  <c:v>1</c:v>
                </c:pt>
                <c:pt idx="4374">
                  <c:v>1</c:v>
                </c:pt>
                <c:pt idx="4375">
                  <c:v>1</c:v>
                </c:pt>
                <c:pt idx="4376">
                  <c:v>1</c:v>
                </c:pt>
                <c:pt idx="4377">
                  <c:v>1</c:v>
                </c:pt>
                <c:pt idx="4378">
                  <c:v>1</c:v>
                </c:pt>
                <c:pt idx="4379">
                  <c:v>1</c:v>
                </c:pt>
                <c:pt idx="4380">
                  <c:v>1</c:v>
                </c:pt>
                <c:pt idx="4381">
                  <c:v>1</c:v>
                </c:pt>
                <c:pt idx="4382">
                  <c:v>1</c:v>
                </c:pt>
                <c:pt idx="4383">
                  <c:v>1</c:v>
                </c:pt>
                <c:pt idx="4384">
                  <c:v>1</c:v>
                </c:pt>
                <c:pt idx="4385">
                  <c:v>1</c:v>
                </c:pt>
                <c:pt idx="4386">
                  <c:v>1</c:v>
                </c:pt>
                <c:pt idx="4387">
                  <c:v>1</c:v>
                </c:pt>
                <c:pt idx="4388">
                  <c:v>1</c:v>
                </c:pt>
                <c:pt idx="4389">
                  <c:v>1</c:v>
                </c:pt>
                <c:pt idx="4390">
                  <c:v>1</c:v>
                </c:pt>
                <c:pt idx="4391">
                  <c:v>1</c:v>
                </c:pt>
                <c:pt idx="4392">
                  <c:v>1</c:v>
                </c:pt>
                <c:pt idx="4393">
                  <c:v>1</c:v>
                </c:pt>
                <c:pt idx="4394">
                  <c:v>1</c:v>
                </c:pt>
                <c:pt idx="4395">
                  <c:v>1</c:v>
                </c:pt>
                <c:pt idx="4396">
                  <c:v>1</c:v>
                </c:pt>
                <c:pt idx="4397">
                  <c:v>1</c:v>
                </c:pt>
                <c:pt idx="4398">
                  <c:v>1</c:v>
                </c:pt>
                <c:pt idx="4399">
                  <c:v>1</c:v>
                </c:pt>
                <c:pt idx="4400">
                  <c:v>1</c:v>
                </c:pt>
                <c:pt idx="4401">
                  <c:v>1</c:v>
                </c:pt>
                <c:pt idx="4402">
                  <c:v>1</c:v>
                </c:pt>
                <c:pt idx="4403">
                  <c:v>1</c:v>
                </c:pt>
                <c:pt idx="4404">
                  <c:v>1</c:v>
                </c:pt>
                <c:pt idx="4405">
                  <c:v>1</c:v>
                </c:pt>
                <c:pt idx="4406">
                  <c:v>1</c:v>
                </c:pt>
                <c:pt idx="4407">
                  <c:v>1</c:v>
                </c:pt>
                <c:pt idx="4408">
                  <c:v>1</c:v>
                </c:pt>
                <c:pt idx="4409">
                  <c:v>1</c:v>
                </c:pt>
                <c:pt idx="4410">
                  <c:v>1</c:v>
                </c:pt>
                <c:pt idx="4411">
                  <c:v>1</c:v>
                </c:pt>
                <c:pt idx="4412">
                  <c:v>1</c:v>
                </c:pt>
                <c:pt idx="4413">
                  <c:v>1</c:v>
                </c:pt>
                <c:pt idx="4414">
                  <c:v>1</c:v>
                </c:pt>
                <c:pt idx="4415">
                  <c:v>1</c:v>
                </c:pt>
                <c:pt idx="4416">
                  <c:v>1</c:v>
                </c:pt>
                <c:pt idx="4417">
                  <c:v>1</c:v>
                </c:pt>
                <c:pt idx="4418">
                  <c:v>1</c:v>
                </c:pt>
                <c:pt idx="4419">
                  <c:v>1</c:v>
                </c:pt>
                <c:pt idx="4420">
                  <c:v>1</c:v>
                </c:pt>
                <c:pt idx="4421">
                  <c:v>1</c:v>
                </c:pt>
                <c:pt idx="4422">
                  <c:v>1</c:v>
                </c:pt>
                <c:pt idx="4423">
                  <c:v>1</c:v>
                </c:pt>
                <c:pt idx="4424">
                  <c:v>1</c:v>
                </c:pt>
                <c:pt idx="4425">
                  <c:v>1</c:v>
                </c:pt>
                <c:pt idx="4426">
                  <c:v>1</c:v>
                </c:pt>
                <c:pt idx="4427">
                  <c:v>1</c:v>
                </c:pt>
                <c:pt idx="4428">
                  <c:v>1</c:v>
                </c:pt>
                <c:pt idx="4429">
                  <c:v>1</c:v>
                </c:pt>
                <c:pt idx="4430">
                  <c:v>1</c:v>
                </c:pt>
                <c:pt idx="4431">
                  <c:v>1</c:v>
                </c:pt>
                <c:pt idx="4432">
                  <c:v>1</c:v>
                </c:pt>
                <c:pt idx="4433">
                  <c:v>1</c:v>
                </c:pt>
                <c:pt idx="4434">
                  <c:v>1</c:v>
                </c:pt>
                <c:pt idx="4435">
                  <c:v>1</c:v>
                </c:pt>
                <c:pt idx="4436">
                  <c:v>1</c:v>
                </c:pt>
                <c:pt idx="4437">
                  <c:v>1</c:v>
                </c:pt>
                <c:pt idx="4438">
                  <c:v>1</c:v>
                </c:pt>
                <c:pt idx="4439">
                  <c:v>1</c:v>
                </c:pt>
                <c:pt idx="4440">
                  <c:v>1</c:v>
                </c:pt>
                <c:pt idx="4441">
                  <c:v>1</c:v>
                </c:pt>
                <c:pt idx="4442">
                  <c:v>1</c:v>
                </c:pt>
                <c:pt idx="4443">
                  <c:v>1</c:v>
                </c:pt>
                <c:pt idx="4444">
                  <c:v>1</c:v>
                </c:pt>
                <c:pt idx="4445">
                  <c:v>1</c:v>
                </c:pt>
                <c:pt idx="4446">
                  <c:v>1</c:v>
                </c:pt>
                <c:pt idx="4447">
                  <c:v>1</c:v>
                </c:pt>
                <c:pt idx="4448">
                  <c:v>1</c:v>
                </c:pt>
                <c:pt idx="4449">
                  <c:v>1</c:v>
                </c:pt>
                <c:pt idx="4450">
                  <c:v>1</c:v>
                </c:pt>
                <c:pt idx="4451">
                  <c:v>1</c:v>
                </c:pt>
                <c:pt idx="4452">
                  <c:v>1</c:v>
                </c:pt>
                <c:pt idx="4453">
                  <c:v>1</c:v>
                </c:pt>
                <c:pt idx="4454">
                  <c:v>1</c:v>
                </c:pt>
                <c:pt idx="4455">
                  <c:v>1</c:v>
                </c:pt>
                <c:pt idx="4456">
                  <c:v>1</c:v>
                </c:pt>
                <c:pt idx="4457">
                  <c:v>1</c:v>
                </c:pt>
                <c:pt idx="4458">
                  <c:v>1</c:v>
                </c:pt>
                <c:pt idx="4459">
                  <c:v>1</c:v>
                </c:pt>
                <c:pt idx="4460">
                  <c:v>1</c:v>
                </c:pt>
                <c:pt idx="4461">
                  <c:v>1</c:v>
                </c:pt>
                <c:pt idx="4462">
                  <c:v>1</c:v>
                </c:pt>
                <c:pt idx="4463">
                  <c:v>1</c:v>
                </c:pt>
                <c:pt idx="4464">
                  <c:v>1</c:v>
                </c:pt>
                <c:pt idx="4465">
                  <c:v>1</c:v>
                </c:pt>
                <c:pt idx="4466">
                  <c:v>1</c:v>
                </c:pt>
                <c:pt idx="4467">
                  <c:v>1</c:v>
                </c:pt>
                <c:pt idx="4468">
                  <c:v>1</c:v>
                </c:pt>
                <c:pt idx="4469">
                  <c:v>1</c:v>
                </c:pt>
                <c:pt idx="4470">
                  <c:v>1</c:v>
                </c:pt>
                <c:pt idx="4471">
                  <c:v>1</c:v>
                </c:pt>
                <c:pt idx="4472">
                  <c:v>1</c:v>
                </c:pt>
                <c:pt idx="4473">
                  <c:v>1</c:v>
                </c:pt>
                <c:pt idx="4474">
                  <c:v>1</c:v>
                </c:pt>
                <c:pt idx="4475">
                  <c:v>1</c:v>
                </c:pt>
                <c:pt idx="4476">
                  <c:v>1</c:v>
                </c:pt>
                <c:pt idx="4477">
                  <c:v>1</c:v>
                </c:pt>
                <c:pt idx="4478">
                  <c:v>1</c:v>
                </c:pt>
                <c:pt idx="4479">
                  <c:v>1</c:v>
                </c:pt>
                <c:pt idx="4480">
                  <c:v>1</c:v>
                </c:pt>
                <c:pt idx="4481">
                  <c:v>1</c:v>
                </c:pt>
                <c:pt idx="4482">
                  <c:v>1</c:v>
                </c:pt>
                <c:pt idx="4483">
                  <c:v>1</c:v>
                </c:pt>
                <c:pt idx="4484">
                  <c:v>1</c:v>
                </c:pt>
                <c:pt idx="4485">
                  <c:v>1</c:v>
                </c:pt>
                <c:pt idx="4486">
                  <c:v>1</c:v>
                </c:pt>
                <c:pt idx="4487">
                  <c:v>1</c:v>
                </c:pt>
                <c:pt idx="4488">
                  <c:v>1</c:v>
                </c:pt>
                <c:pt idx="4489">
                  <c:v>1</c:v>
                </c:pt>
                <c:pt idx="4490">
                  <c:v>1</c:v>
                </c:pt>
                <c:pt idx="4491">
                  <c:v>1</c:v>
                </c:pt>
                <c:pt idx="4492">
                  <c:v>1</c:v>
                </c:pt>
                <c:pt idx="4493">
                  <c:v>1</c:v>
                </c:pt>
                <c:pt idx="4494">
                  <c:v>1</c:v>
                </c:pt>
                <c:pt idx="4495">
                  <c:v>1</c:v>
                </c:pt>
                <c:pt idx="4496">
                  <c:v>1</c:v>
                </c:pt>
                <c:pt idx="4497">
                  <c:v>1</c:v>
                </c:pt>
                <c:pt idx="4498">
                  <c:v>1</c:v>
                </c:pt>
                <c:pt idx="4499">
                  <c:v>1</c:v>
                </c:pt>
                <c:pt idx="4500">
                  <c:v>1</c:v>
                </c:pt>
                <c:pt idx="4501">
                  <c:v>1</c:v>
                </c:pt>
                <c:pt idx="4502">
                  <c:v>1</c:v>
                </c:pt>
                <c:pt idx="4503">
                  <c:v>1</c:v>
                </c:pt>
                <c:pt idx="4504">
                  <c:v>1</c:v>
                </c:pt>
                <c:pt idx="4505">
                  <c:v>1</c:v>
                </c:pt>
                <c:pt idx="4506">
                  <c:v>1</c:v>
                </c:pt>
                <c:pt idx="4507">
                  <c:v>1</c:v>
                </c:pt>
                <c:pt idx="4508">
                  <c:v>1</c:v>
                </c:pt>
                <c:pt idx="4509">
                  <c:v>1</c:v>
                </c:pt>
                <c:pt idx="4510">
                  <c:v>1</c:v>
                </c:pt>
                <c:pt idx="4511">
                  <c:v>1</c:v>
                </c:pt>
                <c:pt idx="4512">
                  <c:v>1</c:v>
                </c:pt>
                <c:pt idx="4513">
                  <c:v>1</c:v>
                </c:pt>
                <c:pt idx="4514">
                  <c:v>1</c:v>
                </c:pt>
                <c:pt idx="4515">
                  <c:v>1</c:v>
                </c:pt>
                <c:pt idx="4516">
                  <c:v>1</c:v>
                </c:pt>
                <c:pt idx="4517">
                  <c:v>1</c:v>
                </c:pt>
                <c:pt idx="4518">
                  <c:v>1</c:v>
                </c:pt>
                <c:pt idx="4519">
                  <c:v>1</c:v>
                </c:pt>
                <c:pt idx="4520">
                  <c:v>1</c:v>
                </c:pt>
                <c:pt idx="4521">
                  <c:v>1</c:v>
                </c:pt>
                <c:pt idx="4522">
                  <c:v>1</c:v>
                </c:pt>
                <c:pt idx="4523">
                  <c:v>1</c:v>
                </c:pt>
                <c:pt idx="4524">
                  <c:v>1</c:v>
                </c:pt>
                <c:pt idx="4525">
                  <c:v>1</c:v>
                </c:pt>
                <c:pt idx="4526">
                  <c:v>1</c:v>
                </c:pt>
                <c:pt idx="4527">
                  <c:v>1</c:v>
                </c:pt>
                <c:pt idx="4528">
                  <c:v>1</c:v>
                </c:pt>
                <c:pt idx="4529">
                  <c:v>1</c:v>
                </c:pt>
                <c:pt idx="4530">
                  <c:v>1</c:v>
                </c:pt>
                <c:pt idx="4531">
                  <c:v>1</c:v>
                </c:pt>
                <c:pt idx="4532">
                  <c:v>1</c:v>
                </c:pt>
                <c:pt idx="4533">
                  <c:v>1</c:v>
                </c:pt>
                <c:pt idx="4534">
                  <c:v>1</c:v>
                </c:pt>
                <c:pt idx="4535">
                  <c:v>1</c:v>
                </c:pt>
                <c:pt idx="4536">
                  <c:v>1</c:v>
                </c:pt>
                <c:pt idx="4537">
                  <c:v>1</c:v>
                </c:pt>
                <c:pt idx="4538">
                  <c:v>1</c:v>
                </c:pt>
                <c:pt idx="4539">
                  <c:v>1</c:v>
                </c:pt>
                <c:pt idx="4540">
                  <c:v>1</c:v>
                </c:pt>
                <c:pt idx="4541">
                  <c:v>1</c:v>
                </c:pt>
                <c:pt idx="4542">
                  <c:v>1</c:v>
                </c:pt>
                <c:pt idx="4543">
                  <c:v>1</c:v>
                </c:pt>
                <c:pt idx="4544">
                  <c:v>1</c:v>
                </c:pt>
                <c:pt idx="4545">
                  <c:v>1</c:v>
                </c:pt>
                <c:pt idx="4546">
                  <c:v>1</c:v>
                </c:pt>
                <c:pt idx="4547">
                  <c:v>1</c:v>
                </c:pt>
                <c:pt idx="4548">
                  <c:v>1</c:v>
                </c:pt>
                <c:pt idx="4549">
                  <c:v>1</c:v>
                </c:pt>
                <c:pt idx="4550">
                  <c:v>1</c:v>
                </c:pt>
                <c:pt idx="4551">
                  <c:v>1</c:v>
                </c:pt>
                <c:pt idx="4552">
                  <c:v>1</c:v>
                </c:pt>
                <c:pt idx="4553">
                  <c:v>1</c:v>
                </c:pt>
                <c:pt idx="4554">
                  <c:v>1</c:v>
                </c:pt>
                <c:pt idx="4555">
                  <c:v>1</c:v>
                </c:pt>
                <c:pt idx="4556">
                  <c:v>1</c:v>
                </c:pt>
                <c:pt idx="4557">
                  <c:v>1</c:v>
                </c:pt>
                <c:pt idx="4558">
                  <c:v>1</c:v>
                </c:pt>
                <c:pt idx="4559">
                  <c:v>1</c:v>
                </c:pt>
                <c:pt idx="4560">
                  <c:v>1</c:v>
                </c:pt>
                <c:pt idx="4561">
                  <c:v>1</c:v>
                </c:pt>
                <c:pt idx="4562">
                  <c:v>1</c:v>
                </c:pt>
                <c:pt idx="4563">
                  <c:v>1</c:v>
                </c:pt>
                <c:pt idx="4564">
                  <c:v>1</c:v>
                </c:pt>
                <c:pt idx="4565">
                  <c:v>1</c:v>
                </c:pt>
                <c:pt idx="4566">
                  <c:v>1</c:v>
                </c:pt>
                <c:pt idx="4567">
                  <c:v>1</c:v>
                </c:pt>
                <c:pt idx="4568">
                  <c:v>1</c:v>
                </c:pt>
                <c:pt idx="4569">
                  <c:v>1</c:v>
                </c:pt>
                <c:pt idx="4570">
                  <c:v>1</c:v>
                </c:pt>
                <c:pt idx="4571">
                  <c:v>1</c:v>
                </c:pt>
                <c:pt idx="4572">
                  <c:v>1</c:v>
                </c:pt>
                <c:pt idx="4573">
                  <c:v>1</c:v>
                </c:pt>
                <c:pt idx="4574">
                  <c:v>1</c:v>
                </c:pt>
                <c:pt idx="4575">
                  <c:v>1</c:v>
                </c:pt>
                <c:pt idx="4576">
                  <c:v>1</c:v>
                </c:pt>
                <c:pt idx="4577">
                  <c:v>1</c:v>
                </c:pt>
                <c:pt idx="4578">
                  <c:v>1</c:v>
                </c:pt>
                <c:pt idx="4579">
                  <c:v>1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0</c:v>
                </c:pt>
                <c:pt idx="4925">
                  <c:v>0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0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0</c:v>
                </c:pt>
                <c:pt idx="5248">
                  <c:v>0</c:v>
                </c:pt>
                <c:pt idx="5249">
                  <c:v>0</c:v>
                </c:pt>
                <c:pt idx="5250">
                  <c:v>0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0</c:v>
                </c:pt>
                <c:pt idx="5269">
                  <c:v>0</c:v>
                </c:pt>
                <c:pt idx="5270">
                  <c:v>0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0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0</c:v>
                </c:pt>
                <c:pt idx="5462">
                  <c:v>0</c:v>
                </c:pt>
                <c:pt idx="5463">
                  <c:v>0</c:v>
                </c:pt>
                <c:pt idx="5464">
                  <c:v>0</c:v>
                </c:pt>
                <c:pt idx="5465">
                  <c:v>0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0</c:v>
                </c:pt>
                <c:pt idx="5481">
                  <c:v>0</c:v>
                </c:pt>
                <c:pt idx="5482">
                  <c:v>0</c:v>
                </c:pt>
                <c:pt idx="5483">
                  <c:v>0</c:v>
                </c:pt>
                <c:pt idx="5484">
                  <c:v>0</c:v>
                </c:pt>
                <c:pt idx="5485">
                  <c:v>0</c:v>
                </c:pt>
                <c:pt idx="5486">
                  <c:v>0</c:v>
                </c:pt>
                <c:pt idx="5487">
                  <c:v>0</c:v>
                </c:pt>
                <c:pt idx="5488">
                  <c:v>0</c:v>
                </c:pt>
                <c:pt idx="5489">
                  <c:v>0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</c:v>
                </c:pt>
                <c:pt idx="5512">
                  <c:v>0</c:v>
                </c:pt>
                <c:pt idx="5513">
                  <c:v>0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0</c:v>
                </c:pt>
                <c:pt idx="5532">
                  <c:v>0</c:v>
                </c:pt>
                <c:pt idx="5533">
                  <c:v>0</c:v>
                </c:pt>
                <c:pt idx="5534">
                  <c:v>0</c:v>
                </c:pt>
                <c:pt idx="5535">
                  <c:v>0</c:v>
                </c:pt>
                <c:pt idx="5536">
                  <c:v>0</c:v>
                </c:pt>
                <c:pt idx="5537">
                  <c:v>0</c:v>
                </c:pt>
                <c:pt idx="5538">
                  <c:v>0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0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0</c:v>
                </c:pt>
                <c:pt idx="5746">
                  <c:v>0</c:v>
                </c:pt>
                <c:pt idx="5747">
                  <c:v>0</c:v>
                </c:pt>
                <c:pt idx="5748">
                  <c:v>0</c:v>
                </c:pt>
                <c:pt idx="5749">
                  <c:v>0</c:v>
                </c:pt>
                <c:pt idx="5750">
                  <c:v>0</c:v>
                </c:pt>
                <c:pt idx="5751">
                  <c:v>0</c:v>
                </c:pt>
                <c:pt idx="5752">
                  <c:v>0</c:v>
                </c:pt>
                <c:pt idx="5753">
                  <c:v>0</c:v>
                </c:pt>
                <c:pt idx="5754">
                  <c:v>0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32">
                  <c:v>0</c:v>
                </c:pt>
                <c:pt idx="5833">
                  <c:v>0</c:v>
                </c:pt>
                <c:pt idx="5834">
                  <c:v>0</c:v>
                </c:pt>
                <c:pt idx="5835">
                  <c:v>0</c:v>
                </c:pt>
                <c:pt idx="5836">
                  <c:v>0</c:v>
                </c:pt>
                <c:pt idx="5837">
                  <c:v>0</c:v>
                </c:pt>
                <c:pt idx="5838">
                  <c:v>0</c:v>
                </c:pt>
                <c:pt idx="5839">
                  <c:v>0</c:v>
                </c:pt>
                <c:pt idx="5840">
                  <c:v>0</c:v>
                </c:pt>
                <c:pt idx="5841">
                  <c:v>0</c:v>
                </c:pt>
                <c:pt idx="5842">
                  <c:v>0</c:v>
                </c:pt>
                <c:pt idx="5843">
                  <c:v>0</c:v>
                </c:pt>
                <c:pt idx="5844">
                  <c:v>0</c:v>
                </c:pt>
                <c:pt idx="5845">
                  <c:v>0</c:v>
                </c:pt>
                <c:pt idx="5846">
                  <c:v>0</c:v>
                </c:pt>
                <c:pt idx="5847">
                  <c:v>0</c:v>
                </c:pt>
                <c:pt idx="5848">
                  <c:v>0</c:v>
                </c:pt>
                <c:pt idx="5849">
                  <c:v>0</c:v>
                </c:pt>
                <c:pt idx="5850">
                  <c:v>0</c:v>
                </c:pt>
                <c:pt idx="5851">
                  <c:v>0</c:v>
                </c:pt>
                <c:pt idx="5852">
                  <c:v>0</c:v>
                </c:pt>
                <c:pt idx="5853">
                  <c:v>0</c:v>
                </c:pt>
                <c:pt idx="5854">
                  <c:v>0</c:v>
                </c:pt>
                <c:pt idx="5855">
                  <c:v>0</c:v>
                </c:pt>
                <c:pt idx="5856">
                  <c:v>0</c:v>
                </c:pt>
                <c:pt idx="5857">
                  <c:v>0</c:v>
                </c:pt>
                <c:pt idx="5858">
                  <c:v>0</c:v>
                </c:pt>
                <c:pt idx="5859">
                  <c:v>0</c:v>
                </c:pt>
                <c:pt idx="5860">
                  <c:v>0</c:v>
                </c:pt>
                <c:pt idx="5861">
                  <c:v>0</c:v>
                </c:pt>
                <c:pt idx="5862">
                  <c:v>0</c:v>
                </c:pt>
                <c:pt idx="5863">
                  <c:v>0</c:v>
                </c:pt>
                <c:pt idx="5864">
                  <c:v>0</c:v>
                </c:pt>
                <c:pt idx="5865">
                  <c:v>0</c:v>
                </c:pt>
                <c:pt idx="5866">
                  <c:v>0</c:v>
                </c:pt>
                <c:pt idx="5867">
                  <c:v>0</c:v>
                </c:pt>
                <c:pt idx="5868">
                  <c:v>0</c:v>
                </c:pt>
                <c:pt idx="5869">
                  <c:v>0</c:v>
                </c:pt>
                <c:pt idx="5870">
                  <c:v>0</c:v>
                </c:pt>
                <c:pt idx="5871">
                  <c:v>0</c:v>
                </c:pt>
                <c:pt idx="5872">
                  <c:v>0</c:v>
                </c:pt>
                <c:pt idx="5873">
                  <c:v>0</c:v>
                </c:pt>
                <c:pt idx="5874">
                  <c:v>0</c:v>
                </c:pt>
                <c:pt idx="5875">
                  <c:v>0</c:v>
                </c:pt>
                <c:pt idx="5876">
                  <c:v>0</c:v>
                </c:pt>
                <c:pt idx="5877">
                  <c:v>0</c:v>
                </c:pt>
                <c:pt idx="5878">
                  <c:v>0</c:v>
                </c:pt>
                <c:pt idx="5879">
                  <c:v>0</c:v>
                </c:pt>
                <c:pt idx="5880">
                  <c:v>0</c:v>
                </c:pt>
                <c:pt idx="5881">
                  <c:v>0</c:v>
                </c:pt>
                <c:pt idx="5882">
                  <c:v>0</c:v>
                </c:pt>
                <c:pt idx="5883">
                  <c:v>0</c:v>
                </c:pt>
                <c:pt idx="5884">
                  <c:v>0</c:v>
                </c:pt>
                <c:pt idx="5885">
                  <c:v>0</c:v>
                </c:pt>
                <c:pt idx="5886">
                  <c:v>0</c:v>
                </c:pt>
                <c:pt idx="5887">
                  <c:v>0</c:v>
                </c:pt>
                <c:pt idx="5888">
                  <c:v>0</c:v>
                </c:pt>
                <c:pt idx="5889">
                  <c:v>0</c:v>
                </c:pt>
                <c:pt idx="5890">
                  <c:v>0</c:v>
                </c:pt>
                <c:pt idx="5891">
                  <c:v>0</c:v>
                </c:pt>
                <c:pt idx="5892">
                  <c:v>0</c:v>
                </c:pt>
                <c:pt idx="5893">
                  <c:v>0</c:v>
                </c:pt>
                <c:pt idx="5894">
                  <c:v>0</c:v>
                </c:pt>
                <c:pt idx="5895">
                  <c:v>0</c:v>
                </c:pt>
                <c:pt idx="5896">
                  <c:v>0</c:v>
                </c:pt>
                <c:pt idx="5897">
                  <c:v>0</c:v>
                </c:pt>
                <c:pt idx="5898">
                  <c:v>0</c:v>
                </c:pt>
                <c:pt idx="5899">
                  <c:v>0</c:v>
                </c:pt>
                <c:pt idx="5900">
                  <c:v>0</c:v>
                </c:pt>
                <c:pt idx="5901">
                  <c:v>0</c:v>
                </c:pt>
                <c:pt idx="5902">
                  <c:v>0</c:v>
                </c:pt>
                <c:pt idx="5903">
                  <c:v>0</c:v>
                </c:pt>
                <c:pt idx="5904">
                  <c:v>0</c:v>
                </c:pt>
                <c:pt idx="5905">
                  <c:v>0</c:v>
                </c:pt>
                <c:pt idx="5906">
                  <c:v>0</c:v>
                </c:pt>
                <c:pt idx="5907">
                  <c:v>0</c:v>
                </c:pt>
                <c:pt idx="5908">
                  <c:v>0</c:v>
                </c:pt>
                <c:pt idx="5909">
                  <c:v>0</c:v>
                </c:pt>
                <c:pt idx="5910">
                  <c:v>0</c:v>
                </c:pt>
                <c:pt idx="5911">
                  <c:v>0</c:v>
                </c:pt>
                <c:pt idx="5912">
                  <c:v>0</c:v>
                </c:pt>
                <c:pt idx="5913">
                  <c:v>0</c:v>
                </c:pt>
                <c:pt idx="5914">
                  <c:v>0</c:v>
                </c:pt>
                <c:pt idx="5915">
                  <c:v>0</c:v>
                </c:pt>
                <c:pt idx="5916">
                  <c:v>0</c:v>
                </c:pt>
                <c:pt idx="5917">
                  <c:v>0</c:v>
                </c:pt>
                <c:pt idx="5918">
                  <c:v>0</c:v>
                </c:pt>
                <c:pt idx="5919">
                  <c:v>0</c:v>
                </c:pt>
                <c:pt idx="5920">
                  <c:v>0</c:v>
                </c:pt>
                <c:pt idx="5921">
                  <c:v>0</c:v>
                </c:pt>
                <c:pt idx="5922">
                  <c:v>0</c:v>
                </c:pt>
                <c:pt idx="5923">
                  <c:v>0</c:v>
                </c:pt>
                <c:pt idx="5924">
                  <c:v>0</c:v>
                </c:pt>
                <c:pt idx="5925">
                  <c:v>0</c:v>
                </c:pt>
                <c:pt idx="5926">
                  <c:v>0</c:v>
                </c:pt>
                <c:pt idx="5927">
                  <c:v>0</c:v>
                </c:pt>
                <c:pt idx="5928">
                  <c:v>0</c:v>
                </c:pt>
                <c:pt idx="5929">
                  <c:v>0</c:v>
                </c:pt>
                <c:pt idx="5930">
                  <c:v>0</c:v>
                </c:pt>
                <c:pt idx="5931">
                  <c:v>0</c:v>
                </c:pt>
                <c:pt idx="5932">
                  <c:v>0</c:v>
                </c:pt>
                <c:pt idx="5933">
                  <c:v>0</c:v>
                </c:pt>
                <c:pt idx="5934">
                  <c:v>0</c:v>
                </c:pt>
                <c:pt idx="5935">
                  <c:v>0</c:v>
                </c:pt>
                <c:pt idx="5936">
                  <c:v>0</c:v>
                </c:pt>
                <c:pt idx="5937">
                  <c:v>0</c:v>
                </c:pt>
                <c:pt idx="5938">
                  <c:v>0</c:v>
                </c:pt>
                <c:pt idx="5939">
                  <c:v>0</c:v>
                </c:pt>
                <c:pt idx="5940">
                  <c:v>0</c:v>
                </c:pt>
                <c:pt idx="5941">
                  <c:v>0</c:v>
                </c:pt>
                <c:pt idx="5942">
                  <c:v>0</c:v>
                </c:pt>
                <c:pt idx="5943">
                  <c:v>0</c:v>
                </c:pt>
                <c:pt idx="5944">
                  <c:v>0</c:v>
                </c:pt>
                <c:pt idx="5945">
                  <c:v>0</c:v>
                </c:pt>
                <c:pt idx="5946">
                  <c:v>0</c:v>
                </c:pt>
                <c:pt idx="5947">
                  <c:v>0</c:v>
                </c:pt>
                <c:pt idx="5948">
                  <c:v>0</c:v>
                </c:pt>
                <c:pt idx="5949">
                  <c:v>0</c:v>
                </c:pt>
                <c:pt idx="5950">
                  <c:v>0</c:v>
                </c:pt>
                <c:pt idx="5951">
                  <c:v>0</c:v>
                </c:pt>
                <c:pt idx="5952">
                  <c:v>0</c:v>
                </c:pt>
                <c:pt idx="5953">
                  <c:v>0</c:v>
                </c:pt>
                <c:pt idx="5954">
                  <c:v>0</c:v>
                </c:pt>
                <c:pt idx="5955">
                  <c:v>0</c:v>
                </c:pt>
                <c:pt idx="5956">
                  <c:v>0</c:v>
                </c:pt>
                <c:pt idx="5957">
                  <c:v>0</c:v>
                </c:pt>
                <c:pt idx="5958">
                  <c:v>0</c:v>
                </c:pt>
                <c:pt idx="5959">
                  <c:v>0</c:v>
                </c:pt>
                <c:pt idx="5960">
                  <c:v>0</c:v>
                </c:pt>
                <c:pt idx="5961">
                  <c:v>0</c:v>
                </c:pt>
                <c:pt idx="5962">
                  <c:v>0</c:v>
                </c:pt>
                <c:pt idx="5963">
                  <c:v>0</c:v>
                </c:pt>
                <c:pt idx="5964">
                  <c:v>0</c:v>
                </c:pt>
                <c:pt idx="5965">
                  <c:v>0</c:v>
                </c:pt>
                <c:pt idx="5966">
                  <c:v>0</c:v>
                </c:pt>
                <c:pt idx="5967">
                  <c:v>0</c:v>
                </c:pt>
                <c:pt idx="5968">
                  <c:v>0</c:v>
                </c:pt>
                <c:pt idx="5969">
                  <c:v>0</c:v>
                </c:pt>
                <c:pt idx="5970">
                  <c:v>0</c:v>
                </c:pt>
                <c:pt idx="5971">
                  <c:v>0</c:v>
                </c:pt>
                <c:pt idx="5972">
                  <c:v>0</c:v>
                </c:pt>
                <c:pt idx="5973">
                  <c:v>0</c:v>
                </c:pt>
                <c:pt idx="5974">
                  <c:v>0</c:v>
                </c:pt>
                <c:pt idx="5975">
                  <c:v>0</c:v>
                </c:pt>
                <c:pt idx="5976">
                  <c:v>0</c:v>
                </c:pt>
                <c:pt idx="5977">
                  <c:v>0</c:v>
                </c:pt>
                <c:pt idx="5978">
                  <c:v>0</c:v>
                </c:pt>
                <c:pt idx="5979">
                  <c:v>0</c:v>
                </c:pt>
                <c:pt idx="5980">
                  <c:v>0</c:v>
                </c:pt>
                <c:pt idx="5981">
                  <c:v>0</c:v>
                </c:pt>
                <c:pt idx="5982">
                  <c:v>0</c:v>
                </c:pt>
                <c:pt idx="5983">
                  <c:v>0</c:v>
                </c:pt>
                <c:pt idx="5984">
                  <c:v>0</c:v>
                </c:pt>
                <c:pt idx="5985">
                  <c:v>0</c:v>
                </c:pt>
                <c:pt idx="5986">
                  <c:v>0</c:v>
                </c:pt>
                <c:pt idx="5987">
                  <c:v>0</c:v>
                </c:pt>
                <c:pt idx="5988">
                  <c:v>0</c:v>
                </c:pt>
                <c:pt idx="5989">
                  <c:v>0</c:v>
                </c:pt>
                <c:pt idx="5990">
                  <c:v>0</c:v>
                </c:pt>
                <c:pt idx="5991">
                  <c:v>0</c:v>
                </c:pt>
                <c:pt idx="5992">
                  <c:v>0</c:v>
                </c:pt>
                <c:pt idx="5993">
                  <c:v>0</c:v>
                </c:pt>
                <c:pt idx="5994">
                  <c:v>0</c:v>
                </c:pt>
                <c:pt idx="5995">
                  <c:v>0</c:v>
                </c:pt>
                <c:pt idx="5996">
                  <c:v>0</c:v>
                </c:pt>
                <c:pt idx="5997">
                  <c:v>0</c:v>
                </c:pt>
                <c:pt idx="5998">
                  <c:v>0</c:v>
                </c:pt>
                <c:pt idx="5999">
                  <c:v>0</c:v>
                </c:pt>
                <c:pt idx="6000">
                  <c:v>0</c:v>
                </c:pt>
                <c:pt idx="6001">
                  <c:v>0</c:v>
                </c:pt>
                <c:pt idx="6002">
                  <c:v>0</c:v>
                </c:pt>
                <c:pt idx="6003">
                  <c:v>0</c:v>
                </c:pt>
                <c:pt idx="6004">
                  <c:v>0</c:v>
                </c:pt>
                <c:pt idx="6005">
                  <c:v>0</c:v>
                </c:pt>
                <c:pt idx="6006">
                  <c:v>0</c:v>
                </c:pt>
                <c:pt idx="6007">
                  <c:v>0</c:v>
                </c:pt>
                <c:pt idx="6008">
                  <c:v>0</c:v>
                </c:pt>
                <c:pt idx="6009">
                  <c:v>0</c:v>
                </c:pt>
                <c:pt idx="6010">
                  <c:v>0</c:v>
                </c:pt>
                <c:pt idx="6011">
                  <c:v>0</c:v>
                </c:pt>
                <c:pt idx="6012">
                  <c:v>0</c:v>
                </c:pt>
                <c:pt idx="6013">
                  <c:v>0</c:v>
                </c:pt>
                <c:pt idx="6014">
                  <c:v>0</c:v>
                </c:pt>
                <c:pt idx="6015">
                  <c:v>0</c:v>
                </c:pt>
                <c:pt idx="6016">
                  <c:v>0</c:v>
                </c:pt>
                <c:pt idx="6017">
                  <c:v>0</c:v>
                </c:pt>
                <c:pt idx="6018">
                  <c:v>0</c:v>
                </c:pt>
                <c:pt idx="6019">
                  <c:v>0</c:v>
                </c:pt>
                <c:pt idx="6020">
                  <c:v>0</c:v>
                </c:pt>
                <c:pt idx="6021">
                  <c:v>0</c:v>
                </c:pt>
                <c:pt idx="6022">
                  <c:v>0</c:v>
                </c:pt>
                <c:pt idx="6023">
                  <c:v>0</c:v>
                </c:pt>
                <c:pt idx="6024">
                  <c:v>0</c:v>
                </c:pt>
                <c:pt idx="6025">
                  <c:v>0</c:v>
                </c:pt>
                <c:pt idx="6026">
                  <c:v>0</c:v>
                </c:pt>
                <c:pt idx="6027">
                  <c:v>0</c:v>
                </c:pt>
                <c:pt idx="6028">
                  <c:v>0</c:v>
                </c:pt>
                <c:pt idx="6029">
                  <c:v>0</c:v>
                </c:pt>
                <c:pt idx="6030">
                  <c:v>0</c:v>
                </c:pt>
                <c:pt idx="6031">
                  <c:v>0</c:v>
                </c:pt>
                <c:pt idx="6032">
                  <c:v>0</c:v>
                </c:pt>
                <c:pt idx="6033">
                  <c:v>0</c:v>
                </c:pt>
                <c:pt idx="6034">
                  <c:v>0</c:v>
                </c:pt>
                <c:pt idx="6035">
                  <c:v>0</c:v>
                </c:pt>
                <c:pt idx="6036">
                  <c:v>0</c:v>
                </c:pt>
                <c:pt idx="6037">
                  <c:v>0</c:v>
                </c:pt>
                <c:pt idx="6038">
                  <c:v>0</c:v>
                </c:pt>
                <c:pt idx="6039">
                  <c:v>0</c:v>
                </c:pt>
                <c:pt idx="6040">
                  <c:v>0</c:v>
                </c:pt>
                <c:pt idx="6041">
                  <c:v>0</c:v>
                </c:pt>
                <c:pt idx="6042">
                  <c:v>0</c:v>
                </c:pt>
                <c:pt idx="6043">
                  <c:v>0</c:v>
                </c:pt>
                <c:pt idx="6044">
                  <c:v>0</c:v>
                </c:pt>
                <c:pt idx="6045">
                  <c:v>0</c:v>
                </c:pt>
                <c:pt idx="6046">
                  <c:v>0</c:v>
                </c:pt>
                <c:pt idx="6047">
                  <c:v>0</c:v>
                </c:pt>
                <c:pt idx="6048">
                  <c:v>0</c:v>
                </c:pt>
                <c:pt idx="6049">
                  <c:v>0</c:v>
                </c:pt>
                <c:pt idx="6050">
                  <c:v>0</c:v>
                </c:pt>
                <c:pt idx="6051">
                  <c:v>0</c:v>
                </c:pt>
                <c:pt idx="6052">
                  <c:v>0</c:v>
                </c:pt>
                <c:pt idx="6053">
                  <c:v>0</c:v>
                </c:pt>
                <c:pt idx="6054">
                  <c:v>0</c:v>
                </c:pt>
                <c:pt idx="6055">
                  <c:v>0</c:v>
                </c:pt>
                <c:pt idx="6056">
                  <c:v>0</c:v>
                </c:pt>
                <c:pt idx="6057">
                  <c:v>0</c:v>
                </c:pt>
                <c:pt idx="6058">
                  <c:v>0</c:v>
                </c:pt>
                <c:pt idx="6059">
                  <c:v>0</c:v>
                </c:pt>
                <c:pt idx="6060">
                  <c:v>0</c:v>
                </c:pt>
                <c:pt idx="6061">
                  <c:v>0</c:v>
                </c:pt>
                <c:pt idx="6062">
                  <c:v>0</c:v>
                </c:pt>
                <c:pt idx="6063">
                  <c:v>0</c:v>
                </c:pt>
                <c:pt idx="6064">
                  <c:v>0</c:v>
                </c:pt>
                <c:pt idx="6065">
                  <c:v>0</c:v>
                </c:pt>
                <c:pt idx="6066">
                  <c:v>0</c:v>
                </c:pt>
                <c:pt idx="6067">
                  <c:v>0</c:v>
                </c:pt>
                <c:pt idx="6068">
                  <c:v>0</c:v>
                </c:pt>
                <c:pt idx="6069">
                  <c:v>0</c:v>
                </c:pt>
                <c:pt idx="6070">
                  <c:v>0</c:v>
                </c:pt>
                <c:pt idx="6071">
                  <c:v>0</c:v>
                </c:pt>
                <c:pt idx="6072">
                  <c:v>0</c:v>
                </c:pt>
                <c:pt idx="6073">
                  <c:v>0</c:v>
                </c:pt>
                <c:pt idx="6074">
                  <c:v>0</c:v>
                </c:pt>
                <c:pt idx="6075">
                  <c:v>0</c:v>
                </c:pt>
                <c:pt idx="6076">
                  <c:v>0</c:v>
                </c:pt>
                <c:pt idx="6077">
                  <c:v>0</c:v>
                </c:pt>
                <c:pt idx="6078">
                  <c:v>0</c:v>
                </c:pt>
                <c:pt idx="6079">
                  <c:v>0</c:v>
                </c:pt>
                <c:pt idx="6080">
                  <c:v>0</c:v>
                </c:pt>
                <c:pt idx="6081">
                  <c:v>0</c:v>
                </c:pt>
                <c:pt idx="6082">
                  <c:v>0</c:v>
                </c:pt>
                <c:pt idx="6083">
                  <c:v>0</c:v>
                </c:pt>
                <c:pt idx="6084">
                  <c:v>0</c:v>
                </c:pt>
                <c:pt idx="6085">
                  <c:v>0</c:v>
                </c:pt>
                <c:pt idx="6086">
                  <c:v>0</c:v>
                </c:pt>
                <c:pt idx="6087">
                  <c:v>0</c:v>
                </c:pt>
                <c:pt idx="6088">
                  <c:v>0</c:v>
                </c:pt>
                <c:pt idx="6089">
                  <c:v>0</c:v>
                </c:pt>
                <c:pt idx="6090">
                  <c:v>0</c:v>
                </c:pt>
                <c:pt idx="6091">
                  <c:v>0</c:v>
                </c:pt>
                <c:pt idx="6092">
                  <c:v>0</c:v>
                </c:pt>
                <c:pt idx="6093">
                  <c:v>0</c:v>
                </c:pt>
                <c:pt idx="6094">
                  <c:v>0</c:v>
                </c:pt>
                <c:pt idx="6095">
                  <c:v>0</c:v>
                </c:pt>
                <c:pt idx="6096">
                  <c:v>0</c:v>
                </c:pt>
                <c:pt idx="6097">
                  <c:v>0</c:v>
                </c:pt>
                <c:pt idx="6098">
                  <c:v>0</c:v>
                </c:pt>
                <c:pt idx="6099">
                  <c:v>0</c:v>
                </c:pt>
                <c:pt idx="6100">
                  <c:v>0</c:v>
                </c:pt>
                <c:pt idx="6101">
                  <c:v>0</c:v>
                </c:pt>
                <c:pt idx="6102">
                  <c:v>0</c:v>
                </c:pt>
                <c:pt idx="6103">
                  <c:v>0</c:v>
                </c:pt>
                <c:pt idx="6104">
                  <c:v>0</c:v>
                </c:pt>
                <c:pt idx="6105">
                  <c:v>0</c:v>
                </c:pt>
                <c:pt idx="6106">
                  <c:v>0</c:v>
                </c:pt>
                <c:pt idx="6107">
                  <c:v>0</c:v>
                </c:pt>
                <c:pt idx="6108">
                  <c:v>0</c:v>
                </c:pt>
                <c:pt idx="6109">
                  <c:v>0</c:v>
                </c:pt>
                <c:pt idx="6110">
                  <c:v>0</c:v>
                </c:pt>
                <c:pt idx="6111">
                  <c:v>0</c:v>
                </c:pt>
                <c:pt idx="6112">
                  <c:v>0</c:v>
                </c:pt>
                <c:pt idx="6113">
                  <c:v>0</c:v>
                </c:pt>
                <c:pt idx="6114">
                  <c:v>0</c:v>
                </c:pt>
                <c:pt idx="6115">
                  <c:v>0</c:v>
                </c:pt>
                <c:pt idx="6116">
                  <c:v>0</c:v>
                </c:pt>
                <c:pt idx="6117">
                  <c:v>0</c:v>
                </c:pt>
                <c:pt idx="6118">
                  <c:v>0</c:v>
                </c:pt>
                <c:pt idx="6119">
                  <c:v>0</c:v>
                </c:pt>
                <c:pt idx="6120">
                  <c:v>0</c:v>
                </c:pt>
                <c:pt idx="6121">
                  <c:v>0</c:v>
                </c:pt>
                <c:pt idx="6122">
                  <c:v>0</c:v>
                </c:pt>
                <c:pt idx="6123">
                  <c:v>0</c:v>
                </c:pt>
                <c:pt idx="6124">
                  <c:v>0</c:v>
                </c:pt>
                <c:pt idx="6125">
                  <c:v>0</c:v>
                </c:pt>
                <c:pt idx="6126">
                  <c:v>0</c:v>
                </c:pt>
                <c:pt idx="6127">
                  <c:v>0</c:v>
                </c:pt>
                <c:pt idx="6128">
                  <c:v>0</c:v>
                </c:pt>
                <c:pt idx="6129">
                  <c:v>0</c:v>
                </c:pt>
                <c:pt idx="6130">
                  <c:v>0</c:v>
                </c:pt>
                <c:pt idx="6131">
                  <c:v>0</c:v>
                </c:pt>
                <c:pt idx="6132">
                  <c:v>0</c:v>
                </c:pt>
                <c:pt idx="6133">
                  <c:v>0</c:v>
                </c:pt>
                <c:pt idx="6134">
                  <c:v>0</c:v>
                </c:pt>
                <c:pt idx="6135">
                  <c:v>0</c:v>
                </c:pt>
                <c:pt idx="6136">
                  <c:v>0</c:v>
                </c:pt>
                <c:pt idx="6137">
                  <c:v>0</c:v>
                </c:pt>
                <c:pt idx="6138">
                  <c:v>0</c:v>
                </c:pt>
                <c:pt idx="6139">
                  <c:v>0</c:v>
                </c:pt>
                <c:pt idx="6140">
                  <c:v>0</c:v>
                </c:pt>
                <c:pt idx="6141">
                  <c:v>0</c:v>
                </c:pt>
                <c:pt idx="6142">
                  <c:v>0</c:v>
                </c:pt>
                <c:pt idx="6143">
                  <c:v>0</c:v>
                </c:pt>
                <c:pt idx="6144">
                  <c:v>0</c:v>
                </c:pt>
                <c:pt idx="6145">
                  <c:v>0</c:v>
                </c:pt>
                <c:pt idx="6146">
                  <c:v>0</c:v>
                </c:pt>
                <c:pt idx="6147">
                  <c:v>0</c:v>
                </c:pt>
                <c:pt idx="6148">
                  <c:v>0</c:v>
                </c:pt>
                <c:pt idx="6149">
                  <c:v>0</c:v>
                </c:pt>
                <c:pt idx="6150">
                  <c:v>0</c:v>
                </c:pt>
                <c:pt idx="6151">
                  <c:v>0</c:v>
                </c:pt>
                <c:pt idx="6152">
                  <c:v>0</c:v>
                </c:pt>
                <c:pt idx="6153">
                  <c:v>0</c:v>
                </c:pt>
                <c:pt idx="6154">
                  <c:v>0</c:v>
                </c:pt>
                <c:pt idx="6155">
                  <c:v>0</c:v>
                </c:pt>
                <c:pt idx="6156">
                  <c:v>0</c:v>
                </c:pt>
                <c:pt idx="6157">
                  <c:v>0</c:v>
                </c:pt>
                <c:pt idx="6158">
                  <c:v>0</c:v>
                </c:pt>
                <c:pt idx="6159">
                  <c:v>0</c:v>
                </c:pt>
                <c:pt idx="6160">
                  <c:v>0</c:v>
                </c:pt>
                <c:pt idx="6161">
                  <c:v>0</c:v>
                </c:pt>
                <c:pt idx="6162">
                  <c:v>0</c:v>
                </c:pt>
                <c:pt idx="6163">
                  <c:v>0</c:v>
                </c:pt>
                <c:pt idx="6164">
                  <c:v>0</c:v>
                </c:pt>
                <c:pt idx="6165">
                  <c:v>0</c:v>
                </c:pt>
                <c:pt idx="6166">
                  <c:v>0</c:v>
                </c:pt>
                <c:pt idx="6167">
                  <c:v>0</c:v>
                </c:pt>
                <c:pt idx="6168">
                  <c:v>0</c:v>
                </c:pt>
                <c:pt idx="6169">
                  <c:v>0</c:v>
                </c:pt>
                <c:pt idx="6170">
                  <c:v>0</c:v>
                </c:pt>
                <c:pt idx="6171">
                  <c:v>0</c:v>
                </c:pt>
                <c:pt idx="6172">
                  <c:v>0</c:v>
                </c:pt>
                <c:pt idx="6173">
                  <c:v>0</c:v>
                </c:pt>
                <c:pt idx="6174">
                  <c:v>0</c:v>
                </c:pt>
                <c:pt idx="6175">
                  <c:v>0</c:v>
                </c:pt>
                <c:pt idx="6176">
                  <c:v>0</c:v>
                </c:pt>
                <c:pt idx="6177">
                  <c:v>0</c:v>
                </c:pt>
                <c:pt idx="6178">
                  <c:v>0</c:v>
                </c:pt>
                <c:pt idx="6179">
                  <c:v>0</c:v>
                </c:pt>
                <c:pt idx="6180">
                  <c:v>0</c:v>
                </c:pt>
                <c:pt idx="6181">
                  <c:v>0</c:v>
                </c:pt>
                <c:pt idx="6182">
                  <c:v>0</c:v>
                </c:pt>
                <c:pt idx="6183">
                  <c:v>0</c:v>
                </c:pt>
                <c:pt idx="6184">
                  <c:v>0</c:v>
                </c:pt>
                <c:pt idx="6185">
                  <c:v>0</c:v>
                </c:pt>
                <c:pt idx="6186">
                  <c:v>0</c:v>
                </c:pt>
                <c:pt idx="6187">
                  <c:v>0</c:v>
                </c:pt>
                <c:pt idx="6188">
                  <c:v>0</c:v>
                </c:pt>
                <c:pt idx="6189">
                  <c:v>0</c:v>
                </c:pt>
                <c:pt idx="6190">
                  <c:v>0</c:v>
                </c:pt>
                <c:pt idx="6191">
                  <c:v>0</c:v>
                </c:pt>
                <c:pt idx="6192">
                  <c:v>0</c:v>
                </c:pt>
                <c:pt idx="6193">
                  <c:v>0</c:v>
                </c:pt>
                <c:pt idx="6194">
                  <c:v>0</c:v>
                </c:pt>
                <c:pt idx="6195">
                  <c:v>0</c:v>
                </c:pt>
                <c:pt idx="6196">
                  <c:v>0</c:v>
                </c:pt>
                <c:pt idx="6197">
                  <c:v>0</c:v>
                </c:pt>
                <c:pt idx="6198">
                  <c:v>0</c:v>
                </c:pt>
                <c:pt idx="6199">
                  <c:v>0</c:v>
                </c:pt>
                <c:pt idx="6200">
                  <c:v>0</c:v>
                </c:pt>
                <c:pt idx="6201">
                  <c:v>0</c:v>
                </c:pt>
                <c:pt idx="6202">
                  <c:v>0</c:v>
                </c:pt>
                <c:pt idx="6203">
                  <c:v>0</c:v>
                </c:pt>
                <c:pt idx="6204">
                  <c:v>0</c:v>
                </c:pt>
                <c:pt idx="6205">
                  <c:v>0</c:v>
                </c:pt>
                <c:pt idx="6206">
                  <c:v>0</c:v>
                </c:pt>
                <c:pt idx="6207">
                  <c:v>0</c:v>
                </c:pt>
                <c:pt idx="6208">
                  <c:v>0</c:v>
                </c:pt>
                <c:pt idx="6209">
                  <c:v>0</c:v>
                </c:pt>
                <c:pt idx="6210">
                  <c:v>0</c:v>
                </c:pt>
                <c:pt idx="6211">
                  <c:v>0</c:v>
                </c:pt>
                <c:pt idx="6212">
                  <c:v>0</c:v>
                </c:pt>
                <c:pt idx="6213">
                  <c:v>0</c:v>
                </c:pt>
                <c:pt idx="6214">
                  <c:v>0</c:v>
                </c:pt>
                <c:pt idx="6215">
                  <c:v>0</c:v>
                </c:pt>
                <c:pt idx="6216">
                  <c:v>0</c:v>
                </c:pt>
                <c:pt idx="6217">
                  <c:v>0</c:v>
                </c:pt>
                <c:pt idx="6218">
                  <c:v>0</c:v>
                </c:pt>
                <c:pt idx="6219">
                  <c:v>0</c:v>
                </c:pt>
                <c:pt idx="6220">
                  <c:v>0</c:v>
                </c:pt>
                <c:pt idx="6221">
                  <c:v>0</c:v>
                </c:pt>
                <c:pt idx="6222">
                  <c:v>0</c:v>
                </c:pt>
                <c:pt idx="6223">
                  <c:v>0</c:v>
                </c:pt>
                <c:pt idx="6224">
                  <c:v>0</c:v>
                </c:pt>
                <c:pt idx="6225">
                  <c:v>0</c:v>
                </c:pt>
                <c:pt idx="6226">
                  <c:v>0</c:v>
                </c:pt>
                <c:pt idx="6227">
                  <c:v>0</c:v>
                </c:pt>
                <c:pt idx="6228">
                  <c:v>0</c:v>
                </c:pt>
                <c:pt idx="6229">
                  <c:v>0</c:v>
                </c:pt>
                <c:pt idx="6230">
                  <c:v>0</c:v>
                </c:pt>
                <c:pt idx="6231">
                  <c:v>0</c:v>
                </c:pt>
                <c:pt idx="6232">
                  <c:v>0</c:v>
                </c:pt>
                <c:pt idx="6233">
                  <c:v>0</c:v>
                </c:pt>
                <c:pt idx="6234">
                  <c:v>0</c:v>
                </c:pt>
                <c:pt idx="6235">
                  <c:v>0</c:v>
                </c:pt>
                <c:pt idx="6236">
                  <c:v>0</c:v>
                </c:pt>
                <c:pt idx="6237">
                  <c:v>0</c:v>
                </c:pt>
                <c:pt idx="6238">
                  <c:v>0</c:v>
                </c:pt>
                <c:pt idx="6239">
                  <c:v>0</c:v>
                </c:pt>
                <c:pt idx="6240">
                  <c:v>0</c:v>
                </c:pt>
                <c:pt idx="6241">
                  <c:v>0</c:v>
                </c:pt>
                <c:pt idx="6242">
                  <c:v>0</c:v>
                </c:pt>
                <c:pt idx="6243">
                  <c:v>0</c:v>
                </c:pt>
                <c:pt idx="6244">
                  <c:v>0</c:v>
                </c:pt>
                <c:pt idx="6245">
                  <c:v>0</c:v>
                </c:pt>
                <c:pt idx="6246">
                  <c:v>0</c:v>
                </c:pt>
                <c:pt idx="6247">
                  <c:v>0</c:v>
                </c:pt>
                <c:pt idx="6248">
                  <c:v>0</c:v>
                </c:pt>
                <c:pt idx="6249">
                  <c:v>0</c:v>
                </c:pt>
                <c:pt idx="6250">
                  <c:v>0</c:v>
                </c:pt>
                <c:pt idx="6251">
                  <c:v>0</c:v>
                </c:pt>
                <c:pt idx="6252">
                  <c:v>0</c:v>
                </c:pt>
                <c:pt idx="6253">
                  <c:v>0</c:v>
                </c:pt>
                <c:pt idx="6254">
                  <c:v>0</c:v>
                </c:pt>
                <c:pt idx="6255">
                  <c:v>0</c:v>
                </c:pt>
                <c:pt idx="6256">
                  <c:v>0</c:v>
                </c:pt>
                <c:pt idx="6257">
                  <c:v>0</c:v>
                </c:pt>
                <c:pt idx="6258">
                  <c:v>0</c:v>
                </c:pt>
                <c:pt idx="6259">
                  <c:v>0</c:v>
                </c:pt>
                <c:pt idx="6260">
                  <c:v>0</c:v>
                </c:pt>
                <c:pt idx="6261">
                  <c:v>0</c:v>
                </c:pt>
                <c:pt idx="6262">
                  <c:v>0</c:v>
                </c:pt>
                <c:pt idx="6263">
                  <c:v>0</c:v>
                </c:pt>
                <c:pt idx="6264">
                  <c:v>0</c:v>
                </c:pt>
                <c:pt idx="6265">
                  <c:v>0</c:v>
                </c:pt>
                <c:pt idx="6266">
                  <c:v>0</c:v>
                </c:pt>
                <c:pt idx="6267">
                  <c:v>0</c:v>
                </c:pt>
                <c:pt idx="6268">
                  <c:v>0</c:v>
                </c:pt>
                <c:pt idx="6269">
                  <c:v>0</c:v>
                </c:pt>
                <c:pt idx="6270">
                  <c:v>0</c:v>
                </c:pt>
                <c:pt idx="6271">
                  <c:v>0</c:v>
                </c:pt>
                <c:pt idx="6272">
                  <c:v>0</c:v>
                </c:pt>
                <c:pt idx="6273">
                  <c:v>0</c:v>
                </c:pt>
                <c:pt idx="6274">
                  <c:v>0</c:v>
                </c:pt>
                <c:pt idx="6275">
                  <c:v>0</c:v>
                </c:pt>
                <c:pt idx="6276">
                  <c:v>0</c:v>
                </c:pt>
                <c:pt idx="6277">
                  <c:v>0</c:v>
                </c:pt>
                <c:pt idx="6278">
                  <c:v>0</c:v>
                </c:pt>
                <c:pt idx="6279">
                  <c:v>0</c:v>
                </c:pt>
                <c:pt idx="6280">
                  <c:v>0</c:v>
                </c:pt>
                <c:pt idx="6281">
                  <c:v>0</c:v>
                </c:pt>
                <c:pt idx="6282">
                  <c:v>0</c:v>
                </c:pt>
                <c:pt idx="6283">
                  <c:v>0</c:v>
                </c:pt>
                <c:pt idx="6284">
                  <c:v>0</c:v>
                </c:pt>
                <c:pt idx="6285">
                  <c:v>0</c:v>
                </c:pt>
                <c:pt idx="6286">
                  <c:v>0</c:v>
                </c:pt>
                <c:pt idx="6287">
                  <c:v>0</c:v>
                </c:pt>
                <c:pt idx="6288">
                  <c:v>0</c:v>
                </c:pt>
                <c:pt idx="6289">
                  <c:v>0</c:v>
                </c:pt>
                <c:pt idx="6290">
                  <c:v>0</c:v>
                </c:pt>
                <c:pt idx="6291">
                  <c:v>0</c:v>
                </c:pt>
                <c:pt idx="6292">
                  <c:v>0</c:v>
                </c:pt>
                <c:pt idx="6293">
                  <c:v>0</c:v>
                </c:pt>
                <c:pt idx="6294">
                  <c:v>0</c:v>
                </c:pt>
                <c:pt idx="6295">
                  <c:v>0</c:v>
                </c:pt>
                <c:pt idx="6296">
                  <c:v>0</c:v>
                </c:pt>
                <c:pt idx="6297">
                  <c:v>0</c:v>
                </c:pt>
                <c:pt idx="6298">
                  <c:v>0</c:v>
                </c:pt>
                <c:pt idx="6299">
                  <c:v>0</c:v>
                </c:pt>
                <c:pt idx="6300">
                  <c:v>0</c:v>
                </c:pt>
                <c:pt idx="6301">
                  <c:v>0</c:v>
                </c:pt>
                <c:pt idx="6302">
                  <c:v>0</c:v>
                </c:pt>
                <c:pt idx="6303">
                  <c:v>0</c:v>
                </c:pt>
                <c:pt idx="6304">
                  <c:v>0</c:v>
                </c:pt>
                <c:pt idx="6305">
                  <c:v>0</c:v>
                </c:pt>
                <c:pt idx="6306">
                  <c:v>0</c:v>
                </c:pt>
                <c:pt idx="6307">
                  <c:v>0</c:v>
                </c:pt>
                <c:pt idx="6308">
                  <c:v>0</c:v>
                </c:pt>
                <c:pt idx="6309">
                  <c:v>0</c:v>
                </c:pt>
                <c:pt idx="6310">
                  <c:v>0</c:v>
                </c:pt>
                <c:pt idx="6311">
                  <c:v>0</c:v>
                </c:pt>
                <c:pt idx="6312">
                  <c:v>0</c:v>
                </c:pt>
                <c:pt idx="6313">
                  <c:v>0</c:v>
                </c:pt>
                <c:pt idx="6314">
                  <c:v>0</c:v>
                </c:pt>
                <c:pt idx="6315">
                  <c:v>0</c:v>
                </c:pt>
                <c:pt idx="6316">
                  <c:v>0</c:v>
                </c:pt>
                <c:pt idx="6317">
                  <c:v>0</c:v>
                </c:pt>
                <c:pt idx="6318">
                  <c:v>0</c:v>
                </c:pt>
                <c:pt idx="6319">
                  <c:v>0</c:v>
                </c:pt>
                <c:pt idx="6320">
                  <c:v>0</c:v>
                </c:pt>
                <c:pt idx="6321">
                  <c:v>0</c:v>
                </c:pt>
                <c:pt idx="6322">
                  <c:v>0</c:v>
                </c:pt>
                <c:pt idx="6323">
                  <c:v>0</c:v>
                </c:pt>
                <c:pt idx="6324">
                  <c:v>0</c:v>
                </c:pt>
                <c:pt idx="6325">
                  <c:v>0</c:v>
                </c:pt>
                <c:pt idx="6326">
                  <c:v>0</c:v>
                </c:pt>
                <c:pt idx="6327">
                  <c:v>0</c:v>
                </c:pt>
                <c:pt idx="6328">
                  <c:v>0</c:v>
                </c:pt>
                <c:pt idx="6329">
                  <c:v>0</c:v>
                </c:pt>
                <c:pt idx="6330">
                  <c:v>0</c:v>
                </c:pt>
                <c:pt idx="6331">
                  <c:v>0</c:v>
                </c:pt>
                <c:pt idx="6332">
                  <c:v>0</c:v>
                </c:pt>
                <c:pt idx="6333">
                  <c:v>0</c:v>
                </c:pt>
                <c:pt idx="6334">
                  <c:v>0</c:v>
                </c:pt>
                <c:pt idx="6335">
                  <c:v>0</c:v>
                </c:pt>
                <c:pt idx="6336">
                  <c:v>0</c:v>
                </c:pt>
                <c:pt idx="6337">
                  <c:v>0</c:v>
                </c:pt>
                <c:pt idx="6338">
                  <c:v>0</c:v>
                </c:pt>
                <c:pt idx="6339">
                  <c:v>0</c:v>
                </c:pt>
                <c:pt idx="6340">
                  <c:v>0</c:v>
                </c:pt>
                <c:pt idx="6341">
                  <c:v>0</c:v>
                </c:pt>
                <c:pt idx="6342">
                  <c:v>0</c:v>
                </c:pt>
                <c:pt idx="6343">
                  <c:v>0</c:v>
                </c:pt>
                <c:pt idx="6344">
                  <c:v>0</c:v>
                </c:pt>
                <c:pt idx="6345">
                  <c:v>0</c:v>
                </c:pt>
                <c:pt idx="6346">
                  <c:v>0</c:v>
                </c:pt>
                <c:pt idx="6347">
                  <c:v>0</c:v>
                </c:pt>
                <c:pt idx="6348">
                  <c:v>0</c:v>
                </c:pt>
                <c:pt idx="6349">
                  <c:v>0</c:v>
                </c:pt>
                <c:pt idx="6350">
                  <c:v>0</c:v>
                </c:pt>
                <c:pt idx="6351">
                  <c:v>0</c:v>
                </c:pt>
                <c:pt idx="6352">
                  <c:v>0</c:v>
                </c:pt>
                <c:pt idx="6353">
                  <c:v>0</c:v>
                </c:pt>
                <c:pt idx="6354">
                  <c:v>0</c:v>
                </c:pt>
                <c:pt idx="6355">
                  <c:v>0</c:v>
                </c:pt>
                <c:pt idx="6356">
                  <c:v>0</c:v>
                </c:pt>
                <c:pt idx="6357">
                  <c:v>0</c:v>
                </c:pt>
                <c:pt idx="6358">
                  <c:v>0</c:v>
                </c:pt>
                <c:pt idx="6359">
                  <c:v>0</c:v>
                </c:pt>
                <c:pt idx="6360">
                  <c:v>0</c:v>
                </c:pt>
                <c:pt idx="6361">
                  <c:v>0</c:v>
                </c:pt>
                <c:pt idx="6362">
                  <c:v>0</c:v>
                </c:pt>
                <c:pt idx="6363">
                  <c:v>0</c:v>
                </c:pt>
                <c:pt idx="6364">
                  <c:v>0</c:v>
                </c:pt>
                <c:pt idx="6365">
                  <c:v>0</c:v>
                </c:pt>
                <c:pt idx="6366">
                  <c:v>0</c:v>
                </c:pt>
                <c:pt idx="6367">
                  <c:v>0</c:v>
                </c:pt>
                <c:pt idx="6368">
                  <c:v>0</c:v>
                </c:pt>
                <c:pt idx="6369">
                  <c:v>0</c:v>
                </c:pt>
                <c:pt idx="6370">
                  <c:v>0</c:v>
                </c:pt>
                <c:pt idx="6371">
                  <c:v>0</c:v>
                </c:pt>
                <c:pt idx="6372">
                  <c:v>0</c:v>
                </c:pt>
                <c:pt idx="6373">
                  <c:v>0</c:v>
                </c:pt>
                <c:pt idx="6374">
                  <c:v>0</c:v>
                </c:pt>
                <c:pt idx="6375">
                  <c:v>0</c:v>
                </c:pt>
                <c:pt idx="6376">
                  <c:v>0</c:v>
                </c:pt>
                <c:pt idx="6377">
                  <c:v>0</c:v>
                </c:pt>
                <c:pt idx="6378">
                  <c:v>0</c:v>
                </c:pt>
                <c:pt idx="6379">
                  <c:v>0</c:v>
                </c:pt>
                <c:pt idx="6380">
                  <c:v>0</c:v>
                </c:pt>
                <c:pt idx="6381">
                  <c:v>0</c:v>
                </c:pt>
                <c:pt idx="6382">
                  <c:v>0</c:v>
                </c:pt>
                <c:pt idx="6383">
                  <c:v>0</c:v>
                </c:pt>
                <c:pt idx="6384">
                  <c:v>0</c:v>
                </c:pt>
                <c:pt idx="6385">
                  <c:v>0</c:v>
                </c:pt>
                <c:pt idx="6386">
                  <c:v>0</c:v>
                </c:pt>
                <c:pt idx="6387">
                  <c:v>0</c:v>
                </c:pt>
                <c:pt idx="6388">
                  <c:v>0</c:v>
                </c:pt>
                <c:pt idx="6389">
                  <c:v>0</c:v>
                </c:pt>
                <c:pt idx="6390">
                  <c:v>0</c:v>
                </c:pt>
                <c:pt idx="6391">
                  <c:v>0</c:v>
                </c:pt>
                <c:pt idx="6392">
                  <c:v>0</c:v>
                </c:pt>
                <c:pt idx="6393">
                  <c:v>0</c:v>
                </c:pt>
                <c:pt idx="6394">
                  <c:v>0</c:v>
                </c:pt>
                <c:pt idx="6395">
                  <c:v>0</c:v>
                </c:pt>
                <c:pt idx="6396">
                  <c:v>0</c:v>
                </c:pt>
                <c:pt idx="6397">
                  <c:v>0</c:v>
                </c:pt>
                <c:pt idx="6398">
                  <c:v>0</c:v>
                </c:pt>
                <c:pt idx="6399">
                  <c:v>0</c:v>
                </c:pt>
                <c:pt idx="6400">
                  <c:v>0</c:v>
                </c:pt>
                <c:pt idx="6401">
                  <c:v>0</c:v>
                </c:pt>
                <c:pt idx="6402">
                  <c:v>0</c:v>
                </c:pt>
                <c:pt idx="6403">
                  <c:v>0</c:v>
                </c:pt>
                <c:pt idx="6404">
                  <c:v>0</c:v>
                </c:pt>
                <c:pt idx="6405">
                  <c:v>0</c:v>
                </c:pt>
                <c:pt idx="6406">
                  <c:v>0</c:v>
                </c:pt>
                <c:pt idx="6407">
                  <c:v>0</c:v>
                </c:pt>
                <c:pt idx="6408">
                  <c:v>0</c:v>
                </c:pt>
                <c:pt idx="6409">
                  <c:v>0</c:v>
                </c:pt>
                <c:pt idx="6410">
                  <c:v>0</c:v>
                </c:pt>
                <c:pt idx="6411">
                  <c:v>0</c:v>
                </c:pt>
                <c:pt idx="6412">
                  <c:v>0</c:v>
                </c:pt>
                <c:pt idx="6413">
                  <c:v>0</c:v>
                </c:pt>
                <c:pt idx="6414">
                  <c:v>0</c:v>
                </c:pt>
                <c:pt idx="6415">
                  <c:v>0</c:v>
                </c:pt>
                <c:pt idx="6416">
                  <c:v>0</c:v>
                </c:pt>
                <c:pt idx="6417">
                  <c:v>0</c:v>
                </c:pt>
                <c:pt idx="6418">
                  <c:v>0</c:v>
                </c:pt>
                <c:pt idx="6419">
                  <c:v>0</c:v>
                </c:pt>
                <c:pt idx="6420">
                  <c:v>0</c:v>
                </c:pt>
                <c:pt idx="6421">
                  <c:v>0</c:v>
                </c:pt>
                <c:pt idx="6422">
                  <c:v>0</c:v>
                </c:pt>
                <c:pt idx="6423">
                  <c:v>0</c:v>
                </c:pt>
                <c:pt idx="6424">
                  <c:v>0</c:v>
                </c:pt>
                <c:pt idx="6425">
                  <c:v>0</c:v>
                </c:pt>
                <c:pt idx="6426">
                  <c:v>0</c:v>
                </c:pt>
                <c:pt idx="6427">
                  <c:v>0</c:v>
                </c:pt>
                <c:pt idx="6428">
                  <c:v>0</c:v>
                </c:pt>
                <c:pt idx="6429">
                  <c:v>0</c:v>
                </c:pt>
                <c:pt idx="6430">
                  <c:v>0</c:v>
                </c:pt>
                <c:pt idx="6431">
                  <c:v>0</c:v>
                </c:pt>
                <c:pt idx="6432">
                  <c:v>0</c:v>
                </c:pt>
                <c:pt idx="6433">
                  <c:v>0</c:v>
                </c:pt>
                <c:pt idx="6434">
                  <c:v>0</c:v>
                </c:pt>
                <c:pt idx="6435">
                  <c:v>0</c:v>
                </c:pt>
                <c:pt idx="6436">
                  <c:v>0</c:v>
                </c:pt>
                <c:pt idx="6437">
                  <c:v>0</c:v>
                </c:pt>
                <c:pt idx="6438">
                  <c:v>0</c:v>
                </c:pt>
                <c:pt idx="6439">
                  <c:v>0</c:v>
                </c:pt>
                <c:pt idx="6440">
                  <c:v>0</c:v>
                </c:pt>
                <c:pt idx="6441">
                  <c:v>0</c:v>
                </c:pt>
                <c:pt idx="6442">
                  <c:v>0</c:v>
                </c:pt>
                <c:pt idx="6443">
                  <c:v>0</c:v>
                </c:pt>
                <c:pt idx="6444">
                  <c:v>0</c:v>
                </c:pt>
                <c:pt idx="6445">
                  <c:v>0</c:v>
                </c:pt>
                <c:pt idx="6446">
                  <c:v>0</c:v>
                </c:pt>
                <c:pt idx="6447">
                  <c:v>0</c:v>
                </c:pt>
                <c:pt idx="6448">
                  <c:v>0</c:v>
                </c:pt>
                <c:pt idx="6449">
                  <c:v>0</c:v>
                </c:pt>
                <c:pt idx="6450">
                  <c:v>0</c:v>
                </c:pt>
                <c:pt idx="6451">
                  <c:v>0</c:v>
                </c:pt>
                <c:pt idx="6452">
                  <c:v>0</c:v>
                </c:pt>
                <c:pt idx="6453">
                  <c:v>0</c:v>
                </c:pt>
                <c:pt idx="6454">
                  <c:v>0</c:v>
                </c:pt>
                <c:pt idx="6455">
                  <c:v>0</c:v>
                </c:pt>
                <c:pt idx="6456">
                  <c:v>0</c:v>
                </c:pt>
                <c:pt idx="6457">
                  <c:v>0</c:v>
                </c:pt>
                <c:pt idx="6458">
                  <c:v>0</c:v>
                </c:pt>
                <c:pt idx="6459">
                  <c:v>0</c:v>
                </c:pt>
                <c:pt idx="6460">
                  <c:v>0</c:v>
                </c:pt>
                <c:pt idx="6461">
                  <c:v>0</c:v>
                </c:pt>
                <c:pt idx="6462">
                  <c:v>0</c:v>
                </c:pt>
                <c:pt idx="6463">
                  <c:v>0</c:v>
                </c:pt>
                <c:pt idx="6464">
                  <c:v>0</c:v>
                </c:pt>
                <c:pt idx="6465">
                  <c:v>0</c:v>
                </c:pt>
                <c:pt idx="6466">
                  <c:v>0</c:v>
                </c:pt>
                <c:pt idx="6467">
                  <c:v>0</c:v>
                </c:pt>
                <c:pt idx="6468">
                  <c:v>0</c:v>
                </c:pt>
                <c:pt idx="6469">
                  <c:v>0</c:v>
                </c:pt>
                <c:pt idx="6470">
                  <c:v>0</c:v>
                </c:pt>
                <c:pt idx="6471">
                  <c:v>0</c:v>
                </c:pt>
                <c:pt idx="6472">
                  <c:v>0</c:v>
                </c:pt>
                <c:pt idx="6473">
                  <c:v>0</c:v>
                </c:pt>
                <c:pt idx="6474">
                  <c:v>0</c:v>
                </c:pt>
                <c:pt idx="6475">
                  <c:v>0</c:v>
                </c:pt>
                <c:pt idx="6476">
                  <c:v>0</c:v>
                </c:pt>
                <c:pt idx="6477">
                  <c:v>0</c:v>
                </c:pt>
                <c:pt idx="6478">
                  <c:v>0</c:v>
                </c:pt>
                <c:pt idx="6479">
                  <c:v>0</c:v>
                </c:pt>
                <c:pt idx="6480">
                  <c:v>0</c:v>
                </c:pt>
                <c:pt idx="6481">
                  <c:v>0</c:v>
                </c:pt>
                <c:pt idx="6482">
                  <c:v>0</c:v>
                </c:pt>
                <c:pt idx="6483">
                  <c:v>0</c:v>
                </c:pt>
                <c:pt idx="6484">
                  <c:v>0</c:v>
                </c:pt>
                <c:pt idx="6485">
                  <c:v>0</c:v>
                </c:pt>
                <c:pt idx="6486">
                  <c:v>0</c:v>
                </c:pt>
                <c:pt idx="6487">
                  <c:v>0</c:v>
                </c:pt>
                <c:pt idx="6488">
                  <c:v>0</c:v>
                </c:pt>
                <c:pt idx="6489">
                  <c:v>0</c:v>
                </c:pt>
                <c:pt idx="6490">
                  <c:v>0</c:v>
                </c:pt>
                <c:pt idx="6491">
                  <c:v>0</c:v>
                </c:pt>
                <c:pt idx="6492">
                  <c:v>0</c:v>
                </c:pt>
                <c:pt idx="6493">
                  <c:v>0</c:v>
                </c:pt>
                <c:pt idx="6494">
                  <c:v>0</c:v>
                </c:pt>
                <c:pt idx="6495">
                  <c:v>0</c:v>
                </c:pt>
                <c:pt idx="6496">
                  <c:v>0</c:v>
                </c:pt>
                <c:pt idx="6497">
                  <c:v>0</c:v>
                </c:pt>
                <c:pt idx="6498">
                  <c:v>0</c:v>
                </c:pt>
                <c:pt idx="6499">
                  <c:v>0</c:v>
                </c:pt>
                <c:pt idx="6500">
                  <c:v>0</c:v>
                </c:pt>
                <c:pt idx="6501">
                  <c:v>0</c:v>
                </c:pt>
                <c:pt idx="6502">
                  <c:v>0</c:v>
                </c:pt>
                <c:pt idx="6503">
                  <c:v>0</c:v>
                </c:pt>
                <c:pt idx="6504">
                  <c:v>0</c:v>
                </c:pt>
                <c:pt idx="6505">
                  <c:v>0</c:v>
                </c:pt>
                <c:pt idx="6506">
                  <c:v>0</c:v>
                </c:pt>
                <c:pt idx="6507">
                  <c:v>0</c:v>
                </c:pt>
                <c:pt idx="6508">
                  <c:v>0</c:v>
                </c:pt>
                <c:pt idx="6509">
                  <c:v>0</c:v>
                </c:pt>
                <c:pt idx="6510">
                  <c:v>0</c:v>
                </c:pt>
                <c:pt idx="6511">
                  <c:v>0</c:v>
                </c:pt>
                <c:pt idx="6512">
                  <c:v>0</c:v>
                </c:pt>
                <c:pt idx="6513">
                  <c:v>0</c:v>
                </c:pt>
                <c:pt idx="6514">
                  <c:v>0</c:v>
                </c:pt>
                <c:pt idx="6515">
                  <c:v>0</c:v>
                </c:pt>
                <c:pt idx="6516">
                  <c:v>0</c:v>
                </c:pt>
                <c:pt idx="6517">
                  <c:v>0</c:v>
                </c:pt>
                <c:pt idx="6518">
                  <c:v>0</c:v>
                </c:pt>
                <c:pt idx="6519">
                  <c:v>0</c:v>
                </c:pt>
                <c:pt idx="6520">
                  <c:v>0</c:v>
                </c:pt>
                <c:pt idx="6521">
                  <c:v>0</c:v>
                </c:pt>
                <c:pt idx="6522">
                  <c:v>0</c:v>
                </c:pt>
                <c:pt idx="6523">
                  <c:v>0</c:v>
                </c:pt>
                <c:pt idx="6524">
                  <c:v>0</c:v>
                </c:pt>
                <c:pt idx="6525">
                  <c:v>0</c:v>
                </c:pt>
                <c:pt idx="6526">
                  <c:v>0</c:v>
                </c:pt>
                <c:pt idx="6527">
                  <c:v>0</c:v>
                </c:pt>
                <c:pt idx="6528">
                  <c:v>0</c:v>
                </c:pt>
                <c:pt idx="6529">
                  <c:v>0</c:v>
                </c:pt>
                <c:pt idx="6530">
                  <c:v>0</c:v>
                </c:pt>
                <c:pt idx="6531">
                  <c:v>0</c:v>
                </c:pt>
                <c:pt idx="6532">
                  <c:v>0</c:v>
                </c:pt>
                <c:pt idx="6533">
                  <c:v>0</c:v>
                </c:pt>
                <c:pt idx="6534">
                  <c:v>0</c:v>
                </c:pt>
                <c:pt idx="6535">
                  <c:v>0</c:v>
                </c:pt>
                <c:pt idx="6536">
                  <c:v>0</c:v>
                </c:pt>
                <c:pt idx="6537">
                  <c:v>0</c:v>
                </c:pt>
                <c:pt idx="6538">
                  <c:v>0</c:v>
                </c:pt>
                <c:pt idx="6539">
                  <c:v>0</c:v>
                </c:pt>
                <c:pt idx="6540">
                  <c:v>0</c:v>
                </c:pt>
                <c:pt idx="6541">
                  <c:v>0</c:v>
                </c:pt>
                <c:pt idx="6542">
                  <c:v>0</c:v>
                </c:pt>
                <c:pt idx="6543">
                  <c:v>0</c:v>
                </c:pt>
                <c:pt idx="6544">
                  <c:v>0</c:v>
                </c:pt>
                <c:pt idx="6545">
                  <c:v>0</c:v>
                </c:pt>
                <c:pt idx="6546">
                  <c:v>0</c:v>
                </c:pt>
                <c:pt idx="6547">
                  <c:v>0</c:v>
                </c:pt>
                <c:pt idx="6548">
                  <c:v>0</c:v>
                </c:pt>
                <c:pt idx="6549">
                  <c:v>0</c:v>
                </c:pt>
                <c:pt idx="6550">
                  <c:v>0</c:v>
                </c:pt>
                <c:pt idx="6551">
                  <c:v>0</c:v>
                </c:pt>
                <c:pt idx="6552">
                  <c:v>0</c:v>
                </c:pt>
                <c:pt idx="6553">
                  <c:v>0</c:v>
                </c:pt>
                <c:pt idx="6554">
                  <c:v>0</c:v>
                </c:pt>
                <c:pt idx="6555">
                  <c:v>0</c:v>
                </c:pt>
                <c:pt idx="6556">
                  <c:v>0</c:v>
                </c:pt>
                <c:pt idx="6557">
                  <c:v>0</c:v>
                </c:pt>
                <c:pt idx="6558">
                  <c:v>0</c:v>
                </c:pt>
                <c:pt idx="6559">
                  <c:v>0</c:v>
                </c:pt>
                <c:pt idx="6560">
                  <c:v>0</c:v>
                </c:pt>
                <c:pt idx="6561">
                  <c:v>0</c:v>
                </c:pt>
                <c:pt idx="6562">
                  <c:v>0</c:v>
                </c:pt>
                <c:pt idx="6563">
                  <c:v>0</c:v>
                </c:pt>
                <c:pt idx="6564">
                  <c:v>0</c:v>
                </c:pt>
                <c:pt idx="6565">
                  <c:v>0</c:v>
                </c:pt>
                <c:pt idx="6566">
                  <c:v>0</c:v>
                </c:pt>
                <c:pt idx="6567">
                  <c:v>0</c:v>
                </c:pt>
                <c:pt idx="6568">
                  <c:v>0</c:v>
                </c:pt>
                <c:pt idx="6569">
                  <c:v>0</c:v>
                </c:pt>
                <c:pt idx="6570">
                  <c:v>0</c:v>
                </c:pt>
                <c:pt idx="6571">
                  <c:v>0</c:v>
                </c:pt>
                <c:pt idx="6572">
                  <c:v>0</c:v>
                </c:pt>
                <c:pt idx="6573">
                  <c:v>0</c:v>
                </c:pt>
                <c:pt idx="6574">
                  <c:v>0</c:v>
                </c:pt>
                <c:pt idx="6575">
                  <c:v>0</c:v>
                </c:pt>
                <c:pt idx="6576">
                  <c:v>0</c:v>
                </c:pt>
                <c:pt idx="6577">
                  <c:v>0</c:v>
                </c:pt>
                <c:pt idx="6578">
                  <c:v>0</c:v>
                </c:pt>
                <c:pt idx="6579">
                  <c:v>0</c:v>
                </c:pt>
                <c:pt idx="6580">
                  <c:v>0</c:v>
                </c:pt>
                <c:pt idx="6581">
                  <c:v>0</c:v>
                </c:pt>
                <c:pt idx="6582">
                  <c:v>0</c:v>
                </c:pt>
                <c:pt idx="6583">
                  <c:v>0</c:v>
                </c:pt>
                <c:pt idx="6584">
                  <c:v>0</c:v>
                </c:pt>
                <c:pt idx="6585">
                  <c:v>0</c:v>
                </c:pt>
                <c:pt idx="6586">
                  <c:v>0</c:v>
                </c:pt>
                <c:pt idx="6587">
                  <c:v>0</c:v>
                </c:pt>
                <c:pt idx="6588">
                  <c:v>0</c:v>
                </c:pt>
                <c:pt idx="6589">
                  <c:v>0</c:v>
                </c:pt>
                <c:pt idx="6590">
                  <c:v>0</c:v>
                </c:pt>
                <c:pt idx="6591">
                  <c:v>0</c:v>
                </c:pt>
                <c:pt idx="6592">
                  <c:v>0</c:v>
                </c:pt>
                <c:pt idx="6593">
                  <c:v>0</c:v>
                </c:pt>
                <c:pt idx="6594">
                  <c:v>0</c:v>
                </c:pt>
                <c:pt idx="6595">
                  <c:v>0</c:v>
                </c:pt>
                <c:pt idx="6596">
                  <c:v>0</c:v>
                </c:pt>
                <c:pt idx="6597">
                  <c:v>0</c:v>
                </c:pt>
                <c:pt idx="6598">
                  <c:v>0</c:v>
                </c:pt>
                <c:pt idx="6599">
                  <c:v>0</c:v>
                </c:pt>
                <c:pt idx="6600">
                  <c:v>0</c:v>
                </c:pt>
                <c:pt idx="6601">
                  <c:v>0</c:v>
                </c:pt>
                <c:pt idx="6602">
                  <c:v>0</c:v>
                </c:pt>
                <c:pt idx="6603">
                  <c:v>0</c:v>
                </c:pt>
                <c:pt idx="6604">
                  <c:v>0</c:v>
                </c:pt>
                <c:pt idx="6605">
                  <c:v>0</c:v>
                </c:pt>
                <c:pt idx="6606">
                  <c:v>0</c:v>
                </c:pt>
                <c:pt idx="6607">
                  <c:v>0</c:v>
                </c:pt>
                <c:pt idx="6608">
                  <c:v>0</c:v>
                </c:pt>
                <c:pt idx="6609">
                  <c:v>0</c:v>
                </c:pt>
                <c:pt idx="6610">
                  <c:v>0</c:v>
                </c:pt>
                <c:pt idx="6611">
                  <c:v>0</c:v>
                </c:pt>
                <c:pt idx="6612">
                  <c:v>0</c:v>
                </c:pt>
                <c:pt idx="6613">
                  <c:v>0</c:v>
                </c:pt>
                <c:pt idx="6614">
                  <c:v>0</c:v>
                </c:pt>
                <c:pt idx="6615">
                  <c:v>0</c:v>
                </c:pt>
                <c:pt idx="6616">
                  <c:v>0</c:v>
                </c:pt>
                <c:pt idx="6617">
                  <c:v>0</c:v>
                </c:pt>
                <c:pt idx="6618">
                  <c:v>0</c:v>
                </c:pt>
                <c:pt idx="6619">
                  <c:v>0</c:v>
                </c:pt>
                <c:pt idx="6620">
                  <c:v>0</c:v>
                </c:pt>
                <c:pt idx="6621">
                  <c:v>0</c:v>
                </c:pt>
                <c:pt idx="6622">
                  <c:v>0</c:v>
                </c:pt>
                <c:pt idx="6623">
                  <c:v>0</c:v>
                </c:pt>
                <c:pt idx="6624">
                  <c:v>0</c:v>
                </c:pt>
                <c:pt idx="6625">
                  <c:v>0</c:v>
                </c:pt>
                <c:pt idx="6626">
                  <c:v>0</c:v>
                </c:pt>
                <c:pt idx="6627">
                  <c:v>0</c:v>
                </c:pt>
                <c:pt idx="6628">
                  <c:v>0</c:v>
                </c:pt>
                <c:pt idx="6629">
                  <c:v>0</c:v>
                </c:pt>
                <c:pt idx="6630">
                  <c:v>0</c:v>
                </c:pt>
                <c:pt idx="6631">
                  <c:v>0</c:v>
                </c:pt>
                <c:pt idx="6632">
                  <c:v>0</c:v>
                </c:pt>
                <c:pt idx="6633">
                  <c:v>0</c:v>
                </c:pt>
                <c:pt idx="6634">
                  <c:v>0</c:v>
                </c:pt>
                <c:pt idx="6635">
                  <c:v>0</c:v>
                </c:pt>
                <c:pt idx="6636">
                  <c:v>0</c:v>
                </c:pt>
                <c:pt idx="6637">
                  <c:v>0</c:v>
                </c:pt>
                <c:pt idx="6638">
                  <c:v>0</c:v>
                </c:pt>
                <c:pt idx="6639">
                  <c:v>0</c:v>
                </c:pt>
                <c:pt idx="6640">
                  <c:v>0</c:v>
                </c:pt>
                <c:pt idx="6641">
                  <c:v>0</c:v>
                </c:pt>
                <c:pt idx="6642">
                  <c:v>0</c:v>
                </c:pt>
                <c:pt idx="6643">
                  <c:v>0</c:v>
                </c:pt>
                <c:pt idx="6644">
                  <c:v>0</c:v>
                </c:pt>
                <c:pt idx="6645">
                  <c:v>0</c:v>
                </c:pt>
                <c:pt idx="6646">
                  <c:v>0</c:v>
                </c:pt>
                <c:pt idx="6647">
                  <c:v>0</c:v>
                </c:pt>
                <c:pt idx="6648">
                  <c:v>0</c:v>
                </c:pt>
                <c:pt idx="6649">
                  <c:v>0</c:v>
                </c:pt>
                <c:pt idx="6650">
                  <c:v>0</c:v>
                </c:pt>
                <c:pt idx="6651">
                  <c:v>0</c:v>
                </c:pt>
                <c:pt idx="6652">
                  <c:v>0</c:v>
                </c:pt>
                <c:pt idx="6653">
                  <c:v>0</c:v>
                </c:pt>
                <c:pt idx="6654">
                  <c:v>0</c:v>
                </c:pt>
                <c:pt idx="6655">
                  <c:v>0</c:v>
                </c:pt>
                <c:pt idx="6656">
                  <c:v>0</c:v>
                </c:pt>
                <c:pt idx="6657">
                  <c:v>0</c:v>
                </c:pt>
                <c:pt idx="6658">
                  <c:v>0</c:v>
                </c:pt>
                <c:pt idx="6659">
                  <c:v>0</c:v>
                </c:pt>
                <c:pt idx="6660">
                  <c:v>0</c:v>
                </c:pt>
                <c:pt idx="6661">
                  <c:v>0</c:v>
                </c:pt>
                <c:pt idx="6662">
                  <c:v>0</c:v>
                </c:pt>
                <c:pt idx="6663">
                  <c:v>0</c:v>
                </c:pt>
                <c:pt idx="6664">
                  <c:v>0</c:v>
                </c:pt>
                <c:pt idx="6665">
                  <c:v>0</c:v>
                </c:pt>
                <c:pt idx="6666">
                  <c:v>0</c:v>
                </c:pt>
                <c:pt idx="6667">
                  <c:v>0</c:v>
                </c:pt>
                <c:pt idx="6668">
                  <c:v>0</c:v>
                </c:pt>
                <c:pt idx="6669">
                  <c:v>0</c:v>
                </c:pt>
                <c:pt idx="6670">
                  <c:v>0</c:v>
                </c:pt>
                <c:pt idx="6671">
                  <c:v>0</c:v>
                </c:pt>
                <c:pt idx="6672">
                  <c:v>0</c:v>
                </c:pt>
                <c:pt idx="6673">
                  <c:v>0</c:v>
                </c:pt>
                <c:pt idx="6674">
                  <c:v>0</c:v>
                </c:pt>
                <c:pt idx="6675">
                  <c:v>0</c:v>
                </c:pt>
                <c:pt idx="6676">
                  <c:v>0</c:v>
                </c:pt>
                <c:pt idx="6677">
                  <c:v>0</c:v>
                </c:pt>
                <c:pt idx="6678">
                  <c:v>0</c:v>
                </c:pt>
                <c:pt idx="6679">
                  <c:v>0</c:v>
                </c:pt>
                <c:pt idx="6680">
                  <c:v>0</c:v>
                </c:pt>
                <c:pt idx="6681">
                  <c:v>0</c:v>
                </c:pt>
                <c:pt idx="6682">
                  <c:v>0</c:v>
                </c:pt>
                <c:pt idx="6683">
                  <c:v>0</c:v>
                </c:pt>
                <c:pt idx="6684">
                  <c:v>0</c:v>
                </c:pt>
                <c:pt idx="6685">
                  <c:v>0</c:v>
                </c:pt>
                <c:pt idx="6686">
                  <c:v>0</c:v>
                </c:pt>
                <c:pt idx="6687">
                  <c:v>0</c:v>
                </c:pt>
                <c:pt idx="6688">
                  <c:v>0</c:v>
                </c:pt>
                <c:pt idx="6689">
                  <c:v>0</c:v>
                </c:pt>
                <c:pt idx="6690">
                  <c:v>0</c:v>
                </c:pt>
                <c:pt idx="6691">
                  <c:v>0</c:v>
                </c:pt>
                <c:pt idx="6692">
                  <c:v>0</c:v>
                </c:pt>
                <c:pt idx="6693">
                  <c:v>0</c:v>
                </c:pt>
                <c:pt idx="6694">
                  <c:v>0</c:v>
                </c:pt>
                <c:pt idx="6695">
                  <c:v>0</c:v>
                </c:pt>
                <c:pt idx="6696">
                  <c:v>0</c:v>
                </c:pt>
                <c:pt idx="6697">
                  <c:v>0</c:v>
                </c:pt>
                <c:pt idx="6698">
                  <c:v>0</c:v>
                </c:pt>
                <c:pt idx="6699">
                  <c:v>0</c:v>
                </c:pt>
                <c:pt idx="6700">
                  <c:v>0</c:v>
                </c:pt>
                <c:pt idx="6701">
                  <c:v>0</c:v>
                </c:pt>
                <c:pt idx="6702">
                  <c:v>0</c:v>
                </c:pt>
                <c:pt idx="6703">
                  <c:v>0</c:v>
                </c:pt>
                <c:pt idx="6704">
                  <c:v>0</c:v>
                </c:pt>
                <c:pt idx="6705">
                  <c:v>0</c:v>
                </c:pt>
                <c:pt idx="6706">
                  <c:v>0</c:v>
                </c:pt>
                <c:pt idx="6707">
                  <c:v>0</c:v>
                </c:pt>
                <c:pt idx="6708">
                  <c:v>0</c:v>
                </c:pt>
                <c:pt idx="6709">
                  <c:v>0</c:v>
                </c:pt>
                <c:pt idx="6710">
                  <c:v>0</c:v>
                </c:pt>
                <c:pt idx="6711">
                  <c:v>0</c:v>
                </c:pt>
                <c:pt idx="6712">
                  <c:v>0</c:v>
                </c:pt>
                <c:pt idx="6713">
                  <c:v>0</c:v>
                </c:pt>
                <c:pt idx="6714">
                  <c:v>0</c:v>
                </c:pt>
                <c:pt idx="6715">
                  <c:v>0</c:v>
                </c:pt>
                <c:pt idx="6716">
                  <c:v>0</c:v>
                </c:pt>
                <c:pt idx="6717">
                  <c:v>0</c:v>
                </c:pt>
                <c:pt idx="6718">
                  <c:v>0</c:v>
                </c:pt>
                <c:pt idx="6719">
                  <c:v>0</c:v>
                </c:pt>
                <c:pt idx="6720">
                  <c:v>0</c:v>
                </c:pt>
                <c:pt idx="6721">
                  <c:v>0</c:v>
                </c:pt>
                <c:pt idx="6722">
                  <c:v>0</c:v>
                </c:pt>
                <c:pt idx="6723">
                  <c:v>0</c:v>
                </c:pt>
                <c:pt idx="6724">
                  <c:v>0</c:v>
                </c:pt>
                <c:pt idx="6725">
                  <c:v>0</c:v>
                </c:pt>
                <c:pt idx="6726">
                  <c:v>0</c:v>
                </c:pt>
                <c:pt idx="6727">
                  <c:v>0</c:v>
                </c:pt>
                <c:pt idx="6728">
                  <c:v>0</c:v>
                </c:pt>
                <c:pt idx="6729">
                  <c:v>0</c:v>
                </c:pt>
                <c:pt idx="6730">
                  <c:v>0</c:v>
                </c:pt>
                <c:pt idx="6731">
                  <c:v>0</c:v>
                </c:pt>
                <c:pt idx="6732">
                  <c:v>0</c:v>
                </c:pt>
                <c:pt idx="6733">
                  <c:v>0</c:v>
                </c:pt>
                <c:pt idx="6734">
                  <c:v>0</c:v>
                </c:pt>
                <c:pt idx="6735">
                  <c:v>0</c:v>
                </c:pt>
                <c:pt idx="6736">
                  <c:v>0</c:v>
                </c:pt>
                <c:pt idx="6737">
                  <c:v>0</c:v>
                </c:pt>
                <c:pt idx="6738">
                  <c:v>0</c:v>
                </c:pt>
                <c:pt idx="6739">
                  <c:v>0</c:v>
                </c:pt>
                <c:pt idx="6740">
                  <c:v>0</c:v>
                </c:pt>
                <c:pt idx="6741">
                  <c:v>0</c:v>
                </c:pt>
                <c:pt idx="6742">
                  <c:v>0</c:v>
                </c:pt>
                <c:pt idx="6743">
                  <c:v>0</c:v>
                </c:pt>
                <c:pt idx="6744">
                  <c:v>0</c:v>
                </c:pt>
                <c:pt idx="6745">
                  <c:v>0</c:v>
                </c:pt>
                <c:pt idx="6746">
                  <c:v>0</c:v>
                </c:pt>
                <c:pt idx="6747">
                  <c:v>0</c:v>
                </c:pt>
                <c:pt idx="6748">
                  <c:v>0</c:v>
                </c:pt>
                <c:pt idx="6749">
                  <c:v>0</c:v>
                </c:pt>
                <c:pt idx="6750">
                  <c:v>0</c:v>
                </c:pt>
                <c:pt idx="6751">
                  <c:v>0</c:v>
                </c:pt>
                <c:pt idx="6752">
                  <c:v>0</c:v>
                </c:pt>
                <c:pt idx="6753">
                  <c:v>0</c:v>
                </c:pt>
                <c:pt idx="6754">
                  <c:v>0</c:v>
                </c:pt>
                <c:pt idx="6755">
                  <c:v>0</c:v>
                </c:pt>
                <c:pt idx="6756">
                  <c:v>0</c:v>
                </c:pt>
                <c:pt idx="6757">
                  <c:v>0</c:v>
                </c:pt>
                <c:pt idx="6758">
                  <c:v>0</c:v>
                </c:pt>
                <c:pt idx="6759">
                  <c:v>0</c:v>
                </c:pt>
                <c:pt idx="6760">
                  <c:v>0</c:v>
                </c:pt>
                <c:pt idx="6761">
                  <c:v>0</c:v>
                </c:pt>
                <c:pt idx="6762">
                  <c:v>0</c:v>
                </c:pt>
                <c:pt idx="6763">
                  <c:v>0</c:v>
                </c:pt>
                <c:pt idx="6764">
                  <c:v>0</c:v>
                </c:pt>
                <c:pt idx="6765">
                  <c:v>0</c:v>
                </c:pt>
                <c:pt idx="6766">
                  <c:v>0</c:v>
                </c:pt>
                <c:pt idx="6767">
                  <c:v>0</c:v>
                </c:pt>
                <c:pt idx="6768">
                  <c:v>0</c:v>
                </c:pt>
                <c:pt idx="6769">
                  <c:v>0</c:v>
                </c:pt>
                <c:pt idx="6770">
                  <c:v>0</c:v>
                </c:pt>
                <c:pt idx="6771">
                  <c:v>1</c:v>
                </c:pt>
                <c:pt idx="6772">
                  <c:v>1</c:v>
                </c:pt>
                <c:pt idx="6773">
                  <c:v>1</c:v>
                </c:pt>
                <c:pt idx="6774">
                  <c:v>1</c:v>
                </c:pt>
                <c:pt idx="6775">
                  <c:v>1</c:v>
                </c:pt>
                <c:pt idx="6776">
                  <c:v>1</c:v>
                </c:pt>
                <c:pt idx="6777">
                  <c:v>1</c:v>
                </c:pt>
                <c:pt idx="6778">
                  <c:v>1</c:v>
                </c:pt>
                <c:pt idx="6779">
                  <c:v>1</c:v>
                </c:pt>
                <c:pt idx="6780">
                  <c:v>1</c:v>
                </c:pt>
                <c:pt idx="6781">
                  <c:v>1</c:v>
                </c:pt>
                <c:pt idx="6782">
                  <c:v>1</c:v>
                </c:pt>
                <c:pt idx="6783">
                  <c:v>1</c:v>
                </c:pt>
                <c:pt idx="6784">
                  <c:v>1</c:v>
                </c:pt>
                <c:pt idx="6785">
                  <c:v>1</c:v>
                </c:pt>
                <c:pt idx="6786">
                  <c:v>1</c:v>
                </c:pt>
                <c:pt idx="6787">
                  <c:v>1</c:v>
                </c:pt>
                <c:pt idx="6788">
                  <c:v>1</c:v>
                </c:pt>
                <c:pt idx="6789">
                  <c:v>1</c:v>
                </c:pt>
                <c:pt idx="6790">
                  <c:v>1</c:v>
                </c:pt>
                <c:pt idx="6791">
                  <c:v>1</c:v>
                </c:pt>
                <c:pt idx="6792">
                  <c:v>1</c:v>
                </c:pt>
                <c:pt idx="6793">
                  <c:v>1</c:v>
                </c:pt>
                <c:pt idx="6794">
                  <c:v>1</c:v>
                </c:pt>
                <c:pt idx="6795">
                  <c:v>1</c:v>
                </c:pt>
                <c:pt idx="6796">
                  <c:v>1</c:v>
                </c:pt>
                <c:pt idx="6797">
                  <c:v>1</c:v>
                </c:pt>
                <c:pt idx="6798">
                  <c:v>1</c:v>
                </c:pt>
                <c:pt idx="6799">
                  <c:v>1</c:v>
                </c:pt>
                <c:pt idx="6800">
                  <c:v>1</c:v>
                </c:pt>
                <c:pt idx="6801">
                  <c:v>1</c:v>
                </c:pt>
                <c:pt idx="6802">
                  <c:v>1</c:v>
                </c:pt>
                <c:pt idx="6803">
                  <c:v>1</c:v>
                </c:pt>
                <c:pt idx="6804">
                  <c:v>1</c:v>
                </c:pt>
                <c:pt idx="6805">
                  <c:v>1</c:v>
                </c:pt>
                <c:pt idx="6806">
                  <c:v>1</c:v>
                </c:pt>
                <c:pt idx="6807">
                  <c:v>1</c:v>
                </c:pt>
                <c:pt idx="6808">
                  <c:v>1</c:v>
                </c:pt>
                <c:pt idx="6809">
                  <c:v>1</c:v>
                </c:pt>
                <c:pt idx="6810">
                  <c:v>1</c:v>
                </c:pt>
                <c:pt idx="6811">
                  <c:v>1</c:v>
                </c:pt>
                <c:pt idx="6812">
                  <c:v>1</c:v>
                </c:pt>
                <c:pt idx="6813">
                  <c:v>1</c:v>
                </c:pt>
                <c:pt idx="6814">
                  <c:v>1</c:v>
                </c:pt>
                <c:pt idx="6815">
                  <c:v>1</c:v>
                </c:pt>
                <c:pt idx="6816">
                  <c:v>1</c:v>
                </c:pt>
                <c:pt idx="6817">
                  <c:v>1</c:v>
                </c:pt>
                <c:pt idx="6818">
                  <c:v>1</c:v>
                </c:pt>
                <c:pt idx="6819">
                  <c:v>1</c:v>
                </c:pt>
                <c:pt idx="6820">
                  <c:v>1</c:v>
                </c:pt>
                <c:pt idx="6821">
                  <c:v>1</c:v>
                </c:pt>
                <c:pt idx="6822">
                  <c:v>1</c:v>
                </c:pt>
                <c:pt idx="6823">
                  <c:v>1</c:v>
                </c:pt>
                <c:pt idx="6824">
                  <c:v>1</c:v>
                </c:pt>
                <c:pt idx="6825">
                  <c:v>1</c:v>
                </c:pt>
                <c:pt idx="6826">
                  <c:v>1</c:v>
                </c:pt>
                <c:pt idx="6827">
                  <c:v>1</c:v>
                </c:pt>
                <c:pt idx="6828">
                  <c:v>1</c:v>
                </c:pt>
                <c:pt idx="6829">
                  <c:v>1</c:v>
                </c:pt>
                <c:pt idx="6830">
                  <c:v>1</c:v>
                </c:pt>
                <c:pt idx="6831">
                  <c:v>1</c:v>
                </c:pt>
                <c:pt idx="6832">
                  <c:v>1</c:v>
                </c:pt>
                <c:pt idx="6833">
                  <c:v>1</c:v>
                </c:pt>
                <c:pt idx="6834">
                  <c:v>1</c:v>
                </c:pt>
                <c:pt idx="6835">
                  <c:v>1</c:v>
                </c:pt>
                <c:pt idx="6836">
                  <c:v>1</c:v>
                </c:pt>
                <c:pt idx="6837">
                  <c:v>1</c:v>
                </c:pt>
                <c:pt idx="6838">
                  <c:v>1</c:v>
                </c:pt>
                <c:pt idx="6839">
                  <c:v>1</c:v>
                </c:pt>
                <c:pt idx="6840">
                  <c:v>1</c:v>
                </c:pt>
                <c:pt idx="6841">
                  <c:v>1</c:v>
                </c:pt>
                <c:pt idx="6842">
                  <c:v>1</c:v>
                </c:pt>
                <c:pt idx="6843">
                  <c:v>1</c:v>
                </c:pt>
                <c:pt idx="6844">
                  <c:v>1</c:v>
                </c:pt>
                <c:pt idx="6845">
                  <c:v>1</c:v>
                </c:pt>
                <c:pt idx="6846">
                  <c:v>1</c:v>
                </c:pt>
                <c:pt idx="6847">
                  <c:v>1</c:v>
                </c:pt>
                <c:pt idx="6848">
                  <c:v>1</c:v>
                </c:pt>
                <c:pt idx="6849">
                  <c:v>1</c:v>
                </c:pt>
                <c:pt idx="6850">
                  <c:v>1</c:v>
                </c:pt>
                <c:pt idx="6851">
                  <c:v>1</c:v>
                </c:pt>
                <c:pt idx="6852">
                  <c:v>1</c:v>
                </c:pt>
                <c:pt idx="6853">
                  <c:v>1</c:v>
                </c:pt>
                <c:pt idx="6854">
                  <c:v>1</c:v>
                </c:pt>
                <c:pt idx="6855">
                  <c:v>1</c:v>
                </c:pt>
                <c:pt idx="6856">
                  <c:v>1</c:v>
                </c:pt>
                <c:pt idx="6857">
                  <c:v>1</c:v>
                </c:pt>
                <c:pt idx="6858">
                  <c:v>1</c:v>
                </c:pt>
                <c:pt idx="6859">
                  <c:v>1</c:v>
                </c:pt>
                <c:pt idx="6860">
                  <c:v>1</c:v>
                </c:pt>
                <c:pt idx="6861">
                  <c:v>1</c:v>
                </c:pt>
                <c:pt idx="6862">
                  <c:v>1</c:v>
                </c:pt>
                <c:pt idx="6863">
                  <c:v>1</c:v>
                </c:pt>
                <c:pt idx="6864">
                  <c:v>1</c:v>
                </c:pt>
                <c:pt idx="6865">
                  <c:v>1</c:v>
                </c:pt>
                <c:pt idx="6866">
                  <c:v>1</c:v>
                </c:pt>
                <c:pt idx="6867">
                  <c:v>1</c:v>
                </c:pt>
                <c:pt idx="6868">
                  <c:v>1</c:v>
                </c:pt>
                <c:pt idx="6869">
                  <c:v>1</c:v>
                </c:pt>
                <c:pt idx="6870">
                  <c:v>1</c:v>
                </c:pt>
                <c:pt idx="6871">
                  <c:v>1</c:v>
                </c:pt>
                <c:pt idx="6872">
                  <c:v>1</c:v>
                </c:pt>
                <c:pt idx="6873">
                  <c:v>1</c:v>
                </c:pt>
                <c:pt idx="6874">
                  <c:v>1</c:v>
                </c:pt>
                <c:pt idx="6875">
                  <c:v>1</c:v>
                </c:pt>
                <c:pt idx="6876">
                  <c:v>1</c:v>
                </c:pt>
                <c:pt idx="6877">
                  <c:v>1</c:v>
                </c:pt>
                <c:pt idx="6878">
                  <c:v>1</c:v>
                </c:pt>
                <c:pt idx="6879">
                  <c:v>1</c:v>
                </c:pt>
                <c:pt idx="6880">
                  <c:v>1</c:v>
                </c:pt>
                <c:pt idx="6881">
                  <c:v>1</c:v>
                </c:pt>
                <c:pt idx="6882">
                  <c:v>1</c:v>
                </c:pt>
                <c:pt idx="6883">
                  <c:v>1</c:v>
                </c:pt>
                <c:pt idx="6884">
                  <c:v>1</c:v>
                </c:pt>
                <c:pt idx="6885">
                  <c:v>1</c:v>
                </c:pt>
                <c:pt idx="6886">
                  <c:v>1</c:v>
                </c:pt>
                <c:pt idx="6887">
                  <c:v>1</c:v>
                </c:pt>
                <c:pt idx="6888">
                  <c:v>1</c:v>
                </c:pt>
                <c:pt idx="6889">
                  <c:v>1</c:v>
                </c:pt>
                <c:pt idx="6890">
                  <c:v>1</c:v>
                </c:pt>
                <c:pt idx="6891">
                  <c:v>1</c:v>
                </c:pt>
                <c:pt idx="6892">
                  <c:v>1</c:v>
                </c:pt>
                <c:pt idx="6893">
                  <c:v>1</c:v>
                </c:pt>
                <c:pt idx="6894">
                  <c:v>1</c:v>
                </c:pt>
                <c:pt idx="6895">
                  <c:v>1</c:v>
                </c:pt>
                <c:pt idx="6896">
                  <c:v>1</c:v>
                </c:pt>
                <c:pt idx="6897">
                  <c:v>1</c:v>
                </c:pt>
                <c:pt idx="6898">
                  <c:v>1</c:v>
                </c:pt>
                <c:pt idx="6899">
                  <c:v>1</c:v>
                </c:pt>
                <c:pt idx="6900">
                  <c:v>1</c:v>
                </c:pt>
                <c:pt idx="6901">
                  <c:v>1</c:v>
                </c:pt>
                <c:pt idx="6902">
                  <c:v>1</c:v>
                </c:pt>
                <c:pt idx="6903">
                  <c:v>1</c:v>
                </c:pt>
                <c:pt idx="6904">
                  <c:v>1</c:v>
                </c:pt>
                <c:pt idx="6905">
                  <c:v>1</c:v>
                </c:pt>
                <c:pt idx="6906">
                  <c:v>1</c:v>
                </c:pt>
                <c:pt idx="6907">
                  <c:v>1</c:v>
                </c:pt>
                <c:pt idx="6908">
                  <c:v>1</c:v>
                </c:pt>
                <c:pt idx="6909">
                  <c:v>1</c:v>
                </c:pt>
                <c:pt idx="6910">
                  <c:v>1</c:v>
                </c:pt>
                <c:pt idx="6911">
                  <c:v>1</c:v>
                </c:pt>
                <c:pt idx="6912">
                  <c:v>1</c:v>
                </c:pt>
                <c:pt idx="6913">
                  <c:v>1</c:v>
                </c:pt>
                <c:pt idx="6914">
                  <c:v>1</c:v>
                </c:pt>
                <c:pt idx="6915">
                  <c:v>1</c:v>
                </c:pt>
                <c:pt idx="6916">
                  <c:v>1</c:v>
                </c:pt>
                <c:pt idx="6917">
                  <c:v>1</c:v>
                </c:pt>
                <c:pt idx="6918">
                  <c:v>1</c:v>
                </c:pt>
                <c:pt idx="6919">
                  <c:v>1</c:v>
                </c:pt>
                <c:pt idx="6920">
                  <c:v>1</c:v>
                </c:pt>
                <c:pt idx="6921">
                  <c:v>1</c:v>
                </c:pt>
                <c:pt idx="6922">
                  <c:v>1</c:v>
                </c:pt>
                <c:pt idx="6923">
                  <c:v>1</c:v>
                </c:pt>
                <c:pt idx="6924">
                  <c:v>1</c:v>
                </c:pt>
                <c:pt idx="6925">
                  <c:v>1</c:v>
                </c:pt>
                <c:pt idx="6926">
                  <c:v>1</c:v>
                </c:pt>
                <c:pt idx="6927">
                  <c:v>1</c:v>
                </c:pt>
                <c:pt idx="6928">
                  <c:v>1</c:v>
                </c:pt>
                <c:pt idx="6929">
                  <c:v>1</c:v>
                </c:pt>
                <c:pt idx="6930">
                  <c:v>1</c:v>
                </c:pt>
                <c:pt idx="6931">
                  <c:v>1</c:v>
                </c:pt>
                <c:pt idx="6932">
                  <c:v>1</c:v>
                </c:pt>
                <c:pt idx="6933">
                  <c:v>1</c:v>
                </c:pt>
                <c:pt idx="6934">
                  <c:v>1</c:v>
                </c:pt>
                <c:pt idx="6935">
                  <c:v>1</c:v>
                </c:pt>
                <c:pt idx="6936">
                  <c:v>1</c:v>
                </c:pt>
                <c:pt idx="6937">
                  <c:v>1</c:v>
                </c:pt>
                <c:pt idx="6938">
                  <c:v>1</c:v>
                </c:pt>
                <c:pt idx="6939">
                  <c:v>1</c:v>
                </c:pt>
                <c:pt idx="6940">
                  <c:v>1</c:v>
                </c:pt>
                <c:pt idx="6941">
                  <c:v>1</c:v>
                </c:pt>
                <c:pt idx="6942">
                  <c:v>1</c:v>
                </c:pt>
                <c:pt idx="6943">
                  <c:v>1</c:v>
                </c:pt>
                <c:pt idx="6944">
                  <c:v>1</c:v>
                </c:pt>
                <c:pt idx="6945">
                  <c:v>1</c:v>
                </c:pt>
                <c:pt idx="6946">
                  <c:v>1</c:v>
                </c:pt>
                <c:pt idx="6947">
                  <c:v>1</c:v>
                </c:pt>
                <c:pt idx="6948">
                  <c:v>1</c:v>
                </c:pt>
                <c:pt idx="6949">
                  <c:v>1</c:v>
                </c:pt>
                <c:pt idx="6950">
                  <c:v>1</c:v>
                </c:pt>
                <c:pt idx="6951">
                  <c:v>1</c:v>
                </c:pt>
                <c:pt idx="6952">
                  <c:v>1</c:v>
                </c:pt>
                <c:pt idx="6953">
                  <c:v>1</c:v>
                </c:pt>
                <c:pt idx="6954">
                  <c:v>1</c:v>
                </c:pt>
                <c:pt idx="6955">
                  <c:v>1</c:v>
                </c:pt>
                <c:pt idx="6956">
                  <c:v>1</c:v>
                </c:pt>
                <c:pt idx="6957">
                  <c:v>1</c:v>
                </c:pt>
                <c:pt idx="6958">
                  <c:v>1</c:v>
                </c:pt>
                <c:pt idx="6959">
                  <c:v>1</c:v>
                </c:pt>
                <c:pt idx="6960">
                  <c:v>1</c:v>
                </c:pt>
                <c:pt idx="6961">
                  <c:v>1</c:v>
                </c:pt>
                <c:pt idx="6962">
                  <c:v>1</c:v>
                </c:pt>
                <c:pt idx="6963">
                  <c:v>1</c:v>
                </c:pt>
                <c:pt idx="6964">
                  <c:v>1</c:v>
                </c:pt>
                <c:pt idx="6965">
                  <c:v>1</c:v>
                </c:pt>
                <c:pt idx="6966">
                  <c:v>1</c:v>
                </c:pt>
                <c:pt idx="6967">
                  <c:v>1</c:v>
                </c:pt>
                <c:pt idx="6968">
                  <c:v>1</c:v>
                </c:pt>
                <c:pt idx="6969">
                  <c:v>1</c:v>
                </c:pt>
                <c:pt idx="6970">
                  <c:v>1</c:v>
                </c:pt>
                <c:pt idx="6971">
                  <c:v>1</c:v>
                </c:pt>
                <c:pt idx="6972">
                  <c:v>1</c:v>
                </c:pt>
                <c:pt idx="6973">
                  <c:v>1</c:v>
                </c:pt>
                <c:pt idx="6974">
                  <c:v>1</c:v>
                </c:pt>
                <c:pt idx="6975">
                  <c:v>1</c:v>
                </c:pt>
                <c:pt idx="6976">
                  <c:v>1</c:v>
                </c:pt>
                <c:pt idx="6977">
                  <c:v>1</c:v>
                </c:pt>
                <c:pt idx="6978">
                  <c:v>1</c:v>
                </c:pt>
                <c:pt idx="6979">
                  <c:v>1</c:v>
                </c:pt>
                <c:pt idx="6980">
                  <c:v>1</c:v>
                </c:pt>
                <c:pt idx="6981">
                  <c:v>1</c:v>
                </c:pt>
                <c:pt idx="6982">
                  <c:v>1</c:v>
                </c:pt>
                <c:pt idx="6983">
                  <c:v>1</c:v>
                </c:pt>
                <c:pt idx="6984">
                  <c:v>1</c:v>
                </c:pt>
                <c:pt idx="6985">
                  <c:v>1</c:v>
                </c:pt>
                <c:pt idx="6986">
                  <c:v>1</c:v>
                </c:pt>
                <c:pt idx="6987">
                  <c:v>1</c:v>
                </c:pt>
                <c:pt idx="6988">
                  <c:v>1</c:v>
                </c:pt>
                <c:pt idx="6989">
                  <c:v>1</c:v>
                </c:pt>
                <c:pt idx="6990">
                  <c:v>1</c:v>
                </c:pt>
                <c:pt idx="6991">
                  <c:v>1</c:v>
                </c:pt>
                <c:pt idx="6992">
                  <c:v>1</c:v>
                </c:pt>
                <c:pt idx="6993">
                  <c:v>1</c:v>
                </c:pt>
                <c:pt idx="6994">
                  <c:v>1</c:v>
                </c:pt>
                <c:pt idx="6995">
                  <c:v>1</c:v>
                </c:pt>
                <c:pt idx="6996">
                  <c:v>1</c:v>
                </c:pt>
                <c:pt idx="6997">
                  <c:v>1</c:v>
                </c:pt>
                <c:pt idx="6998">
                  <c:v>1</c:v>
                </c:pt>
                <c:pt idx="6999">
                  <c:v>1</c:v>
                </c:pt>
                <c:pt idx="7000">
                  <c:v>1</c:v>
                </c:pt>
                <c:pt idx="7001">
                  <c:v>1</c:v>
                </c:pt>
                <c:pt idx="7002">
                  <c:v>1</c:v>
                </c:pt>
                <c:pt idx="7003">
                  <c:v>1</c:v>
                </c:pt>
                <c:pt idx="7004">
                  <c:v>1</c:v>
                </c:pt>
                <c:pt idx="7005">
                  <c:v>1</c:v>
                </c:pt>
                <c:pt idx="7006">
                  <c:v>1</c:v>
                </c:pt>
                <c:pt idx="7007">
                  <c:v>1</c:v>
                </c:pt>
                <c:pt idx="7008">
                  <c:v>1</c:v>
                </c:pt>
                <c:pt idx="7009">
                  <c:v>1</c:v>
                </c:pt>
                <c:pt idx="7010">
                  <c:v>1</c:v>
                </c:pt>
                <c:pt idx="7011">
                  <c:v>1</c:v>
                </c:pt>
                <c:pt idx="7012">
                  <c:v>1</c:v>
                </c:pt>
                <c:pt idx="7013">
                  <c:v>1</c:v>
                </c:pt>
                <c:pt idx="7014">
                  <c:v>1</c:v>
                </c:pt>
                <c:pt idx="7015">
                  <c:v>1</c:v>
                </c:pt>
                <c:pt idx="7016">
                  <c:v>1</c:v>
                </c:pt>
                <c:pt idx="7017">
                  <c:v>1</c:v>
                </c:pt>
                <c:pt idx="7018">
                  <c:v>1</c:v>
                </c:pt>
                <c:pt idx="7019">
                  <c:v>1</c:v>
                </c:pt>
                <c:pt idx="7020">
                  <c:v>1</c:v>
                </c:pt>
                <c:pt idx="7021">
                  <c:v>1</c:v>
                </c:pt>
                <c:pt idx="7022">
                  <c:v>1</c:v>
                </c:pt>
                <c:pt idx="7023">
                  <c:v>1</c:v>
                </c:pt>
                <c:pt idx="7024">
                  <c:v>1</c:v>
                </c:pt>
                <c:pt idx="7025">
                  <c:v>1</c:v>
                </c:pt>
                <c:pt idx="7026">
                  <c:v>1</c:v>
                </c:pt>
                <c:pt idx="7027">
                  <c:v>1</c:v>
                </c:pt>
                <c:pt idx="7028">
                  <c:v>1</c:v>
                </c:pt>
                <c:pt idx="7029">
                  <c:v>1</c:v>
                </c:pt>
                <c:pt idx="7030">
                  <c:v>1</c:v>
                </c:pt>
                <c:pt idx="7031">
                  <c:v>1</c:v>
                </c:pt>
                <c:pt idx="7032">
                  <c:v>1</c:v>
                </c:pt>
                <c:pt idx="7033">
                  <c:v>1</c:v>
                </c:pt>
                <c:pt idx="7034">
                  <c:v>1</c:v>
                </c:pt>
                <c:pt idx="7035">
                  <c:v>1</c:v>
                </c:pt>
                <c:pt idx="7036">
                  <c:v>1</c:v>
                </c:pt>
                <c:pt idx="7037">
                  <c:v>1</c:v>
                </c:pt>
                <c:pt idx="7038">
                  <c:v>1</c:v>
                </c:pt>
                <c:pt idx="7039">
                  <c:v>1</c:v>
                </c:pt>
                <c:pt idx="7040">
                  <c:v>1</c:v>
                </c:pt>
                <c:pt idx="7041">
                  <c:v>1</c:v>
                </c:pt>
                <c:pt idx="7042">
                  <c:v>1</c:v>
                </c:pt>
                <c:pt idx="7043">
                  <c:v>1</c:v>
                </c:pt>
                <c:pt idx="7044">
                  <c:v>1</c:v>
                </c:pt>
                <c:pt idx="7045">
                  <c:v>1</c:v>
                </c:pt>
                <c:pt idx="7046">
                  <c:v>1</c:v>
                </c:pt>
                <c:pt idx="7047">
                  <c:v>1</c:v>
                </c:pt>
                <c:pt idx="7048">
                  <c:v>1</c:v>
                </c:pt>
                <c:pt idx="7049">
                  <c:v>1</c:v>
                </c:pt>
                <c:pt idx="7050">
                  <c:v>1</c:v>
                </c:pt>
                <c:pt idx="7051">
                  <c:v>1</c:v>
                </c:pt>
                <c:pt idx="7052">
                  <c:v>1</c:v>
                </c:pt>
                <c:pt idx="7053">
                  <c:v>1</c:v>
                </c:pt>
                <c:pt idx="7054">
                  <c:v>1</c:v>
                </c:pt>
                <c:pt idx="7055">
                  <c:v>1</c:v>
                </c:pt>
                <c:pt idx="7056">
                  <c:v>1</c:v>
                </c:pt>
                <c:pt idx="7057">
                  <c:v>1</c:v>
                </c:pt>
                <c:pt idx="7058">
                  <c:v>1</c:v>
                </c:pt>
                <c:pt idx="7059">
                  <c:v>1</c:v>
                </c:pt>
                <c:pt idx="7060">
                  <c:v>1</c:v>
                </c:pt>
                <c:pt idx="7061">
                  <c:v>1</c:v>
                </c:pt>
                <c:pt idx="7062">
                  <c:v>1</c:v>
                </c:pt>
                <c:pt idx="7063">
                  <c:v>1</c:v>
                </c:pt>
                <c:pt idx="7064">
                  <c:v>1</c:v>
                </c:pt>
                <c:pt idx="7065">
                  <c:v>1</c:v>
                </c:pt>
                <c:pt idx="7066">
                  <c:v>1</c:v>
                </c:pt>
                <c:pt idx="7067">
                  <c:v>1</c:v>
                </c:pt>
                <c:pt idx="7068">
                  <c:v>1</c:v>
                </c:pt>
                <c:pt idx="7069">
                  <c:v>1</c:v>
                </c:pt>
                <c:pt idx="7070">
                  <c:v>1</c:v>
                </c:pt>
                <c:pt idx="7071">
                  <c:v>1</c:v>
                </c:pt>
                <c:pt idx="7072">
                  <c:v>1</c:v>
                </c:pt>
                <c:pt idx="7073">
                  <c:v>1</c:v>
                </c:pt>
                <c:pt idx="7074">
                  <c:v>1</c:v>
                </c:pt>
                <c:pt idx="7075">
                  <c:v>1</c:v>
                </c:pt>
                <c:pt idx="7076">
                  <c:v>1</c:v>
                </c:pt>
                <c:pt idx="7077">
                  <c:v>1</c:v>
                </c:pt>
                <c:pt idx="7078">
                  <c:v>1</c:v>
                </c:pt>
                <c:pt idx="7079">
                  <c:v>1</c:v>
                </c:pt>
                <c:pt idx="7080">
                  <c:v>1</c:v>
                </c:pt>
                <c:pt idx="7081">
                  <c:v>1</c:v>
                </c:pt>
                <c:pt idx="7082">
                  <c:v>1</c:v>
                </c:pt>
                <c:pt idx="7083">
                  <c:v>1</c:v>
                </c:pt>
                <c:pt idx="7084">
                  <c:v>1</c:v>
                </c:pt>
                <c:pt idx="7085">
                  <c:v>1</c:v>
                </c:pt>
                <c:pt idx="7086">
                  <c:v>1</c:v>
                </c:pt>
                <c:pt idx="7087">
                  <c:v>1</c:v>
                </c:pt>
                <c:pt idx="7088">
                  <c:v>1</c:v>
                </c:pt>
                <c:pt idx="7089">
                  <c:v>1</c:v>
                </c:pt>
                <c:pt idx="7090">
                  <c:v>1</c:v>
                </c:pt>
                <c:pt idx="7091">
                  <c:v>1</c:v>
                </c:pt>
                <c:pt idx="7092">
                  <c:v>1</c:v>
                </c:pt>
                <c:pt idx="7093">
                  <c:v>1</c:v>
                </c:pt>
                <c:pt idx="7094">
                  <c:v>1</c:v>
                </c:pt>
                <c:pt idx="7095">
                  <c:v>1</c:v>
                </c:pt>
                <c:pt idx="7096">
                  <c:v>1</c:v>
                </c:pt>
                <c:pt idx="7097">
                  <c:v>1</c:v>
                </c:pt>
                <c:pt idx="7098">
                  <c:v>1</c:v>
                </c:pt>
                <c:pt idx="7099">
                  <c:v>1</c:v>
                </c:pt>
                <c:pt idx="7100">
                  <c:v>1</c:v>
                </c:pt>
                <c:pt idx="7101">
                  <c:v>1</c:v>
                </c:pt>
                <c:pt idx="7102">
                  <c:v>1</c:v>
                </c:pt>
                <c:pt idx="7103">
                  <c:v>1</c:v>
                </c:pt>
                <c:pt idx="7104">
                  <c:v>1</c:v>
                </c:pt>
                <c:pt idx="7105">
                  <c:v>1</c:v>
                </c:pt>
                <c:pt idx="7106">
                  <c:v>1</c:v>
                </c:pt>
                <c:pt idx="7107">
                  <c:v>1</c:v>
                </c:pt>
                <c:pt idx="7108">
                  <c:v>1</c:v>
                </c:pt>
                <c:pt idx="7109">
                  <c:v>1</c:v>
                </c:pt>
                <c:pt idx="7110">
                  <c:v>1</c:v>
                </c:pt>
                <c:pt idx="7111">
                  <c:v>1</c:v>
                </c:pt>
                <c:pt idx="7112">
                  <c:v>1</c:v>
                </c:pt>
                <c:pt idx="7113">
                  <c:v>1</c:v>
                </c:pt>
                <c:pt idx="7114">
                  <c:v>1</c:v>
                </c:pt>
                <c:pt idx="7115">
                  <c:v>1</c:v>
                </c:pt>
                <c:pt idx="7116">
                  <c:v>1</c:v>
                </c:pt>
                <c:pt idx="7117">
                  <c:v>1</c:v>
                </c:pt>
                <c:pt idx="7118">
                  <c:v>1</c:v>
                </c:pt>
                <c:pt idx="7119">
                  <c:v>1</c:v>
                </c:pt>
                <c:pt idx="7120">
                  <c:v>1</c:v>
                </c:pt>
                <c:pt idx="7121">
                  <c:v>1</c:v>
                </c:pt>
                <c:pt idx="7122">
                  <c:v>1</c:v>
                </c:pt>
                <c:pt idx="7123">
                  <c:v>1</c:v>
                </c:pt>
                <c:pt idx="7124">
                  <c:v>1</c:v>
                </c:pt>
                <c:pt idx="7125">
                  <c:v>1</c:v>
                </c:pt>
                <c:pt idx="7126">
                  <c:v>1</c:v>
                </c:pt>
                <c:pt idx="7127">
                  <c:v>1</c:v>
                </c:pt>
                <c:pt idx="7128">
                  <c:v>1</c:v>
                </c:pt>
                <c:pt idx="7129">
                  <c:v>1</c:v>
                </c:pt>
                <c:pt idx="7130">
                  <c:v>1</c:v>
                </c:pt>
                <c:pt idx="7131">
                  <c:v>1</c:v>
                </c:pt>
                <c:pt idx="7132">
                  <c:v>1</c:v>
                </c:pt>
                <c:pt idx="7133">
                  <c:v>1</c:v>
                </c:pt>
                <c:pt idx="7134">
                  <c:v>1</c:v>
                </c:pt>
                <c:pt idx="7135">
                  <c:v>1</c:v>
                </c:pt>
                <c:pt idx="7136">
                  <c:v>1</c:v>
                </c:pt>
                <c:pt idx="7137">
                  <c:v>1</c:v>
                </c:pt>
                <c:pt idx="7138">
                  <c:v>1</c:v>
                </c:pt>
                <c:pt idx="7139">
                  <c:v>1</c:v>
                </c:pt>
                <c:pt idx="7140">
                  <c:v>1</c:v>
                </c:pt>
                <c:pt idx="7141">
                  <c:v>1</c:v>
                </c:pt>
                <c:pt idx="7142">
                  <c:v>1</c:v>
                </c:pt>
                <c:pt idx="7143">
                  <c:v>1</c:v>
                </c:pt>
                <c:pt idx="7144">
                  <c:v>1</c:v>
                </c:pt>
                <c:pt idx="7145">
                  <c:v>1</c:v>
                </c:pt>
                <c:pt idx="7146">
                  <c:v>1</c:v>
                </c:pt>
                <c:pt idx="7147">
                  <c:v>1</c:v>
                </c:pt>
                <c:pt idx="7148">
                  <c:v>1</c:v>
                </c:pt>
                <c:pt idx="7149">
                  <c:v>1</c:v>
                </c:pt>
                <c:pt idx="7150">
                  <c:v>1</c:v>
                </c:pt>
                <c:pt idx="7151">
                  <c:v>1</c:v>
                </c:pt>
                <c:pt idx="7152">
                  <c:v>1</c:v>
                </c:pt>
                <c:pt idx="7153">
                  <c:v>1</c:v>
                </c:pt>
                <c:pt idx="7154">
                  <c:v>1</c:v>
                </c:pt>
                <c:pt idx="7155">
                  <c:v>1</c:v>
                </c:pt>
                <c:pt idx="7156">
                  <c:v>1</c:v>
                </c:pt>
                <c:pt idx="7157">
                  <c:v>1</c:v>
                </c:pt>
                <c:pt idx="7158">
                  <c:v>1</c:v>
                </c:pt>
                <c:pt idx="7159">
                  <c:v>1</c:v>
                </c:pt>
                <c:pt idx="7160">
                  <c:v>1</c:v>
                </c:pt>
                <c:pt idx="7161">
                  <c:v>1</c:v>
                </c:pt>
                <c:pt idx="7162">
                  <c:v>1</c:v>
                </c:pt>
                <c:pt idx="7163">
                  <c:v>1</c:v>
                </c:pt>
                <c:pt idx="7164">
                  <c:v>1</c:v>
                </c:pt>
                <c:pt idx="7165">
                  <c:v>1</c:v>
                </c:pt>
                <c:pt idx="7166">
                  <c:v>1</c:v>
                </c:pt>
                <c:pt idx="7167">
                  <c:v>1</c:v>
                </c:pt>
                <c:pt idx="7168">
                  <c:v>1</c:v>
                </c:pt>
                <c:pt idx="7169">
                  <c:v>1</c:v>
                </c:pt>
                <c:pt idx="7170">
                  <c:v>1</c:v>
                </c:pt>
                <c:pt idx="7171">
                  <c:v>1</c:v>
                </c:pt>
                <c:pt idx="7172">
                  <c:v>1</c:v>
                </c:pt>
                <c:pt idx="7173">
                  <c:v>1</c:v>
                </c:pt>
                <c:pt idx="7174">
                  <c:v>1</c:v>
                </c:pt>
                <c:pt idx="7175">
                  <c:v>1</c:v>
                </c:pt>
                <c:pt idx="7176">
                  <c:v>1</c:v>
                </c:pt>
                <c:pt idx="7177">
                  <c:v>1</c:v>
                </c:pt>
                <c:pt idx="7178">
                  <c:v>1</c:v>
                </c:pt>
                <c:pt idx="7179">
                  <c:v>1</c:v>
                </c:pt>
                <c:pt idx="7180">
                  <c:v>1</c:v>
                </c:pt>
                <c:pt idx="7181">
                  <c:v>1</c:v>
                </c:pt>
                <c:pt idx="7182">
                  <c:v>1</c:v>
                </c:pt>
                <c:pt idx="7183">
                  <c:v>1</c:v>
                </c:pt>
                <c:pt idx="7184">
                  <c:v>1</c:v>
                </c:pt>
                <c:pt idx="7185">
                  <c:v>1</c:v>
                </c:pt>
                <c:pt idx="7186">
                  <c:v>1</c:v>
                </c:pt>
                <c:pt idx="7187">
                  <c:v>1</c:v>
                </c:pt>
                <c:pt idx="7188">
                  <c:v>1</c:v>
                </c:pt>
                <c:pt idx="7189">
                  <c:v>1</c:v>
                </c:pt>
                <c:pt idx="7190">
                  <c:v>1</c:v>
                </c:pt>
                <c:pt idx="7191">
                  <c:v>1</c:v>
                </c:pt>
                <c:pt idx="7192">
                  <c:v>1</c:v>
                </c:pt>
                <c:pt idx="7193">
                  <c:v>1</c:v>
                </c:pt>
                <c:pt idx="7194">
                  <c:v>1</c:v>
                </c:pt>
                <c:pt idx="7195">
                  <c:v>1</c:v>
                </c:pt>
                <c:pt idx="7196">
                  <c:v>1</c:v>
                </c:pt>
                <c:pt idx="7197">
                  <c:v>1</c:v>
                </c:pt>
                <c:pt idx="7198">
                  <c:v>1</c:v>
                </c:pt>
                <c:pt idx="7199">
                  <c:v>1</c:v>
                </c:pt>
                <c:pt idx="7200">
                  <c:v>1</c:v>
                </c:pt>
                <c:pt idx="7201">
                  <c:v>1</c:v>
                </c:pt>
                <c:pt idx="7202">
                  <c:v>1</c:v>
                </c:pt>
                <c:pt idx="7203">
                  <c:v>1</c:v>
                </c:pt>
                <c:pt idx="7204">
                  <c:v>1</c:v>
                </c:pt>
                <c:pt idx="7205">
                  <c:v>1</c:v>
                </c:pt>
                <c:pt idx="7206">
                  <c:v>1</c:v>
                </c:pt>
                <c:pt idx="7207">
                  <c:v>1</c:v>
                </c:pt>
                <c:pt idx="7208">
                  <c:v>1</c:v>
                </c:pt>
                <c:pt idx="7209">
                  <c:v>1</c:v>
                </c:pt>
                <c:pt idx="7210">
                  <c:v>1</c:v>
                </c:pt>
                <c:pt idx="7211">
                  <c:v>1</c:v>
                </c:pt>
                <c:pt idx="7212">
                  <c:v>1</c:v>
                </c:pt>
                <c:pt idx="7213">
                  <c:v>1</c:v>
                </c:pt>
                <c:pt idx="7214">
                  <c:v>1</c:v>
                </c:pt>
                <c:pt idx="7215">
                  <c:v>1</c:v>
                </c:pt>
                <c:pt idx="7216">
                  <c:v>1</c:v>
                </c:pt>
                <c:pt idx="7217">
                  <c:v>1</c:v>
                </c:pt>
                <c:pt idx="7218">
                  <c:v>1</c:v>
                </c:pt>
                <c:pt idx="7219">
                  <c:v>1</c:v>
                </c:pt>
                <c:pt idx="7220">
                  <c:v>1</c:v>
                </c:pt>
                <c:pt idx="7221">
                  <c:v>1</c:v>
                </c:pt>
                <c:pt idx="7222">
                  <c:v>1</c:v>
                </c:pt>
                <c:pt idx="7223">
                  <c:v>1</c:v>
                </c:pt>
                <c:pt idx="7224">
                  <c:v>1</c:v>
                </c:pt>
                <c:pt idx="7225">
                  <c:v>1</c:v>
                </c:pt>
                <c:pt idx="7226">
                  <c:v>1</c:v>
                </c:pt>
                <c:pt idx="7227">
                  <c:v>1</c:v>
                </c:pt>
                <c:pt idx="7228">
                  <c:v>1</c:v>
                </c:pt>
                <c:pt idx="7229">
                  <c:v>1</c:v>
                </c:pt>
                <c:pt idx="7230">
                  <c:v>1</c:v>
                </c:pt>
                <c:pt idx="7231">
                  <c:v>1</c:v>
                </c:pt>
                <c:pt idx="7232">
                  <c:v>1</c:v>
                </c:pt>
                <c:pt idx="7233">
                  <c:v>1</c:v>
                </c:pt>
                <c:pt idx="7234">
                  <c:v>1</c:v>
                </c:pt>
                <c:pt idx="7235">
                  <c:v>1</c:v>
                </c:pt>
                <c:pt idx="7236">
                  <c:v>1</c:v>
                </c:pt>
                <c:pt idx="7237">
                  <c:v>1</c:v>
                </c:pt>
                <c:pt idx="7238">
                  <c:v>1</c:v>
                </c:pt>
                <c:pt idx="7239">
                  <c:v>1</c:v>
                </c:pt>
                <c:pt idx="7240">
                  <c:v>1</c:v>
                </c:pt>
                <c:pt idx="7241">
                  <c:v>1</c:v>
                </c:pt>
                <c:pt idx="7242">
                  <c:v>1</c:v>
                </c:pt>
                <c:pt idx="7243">
                  <c:v>1</c:v>
                </c:pt>
                <c:pt idx="7244">
                  <c:v>1</c:v>
                </c:pt>
                <c:pt idx="7245">
                  <c:v>1</c:v>
                </c:pt>
                <c:pt idx="7246">
                  <c:v>1</c:v>
                </c:pt>
                <c:pt idx="7247">
                  <c:v>1</c:v>
                </c:pt>
                <c:pt idx="7248">
                  <c:v>1</c:v>
                </c:pt>
                <c:pt idx="7249">
                  <c:v>1</c:v>
                </c:pt>
                <c:pt idx="7250">
                  <c:v>1</c:v>
                </c:pt>
                <c:pt idx="7251">
                  <c:v>1</c:v>
                </c:pt>
                <c:pt idx="7252">
                  <c:v>1</c:v>
                </c:pt>
                <c:pt idx="7253">
                  <c:v>1</c:v>
                </c:pt>
                <c:pt idx="7254">
                  <c:v>1</c:v>
                </c:pt>
                <c:pt idx="7255">
                  <c:v>1</c:v>
                </c:pt>
                <c:pt idx="7256">
                  <c:v>1</c:v>
                </c:pt>
                <c:pt idx="7257">
                  <c:v>1</c:v>
                </c:pt>
                <c:pt idx="7258">
                  <c:v>1</c:v>
                </c:pt>
                <c:pt idx="7259">
                  <c:v>1</c:v>
                </c:pt>
                <c:pt idx="7260">
                  <c:v>1</c:v>
                </c:pt>
                <c:pt idx="7261">
                  <c:v>1</c:v>
                </c:pt>
                <c:pt idx="7262">
                  <c:v>1</c:v>
                </c:pt>
                <c:pt idx="7263">
                  <c:v>1</c:v>
                </c:pt>
                <c:pt idx="7264">
                  <c:v>1</c:v>
                </c:pt>
                <c:pt idx="7265">
                  <c:v>1</c:v>
                </c:pt>
                <c:pt idx="7266">
                  <c:v>1</c:v>
                </c:pt>
                <c:pt idx="7267">
                  <c:v>1</c:v>
                </c:pt>
                <c:pt idx="7268">
                  <c:v>1</c:v>
                </c:pt>
                <c:pt idx="7269">
                  <c:v>1</c:v>
                </c:pt>
                <c:pt idx="7270">
                  <c:v>1</c:v>
                </c:pt>
                <c:pt idx="7271">
                  <c:v>1</c:v>
                </c:pt>
                <c:pt idx="7272">
                  <c:v>1</c:v>
                </c:pt>
                <c:pt idx="7273">
                  <c:v>1</c:v>
                </c:pt>
                <c:pt idx="7274">
                  <c:v>1</c:v>
                </c:pt>
                <c:pt idx="7275">
                  <c:v>1</c:v>
                </c:pt>
                <c:pt idx="7276">
                  <c:v>1</c:v>
                </c:pt>
                <c:pt idx="7277">
                  <c:v>1</c:v>
                </c:pt>
                <c:pt idx="7278">
                  <c:v>1</c:v>
                </c:pt>
                <c:pt idx="7279">
                  <c:v>1</c:v>
                </c:pt>
                <c:pt idx="7280">
                  <c:v>1</c:v>
                </c:pt>
                <c:pt idx="7281">
                  <c:v>1</c:v>
                </c:pt>
                <c:pt idx="7282">
                  <c:v>1</c:v>
                </c:pt>
                <c:pt idx="7283">
                  <c:v>1</c:v>
                </c:pt>
                <c:pt idx="7284">
                  <c:v>1</c:v>
                </c:pt>
                <c:pt idx="7285">
                  <c:v>1</c:v>
                </c:pt>
                <c:pt idx="7286">
                  <c:v>1</c:v>
                </c:pt>
                <c:pt idx="7287">
                  <c:v>1</c:v>
                </c:pt>
                <c:pt idx="7288">
                  <c:v>1</c:v>
                </c:pt>
                <c:pt idx="7289">
                  <c:v>1</c:v>
                </c:pt>
                <c:pt idx="7290">
                  <c:v>1</c:v>
                </c:pt>
                <c:pt idx="7291">
                  <c:v>1</c:v>
                </c:pt>
                <c:pt idx="7292">
                  <c:v>1</c:v>
                </c:pt>
                <c:pt idx="7293">
                  <c:v>1</c:v>
                </c:pt>
                <c:pt idx="7294">
                  <c:v>1</c:v>
                </c:pt>
                <c:pt idx="7295">
                  <c:v>1</c:v>
                </c:pt>
                <c:pt idx="7296">
                  <c:v>1</c:v>
                </c:pt>
                <c:pt idx="7297">
                  <c:v>1</c:v>
                </c:pt>
                <c:pt idx="7298">
                  <c:v>1</c:v>
                </c:pt>
                <c:pt idx="7299">
                  <c:v>1</c:v>
                </c:pt>
                <c:pt idx="7300">
                  <c:v>1</c:v>
                </c:pt>
                <c:pt idx="7301">
                  <c:v>1</c:v>
                </c:pt>
                <c:pt idx="7302">
                  <c:v>1</c:v>
                </c:pt>
                <c:pt idx="7303">
                  <c:v>1</c:v>
                </c:pt>
                <c:pt idx="7304">
                  <c:v>1</c:v>
                </c:pt>
                <c:pt idx="7305">
                  <c:v>1</c:v>
                </c:pt>
                <c:pt idx="7306">
                  <c:v>1</c:v>
                </c:pt>
                <c:pt idx="7307">
                  <c:v>1</c:v>
                </c:pt>
                <c:pt idx="7308">
                  <c:v>1</c:v>
                </c:pt>
                <c:pt idx="7309">
                  <c:v>1</c:v>
                </c:pt>
                <c:pt idx="7310">
                  <c:v>1</c:v>
                </c:pt>
                <c:pt idx="7311">
                  <c:v>1</c:v>
                </c:pt>
                <c:pt idx="7312">
                  <c:v>1</c:v>
                </c:pt>
                <c:pt idx="7313">
                  <c:v>1</c:v>
                </c:pt>
                <c:pt idx="7314">
                  <c:v>1</c:v>
                </c:pt>
                <c:pt idx="7315">
                  <c:v>1</c:v>
                </c:pt>
                <c:pt idx="7316">
                  <c:v>1</c:v>
                </c:pt>
                <c:pt idx="7317">
                  <c:v>1</c:v>
                </c:pt>
                <c:pt idx="7318">
                  <c:v>1</c:v>
                </c:pt>
                <c:pt idx="7319">
                  <c:v>1</c:v>
                </c:pt>
                <c:pt idx="7320">
                  <c:v>1</c:v>
                </c:pt>
                <c:pt idx="7321">
                  <c:v>1</c:v>
                </c:pt>
                <c:pt idx="7322">
                  <c:v>1</c:v>
                </c:pt>
                <c:pt idx="7323">
                  <c:v>1</c:v>
                </c:pt>
                <c:pt idx="7324">
                  <c:v>1</c:v>
                </c:pt>
                <c:pt idx="7325">
                  <c:v>1</c:v>
                </c:pt>
                <c:pt idx="7326">
                  <c:v>1</c:v>
                </c:pt>
                <c:pt idx="7327">
                  <c:v>1</c:v>
                </c:pt>
                <c:pt idx="7328">
                  <c:v>1</c:v>
                </c:pt>
                <c:pt idx="7329">
                  <c:v>1</c:v>
                </c:pt>
                <c:pt idx="7330">
                  <c:v>1</c:v>
                </c:pt>
                <c:pt idx="7331">
                  <c:v>1</c:v>
                </c:pt>
                <c:pt idx="7332">
                  <c:v>1</c:v>
                </c:pt>
                <c:pt idx="7333">
                  <c:v>1</c:v>
                </c:pt>
                <c:pt idx="7334">
                  <c:v>1</c:v>
                </c:pt>
                <c:pt idx="7335">
                  <c:v>1</c:v>
                </c:pt>
                <c:pt idx="7336">
                  <c:v>1</c:v>
                </c:pt>
                <c:pt idx="7337">
                  <c:v>1</c:v>
                </c:pt>
                <c:pt idx="7338">
                  <c:v>1</c:v>
                </c:pt>
                <c:pt idx="7339">
                  <c:v>1</c:v>
                </c:pt>
                <c:pt idx="7340">
                  <c:v>1</c:v>
                </c:pt>
                <c:pt idx="7341">
                  <c:v>1</c:v>
                </c:pt>
                <c:pt idx="7342">
                  <c:v>1</c:v>
                </c:pt>
                <c:pt idx="7343">
                  <c:v>1</c:v>
                </c:pt>
                <c:pt idx="7344">
                  <c:v>1</c:v>
                </c:pt>
                <c:pt idx="7345">
                  <c:v>1</c:v>
                </c:pt>
                <c:pt idx="7346">
                  <c:v>1</c:v>
                </c:pt>
                <c:pt idx="7347">
                  <c:v>1</c:v>
                </c:pt>
                <c:pt idx="7348">
                  <c:v>1</c:v>
                </c:pt>
                <c:pt idx="7349">
                  <c:v>1</c:v>
                </c:pt>
                <c:pt idx="7350">
                  <c:v>1</c:v>
                </c:pt>
                <c:pt idx="7351">
                  <c:v>1</c:v>
                </c:pt>
                <c:pt idx="7352">
                  <c:v>1</c:v>
                </c:pt>
                <c:pt idx="7353">
                  <c:v>1</c:v>
                </c:pt>
                <c:pt idx="7354">
                  <c:v>1</c:v>
                </c:pt>
                <c:pt idx="7355">
                  <c:v>1</c:v>
                </c:pt>
                <c:pt idx="7356">
                  <c:v>1</c:v>
                </c:pt>
                <c:pt idx="7357">
                  <c:v>1</c:v>
                </c:pt>
                <c:pt idx="7358">
                  <c:v>1</c:v>
                </c:pt>
                <c:pt idx="7359">
                  <c:v>1</c:v>
                </c:pt>
                <c:pt idx="7360">
                  <c:v>1</c:v>
                </c:pt>
                <c:pt idx="7361">
                  <c:v>1</c:v>
                </c:pt>
                <c:pt idx="7362">
                  <c:v>1</c:v>
                </c:pt>
                <c:pt idx="7363">
                  <c:v>1</c:v>
                </c:pt>
                <c:pt idx="7364">
                  <c:v>1</c:v>
                </c:pt>
                <c:pt idx="7365">
                  <c:v>1</c:v>
                </c:pt>
                <c:pt idx="7366">
                  <c:v>1</c:v>
                </c:pt>
                <c:pt idx="7367">
                  <c:v>1</c:v>
                </c:pt>
                <c:pt idx="7368">
                  <c:v>1</c:v>
                </c:pt>
                <c:pt idx="7369">
                  <c:v>1</c:v>
                </c:pt>
                <c:pt idx="7370">
                  <c:v>1</c:v>
                </c:pt>
                <c:pt idx="7371">
                  <c:v>1</c:v>
                </c:pt>
                <c:pt idx="7372">
                  <c:v>1</c:v>
                </c:pt>
                <c:pt idx="7373">
                  <c:v>1</c:v>
                </c:pt>
                <c:pt idx="7374">
                  <c:v>1</c:v>
                </c:pt>
                <c:pt idx="7375">
                  <c:v>1</c:v>
                </c:pt>
                <c:pt idx="7376">
                  <c:v>1</c:v>
                </c:pt>
                <c:pt idx="7377">
                  <c:v>1</c:v>
                </c:pt>
                <c:pt idx="7378">
                  <c:v>1</c:v>
                </c:pt>
                <c:pt idx="7379">
                  <c:v>1</c:v>
                </c:pt>
                <c:pt idx="7380">
                  <c:v>1</c:v>
                </c:pt>
                <c:pt idx="7381">
                  <c:v>1</c:v>
                </c:pt>
                <c:pt idx="7382">
                  <c:v>1</c:v>
                </c:pt>
                <c:pt idx="7383">
                  <c:v>1</c:v>
                </c:pt>
                <c:pt idx="7384">
                  <c:v>1</c:v>
                </c:pt>
                <c:pt idx="7385">
                  <c:v>1</c:v>
                </c:pt>
                <c:pt idx="7386">
                  <c:v>1</c:v>
                </c:pt>
                <c:pt idx="7387">
                  <c:v>1</c:v>
                </c:pt>
                <c:pt idx="7388">
                  <c:v>1</c:v>
                </c:pt>
                <c:pt idx="7389">
                  <c:v>1</c:v>
                </c:pt>
                <c:pt idx="7390">
                  <c:v>1</c:v>
                </c:pt>
                <c:pt idx="7391">
                  <c:v>1</c:v>
                </c:pt>
                <c:pt idx="7392">
                  <c:v>1</c:v>
                </c:pt>
                <c:pt idx="7393">
                  <c:v>1</c:v>
                </c:pt>
                <c:pt idx="7394">
                  <c:v>1</c:v>
                </c:pt>
                <c:pt idx="7395">
                  <c:v>1</c:v>
                </c:pt>
                <c:pt idx="7396">
                  <c:v>1</c:v>
                </c:pt>
                <c:pt idx="7397">
                  <c:v>1</c:v>
                </c:pt>
                <c:pt idx="7398">
                  <c:v>1</c:v>
                </c:pt>
                <c:pt idx="7399">
                  <c:v>1</c:v>
                </c:pt>
                <c:pt idx="7400">
                  <c:v>1</c:v>
                </c:pt>
                <c:pt idx="7401">
                  <c:v>1</c:v>
                </c:pt>
                <c:pt idx="7402">
                  <c:v>1</c:v>
                </c:pt>
                <c:pt idx="7403">
                  <c:v>1</c:v>
                </c:pt>
                <c:pt idx="7404">
                  <c:v>1</c:v>
                </c:pt>
                <c:pt idx="7405">
                  <c:v>1</c:v>
                </c:pt>
                <c:pt idx="7406">
                  <c:v>1</c:v>
                </c:pt>
                <c:pt idx="7407">
                  <c:v>1</c:v>
                </c:pt>
                <c:pt idx="7408">
                  <c:v>1</c:v>
                </c:pt>
                <c:pt idx="7409">
                  <c:v>1</c:v>
                </c:pt>
                <c:pt idx="7410">
                  <c:v>0</c:v>
                </c:pt>
                <c:pt idx="7411">
                  <c:v>0</c:v>
                </c:pt>
                <c:pt idx="7412">
                  <c:v>0</c:v>
                </c:pt>
                <c:pt idx="7413">
                  <c:v>0</c:v>
                </c:pt>
                <c:pt idx="7414">
                  <c:v>0</c:v>
                </c:pt>
                <c:pt idx="7415">
                  <c:v>0</c:v>
                </c:pt>
                <c:pt idx="7416">
                  <c:v>0</c:v>
                </c:pt>
                <c:pt idx="7417">
                  <c:v>0</c:v>
                </c:pt>
                <c:pt idx="7418">
                  <c:v>0</c:v>
                </c:pt>
                <c:pt idx="7419">
                  <c:v>0</c:v>
                </c:pt>
                <c:pt idx="7420">
                  <c:v>0</c:v>
                </c:pt>
                <c:pt idx="7421">
                  <c:v>0</c:v>
                </c:pt>
                <c:pt idx="7422">
                  <c:v>0</c:v>
                </c:pt>
                <c:pt idx="7423">
                  <c:v>0</c:v>
                </c:pt>
                <c:pt idx="7424">
                  <c:v>0</c:v>
                </c:pt>
                <c:pt idx="7425">
                  <c:v>0</c:v>
                </c:pt>
                <c:pt idx="7426">
                  <c:v>0</c:v>
                </c:pt>
                <c:pt idx="7427">
                  <c:v>0</c:v>
                </c:pt>
                <c:pt idx="7428">
                  <c:v>0</c:v>
                </c:pt>
                <c:pt idx="7429">
                  <c:v>0</c:v>
                </c:pt>
                <c:pt idx="7430">
                  <c:v>0</c:v>
                </c:pt>
                <c:pt idx="7431">
                  <c:v>0</c:v>
                </c:pt>
                <c:pt idx="7432">
                  <c:v>0</c:v>
                </c:pt>
                <c:pt idx="7433">
                  <c:v>0</c:v>
                </c:pt>
                <c:pt idx="7434">
                  <c:v>0</c:v>
                </c:pt>
                <c:pt idx="7435">
                  <c:v>0</c:v>
                </c:pt>
                <c:pt idx="7436">
                  <c:v>0</c:v>
                </c:pt>
                <c:pt idx="7437">
                  <c:v>0</c:v>
                </c:pt>
                <c:pt idx="7438">
                  <c:v>0</c:v>
                </c:pt>
                <c:pt idx="7439">
                  <c:v>0</c:v>
                </c:pt>
                <c:pt idx="7440">
                  <c:v>0</c:v>
                </c:pt>
                <c:pt idx="7441">
                  <c:v>0</c:v>
                </c:pt>
                <c:pt idx="7442">
                  <c:v>0</c:v>
                </c:pt>
                <c:pt idx="7443">
                  <c:v>0</c:v>
                </c:pt>
                <c:pt idx="7444">
                  <c:v>0</c:v>
                </c:pt>
                <c:pt idx="7445">
                  <c:v>0</c:v>
                </c:pt>
                <c:pt idx="7446">
                  <c:v>0</c:v>
                </c:pt>
                <c:pt idx="7447">
                  <c:v>0</c:v>
                </c:pt>
                <c:pt idx="7448">
                  <c:v>0</c:v>
                </c:pt>
                <c:pt idx="7449">
                  <c:v>0</c:v>
                </c:pt>
                <c:pt idx="7450">
                  <c:v>0</c:v>
                </c:pt>
                <c:pt idx="7451">
                  <c:v>0</c:v>
                </c:pt>
                <c:pt idx="7452">
                  <c:v>0</c:v>
                </c:pt>
                <c:pt idx="7453">
                  <c:v>0</c:v>
                </c:pt>
                <c:pt idx="7454">
                  <c:v>0</c:v>
                </c:pt>
                <c:pt idx="7455">
                  <c:v>0</c:v>
                </c:pt>
                <c:pt idx="7456">
                  <c:v>0</c:v>
                </c:pt>
                <c:pt idx="7457">
                  <c:v>0</c:v>
                </c:pt>
                <c:pt idx="7458">
                  <c:v>0</c:v>
                </c:pt>
                <c:pt idx="7459">
                  <c:v>0</c:v>
                </c:pt>
                <c:pt idx="7460">
                  <c:v>0</c:v>
                </c:pt>
                <c:pt idx="7461">
                  <c:v>0</c:v>
                </c:pt>
                <c:pt idx="7462">
                  <c:v>0</c:v>
                </c:pt>
                <c:pt idx="7463">
                  <c:v>0</c:v>
                </c:pt>
                <c:pt idx="7464">
                  <c:v>0</c:v>
                </c:pt>
                <c:pt idx="7465">
                  <c:v>0</c:v>
                </c:pt>
                <c:pt idx="7466">
                  <c:v>0</c:v>
                </c:pt>
                <c:pt idx="7467">
                  <c:v>0</c:v>
                </c:pt>
                <c:pt idx="7468">
                  <c:v>0</c:v>
                </c:pt>
                <c:pt idx="7469">
                  <c:v>0</c:v>
                </c:pt>
                <c:pt idx="7470">
                  <c:v>0</c:v>
                </c:pt>
                <c:pt idx="7471">
                  <c:v>0</c:v>
                </c:pt>
                <c:pt idx="7472">
                  <c:v>0</c:v>
                </c:pt>
                <c:pt idx="7473">
                  <c:v>0</c:v>
                </c:pt>
                <c:pt idx="7474">
                  <c:v>0</c:v>
                </c:pt>
                <c:pt idx="7475">
                  <c:v>0</c:v>
                </c:pt>
                <c:pt idx="7476">
                  <c:v>0</c:v>
                </c:pt>
                <c:pt idx="7477">
                  <c:v>0</c:v>
                </c:pt>
                <c:pt idx="7478">
                  <c:v>0</c:v>
                </c:pt>
                <c:pt idx="7479">
                  <c:v>0</c:v>
                </c:pt>
                <c:pt idx="7480">
                  <c:v>0</c:v>
                </c:pt>
                <c:pt idx="7481">
                  <c:v>0</c:v>
                </c:pt>
                <c:pt idx="7482">
                  <c:v>0</c:v>
                </c:pt>
                <c:pt idx="7483">
                  <c:v>0</c:v>
                </c:pt>
                <c:pt idx="7484">
                  <c:v>0</c:v>
                </c:pt>
                <c:pt idx="7485">
                  <c:v>0</c:v>
                </c:pt>
                <c:pt idx="7486">
                  <c:v>0</c:v>
                </c:pt>
                <c:pt idx="7487">
                  <c:v>0</c:v>
                </c:pt>
                <c:pt idx="7488">
                  <c:v>0</c:v>
                </c:pt>
                <c:pt idx="7489">
                  <c:v>0</c:v>
                </c:pt>
                <c:pt idx="7490">
                  <c:v>0</c:v>
                </c:pt>
                <c:pt idx="7491">
                  <c:v>0</c:v>
                </c:pt>
                <c:pt idx="7492">
                  <c:v>0</c:v>
                </c:pt>
                <c:pt idx="7493">
                  <c:v>0</c:v>
                </c:pt>
                <c:pt idx="7494">
                  <c:v>0</c:v>
                </c:pt>
                <c:pt idx="7495">
                  <c:v>0</c:v>
                </c:pt>
                <c:pt idx="7496">
                  <c:v>0</c:v>
                </c:pt>
                <c:pt idx="7497">
                  <c:v>0</c:v>
                </c:pt>
                <c:pt idx="7498">
                  <c:v>0</c:v>
                </c:pt>
                <c:pt idx="7499">
                  <c:v>0</c:v>
                </c:pt>
                <c:pt idx="7500">
                  <c:v>0</c:v>
                </c:pt>
                <c:pt idx="7501">
                  <c:v>0</c:v>
                </c:pt>
                <c:pt idx="7502">
                  <c:v>0</c:v>
                </c:pt>
                <c:pt idx="7503">
                  <c:v>0</c:v>
                </c:pt>
                <c:pt idx="7504">
                  <c:v>0</c:v>
                </c:pt>
                <c:pt idx="7505">
                  <c:v>0</c:v>
                </c:pt>
                <c:pt idx="7506">
                  <c:v>0</c:v>
                </c:pt>
                <c:pt idx="7507">
                  <c:v>0</c:v>
                </c:pt>
                <c:pt idx="7508">
                  <c:v>0</c:v>
                </c:pt>
                <c:pt idx="7509">
                  <c:v>0</c:v>
                </c:pt>
                <c:pt idx="7510">
                  <c:v>0</c:v>
                </c:pt>
                <c:pt idx="7511">
                  <c:v>0</c:v>
                </c:pt>
                <c:pt idx="7512">
                  <c:v>0</c:v>
                </c:pt>
                <c:pt idx="7513">
                  <c:v>0</c:v>
                </c:pt>
                <c:pt idx="7514">
                  <c:v>0</c:v>
                </c:pt>
                <c:pt idx="7515">
                  <c:v>0</c:v>
                </c:pt>
                <c:pt idx="7516">
                  <c:v>0</c:v>
                </c:pt>
                <c:pt idx="7517">
                  <c:v>0</c:v>
                </c:pt>
                <c:pt idx="7518">
                  <c:v>0</c:v>
                </c:pt>
                <c:pt idx="7519">
                  <c:v>0</c:v>
                </c:pt>
                <c:pt idx="7520">
                  <c:v>0</c:v>
                </c:pt>
                <c:pt idx="7521">
                  <c:v>0</c:v>
                </c:pt>
                <c:pt idx="7522">
                  <c:v>0</c:v>
                </c:pt>
                <c:pt idx="7523">
                  <c:v>0</c:v>
                </c:pt>
                <c:pt idx="7524">
                  <c:v>0</c:v>
                </c:pt>
                <c:pt idx="7525">
                  <c:v>0</c:v>
                </c:pt>
                <c:pt idx="7526">
                  <c:v>0</c:v>
                </c:pt>
                <c:pt idx="7527">
                  <c:v>0</c:v>
                </c:pt>
                <c:pt idx="7528">
                  <c:v>0</c:v>
                </c:pt>
                <c:pt idx="7529">
                  <c:v>0</c:v>
                </c:pt>
                <c:pt idx="7530">
                  <c:v>0</c:v>
                </c:pt>
                <c:pt idx="7531">
                  <c:v>0</c:v>
                </c:pt>
                <c:pt idx="7532">
                  <c:v>0</c:v>
                </c:pt>
                <c:pt idx="7533">
                  <c:v>0</c:v>
                </c:pt>
                <c:pt idx="7534">
                  <c:v>0</c:v>
                </c:pt>
                <c:pt idx="7535">
                  <c:v>0</c:v>
                </c:pt>
                <c:pt idx="7536">
                  <c:v>0</c:v>
                </c:pt>
                <c:pt idx="7537">
                  <c:v>0</c:v>
                </c:pt>
                <c:pt idx="7538">
                  <c:v>0</c:v>
                </c:pt>
                <c:pt idx="7539">
                  <c:v>0</c:v>
                </c:pt>
                <c:pt idx="7540">
                  <c:v>0</c:v>
                </c:pt>
                <c:pt idx="7541">
                  <c:v>0</c:v>
                </c:pt>
                <c:pt idx="7542">
                  <c:v>0</c:v>
                </c:pt>
                <c:pt idx="7543">
                  <c:v>0</c:v>
                </c:pt>
                <c:pt idx="7544">
                  <c:v>0</c:v>
                </c:pt>
                <c:pt idx="7545">
                  <c:v>0</c:v>
                </c:pt>
                <c:pt idx="7546">
                  <c:v>0</c:v>
                </c:pt>
                <c:pt idx="7547">
                  <c:v>0</c:v>
                </c:pt>
                <c:pt idx="7548">
                  <c:v>0</c:v>
                </c:pt>
                <c:pt idx="7549">
                  <c:v>0</c:v>
                </c:pt>
                <c:pt idx="7550">
                  <c:v>0</c:v>
                </c:pt>
                <c:pt idx="7551">
                  <c:v>0</c:v>
                </c:pt>
                <c:pt idx="7552">
                  <c:v>0</c:v>
                </c:pt>
                <c:pt idx="7553">
                  <c:v>0</c:v>
                </c:pt>
                <c:pt idx="7554">
                  <c:v>0</c:v>
                </c:pt>
                <c:pt idx="7555">
                  <c:v>0</c:v>
                </c:pt>
                <c:pt idx="7556">
                  <c:v>0</c:v>
                </c:pt>
                <c:pt idx="7557">
                  <c:v>0</c:v>
                </c:pt>
                <c:pt idx="7558">
                  <c:v>0</c:v>
                </c:pt>
                <c:pt idx="7559">
                  <c:v>0</c:v>
                </c:pt>
                <c:pt idx="7560">
                  <c:v>0</c:v>
                </c:pt>
                <c:pt idx="7561">
                  <c:v>0</c:v>
                </c:pt>
                <c:pt idx="7562">
                  <c:v>0</c:v>
                </c:pt>
                <c:pt idx="7563">
                  <c:v>0</c:v>
                </c:pt>
                <c:pt idx="7564">
                  <c:v>0</c:v>
                </c:pt>
                <c:pt idx="7565">
                  <c:v>0</c:v>
                </c:pt>
                <c:pt idx="7566">
                  <c:v>0</c:v>
                </c:pt>
                <c:pt idx="7567">
                  <c:v>0</c:v>
                </c:pt>
                <c:pt idx="7568">
                  <c:v>0</c:v>
                </c:pt>
                <c:pt idx="7569">
                  <c:v>0</c:v>
                </c:pt>
                <c:pt idx="7570">
                  <c:v>0</c:v>
                </c:pt>
                <c:pt idx="7571">
                  <c:v>0</c:v>
                </c:pt>
                <c:pt idx="7572">
                  <c:v>0</c:v>
                </c:pt>
                <c:pt idx="7573">
                  <c:v>0</c:v>
                </c:pt>
                <c:pt idx="7574">
                  <c:v>0</c:v>
                </c:pt>
                <c:pt idx="7575">
                  <c:v>0</c:v>
                </c:pt>
                <c:pt idx="7576">
                  <c:v>0</c:v>
                </c:pt>
                <c:pt idx="7577">
                  <c:v>0</c:v>
                </c:pt>
                <c:pt idx="7578">
                  <c:v>0</c:v>
                </c:pt>
                <c:pt idx="7579">
                  <c:v>0</c:v>
                </c:pt>
                <c:pt idx="7580">
                  <c:v>0</c:v>
                </c:pt>
                <c:pt idx="7581">
                  <c:v>0</c:v>
                </c:pt>
                <c:pt idx="7582">
                  <c:v>0</c:v>
                </c:pt>
                <c:pt idx="7583">
                  <c:v>0</c:v>
                </c:pt>
                <c:pt idx="7584">
                  <c:v>0</c:v>
                </c:pt>
                <c:pt idx="7585">
                  <c:v>0</c:v>
                </c:pt>
                <c:pt idx="7586">
                  <c:v>0</c:v>
                </c:pt>
                <c:pt idx="7587">
                  <c:v>0</c:v>
                </c:pt>
                <c:pt idx="7588">
                  <c:v>0</c:v>
                </c:pt>
                <c:pt idx="7589">
                  <c:v>0</c:v>
                </c:pt>
                <c:pt idx="7590">
                  <c:v>0</c:v>
                </c:pt>
                <c:pt idx="7591">
                  <c:v>0</c:v>
                </c:pt>
                <c:pt idx="7592">
                  <c:v>0</c:v>
                </c:pt>
                <c:pt idx="7593">
                  <c:v>0</c:v>
                </c:pt>
                <c:pt idx="7594">
                  <c:v>0</c:v>
                </c:pt>
                <c:pt idx="7595">
                  <c:v>0</c:v>
                </c:pt>
                <c:pt idx="7596">
                  <c:v>0</c:v>
                </c:pt>
                <c:pt idx="7597">
                  <c:v>0</c:v>
                </c:pt>
                <c:pt idx="7598">
                  <c:v>0</c:v>
                </c:pt>
                <c:pt idx="7599">
                  <c:v>0</c:v>
                </c:pt>
                <c:pt idx="7600">
                  <c:v>0</c:v>
                </c:pt>
                <c:pt idx="7601">
                  <c:v>0</c:v>
                </c:pt>
                <c:pt idx="7602">
                  <c:v>0</c:v>
                </c:pt>
                <c:pt idx="7603">
                  <c:v>0</c:v>
                </c:pt>
                <c:pt idx="7604">
                  <c:v>0</c:v>
                </c:pt>
                <c:pt idx="7605">
                  <c:v>0</c:v>
                </c:pt>
                <c:pt idx="7606">
                  <c:v>0</c:v>
                </c:pt>
                <c:pt idx="7607">
                  <c:v>0</c:v>
                </c:pt>
                <c:pt idx="7608">
                  <c:v>0</c:v>
                </c:pt>
                <c:pt idx="7609">
                  <c:v>0</c:v>
                </c:pt>
                <c:pt idx="7610">
                  <c:v>0</c:v>
                </c:pt>
                <c:pt idx="7611">
                  <c:v>0</c:v>
                </c:pt>
                <c:pt idx="7612">
                  <c:v>0</c:v>
                </c:pt>
                <c:pt idx="7613">
                  <c:v>0</c:v>
                </c:pt>
                <c:pt idx="7614">
                  <c:v>0</c:v>
                </c:pt>
                <c:pt idx="7615">
                  <c:v>0</c:v>
                </c:pt>
                <c:pt idx="7616">
                  <c:v>0</c:v>
                </c:pt>
                <c:pt idx="7617">
                  <c:v>0</c:v>
                </c:pt>
                <c:pt idx="7618">
                  <c:v>0</c:v>
                </c:pt>
                <c:pt idx="7619">
                  <c:v>0</c:v>
                </c:pt>
                <c:pt idx="7620">
                  <c:v>0</c:v>
                </c:pt>
                <c:pt idx="7621">
                  <c:v>0</c:v>
                </c:pt>
                <c:pt idx="7622">
                  <c:v>0</c:v>
                </c:pt>
                <c:pt idx="7623">
                  <c:v>0</c:v>
                </c:pt>
                <c:pt idx="7624">
                  <c:v>0</c:v>
                </c:pt>
                <c:pt idx="7625">
                  <c:v>0</c:v>
                </c:pt>
                <c:pt idx="7626">
                  <c:v>0</c:v>
                </c:pt>
                <c:pt idx="7627">
                  <c:v>0</c:v>
                </c:pt>
                <c:pt idx="7628">
                  <c:v>0</c:v>
                </c:pt>
                <c:pt idx="7629">
                  <c:v>0</c:v>
                </c:pt>
                <c:pt idx="7630">
                  <c:v>0</c:v>
                </c:pt>
                <c:pt idx="7631">
                  <c:v>0</c:v>
                </c:pt>
                <c:pt idx="7632">
                  <c:v>0</c:v>
                </c:pt>
                <c:pt idx="7633">
                  <c:v>0</c:v>
                </c:pt>
                <c:pt idx="7634">
                  <c:v>0</c:v>
                </c:pt>
                <c:pt idx="7635">
                  <c:v>0</c:v>
                </c:pt>
                <c:pt idx="7636">
                  <c:v>0</c:v>
                </c:pt>
                <c:pt idx="7637">
                  <c:v>0</c:v>
                </c:pt>
                <c:pt idx="7638">
                  <c:v>0</c:v>
                </c:pt>
                <c:pt idx="7639">
                  <c:v>0</c:v>
                </c:pt>
                <c:pt idx="7640">
                  <c:v>0</c:v>
                </c:pt>
                <c:pt idx="7641">
                  <c:v>0</c:v>
                </c:pt>
                <c:pt idx="7642">
                  <c:v>0</c:v>
                </c:pt>
                <c:pt idx="7643">
                  <c:v>0</c:v>
                </c:pt>
                <c:pt idx="7644">
                  <c:v>0</c:v>
                </c:pt>
                <c:pt idx="7645">
                  <c:v>0</c:v>
                </c:pt>
                <c:pt idx="7646">
                  <c:v>0</c:v>
                </c:pt>
                <c:pt idx="7647">
                  <c:v>0</c:v>
                </c:pt>
                <c:pt idx="7648">
                  <c:v>0</c:v>
                </c:pt>
                <c:pt idx="7649">
                  <c:v>0</c:v>
                </c:pt>
                <c:pt idx="7650">
                  <c:v>0</c:v>
                </c:pt>
                <c:pt idx="7651">
                  <c:v>0</c:v>
                </c:pt>
                <c:pt idx="7652">
                  <c:v>0</c:v>
                </c:pt>
                <c:pt idx="7653">
                  <c:v>0</c:v>
                </c:pt>
                <c:pt idx="7654">
                  <c:v>0</c:v>
                </c:pt>
                <c:pt idx="7655">
                  <c:v>0</c:v>
                </c:pt>
                <c:pt idx="7656">
                  <c:v>0</c:v>
                </c:pt>
                <c:pt idx="7657">
                  <c:v>0</c:v>
                </c:pt>
                <c:pt idx="7658">
                  <c:v>0</c:v>
                </c:pt>
                <c:pt idx="7659">
                  <c:v>0</c:v>
                </c:pt>
                <c:pt idx="7660">
                  <c:v>0</c:v>
                </c:pt>
                <c:pt idx="7661">
                  <c:v>0</c:v>
                </c:pt>
                <c:pt idx="7662">
                  <c:v>0</c:v>
                </c:pt>
                <c:pt idx="7663">
                  <c:v>0</c:v>
                </c:pt>
                <c:pt idx="7664">
                  <c:v>0</c:v>
                </c:pt>
                <c:pt idx="7665">
                  <c:v>0</c:v>
                </c:pt>
                <c:pt idx="7666">
                  <c:v>0</c:v>
                </c:pt>
                <c:pt idx="7667">
                  <c:v>0</c:v>
                </c:pt>
                <c:pt idx="7668">
                  <c:v>0</c:v>
                </c:pt>
                <c:pt idx="7669">
                  <c:v>0</c:v>
                </c:pt>
                <c:pt idx="7670">
                  <c:v>0</c:v>
                </c:pt>
                <c:pt idx="7671">
                  <c:v>0</c:v>
                </c:pt>
                <c:pt idx="7672">
                  <c:v>0</c:v>
                </c:pt>
                <c:pt idx="7673">
                  <c:v>0</c:v>
                </c:pt>
                <c:pt idx="7674">
                  <c:v>0</c:v>
                </c:pt>
                <c:pt idx="7675">
                  <c:v>0</c:v>
                </c:pt>
                <c:pt idx="7676">
                  <c:v>0</c:v>
                </c:pt>
                <c:pt idx="7677">
                  <c:v>0</c:v>
                </c:pt>
                <c:pt idx="7678">
                  <c:v>0</c:v>
                </c:pt>
                <c:pt idx="7679">
                  <c:v>0</c:v>
                </c:pt>
                <c:pt idx="7680">
                  <c:v>0</c:v>
                </c:pt>
                <c:pt idx="7681">
                  <c:v>0</c:v>
                </c:pt>
                <c:pt idx="7682">
                  <c:v>0</c:v>
                </c:pt>
                <c:pt idx="7683">
                  <c:v>0</c:v>
                </c:pt>
                <c:pt idx="7684">
                  <c:v>0</c:v>
                </c:pt>
                <c:pt idx="7685">
                  <c:v>0</c:v>
                </c:pt>
                <c:pt idx="7686">
                  <c:v>0</c:v>
                </c:pt>
                <c:pt idx="7687">
                  <c:v>0</c:v>
                </c:pt>
                <c:pt idx="7688">
                  <c:v>0</c:v>
                </c:pt>
                <c:pt idx="7689">
                  <c:v>0</c:v>
                </c:pt>
                <c:pt idx="7690">
                  <c:v>0</c:v>
                </c:pt>
                <c:pt idx="7691">
                  <c:v>0</c:v>
                </c:pt>
                <c:pt idx="7692">
                  <c:v>0</c:v>
                </c:pt>
                <c:pt idx="7693">
                  <c:v>0</c:v>
                </c:pt>
                <c:pt idx="7694">
                  <c:v>0</c:v>
                </c:pt>
                <c:pt idx="7695">
                  <c:v>0</c:v>
                </c:pt>
                <c:pt idx="7696">
                  <c:v>0</c:v>
                </c:pt>
                <c:pt idx="7697">
                  <c:v>0</c:v>
                </c:pt>
                <c:pt idx="7698">
                  <c:v>0</c:v>
                </c:pt>
                <c:pt idx="7699">
                  <c:v>0</c:v>
                </c:pt>
                <c:pt idx="7700">
                  <c:v>0</c:v>
                </c:pt>
                <c:pt idx="7701">
                  <c:v>0</c:v>
                </c:pt>
                <c:pt idx="7702">
                  <c:v>0</c:v>
                </c:pt>
                <c:pt idx="7703">
                  <c:v>0</c:v>
                </c:pt>
                <c:pt idx="7704">
                  <c:v>0</c:v>
                </c:pt>
                <c:pt idx="7705">
                  <c:v>0</c:v>
                </c:pt>
                <c:pt idx="7706">
                  <c:v>0</c:v>
                </c:pt>
                <c:pt idx="7707">
                  <c:v>0</c:v>
                </c:pt>
                <c:pt idx="7708">
                  <c:v>0</c:v>
                </c:pt>
                <c:pt idx="7709">
                  <c:v>0</c:v>
                </c:pt>
                <c:pt idx="7710">
                  <c:v>0</c:v>
                </c:pt>
                <c:pt idx="7711">
                  <c:v>0</c:v>
                </c:pt>
                <c:pt idx="7712">
                  <c:v>0</c:v>
                </c:pt>
                <c:pt idx="7713">
                  <c:v>0</c:v>
                </c:pt>
                <c:pt idx="7714">
                  <c:v>0</c:v>
                </c:pt>
                <c:pt idx="7715">
                  <c:v>0</c:v>
                </c:pt>
                <c:pt idx="7716">
                  <c:v>0</c:v>
                </c:pt>
                <c:pt idx="7717">
                  <c:v>0</c:v>
                </c:pt>
                <c:pt idx="7718">
                  <c:v>0</c:v>
                </c:pt>
                <c:pt idx="7719">
                  <c:v>0</c:v>
                </c:pt>
                <c:pt idx="7720">
                  <c:v>0</c:v>
                </c:pt>
                <c:pt idx="7721">
                  <c:v>0</c:v>
                </c:pt>
                <c:pt idx="7722">
                  <c:v>0</c:v>
                </c:pt>
                <c:pt idx="7723">
                  <c:v>0</c:v>
                </c:pt>
                <c:pt idx="7724">
                  <c:v>0</c:v>
                </c:pt>
                <c:pt idx="7725">
                  <c:v>0</c:v>
                </c:pt>
                <c:pt idx="7726">
                  <c:v>0</c:v>
                </c:pt>
                <c:pt idx="7727">
                  <c:v>0</c:v>
                </c:pt>
                <c:pt idx="7728">
                  <c:v>0</c:v>
                </c:pt>
                <c:pt idx="7729">
                  <c:v>0</c:v>
                </c:pt>
                <c:pt idx="7730">
                  <c:v>0</c:v>
                </c:pt>
                <c:pt idx="7731">
                  <c:v>0</c:v>
                </c:pt>
                <c:pt idx="7732">
                  <c:v>0</c:v>
                </c:pt>
                <c:pt idx="7733">
                  <c:v>0</c:v>
                </c:pt>
                <c:pt idx="7734">
                  <c:v>0</c:v>
                </c:pt>
                <c:pt idx="7735">
                  <c:v>0</c:v>
                </c:pt>
                <c:pt idx="7736">
                  <c:v>0</c:v>
                </c:pt>
                <c:pt idx="7737">
                  <c:v>0</c:v>
                </c:pt>
                <c:pt idx="7738">
                  <c:v>0</c:v>
                </c:pt>
                <c:pt idx="7739">
                  <c:v>0</c:v>
                </c:pt>
                <c:pt idx="7740">
                  <c:v>0</c:v>
                </c:pt>
                <c:pt idx="7741">
                  <c:v>0</c:v>
                </c:pt>
                <c:pt idx="7742">
                  <c:v>0</c:v>
                </c:pt>
                <c:pt idx="7743">
                  <c:v>0</c:v>
                </c:pt>
                <c:pt idx="7744">
                  <c:v>0</c:v>
                </c:pt>
                <c:pt idx="7745">
                  <c:v>0</c:v>
                </c:pt>
                <c:pt idx="7746">
                  <c:v>0</c:v>
                </c:pt>
                <c:pt idx="7747">
                  <c:v>0</c:v>
                </c:pt>
                <c:pt idx="7748">
                  <c:v>0</c:v>
                </c:pt>
                <c:pt idx="7749">
                  <c:v>0</c:v>
                </c:pt>
                <c:pt idx="7750">
                  <c:v>0</c:v>
                </c:pt>
                <c:pt idx="7751">
                  <c:v>0</c:v>
                </c:pt>
                <c:pt idx="7752">
                  <c:v>0</c:v>
                </c:pt>
                <c:pt idx="7753">
                  <c:v>0</c:v>
                </c:pt>
                <c:pt idx="7754">
                  <c:v>0</c:v>
                </c:pt>
                <c:pt idx="7755">
                  <c:v>0</c:v>
                </c:pt>
                <c:pt idx="7756">
                  <c:v>0</c:v>
                </c:pt>
                <c:pt idx="7757">
                  <c:v>0</c:v>
                </c:pt>
                <c:pt idx="7758">
                  <c:v>0</c:v>
                </c:pt>
                <c:pt idx="7759">
                  <c:v>0</c:v>
                </c:pt>
                <c:pt idx="7760">
                  <c:v>0</c:v>
                </c:pt>
                <c:pt idx="7761">
                  <c:v>0</c:v>
                </c:pt>
                <c:pt idx="7762">
                  <c:v>0</c:v>
                </c:pt>
                <c:pt idx="7763">
                  <c:v>0</c:v>
                </c:pt>
                <c:pt idx="7764">
                  <c:v>0</c:v>
                </c:pt>
                <c:pt idx="7765">
                  <c:v>0</c:v>
                </c:pt>
                <c:pt idx="7766">
                  <c:v>0</c:v>
                </c:pt>
                <c:pt idx="7767">
                  <c:v>0</c:v>
                </c:pt>
                <c:pt idx="7768">
                  <c:v>0</c:v>
                </c:pt>
                <c:pt idx="7769">
                  <c:v>0</c:v>
                </c:pt>
                <c:pt idx="7770">
                  <c:v>0</c:v>
                </c:pt>
                <c:pt idx="7771">
                  <c:v>0</c:v>
                </c:pt>
                <c:pt idx="7772">
                  <c:v>0</c:v>
                </c:pt>
                <c:pt idx="7773">
                  <c:v>0</c:v>
                </c:pt>
                <c:pt idx="7774">
                  <c:v>0</c:v>
                </c:pt>
                <c:pt idx="7775">
                  <c:v>0</c:v>
                </c:pt>
                <c:pt idx="7776">
                  <c:v>0</c:v>
                </c:pt>
                <c:pt idx="7777">
                  <c:v>0</c:v>
                </c:pt>
                <c:pt idx="7778">
                  <c:v>0</c:v>
                </c:pt>
                <c:pt idx="7779">
                  <c:v>0</c:v>
                </c:pt>
                <c:pt idx="7780">
                  <c:v>0</c:v>
                </c:pt>
                <c:pt idx="7781">
                  <c:v>0</c:v>
                </c:pt>
                <c:pt idx="7782">
                  <c:v>0</c:v>
                </c:pt>
                <c:pt idx="7783">
                  <c:v>0</c:v>
                </c:pt>
                <c:pt idx="7784">
                  <c:v>0</c:v>
                </c:pt>
                <c:pt idx="7785">
                  <c:v>0</c:v>
                </c:pt>
                <c:pt idx="7786">
                  <c:v>0</c:v>
                </c:pt>
                <c:pt idx="7787">
                  <c:v>0</c:v>
                </c:pt>
                <c:pt idx="7788">
                  <c:v>0</c:v>
                </c:pt>
                <c:pt idx="7789">
                  <c:v>0</c:v>
                </c:pt>
                <c:pt idx="7790">
                  <c:v>0</c:v>
                </c:pt>
                <c:pt idx="7791">
                  <c:v>0</c:v>
                </c:pt>
                <c:pt idx="7792">
                  <c:v>0</c:v>
                </c:pt>
                <c:pt idx="7793">
                  <c:v>0</c:v>
                </c:pt>
                <c:pt idx="7794">
                  <c:v>0</c:v>
                </c:pt>
                <c:pt idx="7795">
                  <c:v>0</c:v>
                </c:pt>
                <c:pt idx="7796">
                  <c:v>0</c:v>
                </c:pt>
                <c:pt idx="7797">
                  <c:v>0</c:v>
                </c:pt>
                <c:pt idx="7798">
                  <c:v>0</c:v>
                </c:pt>
                <c:pt idx="7799">
                  <c:v>0</c:v>
                </c:pt>
                <c:pt idx="7800">
                  <c:v>0</c:v>
                </c:pt>
                <c:pt idx="7801">
                  <c:v>0</c:v>
                </c:pt>
                <c:pt idx="7802">
                  <c:v>0</c:v>
                </c:pt>
                <c:pt idx="7803">
                  <c:v>0</c:v>
                </c:pt>
                <c:pt idx="7804">
                  <c:v>0</c:v>
                </c:pt>
                <c:pt idx="7805">
                  <c:v>0</c:v>
                </c:pt>
                <c:pt idx="7806">
                  <c:v>0</c:v>
                </c:pt>
                <c:pt idx="7807">
                  <c:v>0</c:v>
                </c:pt>
                <c:pt idx="7808">
                  <c:v>0</c:v>
                </c:pt>
                <c:pt idx="7809">
                  <c:v>0</c:v>
                </c:pt>
                <c:pt idx="7810">
                  <c:v>0</c:v>
                </c:pt>
                <c:pt idx="7811">
                  <c:v>0</c:v>
                </c:pt>
                <c:pt idx="7812">
                  <c:v>0</c:v>
                </c:pt>
                <c:pt idx="7813">
                  <c:v>0</c:v>
                </c:pt>
                <c:pt idx="7814">
                  <c:v>0</c:v>
                </c:pt>
                <c:pt idx="7815">
                  <c:v>0</c:v>
                </c:pt>
                <c:pt idx="7816">
                  <c:v>0</c:v>
                </c:pt>
                <c:pt idx="7817">
                  <c:v>0</c:v>
                </c:pt>
                <c:pt idx="7818">
                  <c:v>0</c:v>
                </c:pt>
                <c:pt idx="7819">
                  <c:v>0</c:v>
                </c:pt>
                <c:pt idx="7820">
                  <c:v>0</c:v>
                </c:pt>
                <c:pt idx="7821">
                  <c:v>0</c:v>
                </c:pt>
                <c:pt idx="7822">
                  <c:v>0</c:v>
                </c:pt>
                <c:pt idx="7823">
                  <c:v>0</c:v>
                </c:pt>
                <c:pt idx="7824">
                  <c:v>0</c:v>
                </c:pt>
                <c:pt idx="7825">
                  <c:v>0</c:v>
                </c:pt>
                <c:pt idx="7826">
                  <c:v>0</c:v>
                </c:pt>
                <c:pt idx="7827">
                  <c:v>0</c:v>
                </c:pt>
                <c:pt idx="7828">
                  <c:v>0</c:v>
                </c:pt>
                <c:pt idx="7829">
                  <c:v>0</c:v>
                </c:pt>
                <c:pt idx="7830">
                  <c:v>0</c:v>
                </c:pt>
                <c:pt idx="7831">
                  <c:v>0</c:v>
                </c:pt>
                <c:pt idx="7832">
                  <c:v>0</c:v>
                </c:pt>
                <c:pt idx="7833">
                  <c:v>0</c:v>
                </c:pt>
                <c:pt idx="7834">
                  <c:v>0</c:v>
                </c:pt>
                <c:pt idx="7835">
                  <c:v>0</c:v>
                </c:pt>
                <c:pt idx="7836">
                  <c:v>0</c:v>
                </c:pt>
                <c:pt idx="7837">
                  <c:v>0</c:v>
                </c:pt>
                <c:pt idx="7838">
                  <c:v>0</c:v>
                </c:pt>
                <c:pt idx="7839">
                  <c:v>0</c:v>
                </c:pt>
                <c:pt idx="7840">
                  <c:v>0</c:v>
                </c:pt>
                <c:pt idx="7841">
                  <c:v>0</c:v>
                </c:pt>
                <c:pt idx="7842">
                  <c:v>0</c:v>
                </c:pt>
                <c:pt idx="7843">
                  <c:v>0</c:v>
                </c:pt>
                <c:pt idx="7844">
                  <c:v>0</c:v>
                </c:pt>
                <c:pt idx="7845">
                  <c:v>0</c:v>
                </c:pt>
                <c:pt idx="7846">
                  <c:v>0</c:v>
                </c:pt>
                <c:pt idx="7847">
                  <c:v>0</c:v>
                </c:pt>
                <c:pt idx="7848">
                  <c:v>0</c:v>
                </c:pt>
                <c:pt idx="7849">
                  <c:v>0</c:v>
                </c:pt>
                <c:pt idx="7850">
                  <c:v>0</c:v>
                </c:pt>
                <c:pt idx="7851">
                  <c:v>0</c:v>
                </c:pt>
                <c:pt idx="7852">
                  <c:v>0</c:v>
                </c:pt>
                <c:pt idx="7853">
                  <c:v>0</c:v>
                </c:pt>
                <c:pt idx="7854">
                  <c:v>0</c:v>
                </c:pt>
                <c:pt idx="7855">
                  <c:v>0</c:v>
                </c:pt>
                <c:pt idx="7856">
                  <c:v>0</c:v>
                </c:pt>
                <c:pt idx="7857">
                  <c:v>0</c:v>
                </c:pt>
                <c:pt idx="7858">
                  <c:v>0</c:v>
                </c:pt>
                <c:pt idx="7859">
                  <c:v>0</c:v>
                </c:pt>
                <c:pt idx="7860">
                  <c:v>0</c:v>
                </c:pt>
                <c:pt idx="7861">
                  <c:v>0</c:v>
                </c:pt>
                <c:pt idx="7862">
                  <c:v>0</c:v>
                </c:pt>
                <c:pt idx="7863">
                  <c:v>0</c:v>
                </c:pt>
                <c:pt idx="7864">
                  <c:v>0</c:v>
                </c:pt>
                <c:pt idx="7865">
                  <c:v>0</c:v>
                </c:pt>
                <c:pt idx="7866">
                  <c:v>0</c:v>
                </c:pt>
                <c:pt idx="7867">
                  <c:v>0</c:v>
                </c:pt>
                <c:pt idx="7868">
                  <c:v>0</c:v>
                </c:pt>
                <c:pt idx="7869">
                  <c:v>0</c:v>
                </c:pt>
                <c:pt idx="7870">
                  <c:v>0</c:v>
                </c:pt>
                <c:pt idx="7871">
                  <c:v>0</c:v>
                </c:pt>
                <c:pt idx="7872">
                  <c:v>0</c:v>
                </c:pt>
                <c:pt idx="7873">
                  <c:v>0</c:v>
                </c:pt>
                <c:pt idx="7874">
                  <c:v>0</c:v>
                </c:pt>
                <c:pt idx="7875">
                  <c:v>0</c:v>
                </c:pt>
                <c:pt idx="7876">
                  <c:v>0</c:v>
                </c:pt>
                <c:pt idx="7877">
                  <c:v>0</c:v>
                </c:pt>
                <c:pt idx="7878">
                  <c:v>0</c:v>
                </c:pt>
                <c:pt idx="7879">
                  <c:v>0</c:v>
                </c:pt>
                <c:pt idx="7880">
                  <c:v>0</c:v>
                </c:pt>
                <c:pt idx="7881">
                  <c:v>0</c:v>
                </c:pt>
                <c:pt idx="7882">
                  <c:v>0</c:v>
                </c:pt>
                <c:pt idx="7883">
                  <c:v>0</c:v>
                </c:pt>
                <c:pt idx="7884">
                  <c:v>0</c:v>
                </c:pt>
                <c:pt idx="7885">
                  <c:v>0</c:v>
                </c:pt>
                <c:pt idx="7886">
                  <c:v>0</c:v>
                </c:pt>
                <c:pt idx="7887">
                  <c:v>0</c:v>
                </c:pt>
                <c:pt idx="7888">
                  <c:v>0</c:v>
                </c:pt>
                <c:pt idx="7889">
                  <c:v>0</c:v>
                </c:pt>
                <c:pt idx="7890">
                  <c:v>0</c:v>
                </c:pt>
                <c:pt idx="7891">
                  <c:v>0</c:v>
                </c:pt>
                <c:pt idx="7892">
                  <c:v>0</c:v>
                </c:pt>
                <c:pt idx="7893">
                  <c:v>0</c:v>
                </c:pt>
                <c:pt idx="7894">
                  <c:v>0</c:v>
                </c:pt>
                <c:pt idx="7895">
                  <c:v>0</c:v>
                </c:pt>
                <c:pt idx="7896">
                  <c:v>0</c:v>
                </c:pt>
                <c:pt idx="7897">
                  <c:v>0</c:v>
                </c:pt>
                <c:pt idx="7898">
                  <c:v>0</c:v>
                </c:pt>
                <c:pt idx="7899">
                  <c:v>0</c:v>
                </c:pt>
                <c:pt idx="7900">
                  <c:v>0</c:v>
                </c:pt>
                <c:pt idx="7901">
                  <c:v>0</c:v>
                </c:pt>
                <c:pt idx="7902">
                  <c:v>0</c:v>
                </c:pt>
                <c:pt idx="7903">
                  <c:v>0</c:v>
                </c:pt>
                <c:pt idx="7904">
                  <c:v>0</c:v>
                </c:pt>
                <c:pt idx="7905">
                  <c:v>0</c:v>
                </c:pt>
                <c:pt idx="7906">
                  <c:v>0</c:v>
                </c:pt>
                <c:pt idx="7907">
                  <c:v>0</c:v>
                </c:pt>
                <c:pt idx="7908">
                  <c:v>0</c:v>
                </c:pt>
                <c:pt idx="7909">
                  <c:v>0</c:v>
                </c:pt>
                <c:pt idx="7910">
                  <c:v>0</c:v>
                </c:pt>
                <c:pt idx="7911">
                  <c:v>0</c:v>
                </c:pt>
                <c:pt idx="7912">
                  <c:v>0</c:v>
                </c:pt>
                <c:pt idx="7913">
                  <c:v>0</c:v>
                </c:pt>
                <c:pt idx="7914">
                  <c:v>0</c:v>
                </c:pt>
                <c:pt idx="7915">
                  <c:v>0</c:v>
                </c:pt>
                <c:pt idx="7916">
                  <c:v>0</c:v>
                </c:pt>
                <c:pt idx="7917">
                  <c:v>0</c:v>
                </c:pt>
                <c:pt idx="7918">
                  <c:v>0</c:v>
                </c:pt>
                <c:pt idx="7919">
                  <c:v>0</c:v>
                </c:pt>
                <c:pt idx="7920">
                  <c:v>0</c:v>
                </c:pt>
                <c:pt idx="7921">
                  <c:v>0</c:v>
                </c:pt>
                <c:pt idx="7922">
                  <c:v>0</c:v>
                </c:pt>
                <c:pt idx="7923">
                  <c:v>0</c:v>
                </c:pt>
                <c:pt idx="7924">
                  <c:v>0</c:v>
                </c:pt>
                <c:pt idx="7925">
                  <c:v>0</c:v>
                </c:pt>
                <c:pt idx="7926">
                  <c:v>0</c:v>
                </c:pt>
                <c:pt idx="7927">
                  <c:v>0</c:v>
                </c:pt>
                <c:pt idx="7928">
                  <c:v>0</c:v>
                </c:pt>
                <c:pt idx="7929">
                  <c:v>0</c:v>
                </c:pt>
                <c:pt idx="7930">
                  <c:v>0</c:v>
                </c:pt>
                <c:pt idx="7931">
                  <c:v>0</c:v>
                </c:pt>
                <c:pt idx="7932">
                  <c:v>0</c:v>
                </c:pt>
                <c:pt idx="7933">
                  <c:v>0</c:v>
                </c:pt>
                <c:pt idx="7934">
                  <c:v>0</c:v>
                </c:pt>
                <c:pt idx="7935">
                  <c:v>0</c:v>
                </c:pt>
                <c:pt idx="7936">
                  <c:v>0</c:v>
                </c:pt>
                <c:pt idx="7937">
                  <c:v>0</c:v>
                </c:pt>
                <c:pt idx="7938">
                  <c:v>0</c:v>
                </c:pt>
                <c:pt idx="7939">
                  <c:v>0</c:v>
                </c:pt>
                <c:pt idx="7940">
                  <c:v>0</c:v>
                </c:pt>
                <c:pt idx="7941">
                  <c:v>0</c:v>
                </c:pt>
                <c:pt idx="7942">
                  <c:v>0</c:v>
                </c:pt>
                <c:pt idx="7943">
                  <c:v>0</c:v>
                </c:pt>
                <c:pt idx="7944">
                  <c:v>0</c:v>
                </c:pt>
                <c:pt idx="7945">
                  <c:v>0</c:v>
                </c:pt>
                <c:pt idx="7946">
                  <c:v>0</c:v>
                </c:pt>
                <c:pt idx="7947">
                  <c:v>0</c:v>
                </c:pt>
                <c:pt idx="7948">
                  <c:v>0</c:v>
                </c:pt>
                <c:pt idx="7949">
                  <c:v>0</c:v>
                </c:pt>
                <c:pt idx="7950">
                  <c:v>0</c:v>
                </c:pt>
                <c:pt idx="7951">
                  <c:v>0</c:v>
                </c:pt>
                <c:pt idx="7952">
                  <c:v>0</c:v>
                </c:pt>
                <c:pt idx="7953">
                  <c:v>0</c:v>
                </c:pt>
                <c:pt idx="7954">
                  <c:v>0</c:v>
                </c:pt>
                <c:pt idx="7955">
                  <c:v>0</c:v>
                </c:pt>
                <c:pt idx="7956">
                  <c:v>0</c:v>
                </c:pt>
                <c:pt idx="7957">
                  <c:v>0</c:v>
                </c:pt>
                <c:pt idx="7958">
                  <c:v>0</c:v>
                </c:pt>
                <c:pt idx="7959">
                  <c:v>0</c:v>
                </c:pt>
                <c:pt idx="7960">
                  <c:v>0</c:v>
                </c:pt>
                <c:pt idx="7961">
                  <c:v>0</c:v>
                </c:pt>
                <c:pt idx="7962">
                  <c:v>0</c:v>
                </c:pt>
                <c:pt idx="7963">
                  <c:v>0</c:v>
                </c:pt>
                <c:pt idx="7964">
                  <c:v>0</c:v>
                </c:pt>
                <c:pt idx="7965">
                  <c:v>0</c:v>
                </c:pt>
                <c:pt idx="7966">
                  <c:v>0</c:v>
                </c:pt>
                <c:pt idx="7967">
                  <c:v>0</c:v>
                </c:pt>
                <c:pt idx="7968">
                  <c:v>0</c:v>
                </c:pt>
                <c:pt idx="7969">
                  <c:v>0</c:v>
                </c:pt>
                <c:pt idx="7970">
                  <c:v>0</c:v>
                </c:pt>
                <c:pt idx="7971">
                  <c:v>0</c:v>
                </c:pt>
                <c:pt idx="7972">
                  <c:v>0</c:v>
                </c:pt>
                <c:pt idx="7973">
                  <c:v>0</c:v>
                </c:pt>
                <c:pt idx="7974">
                  <c:v>0</c:v>
                </c:pt>
                <c:pt idx="7975">
                  <c:v>0</c:v>
                </c:pt>
                <c:pt idx="7976">
                  <c:v>0</c:v>
                </c:pt>
                <c:pt idx="7977">
                  <c:v>0</c:v>
                </c:pt>
                <c:pt idx="7978">
                  <c:v>0</c:v>
                </c:pt>
                <c:pt idx="7979">
                  <c:v>0</c:v>
                </c:pt>
                <c:pt idx="7980">
                  <c:v>0</c:v>
                </c:pt>
                <c:pt idx="7981">
                  <c:v>0</c:v>
                </c:pt>
                <c:pt idx="7982">
                  <c:v>0</c:v>
                </c:pt>
                <c:pt idx="7983">
                  <c:v>0</c:v>
                </c:pt>
                <c:pt idx="7984">
                  <c:v>0</c:v>
                </c:pt>
                <c:pt idx="7985">
                  <c:v>0</c:v>
                </c:pt>
                <c:pt idx="7986">
                  <c:v>0</c:v>
                </c:pt>
                <c:pt idx="7987">
                  <c:v>0</c:v>
                </c:pt>
                <c:pt idx="7988">
                  <c:v>0</c:v>
                </c:pt>
                <c:pt idx="7989">
                  <c:v>0</c:v>
                </c:pt>
                <c:pt idx="7990">
                  <c:v>0</c:v>
                </c:pt>
                <c:pt idx="7991">
                  <c:v>0</c:v>
                </c:pt>
                <c:pt idx="7992">
                  <c:v>0</c:v>
                </c:pt>
                <c:pt idx="7993">
                  <c:v>0</c:v>
                </c:pt>
                <c:pt idx="7994">
                  <c:v>0</c:v>
                </c:pt>
                <c:pt idx="7995">
                  <c:v>0</c:v>
                </c:pt>
                <c:pt idx="7996">
                  <c:v>0</c:v>
                </c:pt>
                <c:pt idx="7997">
                  <c:v>0</c:v>
                </c:pt>
                <c:pt idx="7998">
                  <c:v>0</c:v>
                </c:pt>
                <c:pt idx="7999">
                  <c:v>0</c:v>
                </c:pt>
                <c:pt idx="8000">
                  <c:v>0</c:v>
                </c:pt>
                <c:pt idx="8001">
                  <c:v>0</c:v>
                </c:pt>
                <c:pt idx="8002">
                  <c:v>0</c:v>
                </c:pt>
                <c:pt idx="8003">
                  <c:v>0</c:v>
                </c:pt>
                <c:pt idx="8004">
                  <c:v>0</c:v>
                </c:pt>
                <c:pt idx="8005">
                  <c:v>0</c:v>
                </c:pt>
                <c:pt idx="8006">
                  <c:v>0</c:v>
                </c:pt>
                <c:pt idx="8007">
                  <c:v>0</c:v>
                </c:pt>
                <c:pt idx="8008">
                  <c:v>0</c:v>
                </c:pt>
                <c:pt idx="8009">
                  <c:v>0</c:v>
                </c:pt>
                <c:pt idx="8010">
                  <c:v>0</c:v>
                </c:pt>
                <c:pt idx="8011">
                  <c:v>0</c:v>
                </c:pt>
                <c:pt idx="8012">
                  <c:v>0</c:v>
                </c:pt>
                <c:pt idx="8013">
                  <c:v>0</c:v>
                </c:pt>
                <c:pt idx="8014">
                  <c:v>0</c:v>
                </c:pt>
                <c:pt idx="8015">
                  <c:v>0</c:v>
                </c:pt>
                <c:pt idx="8016">
                  <c:v>0</c:v>
                </c:pt>
                <c:pt idx="8017">
                  <c:v>0</c:v>
                </c:pt>
                <c:pt idx="8018">
                  <c:v>0</c:v>
                </c:pt>
                <c:pt idx="8019">
                  <c:v>0</c:v>
                </c:pt>
                <c:pt idx="8020">
                  <c:v>0</c:v>
                </c:pt>
                <c:pt idx="8021">
                  <c:v>0</c:v>
                </c:pt>
                <c:pt idx="8022">
                  <c:v>0</c:v>
                </c:pt>
                <c:pt idx="8023">
                  <c:v>0</c:v>
                </c:pt>
                <c:pt idx="8024">
                  <c:v>0</c:v>
                </c:pt>
                <c:pt idx="8025">
                  <c:v>0</c:v>
                </c:pt>
                <c:pt idx="8026">
                  <c:v>0</c:v>
                </c:pt>
                <c:pt idx="8027">
                  <c:v>0</c:v>
                </c:pt>
                <c:pt idx="8028">
                  <c:v>0</c:v>
                </c:pt>
                <c:pt idx="8029">
                  <c:v>0</c:v>
                </c:pt>
                <c:pt idx="8030">
                  <c:v>0</c:v>
                </c:pt>
                <c:pt idx="8031">
                  <c:v>0</c:v>
                </c:pt>
                <c:pt idx="8032">
                  <c:v>0</c:v>
                </c:pt>
                <c:pt idx="8033">
                  <c:v>0</c:v>
                </c:pt>
                <c:pt idx="8034">
                  <c:v>0</c:v>
                </c:pt>
                <c:pt idx="8035">
                  <c:v>0</c:v>
                </c:pt>
                <c:pt idx="8036">
                  <c:v>0</c:v>
                </c:pt>
                <c:pt idx="8037">
                  <c:v>0</c:v>
                </c:pt>
                <c:pt idx="8038">
                  <c:v>0</c:v>
                </c:pt>
                <c:pt idx="8039">
                  <c:v>0</c:v>
                </c:pt>
                <c:pt idx="8040">
                  <c:v>0</c:v>
                </c:pt>
                <c:pt idx="8041">
                  <c:v>0</c:v>
                </c:pt>
                <c:pt idx="8042">
                  <c:v>0</c:v>
                </c:pt>
                <c:pt idx="8043">
                  <c:v>0</c:v>
                </c:pt>
                <c:pt idx="8044">
                  <c:v>0</c:v>
                </c:pt>
                <c:pt idx="8045">
                  <c:v>0</c:v>
                </c:pt>
                <c:pt idx="8046">
                  <c:v>0</c:v>
                </c:pt>
                <c:pt idx="8047">
                  <c:v>0</c:v>
                </c:pt>
                <c:pt idx="8048">
                  <c:v>0</c:v>
                </c:pt>
                <c:pt idx="8049">
                  <c:v>0</c:v>
                </c:pt>
                <c:pt idx="8050">
                  <c:v>0</c:v>
                </c:pt>
                <c:pt idx="8051">
                  <c:v>0</c:v>
                </c:pt>
                <c:pt idx="8052">
                  <c:v>0</c:v>
                </c:pt>
                <c:pt idx="8053">
                  <c:v>0</c:v>
                </c:pt>
                <c:pt idx="8054">
                  <c:v>0</c:v>
                </c:pt>
                <c:pt idx="8055">
                  <c:v>0</c:v>
                </c:pt>
                <c:pt idx="8056">
                  <c:v>0</c:v>
                </c:pt>
                <c:pt idx="8057">
                  <c:v>0</c:v>
                </c:pt>
                <c:pt idx="8058">
                  <c:v>0</c:v>
                </c:pt>
                <c:pt idx="8059">
                  <c:v>0</c:v>
                </c:pt>
                <c:pt idx="8060">
                  <c:v>0</c:v>
                </c:pt>
                <c:pt idx="8061">
                  <c:v>0</c:v>
                </c:pt>
                <c:pt idx="8062">
                  <c:v>0</c:v>
                </c:pt>
                <c:pt idx="8063">
                  <c:v>0</c:v>
                </c:pt>
                <c:pt idx="8064">
                  <c:v>0</c:v>
                </c:pt>
                <c:pt idx="8065">
                  <c:v>0</c:v>
                </c:pt>
                <c:pt idx="8066">
                  <c:v>0</c:v>
                </c:pt>
                <c:pt idx="8067">
                  <c:v>0</c:v>
                </c:pt>
                <c:pt idx="8068">
                  <c:v>0</c:v>
                </c:pt>
                <c:pt idx="8069">
                  <c:v>0</c:v>
                </c:pt>
                <c:pt idx="8070">
                  <c:v>0</c:v>
                </c:pt>
                <c:pt idx="8071">
                  <c:v>0</c:v>
                </c:pt>
                <c:pt idx="8072">
                  <c:v>0</c:v>
                </c:pt>
                <c:pt idx="8073">
                  <c:v>0</c:v>
                </c:pt>
                <c:pt idx="8074">
                  <c:v>0</c:v>
                </c:pt>
                <c:pt idx="8075">
                  <c:v>0</c:v>
                </c:pt>
                <c:pt idx="8076">
                  <c:v>0</c:v>
                </c:pt>
                <c:pt idx="8077">
                  <c:v>0</c:v>
                </c:pt>
                <c:pt idx="8078">
                  <c:v>0</c:v>
                </c:pt>
                <c:pt idx="8079">
                  <c:v>0</c:v>
                </c:pt>
                <c:pt idx="8080">
                  <c:v>0</c:v>
                </c:pt>
                <c:pt idx="8081">
                  <c:v>0</c:v>
                </c:pt>
                <c:pt idx="8082">
                  <c:v>0</c:v>
                </c:pt>
                <c:pt idx="8083">
                  <c:v>0</c:v>
                </c:pt>
                <c:pt idx="8084">
                  <c:v>0</c:v>
                </c:pt>
                <c:pt idx="8085">
                  <c:v>0</c:v>
                </c:pt>
                <c:pt idx="8086">
                  <c:v>0</c:v>
                </c:pt>
                <c:pt idx="8087">
                  <c:v>0</c:v>
                </c:pt>
                <c:pt idx="8088">
                  <c:v>0</c:v>
                </c:pt>
                <c:pt idx="8089">
                  <c:v>0</c:v>
                </c:pt>
                <c:pt idx="8090">
                  <c:v>0</c:v>
                </c:pt>
                <c:pt idx="8091">
                  <c:v>0</c:v>
                </c:pt>
                <c:pt idx="8092">
                  <c:v>0</c:v>
                </c:pt>
                <c:pt idx="8093">
                  <c:v>0</c:v>
                </c:pt>
                <c:pt idx="8094">
                  <c:v>0</c:v>
                </c:pt>
                <c:pt idx="8095">
                  <c:v>0</c:v>
                </c:pt>
                <c:pt idx="8096">
                  <c:v>0</c:v>
                </c:pt>
                <c:pt idx="8097">
                  <c:v>0</c:v>
                </c:pt>
                <c:pt idx="8098">
                  <c:v>0</c:v>
                </c:pt>
                <c:pt idx="8099">
                  <c:v>0</c:v>
                </c:pt>
                <c:pt idx="8100">
                  <c:v>0</c:v>
                </c:pt>
                <c:pt idx="8101">
                  <c:v>0</c:v>
                </c:pt>
                <c:pt idx="8102">
                  <c:v>0</c:v>
                </c:pt>
                <c:pt idx="8103">
                  <c:v>0</c:v>
                </c:pt>
                <c:pt idx="8104">
                  <c:v>0</c:v>
                </c:pt>
                <c:pt idx="8105">
                  <c:v>0</c:v>
                </c:pt>
                <c:pt idx="8106">
                  <c:v>0</c:v>
                </c:pt>
                <c:pt idx="8107">
                  <c:v>0</c:v>
                </c:pt>
                <c:pt idx="8108">
                  <c:v>0</c:v>
                </c:pt>
                <c:pt idx="8109">
                  <c:v>0</c:v>
                </c:pt>
                <c:pt idx="8110">
                  <c:v>0</c:v>
                </c:pt>
                <c:pt idx="8111">
                  <c:v>0</c:v>
                </c:pt>
                <c:pt idx="8112">
                  <c:v>0</c:v>
                </c:pt>
                <c:pt idx="8113">
                  <c:v>0</c:v>
                </c:pt>
                <c:pt idx="8114">
                  <c:v>0</c:v>
                </c:pt>
                <c:pt idx="8115">
                  <c:v>0</c:v>
                </c:pt>
                <c:pt idx="8116">
                  <c:v>0</c:v>
                </c:pt>
                <c:pt idx="8117">
                  <c:v>0</c:v>
                </c:pt>
                <c:pt idx="8118">
                  <c:v>0</c:v>
                </c:pt>
                <c:pt idx="8119">
                  <c:v>0</c:v>
                </c:pt>
                <c:pt idx="8120">
                  <c:v>0</c:v>
                </c:pt>
                <c:pt idx="8121">
                  <c:v>0</c:v>
                </c:pt>
                <c:pt idx="8122">
                  <c:v>0</c:v>
                </c:pt>
                <c:pt idx="8123">
                  <c:v>0</c:v>
                </c:pt>
                <c:pt idx="8124">
                  <c:v>0</c:v>
                </c:pt>
                <c:pt idx="8125">
                  <c:v>0</c:v>
                </c:pt>
                <c:pt idx="8126">
                  <c:v>0</c:v>
                </c:pt>
                <c:pt idx="8127">
                  <c:v>0</c:v>
                </c:pt>
                <c:pt idx="8128">
                  <c:v>0</c:v>
                </c:pt>
                <c:pt idx="8129">
                  <c:v>0</c:v>
                </c:pt>
                <c:pt idx="8130">
                  <c:v>0</c:v>
                </c:pt>
                <c:pt idx="8131">
                  <c:v>0</c:v>
                </c:pt>
                <c:pt idx="8132">
                  <c:v>0</c:v>
                </c:pt>
                <c:pt idx="8133">
                  <c:v>0</c:v>
                </c:pt>
                <c:pt idx="8134">
                  <c:v>0</c:v>
                </c:pt>
                <c:pt idx="8135">
                  <c:v>0</c:v>
                </c:pt>
                <c:pt idx="8136">
                  <c:v>0</c:v>
                </c:pt>
                <c:pt idx="8137">
                  <c:v>0</c:v>
                </c:pt>
                <c:pt idx="8138">
                  <c:v>0</c:v>
                </c:pt>
                <c:pt idx="8139">
                  <c:v>0</c:v>
                </c:pt>
                <c:pt idx="8140">
                  <c:v>0</c:v>
                </c:pt>
                <c:pt idx="8141">
                  <c:v>0</c:v>
                </c:pt>
                <c:pt idx="8142">
                  <c:v>0</c:v>
                </c:pt>
                <c:pt idx="8143">
                  <c:v>0</c:v>
                </c:pt>
                <c:pt idx="8144">
                  <c:v>0</c:v>
                </c:pt>
                <c:pt idx="8145">
                  <c:v>0</c:v>
                </c:pt>
                <c:pt idx="8146">
                  <c:v>0</c:v>
                </c:pt>
                <c:pt idx="8147">
                  <c:v>0</c:v>
                </c:pt>
                <c:pt idx="8148">
                  <c:v>0</c:v>
                </c:pt>
                <c:pt idx="8149">
                  <c:v>0</c:v>
                </c:pt>
                <c:pt idx="8150">
                  <c:v>0</c:v>
                </c:pt>
                <c:pt idx="8151">
                  <c:v>0</c:v>
                </c:pt>
                <c:pt idx="8152">
                  <c:v>0</c:v>
                </c:pt>
                <c:pt idx="8153">
                  <c:v>0</c:v>
                </c:pt>
                <c:pt idx="8154">
                  <c:v>0</c:v>
                </c:pt>
                <c:pt idx="8155">
                  <c:v>0</c:v>
                </c:pt>
                <c:pt idx="8156">
                  <c:v>0</c:v>
                </c:pt>
                <c:pt idx="8157">
                  <c:v>0</c:v>
                </c:pt>
                <c:pt idx="8158">
                  <c:v>0</c:v>
                </c:pt>
                <c:pt idx="8159">
                  <c:v>0</c:v>
                </c:pt>
                <c:pt idx="8160">
                  <c:v>0</c:v>
                </c:pt>
                <c:pt idx="8161">
                  <c:v>0</c:v>
                </c:pt>
                <c:pt idx="8162">
                  <c:v>0</c:v>
                </c:pt>
                <c:pt idx="8163">
                  <c:v>0</c:v>
                </c:pt>
                <c:pt idx="8164">
                  <c:v>0</c:v>
                </c:pt>
                <c:pt idx="8165">
                  <c:v>0</c:v>
                </c:pt>
                <c:pt idx="8166">
                  <c:v>0</c:v>
                </c:pt>
                <c:pt idx="8167">
                  <c:v>0</c:v>
                </c:pt>
                <c:pt idx="8168">
                  <c:v>0</c:v>
                </c:pt>
                <c:pt idx="8169">
                  <c:v>0</c:v>
                </c:pt>
                <c:pt idx="8170">
                  <c:v>0</c:v>
                </c:pt>
                <c:pt idx="8171">
                  <c:v>0</c:v>
                </c:pt>
                <c:pt idx="8172">
                  <c:v>0</c:v>
                </c:pt>
                <c:pt idx="8173">
                  <c:v>0</c:v>
                </c:pt>
                <c:pt idx="8174">
                  <c:v>0</c:v>
                </c:pt>
                <c:pt idx="8175">
                  <c:v>0</c:v>
                </c:pt>
                <c:pt idx="8176">
                  <c:v>0</c:v>
                </c:pt>
                <c:pt idx="8177">
                  <c:v>0</c:v>
                </c:pt>
                <c:pt idx="8178">
                  <c:v>0</c:v>
                </c:pt>
                <c:pt idx="8179">
                  <c:v>0</c:v>
                </c:pt>
                <c:pt idx="8180">
                  <c:v>0</c:v>
                </c:pt>
                <c:pt idx="8181">
                  <c:v>0</c:v>
                </c:pt>
                <c:pt idx="8182">
                  <c:v>0</c:v>
                </c:pt>
                <c:pt idx="8183">
                  <c:v>0</c:v>
                </c:pt>
                <c:pt idx="8184">
                  <c:v>0</c:v>
                </c:pt>
                <c:pt idx="8185">
                  <c:v>0</c:v>
                </c:pt>
                <c:pt idx="8186">
                  <c:v>0</c:v>
                </c:pt>
                <c:pt idx="8187">
                  <c:v>0</c:v>
                </c:pt>
                <c:pt idx="8188">
                  <c:v>0</c:v>
                </c:pt>
                <c:pt idx="8189">
                  <c:v>0</c:v>
                </c:pt>
                <c:pt idx="8190">
                  <c:v>0</c:v>
                </c:pt>
                <c:pt idx="8191">
                  <c:v>0</c:v>
                </c:pt>
                <c:pt idx="8192">
                  <c:v>0</c:v>
                </c:pt>
                <c:pt idx="8193">
                  <c:v>0</c:v>
                </c:pt>
                <c:pt idx="8194">
                  <c:v>0</c:v>
                </c:pt>
                <c:pt idx="8195">
                  <c:v>0</c:v>
                </c:pt>
                <c:pt idx="8196">
                  <c:v>0</c:v>
                </c:pt>
                <c:pt idx="8197">
                  <c:v>0</c:v>
                </c:pt>
                <c:pt idx="8198">
                  <c:v>0</c:v>
                </c:pt>
                <c:pt idx="8199">
                  <c:v>0</c:v>
                </c:pt>
                <c:pt idx="8200">
                  <c:v>0</c:v>
                </c:pt>
                <c:pt idx="8201">
                  <c:v>0</c:v>
                </c:pt>
                <c:pt idx="8202">
                  <c:v>0</c:v>
                </c:pt>
                <c:pt idx="8203">
                  <c:v>0</c:v>
                </c:pt>
                <c:pt idx="8204">
                  <c:v>0</c:v>
                </c:pt>
                <c:pt idx="8205">
                  <c:v>0</c:v>
                </c:pt>
                <c:pt idx="8206">
                  <c:v>0</c:v>
                </c:pt>
                <c:pt idx="8207">
                  <c:v>0</c:v>
                </c:pt>
                <c:pt idx="8208">
                  <c:v>0</c:v>
                </c:pt>
                <c:pt idx="8209">
                  <c:v>0</c:v>
                </c:pt>
                <c:pt idx="8210">
                  <c:v>0</c:v>
                </c:pt>
                <c:pt idx="8211">
                  <c:v>0</c:v>
                </c:pt>
                <c:pt idx="8212">
                  <c:v>0</c:v>
                </c:pt>
                <c:pt idx="8213">
                  <c:v>0</c:v>
                </c:pt>
                <c:pt idx="8214">
                  <c:v>0</c:v>
                </c:pt>
                <c:pt idx="8215">
                  <c:v>0</c:v>
                </c:pt>
                <c:pt idx="8216">
                  <c:v>0</c:v>
                </c:pt>
                <c:pt idx="8217">
                  <c:v>0</c:v>
                </c:pt>
                <c:pt idx="8218">
                  <c:v>0</c:v>
                </c:pt>
                <c:pt idx="8219">
                  <c:v>0</c:v>
                </c:pt>
                <c:pt idx="8220">
                  <c:v>0</c:v>
                </c:pt>
                <c:pt idx="8221">
                  <c:v>0</c:v>
                </c:pt>
                <c:pt idx="8222">
                  <c:v>0</c:v>
                </c:pt>
                <c:pt idx="8223">
                  <c:v>0</c:v>
                </c:pt>
                <c:pt idx="8224">
                  <c:v>0</c:v>
                </c:pt>
                <c:pt idx="8225">
                  <c:v>0</c:v>
                </c:pt>
                <c:pt idx="8226">
                  <c:v>0</c:v>
                </c:pt>
                <c:pt idx="8227">
                  <c:v>0</c:v>
                </c:pt>
                <c:pt idx="8228">
                  <c:v>0</c:v>
                </c:pt>
                <c:pt idx="8229">
                  <c:v>0</c:v>
                </c:pt>
                <c:pt idx="8230">
                  <c:v>0</c:v>
                </c:pt>
                <c:pt idx="8231">
                  <c:v>0</c:v>
                </c:pt>
                <c:pt idx="8232">
                  <c:v>0</c:v>
                </c:pt>
                <c:pt idx="8233">
                  <c:v>0</c:v>
                </c:pt>
                <c:pt idx="8234">
                  <c:v>0</c:v>
                </c:pt>
                <c:pt idx="8235">
                  <c:v>0</c:v>
                </c:pt>
                <c:pt idx="8236">
                  <c:v>0</c:v>
                </c:pt>
                <c:pt idx="8237">
                  <c:v>0</c:v>
                </c:pt>
                <c:pt idx="8238">
                  <c:v>0</c:v>
                </c:pt>
                <c:pt idx="8239">
                  <c:v>0</c:v>
                </c:pt>
                <c:pt idx="8240">
                  <c:v>0</c:v>
                </c:pt>
                <c:pt idx="8241">
                  <c:v>0</c:v>
                </c:pt>
                <c:pt idx="8242">
                  <c:v>0</c:v>
                </c:pt>
                <c:pt idx="8243">
                  <c:v>0</c:v>
                </c:pt>
                <c:pt idx="8244">
                  <c:v>0</c:v>
                </c:pt>
                <c:pt idx="8245">
                  <c:v>0</c:v>
                </c:pt>
                <c:pt idx="8246">
                  <c:v>0</c:v>
                </c:pt>
                <c:pt idx="8247">
                  <c:v>0</c:v>
                </c:pt>
                <c:pt idx="8248">
                  <c:v>0</c:v>
                </c:pt>
                <c:pt idx="8249">
                  <c:v>0</c:v>
                </c:pt>
                <c:pt idx="8250">
                  <c:v>0</c:v>
                </c:pt>
                <c:pt idx="8251">
                  <c:v>0</c:v>
                </c:pt>
                <c:pt idx="8252">
                  <c:v>0</c:v>
                </c:pt>
                <c:pt idx="8253">
                  <c:v>0</c:v>
                </c:pt>
                <c:pt idx="8254">
                  <c:v>0</c:v>
                </c:pt>
                <c:pt idx="8255">
                  <c:v>0</c:v>
                </c:pt>
                <c:pt idx="8256">
                  <c:v>0</c:v>
                </c:pt>
                <c:pt idx="8257">
                  <c:v>0</c:v>
                </c:pt>
                <c:pt idx="8258">
                  <c:v>0</c:v>
                </c:pt>
                <c:pt idx="8259">
                  <c:v>0</c:v>
                </c:pt>
                <c:pt idx="8260">
                  <c:v>0</c:v>
                </c:pt>
                <c:pt idx="8261">
                  <c:v>0</c:v>
                </c:pt>
                <c:pt idx="8262">
                  <c:v>0</c:v>
                </c:pt>
                <c:pt idx="8263">
                  <c:v>0</c:v>
                </c:pt>
                <c:pt idx="8264">
                  <c:v>0</c:v>
                </c:pt>
                <c:pt idx="8265">
                  <c:v>0</c:v>
                </c:pt>
                <c:pt idx="8266">
                  <c:v>0</c:v>
                </c:pt>
                <c:pt idx="8267">
                  <c:v>0</c:v>
                </c:pt>
                <c:pt idx="8268">
                  <c:v>0</c:v>
                </c:pt>
                <c:pt idx="8269">
                  <c:v>0</c:v>
                </c:pt>
                <c:pt idx="8270">
                  <c:v>0</c:v>
                </c:pt>
                <c:pt idx="8271">
                  <c:v>0</c:v>
                </c:pt>
                <c:pt idx="8272">
                  <c:v>0</c:v>
                </c:pt>
                <c:pt idx="8273">
                  <c:v>0</c:v>
                </c:pt>
                <c:pt idx="8274">
                  <c:v>0</c:v>
                </c:pt>
                <c:pt idx="8275">
                  <c:v>0</c:v>
                </c:pt>
                <c:pt idx="8276">
                  <c:v>0</c:v>
                </c:pt>
                <c:pt idx="8277">
                  <c:v>0</c:v>
                </c:pt>
                <c:pt idx="8278">
                  <c:v>0</c:v>
                </c:pt>
                <c:pt idx="8279">
                  <c:v>0</c:v>
                </c:pt>
                <c:pt idx="8280">
                  <c:v>0</c:v>
                </c:pt>
                <c:pt idx="8281">
                  <c:v>0</c:v>
                </c:pt>
                <c:pt idx="8282">
                  <c:v>0</c:v>
                </c:pt>
                <c:pt idx="8283">
                  <c:v>0</c:v>
                </c:pt>
                <c:pt idx="8284">
                  <c:v>0</c:v>
                </c:pt>
                <c:pt idx="8285">
                  <c:v>0</c:v>
                </c:pt>
                <c:pt idx="8286">
                  <c:v>0</c:v>
                </c:pt>
                <c:pt idx="8287">
                  <c:v>0</c:v>
                </c:pt>
                <c:pt idx="8288">
                  <c:v>0</c:v>
                </c:pt>
                <c:pt idx="8289">
                  <c:v>0</c:v>
                </c:pt>
                <c:pt idx="8290">
                  <c:v>0</c:v>
                </c:pt>
                <c:pt idx="8291">
                  <c:v>0</c:v>
                </c:pt>
                <c:pt idx="8292">
                  <c:v>0</c:v>
                </c:pt>
                <c:pt idx="8293">
                  <c:v>0</c:v>
                </c:pt>
                <c:pt idx="8294">
                  <c:v>0</c:v>
                </c:pt>
                <c:pt idx="8295">
                  <c:v>0</c:v>
                </c:pt>
                <c:pt idx="8296">
                  <c:v>0</c:v>
                </c:pt>
                <c:pt idx="8297">
                  <c:v>0</c:v>
                </c:pt>
                <c:pt idx="8298">
                  <c:v>0</c:v>
                </c:pt>
                <c:pt idx="8299">
                  <c:v>0</c:v>
                </c:pt>
                <c:pt idx="8300">
                  <c:v>0</c:v>
                </c:pt>
                <c:pt idx="8301">
                  <c:v>0</c:v>
                </c:pt>
                <c:pt idx="8302">
                  <c:v>0</c:v>
                </c:pt>
                <c:pt idx="8303">
                  <c:v>0</c:v>
                </c:pt>
                <c:pt idx="8304">
                  <c:v>0</c:v>
                </c:pt>
                <c:pt idx="8305">
                  <c:v>0</c:v>
                </c:pt>
                <c:pt idx="8306">
                  <c:v>0</c:v>
                </c:pt>
                <c:pt idx="8307">
                  <c:v>0</c:v>
                </c:pt>
                <c:pt idx="8308">
                  <c:v>0</c:v>
                </c:pt>
                <c:pt idx="8309">
                  <c:v>0</c:v>
                </c:pt>
                <c:pt idx="8310">
                  <c:v>0</c:v>
                </c:pt>
                <c:pt idx="8311">
                  <c:v>0</c:v>
                </c:pt>
                <c:pt idx="8312">
                  <c:v>0</c:v>
                </c:pt>
                <c:pt idx="8313">
                  <c:v>0</c:v>
                </c:pt>
                <c:pt idx="8314">
                  <c:v>0</c:v>
                </c:pt>
                <c:pt idx="8315">
                  <c:v>0</c:v>
                </c:pt>
                <c:pt idx="8316">
                  <c:v>0</c:v>
                </c:pt>
                <c:pt idx="8317">
                  <c:v>0</c:v>
                </c:pt>
                <c:pt idx="8318">
                  <c:v>0</c:v>
                </c:pt>
                <c:pt idx="8319">
                  <c:v>0</c:v>
                </c:pt>
                <c:pt idx="8320">
                  <c:v>0</c:v>
                </c:pt>
                <c:pt idx="8321">
                  <c:v>0</c:v>
                </c:pt>
                <c:pt idx="8322">
                  <c:v>0</c:v>
                </c:pt>
                <c:pt idx="8323">
                  <c:v>0</c:v>
                </c:pt>
                <c:pt idx="8324">
                  <c:v>0</c:v>
                </c:pt>
                <c:pt idx="8325">
                  <c:v>0</c:v>
                </c:pt>
                <c:pt idx="8326">
                  <c:v>0</c:v>
                </c:pt>
                <c:pt idx="8327">
                  <c:v>0</c:v>
                </c:pt>
                <c:pt idx="8328">
                  <c:v>0</c:v>
                </c:pt>
                <c:pt idx="8329">
                  <c:v>0</c:v>
                </c:pt>
                <c:pt idx="8330">
                  <c:v>0</c:v>
                </c:pt>
                <c:pt idx="8331">
                  <c:v>0</c:v>
                </c:pt>
                <c:pt idx="8332">
                  <c:v>0</c:v>
                </c:pt>
                <c:pt idx="8333">
                  <c:v>0</c:v>
                </c:pt>
                <c:pt idx="8334">
                  <c:v>0</c:v>
                </c:pt>
                <c:pt idx="8335">
                  <c:v>0</c:v>
                </c:pt>
                <c:pt idx="8336">
                  <c:v>0</c:v>
                </c:pt>
                <c:pt idx="8337">
                  <c:v>0</c:v>
                </c:pt>
                <c:pt idx="8338">
                  <c:v>0</c:v>
                </c:pt>
                <c:pt idx="8339">
                  <c:v>0</c:v>
                </c:pt>
                <c:pt idx="8340">
                  <c:v>0</c:v>
                </c:pt>
                <c:pt idx="8341">
                  <c:v>0</c:v>
                </c:pt>
                <c:pt idx="8342">
                  <c:v>0</c:v>
                </c:pt>
                <c:pt idx="8343">
                  <c:v>0</c:v>
                </c:pt>
                <c:pt idx="8344">
                  <c:v>0</c:v>
                </c:pt>
                <c:pt idx="8345">
                  <c:v>0</c:v>
                </c:pt>
                <c:pt idx="8346">
                  <c:v>0</c:v>
                </c:pt>
                <c:pt idx="8347">
                  <c:v>0</c:v>
                </c:pt>
                <c:pt idx="8348">
                  <c:v>0</c:v>
                </c:pt>
                <c:pt idx="8349">
                  <c:v>0</c:v>
                </c:pt>
                <c:pt idx="8350">
                  <c:v>0</c:v>
                </c:pt>
                <c:pt idx="8351">
                  <c:v>0</c:v>
                </c:pt>
                <c:pt idx="8352">
                  <c:v>0</c:v>
                </c:pt>
                <c:pt idx="8353">
                  <c:v>0</c:v>
                </c:pt>
                <c:pt idx="8354">
                  <c:v>0</c:v>
                </c:pt>
                <c:pt idx="8355">
                  <c:v>0</c:v>
                </c:pt>
                <c:pt idx="8356">
                  <c:v>0</c:v>
                </c:pt>
                <c:pt idx="8357">
                  <c:v>0</c:v>
                </c:pt>
                <c:pt idx="8358">
                  <c:v>0</c:v>
                </c:pt>
                <c:pt idx="8359">
                  <c:v>0</c:v>
                </c:pt>
                <c:pt idx="8360">
                  <c:v>0</c:v>
                </c:pt>
                <c:pt idx="8361">
                  <c:v>0</c:v>
                </c:pt>
                <c:pt idx="8362">
                  <c:v>0</c:v>
                </c:pt>
                <c:pt idx="8363">
                  <c:v>0</c:v>
                </c:pt>
                <c:pt idx="8364">
                  <c:v>0</c:v>
                </c:pt>
                <c:pt idx="8365">
                  <c:v>0</c:v>
                </c:pt>
                <c:pt idx="8366">
                  <c:v>0</c:v>
                </c:pt>
                <c:pt idx="8367">
                  <c:v>0</c:v>
                </c:pt>
                <c:pt idx="8368">
                  <c:v>0</c:v>
                </c:pt>
                <c:pt idx="8369">
                  <c:v>0</c:v>
                </c:pt>
                <c:pt idx="8370">
                  <c:v>0</c:v>
                </c:pt>
                <c:pt idx="8371">
                  <c:v>0</c:v>
                </c:pt>
                <c:pt idx="8372">
                  <c:v>0</c:v>
                </c:pt>
                <c:pt idx="8373">
                  <c:v>0</c:v>
                </c:pt>
                <c:pt idx="8374">
                  <c:v>0</c:v>
                </c:pt>
                <c:pt idx="8375">
                  <c:v>0</c:v>
                </c:pt>
                <c:pt idx="8376">
                  <c:v>0</c:v>
                </c:pt>
                <c:pt idx="8377">
                  <c:v>0</c:v>
                </c:pt>
                <c:pt idx="8378">
                  <c:v>0</c:v>
                </c:pt>
                <c:pt idx="8379">
                  <c:v>0</c:v>
                </c:pt>
                <c:pt idx="8380">
                  <c:v>0</c:v>
                </c:pt>
                <c:pt idx="8381">
                  <c:v>0</c:v>
                </c:pt>
                <c:pt idx="8382">
                  <c:v>0</c:v>
                </c:pt>
                <c:pt idx="8383">
                  <c:v>0</c:v>
                </c:pt>
                <c:pt idx="8384">
                  <c:v>0</c:v>
                </c:pt>
                <c:pt idx="8385">
                  <c:v>0</c:v>
                </c:pt>
                <c:pt idx="8386">
                  <c:v>0</c:v>
                </c:pt>
                <c:pt idx="8387">
                  <c:v>0</c:v>
                </c:pt>
                <c:pt idx="8388">
                  <c:v>0</c:v>
                </c:pt>
                <c:pt idx="8389">
                  <c:v>0</c:v>
                </c:pt>
                <c:pt idx="8390">
                  <c:v>0</c:v>
                </c:pt>
                <c:pt idx="8391">
                  <c:v>0</c:v>
                </c:pt>
                <c:pt idx="8392">
                  <c:v>0</c:v>
                </c:pt>
                <c:pt idx="8393">
                  <c:v>0</c:v>
                </c:pt>
                <c:pt idx="8394">
                  <c:v>0</c:v>
                </c:pt>
                <c:pt idx="8395">
                  <c:v>0</c:v>
                </c:pt>
                <c:pt idx="8396">
                  <c:v>0</c:v>
                </c:pt>
                <c:pt idx="8397">
                  <c:v>0</c:v>
                </c:pt>
                <c:pt idx="8398">
                  <c:v>0</c:v>
                </c:pt>
                <c:pt idx="8399">
                  <c:v>0</c:v>
                </c:pt>
                <c:pt idx="8400">
                  <c:v>0</c:v>
                </c:pt>
                <c:pt idx="8401">
                  <c:v>0</c:v>
                </c:pt>
                <c:pt idx="8402">
                  <c:v>0</c:v>
                </c:pt>
                <c:pt idx="8403">
                  <c:v>0</c:v>
                </c:pt>
                <c:pt idx="8404">
                  <c:v>0</c:v>
                </c:pt>
                <c:pt idx="8405">
                  <c:v>0</c:v>
                </c:pt>
                <c:pt idx="8406">
                  <c:v>0</c:v>
                </c:pt>
                <c:pt idx="8407">
                  <c:v>0</c:v>
                </c:pt>
                <c:pt idx="8408">
                  <c:v>0</c:v>
                </c:pt>
                <c:pt idx="8409">
                  <c:v>0</c:v>
                </c:pt>
                <c:pt idx="8410">
                  <c:v>0</c:v>
                </c:pt>
                <c:pt idx="8411">
                  <c:v>0</c:v>
                </c:pt>
                <c:pt idx="8412">
                  <c:v>0</c:v>
                </c:pt>
                <c:pt idx="8413">
                  <c:v>0</c:v>
                </c:pt>
                <c:pt idx="8414">
                  <c:v>0</c:v>
                </c:pt>
                <c:pt idx="8415">
                  <c:v>0</c:v>
                </c:pt>
                <c:pt idx="8416">
                  <c:v>0</c:v>
                </c:pt>
                <c:pt idx="8417">
                  <c:v>0</c:v>
                </c:pt>
                <c:pt idx="8418">
                  <c:v>0</c:v>
                </c:pt>
                <c:pt idx="8419">
                  <c:v>0</c:v>
                </c:pt>
                <c:pt idx="8420">
                  <c:v>0</c:v>
                </c:pt>
                <c:pt idx="8421">
                  <c:v>0</c:v>
                </c:pt>
                <c:pt idx="8422">
                  <c:v>0</c:v>
                </c:pt>
                <c:pt idx="8423">
                  <c:v>0</c:v>
                </c:pt>
                <c:pt idx="8424">
                  <c:v>0</c:v>
                </c:pt>
                <c:pt idx="8425">
                  <c:v>0</c:v>
                </c:pt>
                <c:pt idx="8426">
                  <c:v>0</c:v>
                </c:pt>
                <c:pt idx="8427">
                  <c:v>0</c:v>
                </c:pt>
                <c:pt idx="8428">
                  <c:v>0</c:v>
                </c:pt>
                <c:pt idx="8429">
                  <c:v>0</c:v>
                </c:pt>
                <c:pt idx="8430">
                  <c:v>0</c:v>
                </c:pt>
                <c:pt idx="8431">
                  <c:v>0</c:v>
                </c:pt>
                <c:pt idx="8432">
                  <c:v>0</c:v>
                </c:pt>
                <c:pt idx="8433">
                  <c:v>0</c:v>
                </c:pt>
                <c:pt idx="8434">
                  <c:v>0</c:v>
                </c:pt>
                <c:pt idx="8435">
                  <c:v>0</c:v>
                </c:pt>
                <c:pt idx="8436">
                  <c:v>0</c:v>
                </c:pt>
                <c:pt idx="8437">
                  <c:v>0</c:v>
                </c:pt>
                <c:pt idx="8438">
                  <c:v>0</c:v>
                </c:pt>
                <c:pt idx="8439">
                  <c:v>0</c:v>
                </c:pt>
                <c:pt idx="8440">
                  <c:v>0</c:v>
                </c:pt>
                <c:pt idx="8441">
                  <c:v>0</c:v>
                </c:pt>
                <c:pt idx="8442">
                  <c:v>0</c:v>
                </c:pt>
                <c:pt idx="8443">
                  <c:v>0</c:v>
                </c:pt>
                <c:pt idx="8444">
                  <c:v>0</c:v>
                </c:pt>
                <c:pt idx="8445">
                  <c:v>0</c:v>
                </c:pt>
                <c:pt idx="8446">
                  <c:v>0</c:v>
                </c:pt>
                <c:pt idx="8447">
                  <c:v>0</c:v>
                </c:pt>
                <c:pt idx="8448">
                  <c:v>0</c:v>
                </c:pt>
                <c:pt idx="8449">
                  <c:v>0</c:v>
                </c:pt>
                <c:pt idx="8450">
                  <c:v>0</c:v>
                </c:pt>
                <c:pt idx="8451">
                  <c:v>0</c:v>
                </c:pt>
                <c:pt idx="8452">
                  <c:v>0</c:v>
                </c:pt>
                <c:pt idx="8453">
                  <c:v>0</c:v>
                </c:pt>
                <c:pt idx="8454">
                  <c:v>0</c:v>
                </c:pt>
                <c:pt idx="8455">
                  <c:v>0</c:v>
                </c:pt>
                <c:pt idx="8456">
                  <c:v>0</c:v>
                </c:pt>
                <c:pt idx="8457">
                  <c:v>0</c:v>
                </c:pt>
                <c:pt idx="8458">
                  <c:v>0</c:v>
                </c:pt>
                <c:pt idx="8459">
                  <c:v>0</c:v>
                </c:pt>
                <c:pt idx="8460">
                  <c:v>0</c:v>
                </c:pt>
                <c:pt idx="8461">
                  <c:v>0</c:v>
                </c:pt>
                <c:pt idx="8462">
                  <c:v>0</c:v>
                </c:pt>
                <c:pt idx="8463">
                  <c:v>0</c:v>
                </c:pt>
                <c:pt idx="8464">
                  <c:v>0</c:v>
                </c:pt>
                <c:pt idx="8465">
                  <c:v>0</c:v>
                </c:pt>
                <c:pt idx="8466">
                  <c:v>0</c:v>
                </c:pt>
                <c:pt idx="8467">
                  <c:v>0</c:v>
                </c:pt>
                <c:pt idx="8468">
                  <c:v>0</c:v>
                </c:pt>
                <c:pt idx="8469">
                  <c:v>0</c:v>
                </c:pt>
                <c:pt idx="8470">
                  <c:v>0</c:v>
                </c:pt>
                <c:pt idx="8471">
                  <c:v>0</c:v>
                </c:pt>
                <c:pt idx="8472">
                  <c:v>0</c:v>
                </c:pt>
                <c:pt idx="8473">
                  <c:v>0</c:v>
                </c:pt>
                <c:pt idx="8474">
                  <c:v>0</c:v>
                </c:pt>
                <c:pt idx="8475">
                  <c:v>0</c:v>
                </c:pt>
                <c:pt idx="8476">
                  <c:v>0</c:v>
                </c:pt>
                <c:pt idx="8477">
                  <c:v>0</c:v>
                </c:pt>
                <c:pt idx="8478">
                  <c:v>0</c:v>
                </c:pt>
                <c:pt idx="8479">
                  <c:v>0</c:v>
                </c:pt>
                <c:pt idx="8480">
                  <c:v>0</c:v>
                </c:pt>
                <c:pt idx="8481">
                  <c:v>0</c:v>
                </c:pt>
                <c:pt idx="8482">
                  <c:v>0</c:v>
                </c:pt>
                <c:pt idx="8483">
                  <c:v>0</c:v>
                </c:pt>
                <c:pt idx="8484">
                  <c:v>0</c:v>
                </c:pt>
                <c:pt idx="8485">
                  <c:v>0</c:v>
                </c:pt>
                <c:pt idx="8486">
                  <c:v>0</c:v>
                </c:pt>
                <c:pt idx="8487">
                  <c:v>0</c:v>
                </c:pt>
                <c:pt idx="8488">
                  <c:v>0</c:v>
                </c:pt>
                <c:pt idx="8489">
                  <c:v>0</c:v>
                </c:pt>
                <c:pt idx="8490">
                  <c:v>0</c:v>
                </c:pt>
                <c:pt idx="8491">
                  <c:v>0</c:v>
                </c:pt>
                <c:pt idx="8492">
                  <c:v>0</c:v>
                </c:pt>
                <c:pt idx="8493">
                  <c:v>0</c:v>
                </c:pt>
                <c:pt idx="8494">
                  <c:v>0</c:v>
                </c:pt>
                <c:pt idx="8495">
                  <c:v>0</c:v>
                </c:pt>
                <c:pt idx="8496">
                  <c:v>0</c:v>
                </c:pt>
                <c:pt idx="8497">
                  <c:v>0</c:v>
                </c:pt>
                <c:pt idx="8498">
                  <c:v>0</c:v>
                </c:pt>
                <c:pt idx="8499">
                  <c:v>0</c:v>
                </c:pt>
                <c:pt idx="8500">
                  <c:v>0</c:v>
                </c:pt>
                <c:pt idx="8501">
                  <c:v>0</c:v>
                </c:pt>
                <c:pt idx="8502">
                  <c:v>0</c:v>
                </c:pt>
                <c:pt idx="8503">
                  <c:v>0</c:v>
                </c:pt>
                <c:pt idx="8504">
                  <c:v>0</c:v>
                </c:pt>
                <c:pt idx="8505">
                  <c:v>0</c:v>
                </c:pt>
                <c:pt idx="8506">
                  <c:v>0</c:v>
                </c:pt>
                <c:pt idx="8507">
                  <c:v>0</c:v>
                </c:pt>
                <c:pt idx="8508">
                  <c:v>0</c:v>
                </c:pt>
                <c:pt idx="8509">
                  <c:v>0</c:v>
                </c:pt>
                <c:pt idx="8510">
                  <c:v>0</c:v>
                </c:pt>
                <c:pt idx="8511">
                  <c:v>0</c:v>
                </c:pt>
                <c:pt idx="8512">
                  <c:v>0</c:v>
                </c:pt>
                <c:pt idx="8513">
                  <c:v>0</c:v>
                </c:pt>
                <c:pt idx="8514">
                  <c:v>0</c:v>
                </c:pt>
                <c:pt idx="8515">
                  <c:v>0</c:v>
                </c:pt>
                <c:pt idx="8516">
                  <c:v>0</c:v>
                </c:pt>
                <c:pt idx="8517">
                  <c:v>0</c:v>
                </c:pt>
                <c:pt idx="8518">
                  <c:v>0</c:v>
                </c:pt>
                <c:pt idx="8519">
                  <c:v>0</c:v>
                </c:pt>
                <c:pt idx="8520">
                  <c:v>0</c:v>
                </c:pt>
                <c:pt idx="8521">
                  <c:v>0</c:v>
                </c:pt>
                <c:pt idx="8522">
                  <c:v>0</c:v>
                </c:pt>
                <c:pt idx="8523">
                  <c:v>0</c:v>
                </c:pt>
                <c:pt idx="8524">
                  <c:v>0</c:v>
                </c:pt>
                <c:pt idx="8525">
                  <c:v>0</c:v>
                </c:pt>
                <c:pt idx="8526">
                  <c:v>0</c:v>
                </c:pt>
                <c:pt idx="8527">
                  <c:v>0</c:v>
                </c:pt>
                <c:pt idx="8528">
                  <c:v>0</c:v>
                </c:pt>
                <c:pt idx="8529">
                  <c:v>0</c:v>
                </c:pt>
                <c:pt idx="8530">
                  <c:v>0</c:v>
                </c:pt>
                <c:pt idx="8531">
                  <c:v>0</c:v>
                </c:pt>
                <c:pt idx="8532">
                  <c:v>0</c:v>
                </c:pt>
                <c:pt idx="8533">
                  <c:v>0</c:v>
                </c:pt>
                <c:pt idx="8534">
                  <c:v>0</c:v>
                </c:pt>
                <c:pt idx="8535">
                  <c:v>0</c:v>
                </c:pt>
                <c:pt idx="8536">
                  <c:v>0</c:v>
                </c:pt>
                <c:pt idx="8537">
                  <c:v>0</c:v>
                </c:pt>
                <c:pt idx="8538">
                  <c:v>0</c:v>
                </c:pt>
                <c:pt idx="8539">
                  <c:v>0</c:v>
                </c:pt>
                <c:pt idx="8540">
                  <c:v>0</c:v>
                </c:pt>
                <c:pt idx="8541">
                  <c:v>0</c:v>
                </c:pt>
                <c:pt idx="8542">
                  <c:v>0</c:v>
                </c:pt>
                <c:pt idx="8543">
                  <c:v>0</c:v>
                </c:pt>
                <c:pt idx="8544">
                  <c:v>0</c:v>
                </c:pt>
                <c:pt idx="8545">
                  <c:v>0</c:v>
                </c:pt>
                <c:pt idx="8546">
                  <c:v>0</c:v>
                </c:pt>
                <c:pt idx="8547">
                  <c:v>0</c:v>
                </c:pt>
                <c:pt idx="8548">
                  <c:v>0</c:v>
                </c:pt>
                <c:pt idx="8549">
                  <c:v>0</c:v>
                </c:pt>
                <c:pt idx="8550">
                  <c:v>0</c:v>
                </c:pt>
                <c:pt idx="8551">
                  <c:v>0</c:v>
                </c:pt>
                <c:pt idx="8552">
                  <c:v>0</c:v>
                </c:pt>
                <c:pt idx="8553">
                  <c:v>0</c:v>
                </c:pt>
                <c:pt idx="8554">
                  <c:v>0</c:v>
                </c:pt>
                <c:pt idx="8555">
                  <c:v>0</c:v>
                </c:pt>
                <c:pt idx="8556">
                  <c:v>0</c:v>
                </c:pt>
                <c:pt idx="8557">
                  <c:v>0</c:v>
                </c:pt>
                <c:pt idx="8558">
                  <c:v>0</c:v>
                </c:pt>
                <c:pt idx="8559">
                  <c:v>0</c:v>
                </c:pt>
                <c:pt idx="8560">
                  <c:v>0</c:v>
                </c:pt>
                <c:pt idx="8561">
                  <c:v>0</c:v>
                </c:pt>
                <c:pt idx="8562">
                  <c:v>0</c:v>
                </c:pt>
                <c:pt idx="8563">
                  <c:v>0</c:v>
                </c:pt>
                <c:pt idx="8564">
                  <c:v>0</c:v>
                </c:pt>
                <c:pt idx="8565">
                  <c:v>0</c:v>
                </c:pt>
                <c:pt idx="8566">
                  <c:v>0</c:v>
                </c:pt>
                <c:pt idx="8567">
                  <c:v>0</c:v>
                </c:pt>
                <c:pt idx="8568">
                  <c:v>0</c:v>
                </c:pt>
                <c:pt idx="8569">
                  <c:v>0</c:v>
                </c:pt>
                <c:pt idx="8570">
                  <c:v>0</c:v>
                </c:pt>
                <c:pt idx="8571">
                  <c:v>0</c:v>
                </c:pt>
                <c:pt idx="8572">
                  <c:v>0</c:v>
                </c:pt>
                <c:pt idx="8573">
                  <c:v>0</c:v>
                </c:pt>
                <c:pt idx="8574">
                  <c:v>0</c:v>
                </c:pt>
                <c:pt idx="8575">
                  <c:v>0</c:v>
                </c:pt>
                <c:pt idx="8576">
                  <c:v>0</c:v>
                </c:pt>
                <c:pt idx="8577">
                  <c:v>0</c:v>
                </c:pt>
                <c:pt idx="8578">
                  <c:v>0</c:v>
                </c:pt>
                <c:pt idx="8579">
                  <c:v>0</c:v>
                </c:pt>
                <c:pt idx="8580">
                  <c:v>0</c:v>
                </c:pt>
                <c:pt idx="8581">
                  <c:v>0</c:v>
                </c:pt>
                <c:pt idx="8582">
                  <c:v>0</c:v>
                </c:pt>
                <c:pt idx="8583">
                  <c:v>0</c:v>
                </c:pt>
                <c:pt idx="8584">
                  <c:v>0</c:v>
                </c:pt>
                <c:pt idx="8585">
                  <c:v>0</c:v>
                </c:pt>
                <c:pt idx="8586">
                  <c:v>0</c:v>
                </c:pt>
                <c:pt idx="8587">
                  <c:v>0</c:v>
                </c:pt>
                <c:pt idx="8588">
                  <c:v>0</c:v>
                </c:pt>
                <c:pt idx="8589">
                  <c:v>0</c:v>
                </c:pt>
                <c:pt idx="8590">
                  <c:v>0</c:v>
                </c:pt>
                <c:pt idx="8591">
                  <c:v>0</c:v>
                </c:pt>
                <c:pt idx="8592">
                  <c:v>0</c:v>
                </c:pt>
                <c:pt idx="8593">
                  <c:v>0</c:v>
                </c:pt>
                <c:pt idx="8594">
                  <c:v>0</c:v>
                </c:pt>
                <c:pt idx="8595">
                  <c:v>0</c:v>
                </c:pt>
                <c:pt idx="8596">
                  <c:v>0</c:v>
                </c:pt>
                <c:pt idx="8597">
                  <c:v>0</c:v>
                </c:pt>
                <c:pt idx="8598">
                  <c:v>0</c:v>
                </c:pt>
                <c:pt idx="8599">
                  <c:v>0</c:v>
                </c:pt>
                <c:pt idx="8600">
                  <c:v>0</c:v>
                </c:pt>
                <c:pt idx="8601">
                  <c:v>0</c:v>
                </c:pt>
                <c:pt idx="8602">
                  <c:v>0</c:v>
                </c:pt>
                <c:pt idx="8603">
                  <c:v>0</c:v>
                </c:pt>
                <c:pt idx="8604">
                  <c:v>0</c:v>
                </c:pt>
                <c:pt idx="8605">
                  <c:v>0</c:v>
                </c:pt>
                <c:pt idx="8606">
                  <c:v>0</c:v>
                </c:pt>
                <c:pt idx="8607">
                  <c:v>0</c:v>
                </c:pt>
                <c:pt idx="8608">
                  <c:v>0</c:v>
                </c:pt>
                <c:pt idx="8609">
                  <c:v>0</c:v>
                </c:pt>
                <c:pt idx="8610">
                  <c:v>0</c:v>
                </c:pt>
                <c:pt idx="8611">
                  <c:v>0</c:v>
                </c:pt>
                <c:pt idx="8612">
                  <c:v>0</c:v>
                </c:pt>
                <c:pt idx="8613">
                  <c:v>0</c:v>
                </c:pt>
                <c:pt idx="8614">
                  <c:v>0</c:v>
                </c:pt>
                <c:pt idx="8615">
                  <c:v>0</c:v>
                </c:pt>
                <c:pt idx="8616">
                  <c:v>0</c:v>
                </c:pt>
                <c:pt idx="8617">
                  <c:v>0</c:v>
                </c:pt>
                <c:pt idx="8618">
                  <c:v>0</c:v>
                </c:pt>
                <c:pt idx="8619">
                  <c:v>0</c:v>
                </c:pt>
                <c:pt idx="8620">
                  <c:v>0</c:v>
                </c:pt>
                <c:pt idx="8621">
                  <c:v>0</c:v>
                </c:pt>
                <c:pt idx="8622">
                  <c:v>0</c:v>
                </c:pt>
                <c:pt idx="8623">
                  <c:v>0</c:v>
                </c:pt>
                <c:pt idx="8624">
                  <c:v>0</c:v>
                </c:pt>
                <c:pt idx="8625">
                  <c:v>0</c:v>
                </c:pt>
                <c:pt idx="8626">
                  <c:v>0</c:v>
                </c:pt>
                <c:pt idx="8627">
                  <c:v>0</c:v>
                </c:pt>
                <c:pt idx="8628">
                  <c:v>0</c:v>
                </c:pt>
                <c:pt idx="8629">
                  <c:v>0</c:v>
                </c:pt>
                <c:pt idx="8630">
                  <c:v>0</c:v>
                </c:pt>
                <c:pt idx="8631">
                  <c:v>0</c:v>
                </c:pt>
                <c:pt idx="8632">
                  <c:v>0</c:v>
                </c:pt>
                <c:pt idx="8633">
                  <c:v>0</c:v>
                </c:pt>
                <c:pt idx="8634">
                  <c:v>0</c:v>
                </c:pt>
                <c:pt idx="8635">
                  <c:v>0</c:v>
                </c:pt>
                <c:pt idx="8636">
                  <c:v>0</c:v>
                </c:pt>
                <c:pt idx="8637">
                  <c:v>0</c:v>
                </c:pt>
                <c:pt idx="8638">
                  <c:v>0</c:v>
                </c:pt>
                <c:pt idx="8639">
                  <c:v>0</c:v>
                </c:pt>
                <c:pt idx="8640">
                  <c:v>0</c:v>
                </c:pt>
                <c:pt idx="8641">
                  <c:v>0</c:v>
                </c:pt>
                <c:pt idx="8642">
                  <c:v>0</c:v>
                </c:pt>
                <c:pt idx="8643">
                  <c:v>0</c:v>
                </c:pt>
                <c:pt idx="8644">
                  <c:v>0</c:v>
                </c:pt>
                <c:pt idx="8645">
                  <c:v>0</c:v>
                </c:pt>
                <c:pt idx="8646">
                  <c:v>0</c:v>
                </c:pt>
                <c:pt idx="8647">
                  <c:v>0</c:v>
                </c:pt>
                <c:pt idx="8648">
                  <c:v>0</c:v>
                </c:pt>
                <c:pt idx="8649">
                  <c:v>0</c:v>
                </c:pt>
                <c:pt idx="8650">
                  <c:v>0</c:v>
                </c:pt>
                <c:pt idx="8651">
                  <c:v>0</c:v>
                </c:pt>
                <c:pt idx="8652">
                  <c:v>0</c:v>
                </c:pt>
                <c:pt idx="8653">
                  <c:v>0</c:v>
                </c:pt>
                <c:pt idx="8654">
                  <c:v>0</c:v>
                </c:pt>
                <c:pt idx="8655">
                  <c:v>0</c:v>
                </c:pt>
                <c:pt idx="8656">
                  <c:v>0</c:v>
                </c:pt>
                <c:pt idx="8657">
                  <c:v>0</c:v>
                </c:pt>
                <c:pt idx="8658">
                  <c:v>0</c:v>
                </c:pt>
                <c:pt idx="8659">
                  <c:v>0</c:v>
                </c:pt>
                <c:pt idx="8660">
                  <c:v>0</c:v>
                </c:pt>
                <c:pt idx="8661">
                  <c:v>0</c:v>
                </c:pt>
                <c:pt idx="8662">
                  <c:v>0</c:v>
                </c:pt>
                <c:pt idx="8663">
                  <c:v>0</c:v>
                </c:pt>
                <c:pt idx="8664">
                  <c:v>0</c:v>
                </c:pt>
                <c:pt idx="8665">
                  <c:v>0</c:v>
                </c:pt>
                <c:pt idx="8666">
                  <c:v>0</c:v>
                </c:pt>
                <c:pt idx="8667">
                  <c:v>0</c:v>
                </c:pt>
                <c:pt idx="8668">
                  <c:v>0</c:v>
                </c:pt>
                <c:pt idx="8669">
                  <c:v>0</c:v>
                </c:pt>
                <c:pt idx="8670">
                  <c:v>0</c:v>
                </c:pt>
                <c:pt idx="8671">
                  <c:v>0</c:v>
                </c:pt>
                <c:pt idx="8672">
                  <c:v>0</c:v>
                </c:pt>
                <c:pt idx="8673">
                  <c:v>0</c:v>
                </c:pt>
                <c:pt idx="8674">
                  <c:v>0</c:v>
                </c:pt>
                <c:pt idx="8675">
                  <c:v>0</c:v>
                </c:pt>
                <c:pt idx="8676">
                  <c:v>0</c:v>
                </c:pt>
                <c:pt idx="8677">
                  <c:v>0</c:v>
                </c:pt>
                <c:pt idx="8678">
                  <c:v>0</c:v>
                </c:pt>
                <c:pt idx="8679">
                  <c:v>0</c:v>
                </c:pt>
                <c:pt idx="8680">
                  <c:v>0</c:v>
                </c:pt>
                <c:pt idx="8681">
                  <c:v>0</c:v>
                </c:pt>
                <c:pt idx="8682">
                  <c:v>0</c:v>
                </c:pt>
                <c:pt idx="8683">
                  <c:v>0</c:v>
                </c:pt>
                <c:pt idx="8684">
                  <c:v>0</c:v>
                </c:pt>
                <c:pt idx="8685">
                  <c:v>0</c:v>
                </c:pt>
                <c:pt idx="8686">
                  <c:v>0</c:v>
                </c:pt>
                <c:pt idx="8687">
                  <c:v>0</c:v>
                </c:pt>
                <c:pt idx="8688">
                  <c:v>0</c:v>
                </c:pt>
                <c:pt idx="8689">
                  <c:v>0</c:v>
                </c:pt>
                <c:pt idx="8690">
                  <c:v>0</c:v>
                </c:pt>
                <c:pt idx="8691">
                  <c:v>0</c:v>
                </c:pt>
                <c:pt idx="8692">
                  <c:v>0</c:v>
                </c:pt>
                <c:pt idx="8693">
                  <c:v>0</c:v>
                </c:pt>
                <c:pt idx="8694">
                  <c:v>0</c:v>
                </c:pt>
                <c:pt idx="8695">
                  <c:v>0</c:v>
                </c:pt>
                <c:pt idx="8696">
                  <c:v>0</c:v>
                </c:pt>
                <c:pt idx="8697">
                  <c:v>0</c:v>
                </c:pt>
                <c:pt idx="8698">
                  <c:v>0</c:v>
                </c:pt>
                <c:pt idx="8699">
                  <c:v>0</c:v>
                </c:pt>
                <c:pt idx="8700">
                  <c:v>0</c:v>
                </c:pt>
                <c:pt idx="8701">
                  <c:v>0</c:v>
                </c:pt>
                <c:pt idx="8702">
                  <c:v>0</c:v>
                </c:pt>
                <c:pt idx="8703">
                  <c:v>0</c:v>
                </c:pt>
                <c:pt idx="8704">
                  <c:v>0</c:v>
                </c:pt>
                <c:pt idx="8705">
                  <c:v>0</c:v>
                </c:pt>
                <c:pt idx="8706">
                  <c:v>0</c:v>
                </c:pt>
                <c:pt idx="8707">
                  <c:v>0</c:v>
                </c:pt>
                <c:pt idx="8708">
                  <c:v>0</c:v>
                </c:pt>
                <c:pt idx="8709">
                  <c:v>0</c:v>
                </c:pt>
                <c:pt idx="8710">
                  <c:v>0</c:v>
                </c:pt>
                <c:pt idx="8711">
                  <c:v>0</c:v>
                </c:pt>
                <c:pt idx="8712">
                  <c:v>0</c:v>
                </c:pt>
                <c:pt idx="8713">
                  <c:v>0</c:v>
                </c:pt>
                <c:pt idx="8714">
                  <c:v>0</c:v>
                </c:pt>
                <c:pt idx="8715">
                  <c:v>0</c:v>
                </c:pt>
                <c:pt idx="8716">
                  <c:v>0</c:v>
                </c:pt>
                <c:pt idx="8717">
                  <c:v>0</c:v>
                </c:pt>
                <c:pt idx="8718">
                  <c:v>0</c:v>
                </c:pt>
                <c:pt idx="8719">
                  <c:v>0</c:v>
                </c:pt>
                <c:pt idx="8720">
                  <c:v>0</c:v>
                </c:pt>
                <c:pt idx="8721">
                  <c:v>0</c:v>
                </c:pt>
                <c:pt idx="8722">
                  <c:v>0</c:v>
                </c:pt>
                <c:pt idx="8723">
                  <c:v>0</c:v>
                </c:pt>
                <c:pt idx="8724">
                  <c:v>0</c:v>
                </c:pt>
                <c:pt idx="8725">
                  <c:v>0</c:v>
                </c:pt>
                <c:pt idx="8726">
                  <c:v>0</c:v>
                </c:pt>
                <c:pt idx="8727">
                  <c:v>0</c:v>
                </c:pt>
                <c:pt idx="8728">
                  <c:v>0</c:v>
                </c:pt>
                <c:pt idx="8729">
                  <c:v>0</c:v>
                </c:pt>
                <c:pt idx="8730">
                  <c:v>0</c:v>
                </c:pt>
                <c:pt idx="8731">
                  <c:v>0</c:v>
                </c:pt>
                <c:pt idx="8732">
                  <c:v>0</c:v>
                </c:pt>
                <c:pt idx="8733">
                  <c:v>0</c:v>
                </c:pt>
                <c:pt idx="8734">
                  <c:v>0</c:v>
                </c:pt>
                <c:pt idx="8735">
                  <c:v>0</c:v>
                </c:pt>
                <c:pt idx="8736">
                  <c:v>0</c:v>
                </c:pt>
                <c:pt idx="8737">
                  <c:v>0</c:v>
                </c:pt>
                <c:pt idx="8738">
                  <c:v>0</c:v>
                </c:pt>
                <c:pt idx="8739">
                  <c:v>0</c:v>
                </c:pt>
                <c:pt idx="8740">
                  <c:v>0</c:v>
                </c:pt>
                <c:pt idx="8741">
                  <c:v>0</c:v>
                </c:pt>
                <c:pt idx="8742">
                  <c:v>0</c:v>
                </c:pt>
                <c:pt idx="8743">
                  <c:v>0</c:v>
                </c:pt>
                <c:pt idx="8744">
                  <c:v>0</c:v>
                </c:pt>
                <c:pt idx="8745">
                  <c:v>0</c:v>
                </c:pt>
                <c:pt idx="8746">
                  <c:v>0</c:v>
                </c:pt>
                <c:pt idx="8747">
                  <c:v>0</c:v>
                </c:pt>
                <c:pt idx="8748">
                  <c:v>0</c:v>
                </c:pt>
                <c:pt idx="8749">
                  <c:v>0</c:v>
                </c:pt>
                <c:pt idx="8750">
                  <c:v>0</c:v>
                </c:pt>
                <c:pt idx="8751">
                  <c:v>0</c:v>
                </c:pt>
                <c:pt idx="8752">
                  <c:v>0</c:v>
                </c:pt>
                <c:pt idx="8753">
                  <c:v>0</c:v>
                </c:pt>
                <c:pt idx="8754">
                  <c:v>0</c:v>
                </c:pt>
                <c:pt idx="8755">
                  <c:v>0</c:v>
                </c:pt>
                <c:pt idx="8756">
                  <c:v>0</c:v>
                </c:pt>
                <c:pt idx="8757">
                  <c:v>0</c:v>
                </c:pt>
                <c:pt idx="8758">
                  <c:v>0</c:v>
                </c:pt>
                <c:pt idx="8759">
                  <c:v>0</c:v>
                </c:pt>
                <c:pt idx="8760">
                  <c:v>0</c:v>
                </c:pt>
                <c:pt idx="8761">
                  <c:v>0</c:v>
                </c:pt>
                <c:pt idx="8762">
                  <c:v>0</c:v>
                </c:pt>
                <c:pt idx="8763">
                  <c:v>0</c:v>
                </c:pt>
                <c:pt idx="8764">
                  <c:v>0</c:v>
                </c:pt>
                <c:pt idx="8765">
                  <c:v>0</c:v>
                </c:pt>
                <c:pt idx="8766">
                  <c:v>0</c:v>
                </c:pt>
                <c:pt idx="8767">
                  <c:v>0</c:v>
                </c:pt>
                <c:pt idx="8768">
                  <c:v>0</c:v>
                </c:pt>
                <c:pt idx="8769">
                  <c:v>0</c:v>
                </c:pt>
                <c:pt idx="8770">
                  <c:v>0</c:v>
                </c:pt>
                <c:pt idx="8771">
                  <c:v>0</c:v>
                </c:pt>
                <c:pt idx="8772">
                  <c:v>0</c:v>
                </c:pt>
                <c:pt idx="8773">
                  <c:v>0</c:v>
                </c:pt>
                <c:pt idx="8774">
                  <c:v>0</c:v>
                </c:pt>
                <c:pt idx="8775">
                  <c:v>0</c:v>
                </c:pt>
                <c:pt idx="8776">
                  <c:v>0</c:v>
                </c:pt>
                <c:pt idx="8777">
                  <c:v>0</c:v>
                </c:pt>
                <c:pt idx="8778">
                  <c:v>0</c:v>
                </c:pt>
                <c:pt idx="8779">
                  <c:v>0</c:v>
                </c:pt>
                <c:pt idx="8780">
                  <c:v>0</c:v>
                </c:pt>
                <c:pt idx="8781">
                  <c:v>0</c:v>
                </c:pt>
                <c:pt idx="8782">
                  <c:v>0</c:v>
                </c:pt>
                <c:pt idx="8783">
                  <c:v>0</c:v>
                </c:pt>
                <c:pt idx="8784">
                  <c:v>0</c:v>
                </c:pt>
                <c:pt idx="8785">
                  <c:v>0</c:v>
                </c:pt>
                <c:pt idx="8786">
                  <c:v>0</c:v>
                </c:pt>
                <c:pt idx="8787">
                  <c:v>0</c:v>
                </c:pt>
                <c:pt idx="8788">
                  <c:v>0</c:v>
                </c:pt>
                <c:pt idx="8789">
                  <c:v>0</c:v>
                </c:pt>
                <c:pt idx="8790">
                  <c:v>0</c:v>
                </c:pt>
                <c:pt idx="8791">
                  <c:v>0</c:v>
                </c:pt>
                <c:pt idx="8792">
                  <c:v>0</c:v>
                </c:pt>
                <c:pt idx="8793">
                  <c:v>0</c:v>
                </c:pt>
                <c:pt idx="8794">
                  <c:v>0</c:v>
                </c:pt>
                <c:pt idx="8795">
                  <c:v>0</c:v>
                </c:pt>
                <c:pt idx="8796">
                  <c:v>0</c:v>
                </c:pt>
                <c:pt idx="8797">
                  <c:v>0</c:v>
                </c:pt>
                <c:pt idx="8798">
                  <c:v>0</c:v>
                </c:pt>
                <c:pt idx="8799">
                  <c:v>0</c:v>
                </c:pt>
                <c:pt idx="8800">
                  <c:v>0</c:v>
                </c:pt>
                <c:pt idx="8801">
                  <c:v>0</c:v>
                </c:pt>
                <c:pt idx="8802">
                  <c:v>0</c:v>
                </c:pt>
                <c:pt idx="8803">
                  <c:v>0</c:v>
                </c:pt>
                <c:pt idx="8804">
                  <c:v>0</c:v>
                </c:pt>
                <c:pt idx="8805">
                  <c:v>0</c:v>
                </c:pt>
                <c:pt idx="8806">
                  <c:v>0</c:v>
                </c:pt>
                <c:pt idx="8807">
                  <c:v>0</c:v>
                </c:pt>
                <c:pt idx="8808">
                  <c:v>0</c:v>
                </c:pt>
                <c:pt idx="8809">
                  <c:v>0</c:v>
                </c:pt>
                <c:pt idx="8810">
                  <c:v>0</c:v>
                </c:pt>
                <c:pt idx="8811">
                  <c:v>0</c:v>
                </c:pt>
                <c:pt idx="8812">
                  <c:v>0</c:v>
                </c:pt>
                <c:pt idx="8813">
                  <c:v>0</c:v>
                </c:pt>
                <c:pt idx="8814">
                  <c:v>0</c:v>
                </c:pt>
                <c:pt idx="8815">
                  <c:v>0</c:v>
                </c:pt>
                <c:pt idx="8816">
                  <c:v>0</c:v>
                </c:pt>
                <c:pt idx="8817">
                  <c:v>0</c:v>
                </c:pt>
                <c:pt idx="8818">
                  <c:v>0</c:v>
                </c:pt>
                <c:pt idx="8819">
                  <c:v>0</c:v>
                </c:pt>
                <c:pt idx="8820">
                  <c:v>0</c:v>
                </c:pt>
                <c:pt idx="8821">
                  <c:v>0</c:v>
                </c:pt>
                <c:pt idx="8822">
                  <c:v>0</c:v>
                </c:pt>
                <c:pt idx="8823">
                  <c:v>0</c:v>
                </c:pt>
                <c:pt idx="8824">
                  <c:v>0</c:v>
                </c:pt>
                <c:pt idx="8825">
                  <c:v>0</c:v>
                </c:pt>
                <c:pt idx="8826">
                  <c:v>0</c:v>
                </c:pt>
                <c:pt idx="8827">
                  <c:v>0</c:v>
                </c:pt>
                <c:pt idx="8828">
                  <c:v>0</c:v>
                </c:pt>
                <c:pt idx="8829">
                  <c:v>0</c:v>
                </c:pt>
                <c:pt idx="8830">
                  <c:v>0</c:v>
                </c:pt>
                <c:pt idx="8831">
                  <c:v>0</c:v>
                </c:pt>
                <c:pt idx="8832">
                  <c:v>0</c:v>
                </c:pt>
                <c:pt idx="8833">
                  <c:v>0</c:v>
                </c:pt>
                <c:pt idx="8834">
                  <c:v>0</c:v>
                </c:pt>
                <c:pt idx="8835">
                  <c:v>0</c:v>
                </c:pt>
                <c:pt idx="8836">
                  <c:v>0</c:v>
                </c:pt>
                <c:pt idx="8837">
                  <c:v>0</c:v>
                </c:pt>
                <c:pt idx="8838">
                  <c:v>0</c:v>
                </c:pt>
                <c:pt idx="8839">
                  <c:v>0</c:v>
                </c:pt>
                <c:pt idx="8840">
                  <c:v>0</c:v>
                </c:pt>
                <c:pt idx="8841">
                  <c:v>0</c:v>
                </c:pt>
                <c:pt idx="8842">
                  <c:v>0</c:v>
                </c:pt>
                <c:pt idx="8843">
                  <c:v>0</c:v>
                </c:pt>
                <c:pt idx="8844">
                  <c:v>0</c:v>
                </c:pt>
                <c:pt idx="8845">
                  <c:v>0</c:v>
                </c:pt>
                <c:pt idx="8846">
                  <c:v>0</c:v>
                </c:pt>
                <c:pt idx="8847">
                  <c:v>0</c:v>
                </c:pt>
                <c:pt idx="8848">
                  <c:v>0</c:v>
                </c:pt>
                <c:pt idx="8849">
                  <c:v>0</c:v>
                </c:pt>
                <c:pt idx="8850">
                  <c:v>0</c:v>
                </c:pt>
                <c:pt idx="8851">
                  <c:v>0</c:v>
                </c:pt>
                <c:pt idx="8852">
                  <c:v>0</c:v>
                </c:pt>
                <c:pt idx="8853">
                  <c:v>0</c:v>
                </c:pt>
                <c:pt idx="8854">
                  <c:v>0</c:v>
                </c:pt>
                <c:pt idx="8855">
                  <c:v>0</c:v>
                </c:pt>
                <c:pt idx="8856">
                  <c:v>0</c:v>
                </c:pt>
                <c:pt idx="8857">
                  <c:v>0</c:v>
                </c:pt>
                <c:pt idx="8858">
                  <c:v>0</c:v>
                </c:pt>
                <c:pt idx="8859">
                  <c:v>0</c:v>
                </c:pt>
                <c:pt idx="8860">
                  <c:v>0</c:v>
                </c:pt>
                <c:pt idx="8861">
                  <c:v>0</c:v>
                </c:pt>
                <c:pt idx="8862">
                  <c:v>0</c:v>
                </c:pt>
                <c:pt idx="8863">
                  <c:v>0</c:v>
                </c:pt>
                <c:pt idx="8864">
                  <c:v>0</c:v>
                </c:pt>
                <c:pt idx="8865">
                  <c:v>0</c:v>
                </c:pt>
                <c:pt idx="8866">
                  <c:v>0</c:v>
                </c:pt>
                <c:pt idx="8867">
                  <c:v>0</c:v>
                </c:pt>
                <c:pt idx="8868">
                  <c:v>0</c:v>
                </c:pt>
                <c:pt idx="8869">
                  <c:v>0</c:v>
                </c:pt>
                <c:pt idx="8870">
                  <c:v>0</c:v>
                </c:pt>
                <c:pt idx="8871">
                  <c:v>0</c:v>
                </c:pt>
                <c:pt idx="8872">
                  <c:v>0</c:v>
                </c:pt>
                <c:pt idx="8873">
                  <c:v>0</c:v>
                </c:pt>
                <c:pt idx="8874">
                  <c:v>0</c:v>
                </c:pt>
                <c:pt idx="8875">
                  <c:v>0</c:v>
                </c:pt>
                <c:pt idx="8876">
                  <c:v>0</c:v>
                </c:pt>
                <c:pt idx="8877">
                  <c:v>0</c:v>
                </c:pt>
                <c:pt idx="8878">
                  <c:v>0</c:v>
                </c:pt>
                <c:pt idx="8879">
                  <c:v>0</c:v>
                </c:pt>
                <c:pt idx="8880">
                  <c:v>0</c:v>
                </c:pt>
                <c:pt idx="8881">
                  <c:v>0</c:v>
                </c:pt>
                <c:pt idx="8882">
                  <c:v>0</c:v>
                </c:pt>
                <c:pt idx="8883">
                  <c:v>0</c:v>
                </c:pt>
                <c:pt idx="8884">
                  <c:v>0</c:v>
                </c:pt>
                <c:pt idx="8885">
                  <c:v>0</c:v>
                </c:pt>
                <c:pt idx="8886">
                  <c:v>0</c:v>
                </c:pt>
                <c:pt idx="8887">
                  <c:v>0</c:v>
                </c:pt>
                <c:pt idx="8888">
                  <c:v>0</c:v>
                </c:pt>
                <c:pt idx="8889">
                  <c:v>0</c:v>
                </c:pt>
                <c:pt idx="8890">
                  <c:v>0</c:v>
                </c:pt>
                <c:pt idx="8891">
                  <c:v>0</c:v>
                </c:pt>
                <c:pt idx="8892">
                  <c:v>0</c:v>
                </c:pt>
                <c:pt idx="8893">
                  <c:v>0</c:v>
                </c:pt>
                <c:pt idx="8894">
                  <c:v>0</c:v>
                </c:pt>
                <c:pt idx="8895">
                  <c:v>0</c:v>
                </c:pt>
                <c:pt idx="8896">
                  <c:v>0</c:v>
                </c:pt>
                <c:pt idx="8897">
                  <c:v>0</c:v>
                </c:pt>
                <c:pt idx="8898">
                  <c:v>0</c:v>
                </c:pt>
                <c:pt idx="8899">
                  <c:v>0</c:v>
                </c:pt>
                <c:pt idx="8900">
                  <c:v>0</c:v>
                </c:pt>
                <c:pt idx="8901">
                  <c:v>0</c:v>
                </c:pt>
                <c:pt idx="8902">
                  <c:v>0</c:v>
                </c:pt>
                <c:pt idx="8903">
                  <c:v>0</c:v>
                </c:pt>
                <c:pt idx="8904">
                  <c:v>0</c:v>
                </c:pt>
                <c:pt idx="8905">
                  <c:v>0</c:v>
                </c:pt>
                <c:pt idx="8906">
                  <c:v>0</c:v>
                </c:pt>
                <c:pt idx="8907">
                  <c:v>0</c:v>
                </c:pt>
                <c:pt idx="8908">
                  <c:v>0</c:v>
                </c:pt>
                <c:pt idx="8909">
                  <c:v>0</c:v>
                </c:pt>
                <c:pt idx="8910">
                  <c:v>0</c:v>
                </c:pt>
                <c:pt idx="8911">
                  <c:v>0</c:v>
                </c:pt>
                <c:pt idx="8912">
                  <c:v>0</c:v>
                </c:pt>
                <c:pt idx="8913">
                  <c:v>0</c:v>
                </c:pt>
                <c:pt idx="8914">
                  <c:v>0</c:v>
                </c:pt>
                <c:pt idx="8915">
                  <c:v>0</c:v>
                </c:pt>
                <c:pt idx="8916">
                  <c:v>0</c:v>
                </c:pt>
                <c:pt idx="8917">
                  <c:v>0</c:v>
                </c:pt>
                <c:pt idx="8918">
                  <c:v>0</c:v>
                </c:pt>
                <c:pt idx="8919">
                  <c:v>0</c:v>
                </c:pt>
                <c:pt idx="8920">
                  <c:v>0</c:v>
                </c:pt>
                <c:pt idx="8921">
                  <c:v>0</c:v>
                </c:pt>
                <c:pt idx="8922">
                  <c:v>0</c:v>
                </c:pt>
                <c:pt idx="8923">
                  <c:v>0</c:v>
                </c:pt>
                <c:pt idx="8924">
                  <c:v>0</c:v>
                </c:pt>
                <c:pt idx="8925">
                  <c:v>0</c:v>
                </c:pt>
                <c:pt idx="8926">
                  <c:v>0</c:v>
                </c:pt>
                <c:pt idx="8927">
                  <c:v>0</c:v>
                </c:pt>
                <c:pt idx="8928">
                  <c:v>0</c:v>
                </c:pt>
                <c:pt idx="8929">
                  <c:v>0</c:v>
                </c:pt>
                <c:pt idx="8930">
                  <c:v>0</c:v>
                </c:pt>
                <c:pt idx="8931">
                  <c:v>0</c:v>
                </c:pt>
                <c:pt idx="8932">
                  <c:v>0</c:v>
                </c:pt>
                <c:pt idx="8933">
                  <c:v>0</c:v>
                </c:pt>
                <c:pt idx="8934">
                  <c:v>0</c:v>
                </c:pt>
                <c:pt idx="8935">
                  <c:v>0</c:v>
                </c:pt>
                <c:pt idx="8936">
                  <c:v>0</c:v>
                </c:pt>
                <c:pt idx="8937">
                  <c:v>0</c:v>
                </c:pt>
                <c:pt idx="8938">
                  <c:v>0</c:v>
                </c:pt>
                <c:pt idx="8939">
                  <c:v>0</c:v>
                </c:pt>
                <c:pt idx="8940">
                  <c:v>0</c:v>
                </c:pt>
                <c:pt idx="8941">
                  <c:v>0</c:v>
                </c:pt>
                <c:pt idx="8942">
                  <c:v>0</c:v>
                </c:pt>
                <c:pt idx="8943">
                  <c:v>0</c:v>
                </c:pt>
                <c:pt idx="8944">
                  <c:v>0</c:v>
                </c:pt>
                <c:pt idx="8945">
                  <c:v>0</c:v>
                </c:pt>
                <c:pt idx="8946">
                  <c:v>0</c:v>
                </c:pt>
                <c:pt idx="8947">
                  <c:v>0</c:v>
                </c:pt>
                <c:pt idx="8948">
                  <c:v>0</c:v>
                </c:pt>
                <c:pt idx="8949">
                  <c:v>0</c:v>
                </c:pt>
                <c:pt idx="8950">
                  <c:v>0</c:v>
                </c:pt>
                <c:pt idx="8951">
                  <c:v>0</c:v>
                </c:pt>
                <c:pt idx="8952">
                  <c:v>0</c:v>
                </c:pt>
                <c:pt idx="8953">
                  <c:v>0</c:v>
                </c:pt>
                <c:pt idx="8954">
                  <c:v>0</c:v>
                </c:pt>
                <c:pt idx="8955">
                  <c:v>0</c:v>
                </c:pt>
                <c:pt idx="8956">
                  <c:v>0</c:v>
                </c:pt>
                <c:pt idx="8957">
                  <c:v>0</c:v>
                </c:pt>
                <c:pt idx="8958">
                  <c:v>0</c:v>
                </c:pt>
                <c:pt idx="8959">
                  <c:v>0</c:v>
                </c:pt>
                <c:pt idx="8960">
                  <c:v>0</c:v>
                </c:pt>
                <c:pt idx="8961">
                  <c:v>0</c:v>
                </c:pt>
                <c:pt idx="8962">
                  <c:v>0</c:v>
                </c:pt>
                <c:pt idx="8963">
                  <c:v>0</c:v>
                </c:pt>
                <c:pt idx="8964">
                  <c:v>0</c:v>
                </c:pt>
                <c:pt idx="8965">
                  <c:v>0</c:v>
                </c:pt>
                <c:pt idx="8966">
                  <c:v>0</c:v>
                </c:pt>
                <c:pt idx="8967">
                  <c:v>0</c:v>
                </c:pt>
                <c:pt idx="8968">
                  <c:v>0</c:v>
                </c:pt>
                <c:pt idx="8969">
                  <c:v>0</c:v>
                </c:pt>
                <c:pt idx="8970">
                  <c:v>0</c:v>
                </c:pt>
                <c:pt idx="8971">
                  <c:v>0</c:v>
                </c:pt>
                <c:pt idx="8972">
                  <c:v>0</c:v>
                </c:pt>
                <c:pt idx="8973">
                  <c:v>0</c:v>
                </c:pt>
                <c:pt idx="8974">
                  <c:v>0</c:v>
                </c:pt>
                <c:pt idx="8975">
                  <c:v>0</c:v>
                </c:pt>
                <c:pt idx="8976">
                  <c:v>0</c:v>
                </c:pt>
                <c:pt idx="8977">
                  <c:v>0</c:v>
                </c:pt>
                <c:pt idx="8978">
                  <c:v>0</c:v>
                </c:pt>
                <c:pt idx="8979">
                  <c:v>0</c:v>
                </c:pt>
                <c:pt idx="8980">
                  <c:v>0</c:v>
                </c:pt>
                <c:pt idx="8981">
                  <c:v>0</c:v>
                </c:pt>
                <c:pt idx="8982">
                  <c:v>0</c:v>
                </c:pt>
                <c:pt idx="8983">
                  <c:v>0</c:v>
                </c:pt>
                <c:pt idx="8984">
                  <c:v>0</c:v>
                </c:pt>
                <c:pt idx="8985">
                  <c:v>0</c:v>
                </c:pt>
                <c:pt idx="8986">
                  <c:v>0</c:v>
                </c:pt>
                <c:pt idx="8987">
                  <c:v>0</c:v>
                </c:pt>
                <c:pt idx="8988">
                  <c:v>0</c:v>
                </c:pt>
                <c:pt idx="8989">
                  <c:v>0</c:v>
                </c:pt>
                <c:pt idx="8990">
                  <c:v>0</c:v>
                </c:pt>
                <c:pt idx="8991">
                  <c:v>0</c:v>
                </c:pt>
                <c:pt idx="8992">
                  <c:v>0</c:v>
                </c:pt>
                <c:pt idx="8993">
                  <c:v>0</c:v>
                </c:pt>
                <c:pt idx="8994">
                  <c:v>0</c:v>
                </c:pt>
                <c:pt idx="8995">
                  <c:v>0</c:v>
                </c:pt>
                <c:pt idx="8996">
                  <c:v>0</c:v>
                </c:pt>
                <c:pt idx="8997">
                  <c:v>0</c:v>
                </c:pt>
                <c:pt idx="8998">
                  <c:v>0</c:v>
                </c:pt>
                <c:pt idx="8999">
                  <c:v>0</c:v>
                </c:pt>
                <c:pt idx="9000">
                  <c:v>0</c:v>
                </c:pt>
                <c:pt idx="9001">
                  <c:v>0</c:v>
                </c:pt>
                <c:pt idx="9002">
                  <c:v>0</c:v>
                </c:pt>
                <c:pt idx="9003">
                  <c:v>0</c:v>
                </c:pt>
                <c:pt idx="9004">
                  <c:v>0</c:v>
                </c:pt>
                <c:pt idx="9005">
                  <c:v>0</c:v>
                </c:pt>
                <c:pt idx="9006">
                  <c:v>0</c:v>
                </c:pt>
                <c:pt idx="9007">
                  <c:v>0</c:v>
                </c:pt>
                <c:pt idx="9008">
                  <c:v>0</c:v>
                </c:pt>
                <c:pt idx="9009">
                  <c:v>0</c:v>
                </c:pt>
                <c:pt idx="9010">
                  <c:v>0</c:v>
                </c:pt>
                <c:pt idx="9011">
                  <c:v>0</c:v>
                </c:pt>
                <c:pt idx="9012">
                  <c:v>0</c:v>
                </c:pt>
                <c:pt idx="9013">
                  <c:v>0</c:v>
                </c:pt>
                <c:pt idx="9014">
                  <c:v>0</c:v>
                </c:pt>
                <c:pt idx="9015">
                  <c:v>0</c:v>
                </c:pt>
                <c:pt idx="9016">
                  <c:v>0</c:v>
                </c:pt>
                <c:pt idx="9017">
                  <c:v>0</c:v>
                </c:pt>
                <c:pt idx="9018">
                  <c:v>0</c:v>
                </c:pt>
                <c:pt idx="9019">
                  <c:v>0</c:v>
                </c:pt>
                <c:pt idx="9020">
                  <c:v>0</c:v>
                </c:pt>
                <c:pt idx="9021">
                  <c:v>0</c:v>
                </c:pt>
                <c:pt idx="9022">
                  <c:v>0</c:v>
                </c:pt>
                <c:pt idx="9023">
                  <c:v>0</c:v>
                </c:pt>
                <c:pt idx="9024">
                  <c:v>0</c:v>
                </c:pt>
                <c:pt idx="9025">
                  <c:v>0</c:v>
                </c:pt>
                <c:pt idx="9026">
                  <c:v>0</c:v>
                </c:pt>
                <c:pt idx="9027">
                  <c:v>0</c:v>
                </c:pt>
                <c:pt idx="9028">
                  <c:v>0</c:v>
                </c:pt>
                <c:pt idx="9029">
                  <c:v>0</c:v>
                </c:pt>
                <c:pt idx="9030">
                  <c:v>0</c:v>
                </c:pt>
                <c:pt idx="9031">
                  <c:v>0</c:v>
                </c:pt>
                <c:pt idx="9032">
                  <c:v>0</c:v>
                </c:pt>
                <c:pt idx="9033">
                  <c:v>0</c:v>
                </c:pt>
                <c:pt idx="9034">
                  <c:v>0</c:v>
                </c:pt>
                <c:pt idx="9035">
                  <c:v>0</c:v>
                </c:pt>
                <c:pt idx="9036">
                  <c:v>0</c:v>
                </c:pt>
                <c:pt idx="9037">
                  <c:v>0</c:v>
                </c:pt>
                <c:pt idx="9038">
                  <c:v>0</c:v>
                </c:pt>
                <c:pt idx="9039">
                  <c:v>0</c:v>
                </c:pt>
                <c:pt idx="9040">
                  <c:v>0</c:v>
                </c:pt>
                <c:pt idx="9041">
                  <c:v>0</c:v>
                </c:pt>
                <c:pt idx="9042">
                  <c:v>0</c:v>
                </c:pt>
                <c:pt idx="9043">
                  <c:v>0</c:v>
                </c:pt>
                <c:pt idx="9044">
                  <c:v>0</c:v>
                </c:pt>
                <c:pt idx="9045">
                  <c:v>0</c:v>
                </c:pt>
                <c:pt idx="9046">
                  <c:v>0</c:v>
                </c:pt>
                <c:pt idx="9047">
                  <c:v>0</c:v>
                </c:pt>
                <c:pt idx="9048">
                  <c:v>0</c:v>
                </c:pt>
                <c:pt idx="9049">
                  <c:v>0</c:v>
                </c:pt>
                <c:pt idx="9050">
                  <c:v>0</c:v>
                </c:pt>
                <c:pt idx="9051">
                  <c:v>0</c:v>
                </c:pt>
                <c:pt idx="9052">
                  <c:v>0</c:v>
                </c:pt>
                <c:pt idx="9053">
                  <c:v>0</c:v>
                </c:pt>
                <c:pt idx="9054">
                  <c:v>0</c:v>
                </c:pt>
                <c:pt idx="9055">
                  <c:v>0</c:v>
                </c:pt>
                <c:pt idx="9056">
                  <c:v>0</c:v>
                </c:pt>
                <c:pt idx="9057">
                  <c:v>0</c:v>
                </c:pt>
                <c:pt idx="9058">
                  <c:v>0</c:v>
                </c:pt>
                <c:pt idx="9059">
                  <c:v>0</c:v>
                </c:pt>
                <c:pt idx="9060">
                  <c:v>0</c:v>
                </c:pt>
                <c:pt idx="9061">
                  <c:v>0</c:v>
                </c:pt>
                <c:pt idx="9062">
                  <c:v>0</c:v>
                </c:pt>
                <c:pt idx="9063">
                  <c:v>0</c:v>
                </c:pt>
                <c:pt idx="9064">
                  <c:v>0</c:v>
                </c:pt>
                <c:pt idx="9065">
                  <c:v>0</c:v>
                </c:pt>
                <c:pt idx="9066">
                  <c:v>0</c:v>
                </c:pt>
                <c:pt idx="9067">
                  <c:v>0</c:v>
                </c:pt>
                <c:pt idx="9068">
                  <c:v>0</c:v>
                </c:pt>
                <c:pt idx="9069">
                  <c:v>0</c:v>
                </c:pt>
                <c:pt idx="9070">
                  <c:v>0</c:v>
                </c:pt>
                <c:pt idx="9071">
                  <c:v>0</c:v>
                </c:pt>
                <c:pt idx="9072">
                  <c:v>0</c:v>
                </c:pt>
                <c:pt idx="9073">
                  <c:v>0</c:v>
                </c:pt>
                <c:pt idx="9074">
                  <c:v>0</c:v>
                </c:pt>
                <c:pt idx="9075">
                  <c:v>0</c:v>
                </c:pt>
                <c:pt idx="9076">
                  <c:v>0</c:v>
                </c:pt>
                <c:pt idx="9077">
                  <c:v>0</c:v>
                </c:pt>
                <c:pt idx="9078">
                  <c:v>0</c:v>
                </c:pt>
                <c:pt idx="9079">
                  <c:v>0</c:v>
                </c:pt>
                <c:pt idx="9080">
                  <c:v>0</c:v>
                </c:pt>
                <c:pt idx="9081">
                  <c:v>0</c:v>
                </c:pt>
                <c:pt idx="9082">
                  <c:v>0</c:v>
                </c:pt>
                <c:pt idx="9083">
                  <c:v>0</c:v>
                </c:pt>
                <c:pt idx="9084">
                  <c:v>0</c:v>
                </c:pt>
                <c:pt idx="9085">
                  <c:v>0</c:v>
                </c:pt>
                <c:pt idx="9086">
                  <c:v>0</c:v>
                </c:pt>
                <c:pt idx="9087">
                  <c:v>0</c:v>
                </c:pt>
                <c:pt idx="9088">
                  <c:v>0</c:v>
                </c:pt>
                <c:pt idx="9089">
                  <c:v>0</c:v>
                </c:pt>
                <c:pt idx="9090">
                  <c:v>0</c:v>
                </c:pt>
                <c:pt idx="9091">
                  <c:v>0</c:v>
                </c:pt>
                <c:pt idx="9092">
                  <c:v>0</c:v>
                </c:pt>
                <c:pt idx="9093">
                  <c:v>0</c:v>
                </c:pt>
                <c:pt idx="9094">
                  <c:v>0</c:v>
                </c:pt>
                <c:pt idx="9095">
                  <c:v>0</c:v>
                </c:pt>
                <c:pt idx="9096">
                  <c:v>0</c:v>
                </c:pt>
                <c:pt idx="9097">
                  <c:v>0</c:v>
                </c:pt>
                <c:pt idx="9098">
                  <c:v>0</c:v>
                </c:pt>
                <c:pt idx="9099">
                  <c:v>0</c:v>
                </c:pt>
                <c:pt idx="9100">
                  <c:v>0</c:v>
                </c:pt>
                <c:pt idx="9101">
                  <c:v>0</c:v>
                </c:pt>
                <c:pt idx="9102">
                  <c:v>0</c:v>
                </c:pt>
                <c:pt idx="9103">
                  <c:v>0</c:v>
                </c:pt>
                <c:pt idx="9104">
                  <c:v>0</c:v>
                </c:pt>
                <c:pt idx="9105">
                  <c:v>0</c:v>
                </c:pt>
                <c:pt idx="9106">
                  <c:v>0</c:v>
                </c:pt>
                <c:pt idx="9107">
                  <c:v>0</c:v>
                </c:pt>
                <c:pt idx="9108">
                  <c:v>0</c:v>
                </c:pt>
                <c:pt idx="9109">
                  <c:v>0</c:v>
                </c:pt>
                <c:pt idx="9110">
                  <c:v>0</c:v>
                </c:pt>
                <c:pt idx="9111">
                  <c:v>0</c:v>
                </c:pt>
                <c:pt idx="9112">
                  <c:v>0</c:v>
                </c:pt>
                <c:pt idx="9113">
                  <c:v>0</c:v>
                </c:pt>
                <c:pt idx="9114">
                  <c:v>0</c:v>
                </c:pt>
                <c:pt idx="9115">
                  <c:v>0</c:v>
                </c:pt>
                <c:pt idx="9116">
                  <c:v>0</c:v>
                </c:pt>
                <c:pt idx="9117">
                  <c:v>0</c:v>
                </c:pt>
                <c:pt idx="9118">
                  <c:v>0</c:v>
                </c:pt>
                <c:pt idx="9119">
                  <c:v>0</c:v>
                </c:pt>
                <c:pt idx="9120">
                  <c:v>0</c:v>
                </c:pt>
                <c:pt idx="9121">
                  <c:v>0</c:v>
                </c:pt>
                <c:pt idx="9122">
                  <c:v>0</c:v>
                </c:pt>
                <c:pt idx="9123">
                  <c:v>0</c:v>
                </c:pt>
                <c:pt idx="9124">
                  <c:v>0</c:v>
                </c:pt>
                <c:pt idx="9125">
                  <c:v>0</c:v>
                </c:pt>
                <c:pt idx="9126">
                  <c:v>0</c:v>
                </c:pt>
                <c:pt idx="9127">
                  <c:v>0</c:v>
                </c:pt>
                <c:pt idx="9128">
                  <c:v>0</c:v>
                </c:pt>
                <c:pt idx="9129">
                  <c:v>0</c:v>
                </c:pt>
                <c:pt idx="9130">
                  <c:v>0</c:v>
                </c:pt>
                <c:pt idx="9131">
                  <c:v>0</c:v>
                </c:pt>
                <c:pt idx="9132">
                  <c:v>0</c:v>
                </c:pt>
                <c:pt idx="9133">
                  <c:v>0</c:v>
                </c:pt>
                <c:pt idx="9134">
                  <c:v>0</c:v>
                </c:pt>
                <c:pt idx="9135">
                  <c:v>0</c:v>
                </c:pt>
                <c:pt idx="9136">
                  <c:v>0</c:v>
                </c:pt>
                <c:pt idx="9137">
                  <c:v>0</c:v>
                </c:pt>
                <c:pt idx="9138">
                  <c:v>0</c:v>
                </c:pt>
                <c:pt idx="9139">
                  <c:v>0</c:v>
                </c:pt>
                <c:pt idx="9140">
                  <c:v>0</c:v>
                </c:pt>
                <c:pt idx="9141">
                  <c:v>0</c:v>
                </c:pt>
                <c:pt idx="9142">
                  <c:v>0</c:v>
                </c:pt>
                <c:pt idx="9143">
                  <c:v>0</c:v>
                </c:pt>
                <c:pt idx="9144">
                  <c:v>0</c:v>
                </c:pt>
                <c:pt idx="9145">
                  <c:v>0</c:v>
                </c:pt>
                <c:pt idx="9146">
                  <c:v>0</c:v>
                </c:pt>
                <c:pt idx="9147">
                  <c:v>0</c:v>
                </c:pt>
                <c:pt idx="9148">
                  <c:v>0</c:v>
                </c:pt>
                <c:pt idx="9149">
                  <c:v>0</c:v>
                </c:pt>
                <c:pt idx="9150">
                  <c:v>0</c:v>
                </c:pt>
                <c:pt idx="9151">
                  <c:v>0</c:v>
                </c:pt>
                <c:pt idx="9152">
                  <c:v>0</c:v>
                </c:pt>
                <c:pt idx="9153">
                  <c:v>0</c:v>
                </c:pt>
                <c:pt idx="9154">
                  <c:v>0</c:v>
                </c:pt>
                <c:pt idx="9155">
                  <c:v>0</c:v>
                </c:pt>
                <c:pt idx="9156">
                  <c:v>0</c:v>
                </c:pt>
                <c:pt idx="9157">
                  <c:v>0</c:v>
                </c:pt>
                <c:pt idx="9158">
                  <c:v>0</c:v>
                </c:pt>
                <c:pt idx="9159">
                  <c:v>0</c:v>
                </c:pt>
                <c:pt idx="9160">
                  <c:v>0</c:v>
                </c:pt>
                <c:pt idx="9161">
                  <c:v>0</c:v>
                </c:pt>
                <c:pt idx="9162">
                  <c:v>0</c:v>
                </c:pt>
                <c:pt idx="9163">
                  <c:v>0</c:v>
                </c:pt>
                <c:pt idx="9164">
                  <c:v>0</c:v>
                </c:pt>
                <c:pt idx="9165">
                  <c:v>0</c:v>
                </c:pt>
                <c:pt idx="9166">
                  <c:v>0</c:v>
                </c:pt>
                <c:pt idx="9167">
                  <c:v>0</c:v>
                </c:pt>
                <c:pt idx="9168">
                  <c:v>0</c:v>
                </c:pt>
                <c:pt idx="9169">
                  <c:v>0</c:v>
                </c:pt>
                <c:pt idx="9170">
                  <c:v>0</c:v>
                </c:pt>
                <c:pt idx="9171">
                  <c:v>0</c:v>
                </c:pt>
                <c:pt idx="9172">
                  <c:v>0</c:v>
                </c:pt>
                <c:pt idx="9173">
                  <c:v>0</c:v>
                </c:pt>
                <c:pt idx="9174">
                  <c:v>0</c:v>
                </c:pt>
                <c:pt idx="9175">
                  <c:v>0</c:v>
                </c:pt>
                <c:pt idx="9176">
                  <c:v>0</c:v>
                </c:pt>
                <c:pt idx="9177">
                  <c:v>0</c:v>
                </c:pt>
                <c:pt idx="9178">
                  <c:v>0</c:v>
                </c:pt>
                <c:pt idx="9179">
                  <c:v>0</c:v>
                </c:pt>
                <c:pt idx="9180">
                  <c:v>0</c:v>
                </c:pt>
                <c:pt idx="9181">
                  <c:v>0</c:v>
                </c:pt>
                <c:pt idx="9182">
                  <c:v>0</c:v>
                </c:pt>
                <c:pt idx="9183">
                  <c:v>0</c:v>
                </c:pt>
                <c:pt idx="9184">
                  <c:v>0</c:v>
                </c:pt>
                <c:pt idx="9185">
                  <c:v>0</c:v>
                </c:pt>
                <c:pt idx="9186">
                  <c:v>0</c:v>
                </c:pt>
                <c:pt idx="9187">
                  <c:v>0</c:v>
                </c:pt>
                <c:pt idx="9188">
                  <c:v>0</c:v>
                </c:pt>
                <c:pt idx="9189">
                  <c:v>0</c:v>
                </c:pt>
                <c:pt idx="9190">
                  <c:v>0</c:v>
                </c:pt>
                <c:pt idx="9191">
                  <c:v>0</c:v>
                </c:pt>
                <c:pt idx="9192">
                  <c:v>0</c:v>
                </c:pt>
                <c:pt idx="9193">
                  <c:v>0</c:v>
                </c:pt>
                <c:pt idx="9194">
                  <c:v>0</c:v>
                </c:pt>
                <c:pt idx="9195">
                  <c:v>0</c:v>
                </c:pt>
                <c:pt idx="9196">
                  <c:v>0</c:v>
                </c:pt>
                <c:pt idx="9197">
                  <c:v>0</c:v>
                </c:pt>
                <c:pt idx="9198">
                  <c:v>0</c:v>
                </c:pt>
                <c:pt idx="9199">
                  <c:v>0</c:v>
                </c:pt>
                <c:pt idx="9200">
                  <c:v>0</c:v>
                </c:pt>
                <c:pt idx="9201">
                  <c:v>0</c:v>
                </c:pt>
                <c:pt idx="9202">
                  <c:v>0</c:v>
                </c:pt>
                <c:pt idx="9203">
                  <c:v>0</c:v>
                </c:pt>
                <c:pt idx="9204">
                  <c:v>0</c:v>
                </c:pt>
                <c:pt idx="9205">
                  <c:v>0</c:v>
                </c:pt>
                <c:pt idx="9206">
                  <c:v>0</c:v>
                </c:pt>
                <c:pt idx="9207">
                  <c:v>0</c:v>
                </c:pt>
                <c:pt idx="9208">
                  <c:v>0</c:v>
                </c:pt>
                <c:pt idx="9209">
                  <c:v>0</c:v>
                </c:pt>
                <c:pt idx="9210">
                  <c:v>0</c:v>
                </c:pt>
                <c:pt idx="9211">
                  <c:v>0</c:v>
                </c:pt>
                <c:pt idx="9212">
                  <c:v>0</c:v>
                </c:pt>
                <c:pt idx="9213">
                  <c:v>0</c:v>
                </c:pt>
                <c:pt idx="9214">
                  <c:v>0</c:v>
                </c:pt>
                <c:pt idx="9215">
                  <c:v>0</c:v>
                </c:pt>
                <c:pt idx="9216">
                  <c:v>0</c:v>
                </c:pt>
                <c:pt idx="9217">
                  <c:v>0</c:v>
                </c:pt>
                <c:pt idx="9218">
                  <c:v>0</c:v>
                </c:pt>
                <c:pt idx="9219">
                  <c:v>0</c:v>
                </c:pt>
                <c:pt idx="9220">
                  <c:v>0</c:v>
                </c:pt>
                <c:pt idx="9221">
                  <c:v>0</c:v>
                </c:pt>
                <c:pt idx="9222">
                  <c:v>0</c:v>
                </c:pt>
                <c:pt idx="9223">
                  <c:v>0</c:v>
                </c:pt>
                <c:pt idx="9224">
                  <c:v>0</c:v>
                </c:pt>
                <c:pt idx="9225">
                  <c:v>0</c:v>
                </c:pt>
                <c:pt idx="9226">
                  <c:v>0</c:v>
                </c:pt>
                <c:pt idx="9227">
                  <c:v>0</c:v>
                </c:pt>
                <c:pt idx="9228">
                  <c:v>0</c:v>
                </c:pt>
                <c:pt idx="9229">
                  <c:v>0</c:v>
                </c:pt>
                <c:pt idx="9230">
                  <c:v>0</c:v>
                </c:pt>
                <c:pt idx="9231">
                  <c:v>0</c:v>
                </c:pt>
                <c:pt idx="9232">
                  <c:v>0</c:v>
                </c:pt>
                <c:pt idx="9233">
                  <c:v>0</c:v>
                </c:pt>
                <c:pt idx="9234">
                  <c:v>0</c:v>
                </c:pt>
                <c:pt idx="9235">
                  <c:v>0</c:v>
                </c:pt>
                <c:pt idx="9236">
                  <c:v>0</c:v>
                </c:pt>
                <c:pt idx="9237">
                  <c:v>0</c:v>
                </c:pt>
                <c:pt idx="9238">
                  <c:v>0</c:v>
                </c:pt>
                <c:pt idx="9239">
                  <c:v>0</c:v>
                </c:pt>
                <c:pt idx="9240">
                  <c:v>0</c:v>
                </c:pt>
                <c:pt idx="9241">
                  <c:v>0</c:v>
                </c:pt>
                <c:pt idx="9242">
                  <c:v>0</c:v>
                </c:pt>
                <c:pt idx="9243">
                  <c:v>0</c:v>
                </c:pt>
                <c:pt idx="9244">
                  <c:v>0</c:v>
                </c:pt>
                <c:pt idx="9245">
                  <c:v>0</c:v>
                </c:pt>
                <c:pt idx="9246">
                  <c:v>0</c:v>
                </c:pt>
                <c:pt idx="9247">
                  <c:v>0</c:v>
                </c:pt>
                <c:pt idx="9248">
                  <c:v>0</c:v>
                </c:pt>
                <c:pt idx="9249">
                  <c:v>0</c:v>
                </c:pt>
                <c:pt idx="9250">
                  <c:v>0</c:v>
                </c:pt>
                <c:pt idx="9251">
                  <c:v>0</c:v>
                </c:pt>
                <c:pt idx="9252">
                  <c:v>0</c:v>
                </c:pt>
                <c:pt idx="9253">
                  <c:v>0</c:v>
                </c:pt>
                <c:pt idx="9254">
                  <c:v>0</c:v>
                </c:pt>
                <c:pt idx="9255">
                  <c:v>0</c:v>
                </c:pt>
                <c:pt idx="9256">
                  <c:v>0</c:v>
                </c:pt>
                <c:pt idx="9257">
                  <c:v>0</c:v>
                </c:pt>
                <c:pt idx="9258">
                  <c:v>0</c:v>
                </c:pt>
                <c:pt idx="9259">
                  <c:v>0</c:v>
                </c:pt>
                <c:pt idx="9260">
                  <c:v>0</c:v>
                </c:pt>
                <c:pt idx="9261">
                  <c:v>0</c:v>
                </c:pt>
                <c:pt idx="9262">
                  <c:v>0</c:v>
                </c:pt>
                <c:pt idx="9263">
                  <c:v>0</c:v>
                </c:pt>
                <c:pt idx="9264">
                  <c:v>0</c:v>
                </c:pt>
                <c:pt idx="9265">
                  <c:v>0</c:v>
                </c:pt>
                <c:pt idx="9266">
                  <c:v>0</c:v>
                </c:pt>
                <c:pt idx="9267">
                  <c:v>0</c:v>
                </c:pt>
                <c:pt idx="9268">
                  <c:v>0</c:v>
                </c:pt>
                <c:pt idx="9269">
                  <c:v>0</c:v>
                </c:pt>
                <c:pt idx="9270">
                  <c:v>0</c:v>
                </c:pt>
                <c:pt idx="9271">
                  <c:v>0</c:v>
                </c:pt>
                <c:pt idx="9272">
                  <c:v>0</c:v>
                </c:pt>
                <c:pt idx="9273">
                  <c:v>0</c:v>
                </c:pt>
                <c:pt idx="9274">
                  <c:v>0</c:v>
                </c:pt>
                <c:pt idx="9275">
                  <c:v>0</c:v>
                </c:pt>
                <c:pt idx="9276">
                  <c:v>0</c:v>
                </c:pt>
                <c:pt idx="9277">
                  <c:v>0</c:v>
                </c:pt>
                <c:pt idx="9278">
                  <c:v>0</c:v>
                </c:pt>
                <c:pt idx="9279">
                  <c:v>0</c:v>
                </c:pt>
                <c:pt idx="9280">
                  <c:v>0</c:v>
                </c:pt>
                <c:pt idx="9281">
                  <c:v>0</c:v>
                </c:pt>
                <c:pt idx="9282">
                  <c:v>0</c:v>
                </c:pt>
                <c:pt idx="9283">
                  <c:v>0</c:v>
                </c:pt>
                <c:pt idx="9284">
                  <c:v>0</c:v>
                </c:pt>
                <c:pt idx="9285">
                  <c:v>0</c:v>
                </c:pt>
                <c:pt idx="9286">
                  <c:v>0</c:v>
                </c:pt>
                <c:pt idx="9287">
                  <c:v>0</c:v>
                </c:pt>
                <c:pt idx="9288">
                  <c:v>0</c:v>
                </c:pt>
                <c:pt idx="9289">
                  <c:v>0</c:v>
                </c:pt>
                <c:pt idx="9290">
                  <c:v>0</c:v>
                </c:pt>
                <c:pt idx="9291">
                  <c:v>0</c:v>
                </c:pt>
                <c:pt idx="9292">
                  <c:v>0</c:v>
                </c:pt>
                <c:pt idx="9293">
                  <c:v>0</c:v>
                </c:pt>
                <c:pt idx="9294">
                  <c:v>0</c:v>
                </c:pt>
                <c:pt idx="9295">
                  <c:v>0</c:v>
                </c:pt>
                <c:pt idx="9296">
                  <c:v>0</c:v>
                </c:pt>
                <c:pt idx="9297">
                  <c:v>0</c:v>
                </c:pt>
                <c:pt idx="9298">
                  <c:v>0</c:v>
                </c:pt>
                <c:pt idx="9299">
                  <c:v>0</c:v>
                </c:pt>
                <c:pt idx="9300">
                  <c:v>0</c:v>
                </c:pt>
                <c:pt idx="9301">
                  <c:v>0</c:v>
                </c:pt>
                <c:pt idx="9302">
                  <c:v>0</c:v>
                </c:pt>
                <c:pt idx="9303">
                  <c:v>0</c:v>
                </c:pt>
                <c:pt idx="9304">
                  <c:v>0</c:v>
                </c:pt>
                <c:pt idx="9305">
                  <c:v>0</c:v>
                </c:pt>
                <c:pt idx="9306">
                  <c:v>0</c:v>
                </c:pt>
                <c:pt idx="9307">
                  <c:v>0</c:v>
                </c:pt>
                <c:pt idx="9308">
                  <c:v>0</c:v>
                </c:pt>
                <c:pt idx="9309">
                  <c:v>0</c:v>
                </c:pt>
                <c:pt idx="9310">
                  <c:v>0</c:v>
                </c:pt>
                <c:pt idx="9311">
                  <c:v>0</c:v>
                </c:pt>
                <c:pt idx="9312">
                  <c:v>0</c:v>
                </c:pt>
                <c:pt idx="9313">
                  <c:v>0</c:v>
                </c:pt>
                <c:pt idx="9314">
                  <c:v>0</c:v>
                </c:pt>
                <c:pt idx="9315">
                  <c:v>0</c:v>
                </c:pt>
                <c:pt idx="9316">
                  <c:v>0</c:v>
                </c:pt>
                <c:pt idx="9317">
                  <c:v>0</c:v>
                </c:pt>
                <c:pt idx="9318">
                  <c:v>0</c:v>
                </c:pt>
                <c:pt idx="9319">
                  <c:v>0</c:v>
                </c:pt>
                <c:pt idx="9320">
                  <c:v>0</c:v>
                </c:pt>
                <c:pt idx="9321">
                  <c:v>0</c:v>
                </c:pt>
                <c:pt idx="9322">
                  <c:v>0</c:v>
                </c:pt>
                <c:pt idx="9323">
                  <c:v>0</c:v>
                </c:pt>
                <c:pt idx="9324">
                  <c:v>0</c:v>
                </c:pt>
                <c:pt idx="9325">
                  <c:v>0</c:v>
                </c:pt>
                <c:pt idx="9326">
                  <c:v>0</c:v>
                </c:pt>
                <c:pt idx="9327">
                  <c:v>0</c:v>
                </c:pt>
                <c:pt idx="9328">
                  <c:v>0</c:v>
                </c:pt>
                <c:pt idx="9329">
                  <c:v>0</c:v>
                </c:pt>
                <c:pt idx="9330">
                  <c:v>0</c:v>
                </c:pt>
                <c:pt idx="9331">
                  <c:v>0</c:v>
                </c:pt>
                <c:pt idx="9332">
                  <c:v>0</c:v>
                </c:pt>
                <c:pt idx="9333">
                  <c:v>0</c:v>
                </c:pt>
                <c:pt idx="9334">
                  <c:v>0</c:v>
                </c:pt>
                <c:pt idx="9335">
                  <c:v>0</c:v>
                </c:pt>
                <c:pt idx="9336">
                  <c:v>0</c:v>
                </c:pt>
                <c:pt idx="9337">
                  <c:v>0</c:v>
                </c:pt>
                <c:pt idx="9338">
                  <c:v>0</c:v>
                </c:pt>
                <c:pt idx="9339">
                  <c:v>0</c:v>
                </c:pt>
                <c:pt idx="9340">
                  <c:v>0</c:v>
                </c:pt>
                <c:pt idx="9341">
                  <c:v>0</c:v>
                </c:pt>
                <c:pt idx="9342">
                  <c:v>0</c:v>
                </c:pt>
                <c:pt idx="9343">
                  <c:v>0</c:v>
                </c:pt>
                <c:pt idx="9344">
                  <c:v>0</c:v>
                </c:pt>
                <c:pt idx="9345">
                  <c:v>0</c:v>
                </c:pt>
                <c:pt idx="9346">
                  <c:v>0</c:v>
                </c:pt>
                <c:pt idx="9347">
                  <c:v>0</c:v>
                </c:pt>
                <c:pt idx="9348">
                  <c:v>0</c:v>
                </c:pt>
                <c:pt idx="9349">
                  <c:v>0</c:v>
                </c:pt>
                <c:pt idx="9350">
                  <c:v>0</c:v>
                </c:pt>
                <c:pt idx="9351">
                  <c:v>0</c:v>
                </c:pt>
                <c:pt idx="9352">
                  <c:v>0</c:v>
                </c:pt>
                <c:pt idx="9353">
                  <c:v>0</c:v>
                </c:pt>
                <c:pt idx="9354">
                  <c:v>0</c:v>
                </c:pt>
                <c:pt idx="9355">
                  <c:v>0</c:v>
                </c:pt>
                <c:pt idx="9356">
                  <c:v>0</c:v>
                </c:pt>
                <c:pt idx="9357">
                  <c:v>0</c:v>
                </c:pt>
                <c:pt idx="9358">
                  <c:v>0</c:v>
                </c:pt>
                <c:pt idx="9359">
                  <c:v>0</c:v>
                </c:pt>
                <c:pt idx="9360">
                  <c:v>0</c:v>
                </c:pt>
                <c:pt idx="9361">
                  <c:v>0</c:v>
                </c:pt>
                <c:pt idx="9362">
                  <c:v>0</c:v>
                </c:pt>
                <c:pt idx="9363">
                  <c:v>0</c:v>
                </c:pt>
                <c:pt idx="9364">
                  <c:v>0</c:v>
                </c:pt>
                <c:pt idx="9365">
                  <c:v>0</c:v>
                </c:pt>
                <c:pt idx="9366">
                  <c:v>0</c:v>
                </c:pt>
                <c:pt idx="9367">
                  <c:v>0</c:v>
                </c:pt>
                <c:pt idx="9368">
                  <c:v>0</c:v>
                </c:pt>
                <c:pt idx="9369">
                  <c:v>0</c:v>
                </c:pt>
                <c:pt idx="9370">
                  <c:v>0</c:v>
                </c:pt>
                <c:pt idx="9371">
                  <c:v>0</c:v>
                </c:pt>
                <c:pt idx="9372">
                  <c:v>0</c:v>
                </c:pt>
                <c:pt idx="9373">
                  <c:v>0</c:v>
                </c:pt>
                <c:pt idx="9374">
                  <c:v>0</c:v>
                </c:pt>
                <c:pt idx="9375">
                  <c:v>0</c:v>
                </c:pt>
                <c:pt idx="9376">
                  <c:v>0</c:v>
                </c:pt>
                <c:pt idx="9377">
                  <c:v>0</c:v>
                </c:pt>
                <c:pt idx="9378">
                  <c:v>0</c:v>
                </c:pt>
                <c:pt idx="9379">
                  <c:v>0</c:v>
                </c:pt>
                <c:pt idx="9380">
                  <c:v>0</c:v>
                </c:pt>
                <c:pt idx="9381">
                  <c:v>0</c:v>
                </c:pt>
                <c:pt idx="9382">
                  <c:v>0</c:v>
                </c:pt>
                <c:pt idx="9383">
                  <c:v>0</c:v>
                </c:pt>
                <c:pt idx="9384">
                  <c:v>0</c:v>
                </c:pt>
                <c:pt idx="9385">
                  <c:v>0</c:v>
                </c:pt>
                <c:pt idx="9386">
                  <c:v>0</c:v>
                </c:pt>
                <c:pt idx="9387">
                  <c:v>0</c:v>
                </c:pt>
                <c:pt idx="9388">
                  <c:v>0</c:v>
                </c:pt>
                <c:pt idx="9389">
                  <c:v>0</c:v>
                </c:pt>
                <c:pt idx="9390">
                  <c:v>0</c:v>
                </c:pt>
                <c:pt idx="9391">
                  <c:v>0</c:v>
                </c:pt>
                <c:pt idx="9392">
                  <c:v>0</c:v>
                </c:pt>
                <c:pt idx="9393">
                  <c:v>0</c:v>
                </c:pt>
                <c:pt idx="9394">
                  <c:v>0</c:v>
                </c:pt>
                <c:pt idx="9395">
                  <c:v>0</c:v>
                </c:pt>
                <c:pt idx="9396">
                  <c:v>0</c:v>
                </c:pt>
                <c:pt idx="9397">
                  <c:v>0</c:v>
                </c:pt>
                <c:pt idx="9398">
                  <c:v>0</c:v>
                </c:pt>
                <c:pt idx="9399">
                  <c:v>0</c:v>
                </c:pt>
                <c:pt idx="9400">
                  <c:v>0</c:v>
                </c:pt>
                <c:pt idx="9401">
                  <c:v>0</c:v>
                </c:pt>
                <c:pt idx="9402">
                  <c:v>0</c:v>
                </c:pt>
                <c:pt idx="9403">
                  <c:v>0</c:v>
                </c:pt>
                <c:pt idx="9404">
                  <c:v>0</c:v>
                </c:pt>
                <c:pt idx="9405">
                  <c:v>0</c:v>
                </c:pt>
                <c:pt idx="9406">
                  <c:v>0</c:v>
                </c:pt>
                <c:pt idx="9407">
                  <c:v>0</c:v>
                </c:pt>
                <c:pt idx="9408">
                  <c:v>0</c:v>
                </c:pt>
                <c:pt idx="9409">
                  <c:v>0</c:v>
                </c:pt>
                <c:pt idx="9410">
                  <c:v>0</c:v>
                </c:pt>
                <c:pt idx="9411">
                  <c:v>0</c:v>
                </c:pt>
                <c:pt idx="9412">
                  <c:v>0</c:v>
                </c:pt>
                <c:pt idx="9413">
                  <c:v>0</c:v>
                </c:pt>
                <c:pt idx="9414">
                  <c:v>0</c:v>
                </c:pt>
                <c:pt idx="9415">
                  <c:v>0</c:v>
                </c:pt>
                <c:pt idx="9416">
                  <c:v>0</c:v>
                </c:pt>
                <c:pt idx="9417">
                  <c:v>0</c:v>
                </c:pt>
                <c:pt idx="9418">
                  <c:v>0</c:v>
                </c:pt>
                <c:pt idx="9419">
                  <c:v>0</c:v>
                </c:pt>
                <c:pt idx="9420">
                  <c:v>0</c:v>
                </c:pt>
                <c:pt idx="9421">
                  <c:v>0</c:v>
                </c:pt>
                <c:pt idx="9422">
                  <c:v>0</c:v>
                </c:pt>
                <c:pt idx="9423">
                  <c:v>0</c:v>
                </c:pt>
                <c:pt idx="9424">
                  <c:v>0</c:v>
                </c:pt>
                <c:pt idx="9425">
                  <c:v>0</c:v>
                </c:pt>
                <c:pt idx="9426">
                  <c:v>0</c:v>
                </c:pt>
                <c:pt idx="9427">
                  <c:v>0</c:v>
                </c:pt>
                <c:pt idx="9428">
                  <c:v>0</c:v>
                </c:pt>
                <c:pt idx="9429">
                  <c:v>0</c:v>
                </c:pt>
                <c:pt idx="9430">
                  <c:v>0</c:v>
                </c:pt>
                <c:pt idx="9431">
                  <c:v>0</c:v>
                </c:pt>
                <c:pt idx="9432">
                  <c:v>0</c:v>
                </c:pt>
                <c:pt idx="9433">
                  <c:v>0</c:v>
                </c:pt>
                <c:pt idx="9434">
                  <c:v>0</c:v>
                </c:pt>
                <c:pt idx="9435">
                  <c:v>0</c:v>
                </c:pt>
                <c:pt idx="9436">
                  <c:v>0</c:v>
                </c:pt>
                <c:pt idx="9437">
                  <c:v>0</c:v>
                </c:pt>
                <c:pt idx="9438">
                  <c:v>0</c:v>
                </c:pt>
                <c:pt idx="9439">
                  <c:v>0</c:v>
                </c:pt>
                <c:pt idx="9440">
                  <c:v>0</c:v>
                </c:pt>
                <c:pt idx="9441">
                  <c:v>0</c:v>
                </c:pt>
                <c:pt idx="9442">
                  <c:v>0</c:v>
                </c:pt>
                <c:pt idx="9443">
                  <c:v>0</c:v>
                </c:pt>
                <c:pt idx="9444">
                  <c:v>0</c:v>
                </c:pt>
                <c:pt idx="9445">
                  <c:v>0</c:v>
                </c:pt>
                <c:pt idx="9446">
                  <c:v>0</c:v>
                </c:pt>
                <c:pt idx="9447">
                  <c:v>0</c:v>
                </c:pt>
                <c:pt idx="9448">
                  <c:v>0</c:v>
                </c:pt>
                <c:pt idx="9449">
                  <c:v>0</c:v>
                </c:pt>
                <c:pt idx="9450">
                  <c:v>0</c:v>
                </c:pt>
                <c:pt idx="9451">
                  <c:v>0</c:v>
                </c:pt>
                <c:pt idx="9452">
                  <c:v>0</c:v>
                </c:pt>
                <c:pt idx="9453">
                  <c:v>0</c:v>
                </c:pt>
                <c:pt idx="9454">
                  <c:v>0</c:v>
                </c:pt>
                <c:pt idx="9455">
                  <c:v>0</c:v>
                </c:pt>
                <c:pt idx="9456">
                  <c:v>0</c:v>
                </c:pt>
                <c:pt idx="9457">
                  <c:v>0</c:v>
                </c:pt>
                <c:pt idx="9458">
                  <c:v>0</c:v>
                </c:pt>
                <c:pt idx="9459">
                  <c:v>0</c:v>
                </c:pt>
                <c:pt idx="9460">
                  <c:v>0</c:v>
                </c:pt>
                <c:pt idx="9461">
                  <c:v>0</c:v>
                </c:pt>
                <c:pt idx="9462">
                  <c:v>0</c:v>
                </c:pt>
                <c:pt idx="9463">
                  <c:v>0</c:v>
                </c:pt>
                <c:pt idx="9464">
                  <c:v>0</c:v>
                </c:pt>
                <c:pt idx="9465">
                  <c:v>0</c:v>
                </c:pt>
                <c:pt idx="9466">
                  <c:v>0</c:v>
                </c:pt>
                <c:pt idx="9467">
                  <c:v>0</c:v>
                </c:pt>
                <c:pt idx="9468">
                  <c:v>0</c:v>
                </c:pt>
                <c:pt idx="9469">
                  <c:v>0</c:v>
                </c:pt>
                <c:pt idx="9470">
                  <c:v>0</c:v>
                </c:pt>
                <c:pt idx="9471">
                  <c:v>0</c:v>
                </c:pt>
                <c:pt idx="9472">
                  <c:v>0</c:v>
                </c:pt>
                <c:pt idx="9473">
                  <c:v>0</c:v>
                </c:pt>
                <c:pt idx="9474">
                  <c:v>0</c:v>
                </c:pt>
                <c:pt idx="9475">
                  <c:v>0</c:v>
                </c:pt>
                <c:pt idx="9476">
                  <c:v>0</c:v>
                </c:pt>
                <c:pt idx="9477">
                  <c:v>0</c:v>
                </c:pt>
                <c:pt idx="9478">
                  <c:v>0</c:v>
                </c:pt>
                <c:pt idx="9479">
                  <c:v>0</c:v>
                </c:pt>
                <c:pt idx="9480">
                  <c:v>0</c:v>
                </c:pt>
                <c:pt idx="9481">
                  <c:v>0</c:v>
                </c:pt>
                <c:pt idx="9482">
                  <c:v>0</c:v>
                </c:pt>
                <c:pt idx="9483">
                  <c:v>0</c:v>
                </c:pt>
                <c:pt idx="9484">
                  <c:v>0</c:v>
                </c:pt>
                <c:pt idx="9485">
                  <c:v>0</c:v>
                </c:pt>
                <c:pt idx="9486">
                  <c:v>0</c:v>
                </c:pt>
                <c:pt idx="9487">
                  <c:v>0</c:v>
                </c:pt>
                <c:pt idx="9488">
                  <c:v>0</c:v>
                </c:pt>
                <c:pt idx="9489">
                  <c:v>0</c:v>
                </c:pt>
                <c:pt idx="9490">
                  <c:v>0</c:v>
                </c:pt>
                <c:pt idx="9491">
                  <c:v>0</c:v>
                </c:pt>
                <c:pt idx="9492">
                  <c:v>0</c:v>
                </c:pt>
                <c:pt idx="9493">
                  <c:v>0</c:v>
                </c:pt>
                <c:pt idx="9494">
                  <c:v>0</c:v>
                </c:pt>
                <c:pt idx="9495">
                  <c:v>0</c:v>
                </c:pt>
                <c:pt idx="9496">
                  <c:v>0</c:v>
                </c:pt>
                <c:pt idx="9497">
                  <c:v>0</c:v>
                </c:pt>
                <c:pt idx="9498">
                  <c:v>0</c:v>
                </c:pt>
                <c:pt idx="9499">
                  <c:v>0</c:v>
                </c:pt>
                <c:pt idx="9500">
                  <c:v>0</c:v>
                </c:pt>
                <c:pt idx="9501">
                  <c:v>0</c:v>
                </c:pt>
                <c:pt idx="9502">
                  <c:v>0</c:v>
                </c:pt>
                <c:pt idx="9503">
                  <c:v>0</c:v>
                </c:pt>
                <c:pt idx="9504">
                  <c:v>0</c:v>
                </c:pt>
                <c:pt idx="9505">
                  <c:v>0</c:v>
                </c:pt>
                <c:pt idx="9506">
                  <c:v>0</c:v>
                </c:pt>
                <c:pt idx="9507">
                  <c:v>0</c:v>
                </c:pt>
                <c:pt idx="9508">
                  <c:v>0</c:v>
                </c:pt>
                <c:pt idx="9509">
                  <c:v>0</c:v>
                </c:pt>
                <c:pt idx="9510">
                  <c:v>0</c:v>
                </c:pt>
                <c:pt idx="9511">
                  <c:v>0</c:v>
                </c:pt>
                <c:pt idx="9512">
                  <c:v>0</c:v>
                </c:pt>
                <c:pt idx="9513">
                  <c:v>0</c:v>
                </c:pt>
                <c:pt idx="9514">
                  <c:v>0</c:v>
                </c:pt>
                <c:pt idx="9515">
                  <c:v>0</c:v>
                </c:pt>
                <c:pt idx="9516">
                  <c:v>0</c:v>
                </c:pt>
                <c:pt idx="9517">
                  <c:v>0</c:v>
                </c:pt>
                <c:pt idx="9518">
                  <c:v>0</c:v>
                </c:pt>
                <c:pt idx="9519">
                  <c:v>0</c:v>
                </c:pt>
                <c:pt idx="9520">
                  <c:v>0</c:v>
                </c:pt>
                <c:pt idx="9521">
                  <c:v>0</c:v>
                </c:pt>
                <c:pt idx="9522">
                  <c:v>0</c:v>
                </c:pt>
                <c:pt idx="9523">
                  <c:v>0</c:v>
                </c:pt>
                <c:pt idx="9524">
                  <c:v>0</c:v>
                </c:pt>
                <c:pt idx="9525">
                  <c:v>0</c:v>
                </c:pt>
                <c:pt idx="9526">
                  <c:v>0</c:v>
                </c:pt>
                <c:pt idx="9527">
                  <c:v>0</c:v>
                </c:pt>
                <c:pt idx="9528">
                  <c:v>0</c:v>
                </c:pt>
                <c:pt idx="9529">
                  <c:v>0</c:v>
                </c:pt>
                <c:pt idx="9530">
                  <c:v>0</c:v>
                </c:pt>
                <c:pt idx="9531">
                  <c:v>0</c:v>
                </c:pt>
                <c:pt idx="9532">
                  <c:v>0</c:v>
                </c:pt>
                <c:pt idx="9533">
                  <c:v>0</c:v>
                </c:pt>
                <c:pt idx="9534">
                  <c:v>0</c:v>
                </c:pt>
                <c:pt idx="9535">
                  <c:v>0</c:v>
                </c:pt>
                <c:pt idx="9536">
                  <c:v>0</c:v>
                </c:pt>
                <c:pt idx="9537">
                  <c:v>0</c:v>
                </c:pt>
                <c:pt idx="9538">
                  <c:v>0</c:v>
                </c:pt>
                <c:pt idx="9539">
                  <c:v>0</c:v>
                </c:pt>
                <c:pt idx="9540">
                  <c:v>0</c:v>
                </c:pt>
                <c:pt idx="9541">
                  <c:v>0</c:v>
                </c:pt>
                <c:pt idx="9542">
                  <c:v>0</c:v>
                </c:pt>
                <c:pt idx="9543">
                  <c:v>0</c:v>
                </c:pt>
                <c:pt idx="9544">
                  <c:v>0</c:v>
                </c:pt>
                <c:pt idx="9545">
                  <c:v>0</c:v>
                </c:pt>
                <c:pt idx="9546">
                  <c:v>0</c:v>
                </c:pt>
                <c:pt idx="9547">
                  <c:v>0</c:v>
                </c:pt>
                <c:pt idx="9548">
                  <c:v>0</c:v>
                </c:pt>
                <c:pt idx="9549">
                  <c:v>0</c:v>
                </c:pt>
                <c:pt idx="9550">
                  <c:v>0</c:v>
                </c:pt>
                <c:pt idx="9551">
                  <c:v>0</c:v>
                </c:pt>
                <c:pt idx="9552">
                  <c:v>0</c:v>
                </c:pt>
                <c:pt idx="9553">
                  <c:v>0</c:v>
                </c:pt>
                <c:pt idx="9554">
                  <c:v>0</c:v>
                </c:pt>
                <c:pt idx="9555">
                  <c:v>0</c:v>
                </c:pt>
                <c:pt idx="9556">
                  <c:v>0</c:v>
                </c:pt>
                <c:pt idx="9557">
                  <c:v>0</c:v>
                </c:pt>
                <c:pt idx="9558">
                  <c:v>0</c:v>
                </c:pt>
                <c:pt idx="9559">
                  <c:v>0</c:v>
                </c:pt>
                <c:pt idx="9560">
                  <c:v>0</c:v>
                </c:pt>
                <c:pt idx="9561">
                  <c:v>0</c:v>
                </c:pt>
                <c:pt idx="9562">
                  <c:v>0</c:v>
                </c:pt>
                <c:pt idx="9563">
                  <c:v>0</c:v>
                </c:pt>
                <c:pt idx="9564">
                  <c:v>0</c:v>
                </c:pt>
                <c:pt idx="9565">
                  <c:v>0</c:v>
                </c:pt>
                <c:pt idx="9566">
                  <c:v>0</c:v>
                </c:pt>
                <c:pt idx="9567">
                  <c:v>0</c:v>
                </c:pt>
                <c:pt idx="9568">
                  <c:v>0</c:v>
                </c:pt>
                <c:pt idx="9569">
                  <c:v>0</c:v>
                </c:pt>
                <c:pt idx="9570">
                  <c:v>0</c:v>
                </c:pt>
                <c:pt idx="9571">
                  <c:v>0</c:v>
                </c:pt>
                <c:pt idx="9572">
                  <c:v>0</c:v>
                </c:pt>
                <c:pt idx="9573">
                  <c:v>0</c:v>
                </c:pt>
                <c:pt idx="9574">
                  <c:v>0</c:v>
                </c:pt>
                <c:pt idx="9575">
                  <c:v>0</c:v>
                </c:pt>
                <c:pt idx="9576">
                  <c:v>0</c:v>
                </c:pt>
                <c:pt idx="9577">
                  <c:v>0</c:v>
                </c:pt>
                <c:pt idx="9578">
                  <c:v>0</c:v>
                </c:pt>
                <c:pt idx="9579">
                  <c:v>0</c:v>
                </c:pt>
                <c:pt idx="9580">
                  <c:v>0</c:v>
                </c:pt>
                <c:pt idx="9581">
                  <c:v>0</c:v>
                </c:pt>
                <c:pt idx="9582">
                  <c:v>0</c:v>
                </c:pt>
                <c:pt idx="9583">
                  <c:v>0</c:v>
                </c:pt>
                <c:pt idx="9584">
                  <c:v>0</c:v>
                </c:pt>
                <c:pt idx="9585">
                  <c:v>0</c:v>
                </c:pt>
                <c:pt idx="9586">
                  <c:v>0</c:v>
                </c:pt>
                <c:pt idx="9587">
                  <c:v>0</c:v>
                </c:pt>
                <c:pt idx="9588">
                  <c:v>0</c:v>
                </c:pt>
                <c:pt idx="9589">
                  <c:v>0</c:v>
                </c:pt>
                <c:pt idx="9590">
                  <c:v>0</c:v>
                </c:pt>
                <c:pt idx="9591">
                  <c:v>0</c:v>
                </c:pt>
                <c:pt idx="9592">
                  <c:v>0</c:v>
                </c:pt>
                <c:pt idx="9593">
                  <c:v>0</c:v>
                </c:pt>
                <c:pt idx="9594">
                  <c:v>0</c:v>
                </c:pt>
                <c:pt idx="9595">
                  <c:v>0</c:v>
                </c:pt>
                <c:pt idx="9596">
                  <c:v>0</c:v>
                </c:pt>
                <c:pt idx="9597">
                  <c:v>0</c:v>
                </c:pt>
                <c:pt idx="9598">
                  <c:v>0</c:v>
                </c:pt>
                <c:pt idx="9599">
                  <c:v>0</c:v>
                </c:pt>
                <c:pt idx="9600">
                  <c:v>0</c:v>
                </c:pt>
                <c:pt idx="9601">
                  <c:v>0</c:v>
                </c:pt>
                <c:pt idx="9602">
                  <c:v>0</c:v>
                </c:pt>
                <c:pt idx="9603">
                  <c:v>0</c:v>
                </c:pt>
                <c:pt idx="9604">
                  <c:v>0</c:v>
                </c:pt>
                <c:pt idx="9605">
                  <c:v>0</c:v>
                </c:pt>
                <c:pt idx="9606">
                  <c:v>0</c:v>
                </c:pt>
                <c:pt idx="9607">
                  <c:v>0</c:v>
                </c:pt>
                <c:pt idx="9608">
                  <c:v>0</c:v>
                </c:pt>
                <c:pt idx="9609">
                  <c:v>0</c:v>
                </c:pt>
                <c:pt idx="9610">
                  <c:v>0</c:v>
                </c:pt>
                <c:pt idx="9611">
                  <c:v>0</c:v>
                </c:pt>
                <c:pt idx="9612">
                  <c:v>0</c:v>
                </c:pt>
                <c:pt idx="9613">
                  <c:v>0</c:v>
                </c:pt>
                <c:pt idx="9614">
                  <c:v>0</c:v>
                </c:pt>
                <c:pt idx="9615">
                  <c:v>0</c:v>
                </c:pt>
                <c:pt idx="9616">
                  <c:v>0</c:v>
                </c:pt>
                <c:pt idx="9617">
                  <c:v>0</c:v>
                </c:pt>
                <c:pt idx="9618">
                  <c:v>0</c:v>
                </c:pt>
                <c:pt idx="9619">
                  <c:v>0</c:v>
                </c:pt>
                <c:pt idx="9620">
                  <c:v>0</c:v>
                </c:pt>
                <c:pt idx="9621">
                  <c:v>0</c:v>
                </c:pt>
                <c:pt idx="9622">
                  <c:v>0</c:v>
                </c:pt>
                <c:pt idx="9623">
                  <c:v>0</c:v>
                </c:pt>
                <c:pt idx="9624">
                  <c:v>0</c:v>
                </c:pt>
                <c:pt idx="9625">
                  <c:v>0</c:v>
                </c:pt>
                <c:pt idx="9626">
                  <c:v>0</c:v>
                </c:pt>
                <c:pt idx="9627">
                  <c:v>0</c:v>
                </c:pt>
                <c:pt idx="9628">
                  <c:v>0</c:v>
                </c:pt>
                <c:pt idx="9629">
                  <c:v>0</c:v>
                </c:pt>
                <c:pt idx="9630">
                  <c:v>0</c:v>
                </c:pt>
                <c:pt idx="9631">
                  <c:v>0</c:v>
                </c:pt>
                <c:pt idx="9632">
                  <c:v>0</c:v>
                </c:pt>
                <c:pt idx="9633">
                  <c:v>0</c:v>
                </c:pt>
                <c:pt idx="9634">
                  <c:v>0</c:v>
                </c:pt>
                <c:pt idx="9635">
                  <c:v>0</c:v>
                </c:pt>
                <c:pt idx="9636">
                  <c:v>0</c:v>
                </c:pt>
                <c:pt idx="9637">
                  <c:v>0</c:v>
                </c:pt>
                <c:pt idx="9638">
                  <c:v>0</c:v>
                </c:pt>
                <c:pt idx="9639">
                  <c:v>0</c:v>
                </c:pt>
                <c:pt idx="9640">
                  <c:v>0</c:v>
                </c:pt>
                <c:pt idx="9641">
                  <c:v>0</c:v>
                </c:pt>
                <c:pt idx="9642">
                  <c:v>0</c:v>
                </c:pt>
                <c:pt idx="9643">
                  <c:v>0</c:v>
                </c:pt>
                <c:pt idx="9644">
                  <c:v>0</c:v>
                </c:pt>
                <c:pt idx="9645">
                  <c:v>0</c:v>
                </c:pt>
                <c:pt idx="9646">
                  <c:v>0</c:v>
                </c:pt>
                <c:pt idx="9647">
                  <c:v>0</c:v>
                </c:pt>
                <c:pt idx="9648">
                  <c:v>0</c:v>
                </c:pt>
                <c:pt idx="9649">
                  <c:v>0</c:v>
                </c:pt>
                <c:pt idx="9650">
                  <c:v>0</c:v>
                </c:pt>
                <c:pt idx="9651">
                  <c:v>0</c:v>
                </c:pt>
                <c:pt idx="9652">
                  <c:v>0</c:v>
                </c:pt>
                <c:pt idx="9653">
                  <c:v>0</c:v>
                </c:pt>
                <c:pt idx="9654">
                  <c:v>0</c:v>
                </c:pt>
                <c:pt idx="9655">
                  <c:v>0</c:v>
                </c:pt>
                <c:pt idx="9656">
                  <c:v>0</c:v>
                </c:pt>
                <c:pt idx="9657">
                  <c:v>0</c:v>
                </c:pt>
                <c:pt idx="9658">
                  <c:v>0</c:v>
                </c:pt>
                <c:pt idx="9659">
                  <c:v>0</c:v>
                </c:pt>
                <c:pt idx="9660">
                  <c:v>0</c:v>
                </c:pt>
                <c:pt idx="9661">
                  <c:v>0</c:v>
                </c:pt>
                <c:pt idx="9662">
                  <c:v>0</c:v>
                </c:pt>
                <c:pt idx="9663">
                  <c:v>0</c:v>
                </c:pt>
                <c:pt idx="9664">
                  <c:v>0</c:v>
                </c:pt>
                <c:pt idx="9665">
                  <c:v>0</c:v>
                </c:pt>
                <c:pt idx="9666">
                  <c:v>0</c:v>
                </c:pt>
                <c:pt idx="9667">
                  <c:v>0</c:v>
                </c:pt>
                <c:pt idx="9668">
                  <c:v>0</c:v>
                </c:pt>
                <c:pt idx="9669">
                  <c:v>0</c:v>
                </c:pt>
                <c:pt idx="9670">
                  <c:v>0</c:v>
                </c:pt>
                <c:pt idx="9671">
                  <c:v>0</c:v>
                </c:pt>
                <c:pt idx="9672">
                  <c:v>0</c:v>
                </c:pt>
                <c:pt idx="9673">
                  <c:v>0</c:v>
                </c:pt>
                <c:pt idx="9674">
                  <c:v>0</c:v>
                </c:pt>
                <c:pt idx="9675">
                  <c:v>0</c:v>
                </c:pt>
                <c:pt idx="9676">
                  <c:v>0</c:v>
                </c:pt>
                <c:pt idx="9677">
                  <c:v>0</c:v>
                </c:pt>
                <c:pt idx="9678">
                  <c:v>0</c:v>
                </c:pt>
                <c:pt idx="9679">
                  <c:v>0</c:v>
                </c:pt>
                <c:pt idx="9680">
                  <c:v>0</c:v>
                </c:pt>
                <c:pt idx="9681">
                  <c:v>0</c:v>
                </c:pt>
                <c:pt idx="9682">
                  <c:v>0</c:v>
                </c:pt>
                <c:pt idx="9683">
                  <c:v>0</c:v>
                </c:pt>
                <c:pt idx="9684">
                  <c:v>0</c:v>
                </c:pt>
                <c:pt idx="9685">
                  <c:v>0</c:v>
                </c:pt>
                <c:pt idx="9686">
                  <c:v>0</c:v>
                </c:pt>
                <c:pt idx="9687">
                  <c:v>0</c:v>
                </c:pt>
                <c:pt idx="9688">
                  <c:v>0</c:v>
                </c:pt>
                <c:pt idx="9689">
                  <c:v>0</c:v>
                </c:pt>
                <c:pt idx="9690">
                  <c:v>0</c:v>
                </c:pt>
                <c:pt idx="9691">
                  <c:v>0</c:v>
                </c:pt>
                <c:pt idx="9692">
                  <c:v>0</c:v>
                </c:pt>
                <c:pt idx="9693">
                  <c:v>0</c:v>
                </c:pt>
                <c:pt idx="9694">
                  <c:v>0</c:v>
                </c:pt>
                <c:pt idx="9695">
                  <c:v>0</c:v>
                </c:pt>
                <c:pt idx="9696">
                  <c:v>0</c:v>
                </c:pt>
                <c:pt idx="9697">
                  <c:v>0</c:v>
                </c:pt>
                <c:pt idx="9698">
                  <c:v>0</c:v>
                </c:pt>
                <c:pt idx="9699">
                  <c:v>0</c:v>
                </c:pt>
                <c:pt idx="9700">
                  <c:v>0</c:v>
                </c:pt>
                <c:pt idx="9701">
                  <c:v>0</c:v>
                </c:pt>
                <c:pt idx="9702">
                  <c:v>0</c:v>
                </c:pt>
                <c:pt idx="9703">
                  <c:v>0</c:v>
                </c:pt>
                <c:pt idx="9704">
                  <c:v>0</c:v>
                </c:pt>
                <c:pt idx="9705">
                  <c:v>0</c:v>
                </c:pt>
                <c:pt idx="9706">
                  <c:v>0</c:v>
                </c:pt>
                <c:pt idx="9707">
                  <c:v>0</c:v>
                </c:pt>
                <c:pt idx="9708">
                  <c:v>0</c:v>
                </c:pt>
                <c:pt idx="9709">
                  <c:v>0</c:v>
                </c:pt>
                <c:pt idx="9710">
                  <c:v>0</c:v>
                </c:pt>
                <c:pt idx="9711">
                  <c:v>0</c:v>
                </c:pt>
                <c:pt idx="9712">
                  <c:v>0</c:v>
                </c:pt>
                <c:pt idx="9713">
                  <c:v>0</c:v>
                </c:pt>
                <c:pt idx="9714">
                  <c:v>0</c:v>
                </c:pt>
                <c:pt idx="9715">
                  <c:v>0</c:v>
                </c:pt>
                <c:pt idx="9716">
                  <c:v>0</c:v>
                </c:pt>
                <c:pt idx="9717">
                  <c:v>0</c:v>
                </c:pt>
                <c:pt idx="9718">
                  <c:v>0</c:v>
                </c:pt>
                <c:pt idx="9719">
                  <c:v>0</c:v>
                </c:pt>
                <c:pt idx="9720">
                  <c:v>0</c:v>
                </c:pt>
                <c:pt idx="9721">
                  <c:v>0</c:v>
                </c:pt>
                <c:pt idx="9722">
                  <c:v>0</c:v>
                </c:pt>
                <c:pt idx="9723">
                  <c:v>0</c:v>
                </c:pt>
                <c:pt idx="9724">
                  <c:v>0</c:v>
                </c:pt>
                <c:pt idx="9725">
                  <c:v>0</c:v>
                </c:pt>
                <c:pt idx="9726">
                  <c:v>0</c:v>
                </c:pt>
                <c:pt idx="9727">
                  <c:v>0</c:v>
                </c:pt>
                <c:pt idx="9728">
                  <c:v>0</c:v>
                </c:pt>
                <c:pt idx="9729">
                  <c:v>0</c:v>
                </c:pt>
                <c:pt idx="9730">
                  <c:v>0</c:v>
                </c:pt>
                <c:pt idx="9731">
                  <c:v>0</c:v>
                </c:pt>
                <c:pt idx="9732">
                  <c:v>0</c:v>
                </c:pt>
                <c:pt idx="9733">
                  <c:v>0</c:v>
                </c:pt>
                <c:pt idx="9734">
                  <c:v>0</c:v>
                </c:pt>
                <c:pt idx="9735">
                  <c:v>0</c:v>
                </c:pt>
                <c:pt idx="9736">
                  <c:v>0</c:v>
                </c:pt>
                <c:pt idx="9737">
                  <c:v>0</c:v>
                </c:pt>
                <c:pt idx="9738">
                  <c:v>0</c:v>
                </c:pt>
                <c:pt idx="9739">
                  <c:v>0</c:v>
                </c:pt>
                <c:pt idx="9740">
                  <c:v>0</c:v>
                </c:pt>
                <c:pt idx="9741">
                  <c:v>0</c:v>
                </c:pt>
                <c:pt idx="9742">
                  <c:v>0</c:v>
                </c:pt>
                <c:pt idx="9743">
                  <c:v>0</c:v>
                </c:pt>
                <c:pt idx="9744">
                  <c:v>0</c:v>
                </c:pt>
                <c:pt idx="9745">
                  <c:v>0</c:v>
                </c:pt>
                <c:pt idx="9746">
                  <c:v>0</c:v>
                </c:pt>
                <c:pt idx="9747">
                  <c:v>0</c:v>
                </c:pt>
                <c:pt idx="9748">
                  <c:v>0</c:v>
                </c:pt>
                <c:pt idx="9749">
                  <c:v>0</c:v>
                </c:pt>
                <c:pt idx="9750">
                  <c:v>0</c:v>
                </c:pt>
                <c:pt idx="9751">
                  <c:v>0</c:v>
                </c:pt>
                <c:pt idx="9752">
                  <c:v>0</c:v>
                </c:pt>
                <c:pt idx="9753">
                  <c:v>0</c:v>
                </c:pt>
                <c:pt idx="9754">
                  <c:v>0</c:v>
                </c:pt>
                <c:pt idx="9755">
                  <c:v>0</c:v>
                </c:pt>
                <c:pt idx="9756">
                  <c:v>0</c:v>
                </c:pt>
                <c:pt idx="9757">
                  <c:v>0</c:v>
                </c:pt>
                <c:pt idx="9758">
                  <c:v>0</c:v>
                </c:pt>
                <c:pt idx="9759">
                  <c:v>0</c:v>
                </c:pt>
                <c:pt idx="9760">
                  <c:v>0</c:v>
                </c:pt>
                <c:pt idx="9761">
                  <c:v>0</c:v>
                </c:pt>
                <c:pt idx="9762">
                  <c:v>0</c:v>
                </c:pt>
                <c:pt idx="9763">
                  <c:v>0</c:v>
                </c:pt>
                <c:pt idx="9764">
                  <c:v>0</c:v>
                </c:pt>
                <c:pt idx="9765">
                  <c:v>0</c:v>
                </c:pt>
                <c:pt idx="9766">
                  <c:v>0</c:v>
                </c:pt>
                <c:pt idx="9767">
                  <c:v>0</c:v>
                </c:pt>
                <c:pt idx="9768">
                  <c:v>0</c:v>
                </c:pt>
                <c:pt idx="9769">
                  <c:v>0</c:v>
                </c:pt>
                <c:pt idx="9770">
                  <c:v>0</c:v>
                </c:pt>
                <c:pt idx="9771">
                  <c:v>0</c:v>
                </c:pt>
                <c:pt idx="9772">
                  <c:v>0</c:v>
                </c:pt>
                <c:pt idx="9773">
                  <c:v>0</c:v>
                </c:pt>
                <c:pt idx="9774">
                  <c:v>0</c:v>
                </c:pt>
                <c:pt idx="9775">
                  <c:v>0</c:v>
                </c:pt>
                <c:pt idx="9776">
                  <c:v>0</c:v>
                </c:pt>
                <c:pt idx="9777">
                  <c:v>0</c:v>
                </c:pt>
                <c:pt idx="9778">
                  <c:v>0</c:v>
                </c:pt>
                <c:pt idx="9779">
                  <c:v>0</c:v>
                </c:pt>
                <c:pt idx="9780">
                  <c:v>0</c:v>
                </c:pt>
                <c:pt idx="9781">
                  <c:v>0</c:v>
                </c:pt>
                <c:pt idx="9782">
                  <c:v>0</c:v>
                </c:pt>
                <c:pt idx="9783">
                  <c:v>0</c:v>
                </c:pt>
                <c:pt idx="9784">
                  <c:v>0</c:v>
                </c:pt>
                <c:pt idx="9785">
                  <c:v>0</c:v>
                </c:pt>
                <c:pt idx="9786">
                  <c:v>0</c:v>
                </c:pt>
                <c:pt idx="9787">
                  <c:v>0</c:v>
                </c:pt>
                <c:pt idx="9788">
                  <c:v>0</c:v>
                </c:pt>
                <c:pt idx="9789">
                  <c:v>0</c:v>
                </c:pt>
                <c:pt idx="9790">
                  <c:v>0</c:v>
                </c:pt>
                <c:pt idx="9791">
                  <c:v>0</c:v>
                </c:pt>
                <c:pt idx="9792">
                  <c:v>0</c:v>
                </c:pt>
                <c:pt idx="9793">
                  <c:v>0</c:v>
                </c:pt>
                <c:pt idx="9794">
                  <c:v>0</c:v>
                </c:pt>
                <c:pt idx="9795">
                  <c:v>0</c:v>
                </c:pt>
                <c:pt idx="9796">
                  <c:v>0</c:v>
                </c:pt>
                <c:pt idx="9797">
                  <c:v>0</c:v>
                </c:pt>
                <c:pt idx="9798">
                  <c:v>0</c:v>
                </c:pt>
                <c:pt idx="9799">
                  <c:v>0</c:v>
                </c:pt>
                <c:pt idx="9800">
                  <c:v>0</c:v>
                </c:pt>
                <c:pt idx="9801">
                  <c:v>0</c:v>
                </c:pt>
                <c:pt idx="9802">
                  <c:v>0</c:v>
                </c:pt>
                <c:pt idx="9803">
                  <c:v>0</c:v>
                </c:pt>
                <c:pt idx="9804">
                  <c:v>0</c:v>
                </c:pt>
                <c:pt idx="9805">
                  <c:v>0</c:v>
                </c:pt>
                <c:pt idx="9806">
                  <c:v>0</c:v>
                </c:pt>
                <c:pt idx="9807">
                  <c:v>0</c:v>
                </c:pt>
                <c:pt idx="9808">
                  <c:v>0</c:v>
                </c:pt>
                <c:pt idx="9809">
                  <c:v>0</c:v>
                </c:pt>
                <c:pt idx="9810">
                  <c:v>0</c:v>
                </c:pt>
                <c:pt idx="9811">
                  <c:v>0</c:v>
                </c:pt>
                <c:pt idx="9812">
                  <c:v>0</c:v>
                </c:pt>
                <c:pt idx="9813">
                  <c:v>0</c:v>
                </c:pt>
                <c:pt idx="9814">
                  <c:v>0</c:v>
                </c:pt>
                <c:pt idx="9815">
                  <c:v>0</c:v>
                </c:pt>
                <c:pt idx="9816">
                  <c:v>0</c:v>
                </c:pt>
                <c:pt idx="9817">
                  <c:v>0</c:v>
                </c:pt>
                <c:pt idx="9818">
                  <c:v>0</c:v>
                </c:pt>
                <c:pt idx="9819">
                  <c:v>0</c:v>
                </c:pt>
                <c:pt idx="9820">
                  <c:v>0</c:v>
                </c:pt>
                <c:pt idx="9821">
                  <c:v>0</c:v>
                </c:pt>
                <c:pt idx="9822">
                  <c:v>0</c:v>
                </c:pt>
                <c:pt idx="9823">
                  <c:v>0</c:v>
                </c:pt>
                <c:pt idx="9824">
                  <c:v>0</c:v>
                </c:pt>
                <c:pt idx="9825">
                  <c:v>0</c:v>
                </c:pt>
                <c:pt idx="9826">
                  <c:v>0</c:v>
                </c:pt>
                <c:pt idx="9827">
                  <c:v>0</c:v>
                </c:pt>
                <c:pt idx="9828">
                  <c:v>0</c:v>
                </c:pt>
                <c:pt idx="9829">
                  <c:v>0</c:v>
                </c:pt>
                <c:pt idx="9830">
                  <c:v>0</c:v>
                </c:pt>
                <c:pt idx="9831">
                  <c:v>0</c:v>
                </c:pt>
                <c:pt idx="9832">
                  <c:v>0</c:v>
                </c:pt>
                <c:pt idx="9833">
                  <c:v>0</c:v>
                </c:pt>
                <c:pt idx="9834">
                  <c:v>0</c:v>
                </c:pt>
                <c:pt idx="9835">
                  <c:v>0</c:v>
                </c:pt>
                <c:pt idx="9836">
                  <c:v>0</c:v>
                </c:pt>
                <c:pt idx="9837">
                  <c:v>0</c:v>
                </c:pt>
                <c:pt idx="9838">
                  <c:v>0</c:v>
                </c:pt>
                <c:pt idx="9839">
                  <c:v>0</c:v>
                </c:pt>
                <c:pt idx="9840">
                  <c:v>0</c:v>
                </c:pt>
                <c:pt idx="9841">
                  <c:v>0</c:v>
                </c:pt>
                <c:pt idx="9842">
                  <c:v>0</c:v>
                </c:pt>
                <c:pt idx="9843">
                  <c:v>0</c:v>
                </c:pt>
                <c:pt idx="9844">
                  <c:v>0</c:v>
                </c:pt>
                <c:pt idx="9845">
                  <c:v>0</c:v>
                </c:pt>
                <c:pt idx="9846">
                  <c:v>0</c:v>
                </c:pt>
                <c:pt idx="9847">
                  <c:v>0</c:v>
                </c:pt>
                <c:pt idx="9848">
                  <c:v>0</c:v>
                </c:pt>
                <c:pt idx="9849">
                  <c:v>0</c:v>
                </c:pt>
                <c:pt idx="9850">
                  <c:v>0</c:v>
                </c:pt>
                <c:pt idx="9851">
                  <c:v>0</c:v>
                </c:pt>
                <c:pt idx="9852">
                  <c:v>0</c:v>
                </c:pt>
                <c:pt idx="9853">
                  <c:v>0</c:v>
                </c:pt>
                <c:pt idx="9854">
                  <c:v>0</c:v>
                </c:pt>
                <c:pt idx="9855">
                  <c:v>0</c:v>
                </c:pt>
                <c:pt idx="9856">
                  <c:v>0</c:v>
                </c:pt>
                <c:pt idx="9857">
                  <c:v>0</c:v>
                </c:pt>
                <c:pt idx="9858">
                  <c:v>0</c:v>
                </c:pt>
                <c:pt idx="9859">
                  <c:v>0</c:v>
                </c:pt>
                <c:pt idx="9860">
                  <c:v>0</c:v>
                </c:pt>
                <c:pt idx="9861">
                  <c:v>0</c:v>
                </c:pt>
                <c:pt idx="9862">
                  <c:v>0</c:v>
                </c:pt>
                <c:pt idx="9863">
                  <c:v>0</c:v>
                </c:pt>
                <c:pt idx="9864">
                  <c:v>0</c:v>
                </c:pt>
                <c:pt idx="9865">
                  <c:v>0</c:v>
                </c:pt>
                <c:pt idx="9866">
                  <c:v>0</c:v>
                </c:pt>
                <c:pt idx="9867">
                  <c:v>0</c:v>
                </c:pt>
                <c:pt idx="9868">
                  <c:v>0</c:v>
                </c:pt>
                <c:pt idx="9869">
                  <c:v>0</c:v>
                </c:pt>
                <c:pt idx="9870">
                  <c:v>0</c:v>
                </c:pt>
                <c:pt idx="9871">
                  <c:v>0</c:v>
                </c:pt>
                <c:pt idx="9872">
                  <c:v>0</c:v>
                </c:pt>
                <c:pt idx="9873">
                  <c:v>0</c:v>
                </c:pt>
                <c:pt idx="9874">
                  <c:v>0</c:v>
                </c:pt>
                <c:pt idx="9875">
                  <c:v>0</c:v>
                </c:pt>
                <c:pt idx="9876">
                  <c:v>0</c:v>
                </c:pt>
                <c:pt idx="9877">
                  <c:v>0</c:v>
                </c:pt>
                <c:pt idx="9878">
                  <c:v>0</c:v>
                </c:pt>
                <c:pt idx="9879">
                  <c:v>0</c:v>
                </c:pt>
                <c:pt idx="9880">
                  <c:v>0</c:v>
                </c:pt>
                <c:pt idx="9881">
                  <c:v>0</c:v>
                </c:pt>
                <c:pt idx="9882">
                  <c:v>0</c:v>
                </c:pt>
                <c:pt idx="9883">
                  <c:v>0</c:v>
                </c:pt>
                <c:pt idx="9884">
                  <c:v>0</c:v>
                </c:pt>
                <c:pt idx="9885">
                  <c:v>0</c:v>
                </c:pt>
                <c:pt idx="9886">
                  <c:v>0</c:v>
                </c:pt>
                <c:pt idx="9887">
                  <c:v>0</c:v>
                </c:pt>
                <c:pt idx="9888">
                  <c:v>0</c:v>
                </c:pt>
                <c:pt idx="9889">
                  <c:v>0</c:v>
                </c:pt>
                <c:pt idx="9890">
                  <c:v>0</c:v>
                </c:pt>
                <c:pt idx="9891">
                  <c:v>0</c:v>
                </c:pt>
                <c:pt idx="9892">
                  <c:v>0</c:v>
                </c:pt>
                <c:pt idx="9893">
                  <c:v>0</c:v>
                </c:pt>
                <c:pt idx="9894">
                  <c:v>0</c:v>
                </c:pt>
                <c:pt idx="9895">
                  <c:v>0</c:v>
                </c:pt>
                <c:pt idx="9896">
                  <c:v>0</c:v>
                </c:pt>
                <c:pt idx="9897">
                  <c:v>0</c:v>
                </c:pt>
                <c:pt idx="9898">
                  <c:v>0</c:v>
                </c:pt>
                <c:pt idx="9899">
                  <c:v>0</c:v>
                </c:pt>
                <c:pt idx="9900">
                  <c:v>0</c:v>
                </c:pt>
                <c:pt idx="9901">
                  <c:v>0</c:v>
                </c:pt>
                <c:pt idx="9902">
                  <c:v>0</c:v>
                </c:pt>
                <c:pt idx="9903">
                  <c:v>0</c:v>
                </c:pt>
                <c:pt idx="9904">
                  <c:v>0</c:v>
                </c:pt>
                <c:pt idx="9905">
                  <c:v>0</c:v>
                </c:pt>
                <c:pt idx="9906">
                  <c:v>0</c:v>
                </c:pt>
                <c:pt idx="9907">
                  <c:v>0</c:v>
                </c:pt>
                <c:pt idx="9908">
                  <c:v>0</c:v>
                </c:pt>
                <c:pt idx="9909">
                  <c:v>0</c:v>
                </c:pt>
                <c:pt idx="9910">
                  <c:v>0</c:v>
                </c:pt>
                <c:pt idx="9911">
                  <c:v>0</c:v>
                </c:pt>
                <c:pt idx="9912">
                  <c:v>0</c:v>
                </c:pt>
                <c:pt idx="9913">
                  <c:v>0</c:v>
                </c:pt>
                <c:pt idx="9914">
                  <c:v>0</c:v>
                </c:pt>
                <c:pt idx="9915">
                  <c:v>0</c:v>
                </c:pt>
                <c:pt idx="9916">
                  <c:v>0</c:v>
                </c:pt>
                <c:pt idx="9917">
                  <c:v>0</c:v>
                </c:pt>
                <c:pt idx="9918">
                  <c:v>0</c:v>
                </c:pt>
                <c:pt idx="9919">
                  <c:v>0</c:v>
                </c:pt>
                <c:pt idx="9920">
                  <c:v>0</c:v>
                </c:pt>
                <c:pt idx="9921">
                  <c:v>0</c:v>
                </c:pt>
                <c:pt idx="9922">
                  <c:v>0</c:v>
                </c:pt>
                <c:pt idx="9923">
                  <c:v>0</c:v>
                </c:pt>
                <c:pt idx="9924">
                  <c:v>0</c:v>
                </c:pt>
                <c:pt idx="9925">
                  <c:v>0</c:v>
                </c:pt>
                <c:pt idx="9926">
                  <c:v>0</c:v>
                </c:pt>
                <c:pt idx="9927">
                  <c:v>0</c:v>
                </c:pt>
                <c:pt idx="9928">
                  <c:v>0</c:v>
                </c:pt>
                <c:pt idx="9929">
                  <c:v>0</c:v>
                </c:pt>
                <c:pt idx="9930">
                  <c:v>0</c:v>
                </c:pt>
                <c:pt idx="9931">
                  <c:v>0</c:v>
                </c:pt>
                <c:pt idx="9932">
                  <c:v>0</c:v>
                </c:pt>
                <c:pt idx="9933">
                  <c:v>0</c:v>
                </c:pt>
                <c:pt idx="9934">
                  <c:v>0</c:v>
                </c:pt>
                <c:pt idx="9935">
                  <c:v>0</c:v>
                </c:pt>
                <c:pt idx="9936">
                  <c:v>0</c:v>
                </c:pt>
                <c:pt idx="9937">
                  <c:v>0</c:v>
                </c:pt>
                <c:pt idx="9938">
                  <c:v>0</c:v>
                </c:pt>
                <c:pt idx="9939">
                  <c:v>0</c:v>
                </c:pt>
                <c:pt idx="9940">
                  <c:v>0</c:v>
                </c:pt>
                <c:pt idx="9941">
                  <c:v>0</c:v>
                </c:pt>
                <c:pt idx="9942">
                  <c:v>0</c:v>
                </c:pt>
                <c:pt idx="9943">
                  <c:v>0</c:v>
                </c:pt>
                <c:pt idx="9944">
                  <c:v>0</c:v>
                </c:pt>
                <c:pt idx="9945">
                  <c:v>0</c:v>
                </c:pt>
                <c:pt idx="9946">
                  <c:v>0</c:v>
                </c:pt>
                <c:pt idx="9947">
                  <c:v>0</c:v>
                </c:pt>
                <c:pt idx="9948">
                  <c:v>0</c:v>
                </c:pt>
                <c:pt idx="9949">
                  <c:v>0</c:v>
                </c:pt>
                <c:pt idx="9950">
                  <c:v>0</c:v>
                </c:pt>
                <c:pt idx="9951">
                  <c:v>0</c:v>
                </c:pt>
                <c:pt idx="9952">
                  <c:v>0</c:v>
                </c:pt>
                <c:pt idx="9953">
                  <c:v>0</c:v>
                </c:pt>
                <c:pt idx="9954">
                  <c:v>0</c:v>
                </c:pt>
                <c:pt idx="9955">
                  <c:v>0</c:v>
                </c:pt>
                <c:pt idx="9956">
                  <c:v>0</c:v>
                </c:pt>
                <c:pt idx="9957">
                  <c:v>0</c:v>
                </c:pt>
                <c:pt idx="9958">
                  <c:v>0</c:v>
                </c:pt>
                <c:pt idx="9959">
                  <c:v>0</c:v>
                </c:pt>
                <c:pt idx="9960">
                  <c:v>0</c:v>
                </c:pt>
                <c:pt idx="9961">
                  <c:v>0</c:v>
                </c:pt>
                <c:pt idx="9962">
                  <c:v>0</c:v>
                </c:pt>
                <c:pt idx="9963">
                  <c:v>0</c:v>
                </c:pt>
                <c:pt idx="9964">
                  <c:v>0</c:v>
                </c:pt>
                <c:pt idx="9965">
                  <c:v>0</c:v>
                </c:pt>
                <c:pt idx="9966">
                  <c:v>0</c:v>
                </c:pt>
                <c:pt idx="9967">
                  <c:v>0</c:v>
                </c:pt>
                <c:pt idx="9968">
                  <c:v>0</c:v>
                </c:pt>
                <c:pt idx="9969">
                  <c:v>0</c:v>
                </c:pt>
                <c:pt idx="9970">
                  <c:v>0</c:v>
                </c:pt>
                <c:pt idx="9971">
                  <c:v>0</c:v>
                </c:pt>
                <c:pt idx="9972">
                  <c:v>0</c:v>
                </c:pt>
                <c:pt idx="9973">
                  <c:v>0</c:v>
                </c:pt>
                <c:pt idx="9974">
                  <c:v>0</c:v>
                </c:pt>
                <c:pt idx="9975">
                  <c:v>0</c:v>
                </c:pt>
                <c:pt idx="9976">
                  <c:v>0</c:v>
                </c:pt>
                <c:pt idx="9977">
                  <c:v>0</c:v>
                </c:pt>
                <c:pt idx="9978">
                  <c:v>0</c:v>
                </c:pt>
                <c:pt idx="9979">
                  <c:v>0</c:v>
                </c:pt>
                <c:pt idx="9980">
                  <c:v>0</c:v>
                </c:pt>
                <c:pt idx="9981">
                  <c:v>0</c:v>
                </c:pt>
                <c:pt idx="9982">
                  <c:v>0</c:v>
                </c:pt>
                <c:pt idx="9983">
                  <c:v>0</c:v>
                </c:pt>
                <c:pt idx="9984">
                  <c:v>0</c:v>
                </c:pt>
                <c:pt idx="9985">
                  <c:v>0</c:v>
                </c:pt>
                <c:pt idx="9986">
                  <c:v>0</c:v>
                </c:pt>
                <c:pt idx="9987">
                  <c:v>0</c:v>
                </c:pt>
                <c:pt idx="9988">
                  <c:v>0</c:v>
                </c:pt>
                <c:pt idx="9989">
                  <c:v>0</c:v>
                </c:pt>
                <c:pt idx="9990">
                  <c:v>0</c:v>
                </c:pt>
                <c:pt idx="9991">
                  <c:v>0</c:v>
                </c:pt>
                <c:pt idx="9992">
                  <c:v>0</c:v>
                </c:pt>
                <c:pt idx="9993">
                  <c:v>0</c:v>
                </c:pt>
                <c:pt idx="9994">
                  <c:v>0</c:v>
                </c:pt>
                <c:pt idx="9995">
                  <c:v>0</c:v>
                </c:pt>
                <c:pt idx="9996">
                  <c:v>0</c:v>
                </c:pt>
                <c:pt idx="9997">
                  <c:v>0</c:v>
                </c:pt>
                <c:pt idx="9998">
                  <c:v>0</c:v>
                </c:pt>
                <c:pt idx="9999">
                  <c:v>0</c:v>
                </c:pt>
                <c:pt idx="10000">
                  <c:v>0</c:v>
                </c:pt>
                <c:pt idx="10001">
                  <c:v>0</c:v>
                </c:pt>
                <c:pt idx="10002">
                  <c:v>0</c:v>
                </c:pt>
                <c:pt idx="10003">
                  <c:v>0</c:v>
                </c:pt>
                <c:pt idx="10004">
                  <c:v>0</c:v>
                </c:pt>
                <c:pt idx="10005">
                  <c:v>0</c:v>
                </c:pt>
                <c:pt idx="10006">
                  <c:v>0</c:v>
                </c:pt>
                <c:pt idx="10007">
                  <c:v>0</c:v>
                </c:pt>
                <c:pt idx="10008">
                  <c:v>0</c:v>
                </c:pt>
                <c:pt idx="10009">
                  <c:v>0</c:v>
                </c:pt>
                <c:pt idx="10010">
                  <c:v>0</c:v>
                </c:pt>
                <c:pt idx="10011">
                  <c:v>0</c:v>
                </c:pt>
                <c:pt idx="10012">
                  <c:v>0</c:v>
                </c:pt>
                <c:pt idx="10013">
                  <c:v>0</c:v>
                </c:pt>
                <c:pt idx="10014">
                  <c:v>0</c:v>
                </c:pt>
                <c:pt idx="10015">
                  <c:v>0</c:v>
                </c:pt>
                <c:pt idx="10016">
                  <c:v>0</c:v>
                </c:pt>
                <c:pt idx="10017">
                  <c:v>0</c:v>
                </c:pt>
                <c:pt idx="10018">
                  <c:v>0</c:v>
                </c:pt>
                <c:pt idx="10019">
                  <c:v>0</c:v>
                </c:pt>
                <c:pt idx="10020">
                  <c:v>0</c:v>
                </c:pt>
                <c:pt idx="10021">
                  <c:v>0</c:v>
                </c:pt>
                <c:pt idx="10022">
                  <c:v>0</c:v>
                </c:pt>
                <c:pt idx="10023">
                  <c:v>0</c:v>
                </c:pt>
                <c:pt idx="10024">
                  <c:v>0</c:v>
                </c:pt>
                <c:pt idx="10025">
                  <c:v>0</c:v>
                </c:pt>
                <c:pt idx="10026">
                  <c:v>0</c:v>
                </c:pt>
                <c:pt idx="10027">
                  <c:v>0</c:v>
                </c:pt>
                <c:pt idx="10028">
                  <c:v>0</c:v>
                </c:pt>
                <c:pt idx="10029">
                  <c:v>0</c:v>
                </c:pt>
                <c:pt idx="10030">
                  <c:v>0</c:v>
                </c:pt>
                <c:pt idx="10031">
                  <c:v>0</c:v>
                </c:pt>
                <c:pt idx="10032">
                  <c:v>0</c:v>
                </c:pt>
                <c:pt idx="10033">
                  <c:v>0</c:v>
                </c:pt>
                <c:pt idx="10034">
                  <c:v>0</c:v>
                </c:pt>
                <c:pt idx="10035">
                  <c:v>0</c:v>
                </c:pt>
                <c:pt idx="10036">
                  <c:v>0</c:v>
                </c:pt>
                <c:pt idx="10037">
                  <c:v>0</c:v>
                </c:pt>
                <c:pt idx="10038">
                  <c:v>0</c:v>
                </c:pt>
                <c:pt idx="10039">
                  <c:v>0</c:v>
                </c:pt>
                <c:pt idx="10040">
                  <c:v>0</c:v>
                </c:pt>
                <c:pt idx="10041">
                  <c:v>0</c:v>
                </c:pt>
                <c:pt idx="10042">
                  <c:v>0</c:v>
                </c:pt>
                <c:pt idx="10043">
                  <c:v>0</c:v>
                </c:pt>
                <c:pt idx="10044">
                  <c:v>0</c:v>
                </c:pt>
                <c:pt idx="10045">
                  <c:v>0</c:v>
                </c:pt>
                <c:pt idx="10046">
                  <c:v>0</c:v>
                </c:pt>
                <c:pt idx="10047">
                  <c:v>0</c:v>
                </c:pt>
                <c:pt idx="10048">
                  <c:v>0</c:v>
                </c:pt>
                <c:pt idx="10049">
                  <c:v>0</c:v>
                </c:pt>
                <c:pt idx="10050">
                  <c:v>0</c:v>
                </c:pt>
                <c:pt idx="10051">
                  <c:v>0</c:v>
                </c:pt>
                <c:pt idx="10052">
                  <c:v>0</c:v>
                </c:pt>
                <c:pt idx="10053">
                  <c:v>0</c:v>
                </c:pt>
                <c:pt idx="10054">
                  <c:v>0</c:v>
                </c:pt>
                <c:pt idx="10055">
                  <c:v>0</c:v>
                </c:pt>
                <c:pt idx="10056">
                  <c:v>0</c:v>
                </c:pt>
                <c:pt idx="10057">
                  <c:v>0</c:v>
                </c:pt>
                <c:pt idx="10058">
                  <c:v>0</c:v>
                </c:pt>
                <c:pt idx="10059">
                  <c:v>0</c:v>
                </c:pt>
                <c:pt idx="10060">
                  <c:v>0</c:v>
                </c:pt>
                <c:pt idx="10061">
                  <c:v>0</c:v>
                </c:pt>
                <c:pt idx="10062">
                  <c:v>0</c:v>
                </c:pt>
                <c:pt idx="10063">
                  <c:v>0</c:v>
                </c:pt>
                <c:pt idx="10064">
                  <c:v>0</c:v>
                </c:pt>
                <c:pt idx="10065">
                  <c:v>0</c:v>
                </c:pt>
                <c:pt idx="10066">
                  <c:v>0</c:v>
                </c:pt>
                <c:pt idx="10067">
                  <c:v>0</c:v>
                </c:pt>
                <c:pt idx="10068">
                  <c:v>0</c:v>
                </c:pt>
                <c:pt idx="10069">
                  <c:v>0</c:v>
                </c:pt>
                <c:pt idx="10070">
                  <c:v>0</c:v>
                </c:pt>
                <c:pt idx="10071">
                  <c:v>0</c:v>
                </c:pt>
                <c:pt idx="10072">
                  <c:v>0</c:v>
                </c:pt>
                <c:pt idx="10073">
                  <c:v>0</c:v>
                </c:pt>
                <c:pt idx="10074">
                  <c:v>0</c:v>
                </c:pt>
                <c:pt idx="10075">
                  <c:v>0</c:v>
                </c:pt>
                <c:pt idx="10076">
                  <c:v>0</c:v>
                </c:pt>
                <c:pt idx="10077">
                  <c:v>0</c:v>
                </c:pt>
                <c:pt idx="10078">
                  <c:v>0</c:v>
                </c:pt>
                <c:pt idx="10079">
                  <c:v>0</c:v>
                </c:pt>
                <c:pt idx="10080">
                  <c:v>0</c:v>
                </c:pt>
                <c:pt idx="10081">
                  <c:v>0</c:v>
                </c:pt>
                <c:pt idx="10082">
                  <c:v>0</c:v>
                </c:pt>
                <c:pt idx="10083">
                  <c:v>0</c:v>
                </c:pt>
                <c:pt idx="10084">
                  <c:v>0</c:v>
                </c:pt>
                <c:pt idx="10085">
                  <c:v>0</c:v>
                </c:pt>
                <c:pt idx="10086">
                  <c:v>0</c:v>
                </c:pt>
                <c:pt idx="10087">
                  <c:v>0</c:v>
                </c:pt>
                <c:pt idx="10088">
                  <c:v>0</c:v>
                </c:pt>
                <c:pt idx="10089">
                  <c:v>0</c:v>
                </c:pt>
                <c:pt idx="10090">
                  <c:v>0</c:v>
                </c:pt>
                <c:pt idx="10091">
                  <c:v>0</c:v>
                </c:pt>
                <c:pt idx="10092">
                  <c:v>0</c:v>
                </c:pt>
                <c:pt idx="10093">
                  <c:v>0</c:v>
                </c:pt>
                <c:pt idx="10094">
                  <c:v>0</c:v>
                </c:pt>
                <c:pt idx="10095">
                  <c:v>0</c:v>
                </c:pt>
                <c:pt idx="10096">
                  <c:v>0</c:v>
                </c:pt>
                <c:pt idx="10097">
                  <c:v>0</c:v>
                </c:pt>
                <c:pt idx="10098">
                  <c:v>0</c:v>
                </c:pt>
                <c:pt idx="10099">
                  <c:v>0</c:v>
                </c:pt>
                <c:pt idx="10100">
                  <c:v>0</c:v>
                </c:pt>
                <c:pt idx="10101">
                  <c:v>0</c:v>
                </c:pt>
                <c:pt idx="10102">
                  <c:v>0</c:v>
                </c:pt>
                <c:pt idx="10103">
                  <c:v>0</c:v>
                </c:pt>
                <c:pt idx="10104">
                  <c:v>0</c:v>
                </c:pt>
                <c:pt idx="10105">
                  <c:v>0</c:v>
                </c:pt>
                <c:pt idx="10106">
                  <c:v>0</c:v>
                </c:pt>
                <c:pt idx="10107">
                  <c:v>0</c:v>
                </c:pt>
                <c:pt idx="10108">
                  <c:v>0</c:v>
                </c:pt>
                <c:pt idx="10109">
                  <c:v>0</c:v>
                </c:pt>
                <c:pt idx="10110">
                  <c:v>0</c:v>
                </c:pt>
                <c:pt idx="10111">
                  <c:v>0</c:v>
                </c:pt>
                <c:pt idx="10112">
                  <c:v>0</c:v>
                </c:pt>
                <c:pt idx="10113">
                  <c:v>0</c:v>
                </c:pt>
                <c:pt idx="10114">
                  <c:v>0</c:v>
                </c:pt>
                <c:pt idx="10115">
                  <c:v>0</c:v>
                </c:pt>
                <c:pt idx="10116">
                  <c:v>0</c:v>
                </c:pt>
                <c:pt idx="10117">
                  <c:v>0</c:v>
                </c:pt>
                <c:pt idx="10118">
                  <c:v>0</c:v>
                </c:pt>
                <c:pt idx="10119">
                  <c:v>0</c:v>
                </c:pt>
                <c:pt idx="10120">
                  <c:v>0</c:v>
                </c:pt>
                <c:pt idx="10121">
                  <c:v>0</c:v>
                </c:pt>
                <c:pt idx="10122">
                  <c:v>0</c:v>
                </c:pt>
                <c:pt idx="10123">
                  <c:v>0</c:v>
                </c:pt>
                <c:pt idx="10124">
                  <c:v>0</c:v>
                </c:pt>
                <c:pt idx="10125">
                  <c:v>0</c:v>
                </c:pt>
                <c:pt idx="10126">
                  <c:v>0</c:v>
                </c:pt>
                <c:pt idx="10127">
                  <c:v>0</c:v>
                </c:pt>
                <c:pt idx="10128">
                  <c:v>0</c:v>
                </c:pt>
                <c:pt idx="10129">
                  <c:v>0</c:v>
                </c:pt>
                <c:pt idx="10130">
                  <c:v>0</c:v>
                </c:pt>
                <c:pt idx="10131">
                  <c:v>0</c:v>
                </c:pt>
                <c:pt idx="10132">
                  <c:v>0</c:v>
                </c:pt>
                <c:pt idx="10133">
                  <c:v>0</c:v>
                </c:pt>
                <c:pt idx="10134">
                  <c:v>0</c:v>
                </c:pt>
                <c:pt idx="10135">
                  <c:v>0</c:v>
                </c:pt>
                <c:pt idx="10136">
                  <c:v>0</c:v>
                </c:pt>
                <c:pt idx="10137">
                  <c:v>0</c:v>
                </c:pt>
                <c:pt idx="10138">
                  <c:v>0</c:v>
                </c:pt>
                <c:pt idx="10139">
                  <c:v>0</c:v>
                </c:pt>
                <c:pt idx="10140">
                  <c:v>0</c:v>
                </c:pt>
                <c:pt idx="10141">
                  <c:v>0</c:v>
                </c:pt>
                <c:pt idx="10142">
                  <c:v>0</c:v>
                </c:pt>
                <c:pt idx="10143">
                  <c:v>0</c:v>
                </c:pt>
                <c:pt idx="10144">
                  <c:v>0</c:v>
                </c:pt>
                <c:pt idx="10145">
                  <c:v>0</c:v>
                </c:pt>
                <c:pt idx="10146">
                  <c:v>0</c:v>
                </c:pt>
                <c:pt idx="10147">
                  <c:v>0</c:v>
                </c:pt>
                <c:pt idx="10148">
                  <c:v>0</c:v>
                </c:pt>
                <c:pt idx="10149">
                  <c:v>0</c:v>
                </c:pt>
                <c:pt idx="10150">
                  <c:v>0</c:v>
                </c:pt>
                <c:pt idx="10151">
                  <c:v>0</c:v>
                </c:pt>
                <c:pt idx="10152">
                  <c:v>0</c:v>
                </c:pt>
                <c:pt idx="10153">
                  <c:v>0</c:v>
                </c:pt>
                <c:pt idx="10154">
                  <c:v>0</c:v>
                </c:pt>
                <c:pt idx="10155">
                  <c:v>0</c:v>
                </c:pt>
                <c:pt idx="10156">
                  <c:v>0</c:v>
                </c:pt>
                <c:pt idx="10157">
                  <c:v>0</c:v>
                </c:pt>
                <c:pt idx="10158">
                  <c:v>0</c:v>
                </c:pt>
                <c:pt idx="10159">
                  <c:v>0</c:v>
                </c:pt>
                <c:pt idx="10160">
                  <c:v>0</c:v>
                </c:pt>
                <c:pt idx="10161">
                  <c:v>0</c:v>
                </c:pt>
                <c:pt idx="10162">
                  <c:v>0</c:v>
                </c:pt>
                <c:pt idx="10163">
                  <c:v>0</c:v>
                </c:pt>
                <c:pt idx="10164">
                  <c:v>0</c:v>
                </c:pt>
                <c:pt idx="10165">
                  <c:v>0</c:v>
                </c:pt>
                <c:pt idx="10166">
                  <c:v>0</c:v>
                </c:pt>
                <c:pt idx="10167">
                  <c:v>0</c:v>
                </c:pt>
                <c:pt idx="10168">
                  <c:v>0</c:v>
                </c:pt>
                <c:pt idx="10169">
                  <c:v>0</c:v>
                </c:pt>
                <c:pt idx="10170">
                  <c:v>0</c:v>
                </c:pt>
                <c:pt idx="10171">
                  <c:v>0</c:v>
                </c:pt>
                <c:pt idx="10172">
                  <c:v>0</c:v>
                </c:pt>
                <c:pt idx="10173">
                  <c:v>0</c:v>
                </c:pt>
                <c:pt idx="10174">
                  <c:v>0</c:v>
                </c:pt>
                <c:pt idx="10175">
                  <c:v>0</c:v>
                </c:pt>
                <c:pt idx="10176">
                  <c:v>0</c:v>
                </c:pt>
                <c:pt idx="10177">
                  <c:v>0</c:v>
                </c:pt>
                <c:pt idx="10178">
                  <c:v>0</c:v>
                </c:pt>
                <c:pt idx="10179">
                  <c:v>0</c:v>
                </c:pt>
                <c:pt idx="10180">
                  <c:v>0</c:v>
                </c:pt>
                <c:pt idx="10181">
                  <c:v>0</c:v>
                </c:pt>
                <c:pt idx="10182">
                  <c:v>0</c:v>
                </c:pt>
                <c:pt idx="10183">
                  <c:v>0</c:v>
                </c:pt>
                <c:pt idx="10184">
                  <c:v>0</c:v>
                </c:pt>
                <c:pt idx="10185">
                  <c:v>0</c:v>
                </c:pt>
                <c:pt idx="10186">
                  <c:v>0</c:v>
                </c:pt>
                <c:pt idx="10187">
                  <c:v>0</c:v>
                </c:pt>
                <c:pt idx="10188">
                  <c:v>0</c:v>
                </c:pt>
                <c:pt idx="10189">
                  <c:v>0</c:v>
                </c:pt>
                <c:pt idx="10190">
                  <c:v>0</c:v>
                </c:pt>
                <c:pt idx="10191">
                  <c:v>0</c:v>
                </c:pt>
                <c:pt idx="10192">
                  <c:v>0</c:v>
                </c:pt>
                <c:pt idx="10193">
                  <c:v>0</c:v>
                </c:pt>
                <c:pt idx="10194">
                  <c:v>0</c:v>
                </c:pt>
                <c:pt idx="10195">
                  <c:v>0</c:v>
                </c:pt>
                <c:pt idx="10196">
                  <c:v>0</c:v>
                </c:pt>
                <c:pt idx="10197">
                  <c:v>0</c:v>
                </c:pt>
                <c:pt idx="10198">
                  <c:v>0</c:v>
                </c:pt>
                <c:pt idx="10199">
                  <c:v>0</c:v>
                </c:pt>
                <c:pt idx="10200">
                  <c:v>0</c:v>
                </c:pt>
                <c:pt idx="10201">
                  <c:v>0</c:v>
                </c:pt>
                <c:pt idx="10202">
                  <c:v>0</c:v>
                </c:pt>
                <c:pt idx="10203">
                  <c:v>0</c:v>
                </c:pt>
                <c:pt idx="10204">
                  <c:v>0</c:v>
                </c:pt>
                <c:pt idx="10205">
                  <c:v>0</c:v>
                </c:pt>
                <c:pt idx="10206">
                  <c:v>0</c:v>
                </c:pt>
                <c:pt idx="10207">
                  <c:v>0</c:v>
                </c:pt>
                <c:pt idx="10208">
                  <c:v>0</c:v>
                </c:pt>
                <c:pt idx="10209">
                  <c:v>0</c:v>
                </c:pt>
                <c:pt idx="10210">
                  <c:v>0</c:v>
                </c:pt>
                <c:pt idx="10211">
                  <c:v>0</c:v>
                </c:pt>
                <c:pt idx="10212">
                  <c:v>0</c:v>
                </c:pt>
                <c:pt idx="10213">
                  <c:v>0</c:v>
                </c:pt>
                <c:pt idx="10214">
                  <c:v>0</c:v>
                </c:pt>
                <c:pt idx="10215">
                  <c:v>0</c:v>
                </c:pt>
                <c:pt idx="10216">
                  <c:v>0</c:v>
                </c:pt>
                <c:pt idx="10217">
                  <c:v>0</c:v>
                </c:pt>
                <c:pt idx="10218">
                  <c:v>0</c:v>
                </c:pt>
                <c:pt idx="10219">
                  <c:v>0</c:v>
                </c:pt>
                <c:pt idx="10220">
                  <c:v>0</c:v>
                </c:pt>
                <c:pt idx="10221">
                  <c:v>0</c:v>
                </c:pt>
                <c:pt idx="10222">
                  <c:v>0</c:v>
                </c:pt>
                <c:pt idx="10223">
                  <c:v>0</c:v>
                </c:pt>
                <c:pt idx="10224">
                  <c:v>0</c:v>
                </c:pt>
                <c:pt idx="10225">
                  <c:v>0</c:v>
                </c:pt>
                <c:pt idx="10226">
                  <c:v>0</c:v>
                </c:pt>
                <c:pt idx="10227">
                  <c:v>0</c:v>
                </c:pt>
                <c:pt idx="10228">
                  <c:v>0</c:v>
                </c:pt>
                <c:pt idx="10229">
                  <c:v>0</c:v>
                </c:pt>
                <c:pt idx="10230">
                  <c:v>0</c:v>
                </c:pt>
                <c:pt idx="10231">
                  <c:v>0</c:v>
                </c:pt>
                <c:pt idx="10232">
                  <c:v>0</c:v>
                </c:pt>
                <c:pt idx="10233">
                  <c:v>0</c:v>
                </c:pt>
                <c:pt idx="10234">
                  <c:v>0</c:v>
                </c:pt>
                <c:pt idx="10235">
                  <c:v>0</c:v>
                </c:pt>
                <c:pt idx="10236">
                  <c:v>0</c:v>
                </c:pt>
                <c:pt idx="10237">
                  <c:v>0</c:v>
                </c:pt>
                <c:pt idx="10238">
                  <c:v>0</c:v>
                </c:pt>
                <c:pt idx="10239">
                  <c:v>0</c:v>
                </c:pt>
                <c:pt idx="10240">
                  <c:v>0</c:v>
                </c:pt>
                <c:pt idx="10241">
                  <c:v>0</c:v>
                </c:pt>
                <c:pt idx="10242">
                  <c:v>0</c:v>
                </c:pt>
                <c:pt idx="10243">
                  <c:v>0</c:v>
                </c:pt>
                <c:pt idx="10244">
                  <c:v>0</c:v>
                </c:pt>
                <c:pt idx="10245">
                  <c:v>0</c:v>
                </c:pt>
                <c:pt idx="10246">
                  <c:v>0</c:v>
                </c:pt>
                <c:pt idx="10247">
                  <c:v>0</c:v>
                </c:pt>
                <c:pt idx="10248">
                  <c:v>0</c:v>
                </c:pt>
                <c:pt idx="10249">
                  <c:v>0</c:v>
                </c:pt>
                <c:pt idx="10250">
                  <c:v>0</c:v>
                </c:pt>
                <c:pt idx="10251">
                  <c:v>0</c:v>
                </c:pt>
                <c:pt idx="10252">
                  <c:v>0</c:v>
                </c:pt>
                <c:pt idx="10253">
                  <c:v>0</c:v>
                </c:pt>
                <c:pt idx="10254">
                  <c:v>0</c:v>
                </c:pt>
                <c:pt idx="10255">
                  <c:v>0</c:v>
                </c:pt>
                <c:pt idx="10256">
                  <c:v>0</c:v>
                </c:pt>
                <c:pt idx="10257">
                  <c:v>0</c:v>
                </c:pt>
                <c:pt idx="10258">
                  <c:v>0</c:v>
                </c:pt>
                <c:pt idx="10259">
                  <c:v>0</c:v>
                </c:pt>
                <c:pt idx="10260">
                  <c:v>0</c:v>
                </c:pt>
                <c:pt idx="10261">
                  <c:v>0</c:v>
                </c:pt>
                <c:pt idx="10262">
                  <c:v>0</c:v>
                </c:pt>
                <c:pt idx="10263">
                  <c:v>0</c:v>
                </c:pt>
                <c:pt idx="10264">
                  <c:v>0</c:v>
                </c:pt>
                <c:pt idx="10265">
                  <c:v>0</c:v>
                </c:pt>
                <c:pt idx="10266">
                  <c:v>0</c:v>
                </c:pt>
                <c:pt idx="10267">
                  <c:v>0</c:v>
                </c:pt>
                <c:pt idx="10268">
                  <c:v>0</c:v>
                </c:pt>
                <c:pt idx="10269">
                  <c:v>0</c:v>
                </c:pt>
                <c:pt idx="10270">
                  <c:v>0</c:v>
                </c:pt>
                <c:pt idx="10271">
                  <c:v>0</c:v>
                </c:pt>
                <c:pt idx="10272">
                  <c:v>0</c:v>
                </c:pt>
                <c:pt idx="10273">
                  <c:v>0</c:v>
                </c:pt>
                <c:pt idx="10274">
                  <c:v>0</c:v>
                </c:pt>
                <c:pt idx="10275">
                  <c:v>0</c:v>
                </c:pt>
                <c:pt idx="10276">
                  <c:v>0</c:v>
                </c:pt>
                <c:pt idx="10277">
                  <c:v>0</c:v>
                </c:pt>
                <c:pt idx="10278">
                  <c:v>0</c:v>
                </c:pt>
                <c:pt idx="10279">
                  <c:v>0</c:v>
                </c:pt>
                <c:pt idx="10280">
                  <c:v>0</c:v>
                </c:pt>
                <c:pt idx="10281">
                  <c:v>0</c:v>
                </c:pt>
                <c:pt idx="10282">
                  <c:v>0</c:v>
                </c:pt>
                <c:pt idx="10283">
                  <c:v>0</c:v>
                </c:pt>
                <c:pt idx="10284">
                  <c:v>0</c:v>
                </c:pt>
                <c:pt idx="10285">
                  <c:v>0</c:v>
                </c:pt>
                <c:pt idx="10286">
                  <c:v>0</c:v>
                </c:pt>
                <c:pt idx="10287">
                  <c:v>0</c:v>
                </c:pt>
                <c:pt idx="10288">
                  <c:v>0</c:v>
                </c:pt>
                <c:pt idx="10289">
                  <c:v>0</c:v>
                </c:pt>
                <c:pt idx="10290">
                  <c:v>0</c:v>
                </c:pt>
                <c:pt idx="10291">
                  <c:v>0</c:v>
                </c:pt>
                <c:pt idx="10292">
                  <c:v>0</c:v>
                </c:pt>
                <c:pt idx="10293">
                  <c:v>0</c:v>
                </c:pt>
                <c:pt idx="10294">
                  <c:v>0</c:v>
                </c:pt>
                <c:pt idx="10295">
                  <c:v>0</c:v>
                </c:pt>
                <c:pt idx="10296">
                  <c:v>0</c:v>
                </c:pt>
                <c:pt idx="10297">
                  <c:v>0</c:v>
                </c:pt>
                <c:pt idx="10298">
                  <c:v>0</c:v>
                </c:pt>
                <c:pt idx="10299">
                  <c:v>0</c:v>
                </c:pt>
                <c:pt idx="10300">
                  <c:v>0</c:v>
                </c:pt>
                <c:pt idx="10301">
                  <c:v>0</c:v>
                </c:pt>
                <c:pt idx="10302">
                  <c:v>0</c:v>
                </c:pt>
                <c:pt idx="10303">
                  <c:v>0</c:v>
                </c:pt>
                <c:pt idx="10304">
                  <c:v>0</c:v>
                </c:pt>
                <c:pt idx="10305">
                  <c:v>0</c:v>
                </c:pt>
                <c:pt idx="10306">
                  <c:v>0</c:v>
                </c:pt>
                <c:pt idx="10307">
                  <c:v>0</c:v>
                </c:pt>
                <c:pt idx="10308">
                  <c:v>0</c:v>
                </c:pt>
                <c:pt idx="10309">
                  <c:v>0</c:v>
                </c:pt>
                <c:pt idx="10310">
                  <c:v>0</c:v>
                </c:pt>
                <c:pt idx="10311">
                  <c:v>0</c:v>
                </c:pt>
                <c:pt idx="10312">
                  <c:v>0</c:v>
                </c:pt>
                <c:pt idx="10313">
                  <c:v>0</c:v>
                </c:pt>
                <c:pt idx="10314">
                  <c:v>0</c:v>
                </c:pt>
                <c:pt idx="10315">
                  <c:v>0</c:v>
                </c:pt>
                <c:pt idx="10316">
                  <c:v>0</c:v>
                </c:pt>
                <c:pt idx="10317">
                  <c:v>0</c:v>
                </c:pt>
                <c:pt idx="10318">
                  <c:v>0</c:v>
                </c:pt>
                <c:pt idx="10319">
                  <c:v>0</c:v>
                </c:pt>
                <c:pt idx="10320">
                  <c:v>0</c:v>
                </c:pt>
                <c:pt idx="10321">
                  <c:v>0</c:v>
                </c:pt>
                <c:pt idx="10322">
                  <c:v>0</c:v>
                </c:pt>
                <c:pt idx="10323">
                  <c:v>0</c:v>
                </c:pt>
                <c:pt idx="10324">
                  <c:v>0</c:v>
                </c:pt>
                <c:pt idx="10325">
                  <c:v>0</c:v>
                </c:pt>
                <c:pt idx="10326">
                  <c:v>0</c:v>
                </c:pt>
                <c:pt idx="10327">
                  <c:v>0</c:v>
                </c:pt>
                <c:pt idx="10328">
                  <c:v>0</c:v>
                </c:pt>
                <c:pt idx="10329">
                  <c:v>0</c:v>
                </c:pt>
                <c:pt idx="10330">
                  <c:v>0</c:v>
                </c:pt>
                <c:pt idx="10331">
                  <c:v>0</c:v>
                </c:pt>
                <c:pt idx="10332">
                  <c:v>0</c:v>
                </c:pt>
                <c:pt idx="10333">
                  <c:v>0</c:v>
                </c:pt>
                <c:pt idx="10334">
                  <c:v>0</c:v>
                </c:pt>
                <c:pt idx="10335">
                  <c:v>0</c:v>
                </c:pt>
                <c:pt idx="10336">
                  <c:v>0</c:v>
                </c:pt>
                <c:pt idx="10337">
                  <c:v>0</c:v>
                </c:pt>
                <c:pt idx="10338">
                  <c:v>0</c:v>
                </c:pt>
                <c:pt idx="10339">
                  <c:v>0</c:v>
                </c:pt>
                <c:pt idx="10340">
                  <c:v>0</c:v>
                </c:pt>
                <c:pt idx="10341">
                  <c:v>0</c:v>
                </c:pt>
                <c:pt idx="10342">
                  <c:v>0</c:v>
                </c:pt>
                <c:pt idx="10343">
                  <c:v>0</c:v>
                </c:pt>
                <c:pt idx="10344">
                  <c:v>0</c:v>
                </c:pt>
                <c:pt idx="10345">
                  <c:v>0</c:v>
                </c:pt>
                <c:pt idx="10346">
                  <c:v>0</c:v>
                </c:pt>
                <c:pt idx="10347">
                  <c:v>0</c:v>
                </c:pt>
                <c:pt idx="10348">
                  <c:v>0</c:v>
                </c:pt>
                <c:pt idx="10349">
                  <c:v>0</c:v>
                </c:pt>
                <c:pt idx="10350">
                  <c:v>0</c:v>
                </c:pt>
                <c:pt idx="10351">
                  <c:v>0</c:v>
                </c:pt>
                <c:pt idx="10352">
                  <c:v>0</c:v>
                </c:pt>
                <c:pt idx="10353">
                  <c:v>0</c:v>
                </c:pt>
                <c:pt idx="10354">
                  <c:v>0</c:v>
                </c:pt>
                <c:pt idx="10355">
                  <c:v>0</c:v>
                </c:pt>
                <c:pt idx="10356">
                  <c:v>0</c:v>
                </c:pt>
                <c:pt idx="10357">
                  <c:v>0</c:v>
                </c:pt>
                <c:pt idx="10358">
                  <c:v>0</c:v>
                </c:pt>
                <c:pt idx="10359">
                  <c:v>0</c:v>
                </c:pt>
                <c:pt idx="10360">
                  <c:v>0</c:v>
                </c:pt>
                <c:pt idx="10361">
                  <c:v>0</c:v>
                </c:pt>
                <c:pt idx="10362">
                  <c:v>0</c:v>
                </c:pt>
                <c:pt idx="10363">
                  <c:v>0</c:v>
                </c:pt>
                <c:pt idx="10364">
                  <c:v>0</c:v>
                </c:pt>
                <c:pt idx="10365">
                  <c:v>0</c:v>
                </c:pt>
                <c:pt idx="10366">
                  <c:v>0</c:v>
                </c:pt>
                <c:pt idx="10367">
                  <c:v>0</c:v>
                </c:pt>
                <c:pt idx="10368">
                  <c:v>0</c:v>
                </c:pt>
                <c:pt idx="10369">
                  <c:v>0</c:v>
                </c:pt>
                <c:pt idx="10370">
                  <c:v>0</c:v>
                </c:pt>
                <c:pt idx="10371">
                  <c:v>0</c:v>
                </c:pt>
                <c:pt idx="10372">
                  <c:v>0</c:v>
                </c:pt>
                <c:pt idx="10373">
                  <c:v>0</c:v>
                </c:pt>
                <c:pt idx="10374">
                  <c:v>0</c:v>
                </c:pt>
                <c:pt idx="10375">
                  <c:v>0</c:v>
                </c:pt>
                <c:pt idx="10376">
                  <c:v>0</c:v>
                </c:pt>
                <c:pt idx="10377">
                  <c:v>0</c:v>
                </c:pt>
                <c:pt idx="10378">
                  <c:v>0</c:v>
                </c:pt>
                <c:pt idx="10379">
                  <c:v>0</c:v>
                </c:pt>
                <c:pt idx="10380">
                  <c:v>0</c:v>
                </c:pt>
                <c:pt idx="10381">
                  <c:v>0</c:v>
                </c:pt>
                <c:pt idx="10382">
                  <c:v>0</c:v>
                </c:pt>
                <c:pt idx="10383">
                  <c:v>0</c:v>
                </c:pt>
                <c:pt idx="10384">
                  <c:v>0</c:v>
                </c:pt>
                <c:pt idx="10385">
                  <c:v>0</c:v>
                </c:pt>
                <c:pt idx="10386">
                  <c:v>0</c:v>
                </c:pt>
                <c:pt idx="10387">
                  <c:v>0</c:v>
                </c:pt>
                <c:pt idx="10388">
                  <c:v>0</c:v>
                </c:pt>
                <c:pt idx="10389">
                  <c:v>0</c:v>
                </c:pt>
                <c:pt idx="10390">
                  <c:v>0</c:v>
                </c:pt>
                <c:pt idx="10391">
                  <c:v>0</c:v>
                </c:pt>
                <c:pt idx="10392">
                  <c:v>0</c:v>
                </c:pt>
                <c:pt idx="10393">
                  <c:v>0</c:v>
                </c:pt>
                <c:pt idx="10394">
                  <c:v>0</c:v>
                </c:pt>
                <c:pt idx="10395">
                  <c:v>0</c:v>
                </c:pt>
                <c:pt idx="10396">
                  <c:v>0</c:v>
                </c:pt>
                <c:pt idx="10397">
                  <c:v>0</c:v>
                </c:pt>
                <c:pt idx="10398">
                  <c:v>0</c:v>
                </c:pt>
                <c:pt idx="10399">
                  <c:v>0</c:v>
                </c:pt>
                <c:pt idx="10400">
                  <c:v>0</c:v>
                </c:pt>
                <c:pt idx="10401">
                  <c:v>0</c:v>
                </c:pt>
                <c:pt idx="10402">
                  <c:v>0</c:v>
                </c:pt>
                <c:pt idx="10403">
                  <c:v>0</c:v>
                </c:pt>
                <c:pt idx="10404">
                  <c:v>0</c:v>
                </c:pt>
                <c:pt idx="10405">
                  <c:v>0</c:v>
                </c:pt>
                <c:pt idx="10406">
                  <c:v>0</c:v>
                </c:pt>
                <c:pt idx="10407">
                  <c:v>0</c:v>
                </c:pt>
                <c:pt idx="10408">
                  <c:v>0</c:v>
                </c:pt>
                <c:pt idx="10409">
                  <c:v>0</c:v>
                </c:pt>
                <c:pt idx="10410">
                  <c:v>0</c:v>
                </c:pt>
                <c:pt idx="10411">
                  <c:v>0</c:v>
                </c:pt>
                <c:pt idx="10412">
                  <c:v>0</c:v>
                </c:pt>
                <c:pt idx="10413">
                  <c:v>0</c:v>
                </c:pt>
                <c:pt idx="10414">
                  <c:v>0</c:v>
                </c:pt>
                <c:pt idx="10415">
                  <c:v>0</c:v>
                </c:pt>
                <c:pt idx="10416">
                  <c:v>0</c:v>
                </c:pt>
                <c:pt idx="10417">
                  <c:v>0</c:v>
                </c:pt>
                <c:pt idx="10418">
                  <c:v>0</c:v>
                </c:pt>
                <c:pt idx="10419">
                  <c:v>0</c:v>
                </c:pt>
                <c:pt idx="10420">
                  <c:v>0</c:v>
                </c:pt>
                <c:pt idx="10421">
                  <c:v>0</c:v>
                </c:pt>
                <c:pt idx="10422">
                  <c:v>0</c:v>
                </c:pt>
                <c:pt idx="10423">
                  <c:v>0</c:v>
                </c:pt>
                <c:pt idx="10424">
                  <c:v>0</c:v>
                </c:pt>
                <c:pt idx="10425">
                  <c:v>0</c:v>
                </c:pt>
                <c:pt idx="10426">
                  <c:v>0</c:v>
                </c:pt>
                <c:pt idx="10427">
                  <c:v>0</c:v>
                </c:pt>
                <c:pt idx="10428">
                  <c:v>0</c:v>
                </c:pt>
                <c:pt idx="10429">
                  <c:v>0</c:v>
                </c:pt>
                <c:pt idx="10430">
                  <c:v>0</c:v>
                </c:pt>
                <c:pt idx="10431">
                  <c:v>0</c:v>
                </c:pt>
                <c:pt idx="10432">
                  <c:v>0</c:v>
                </c:pt>
                <c:pt idx="10433">
                  <c:v>0</c:v>
                </c:pt>
                <c:pt idx="10434">
                  <c:v>0</c:v>
                </c:pt>
                <c:pt idx="10435">
                  <c:v>0</c:v>
                </c:pt>
                <c:pt idx="10436">
                  <c:v>0</c:v>
                </c:pt>
                <c:pt idx="10437">
                  <c:v>0</c:v>
                </c:pt>
                <c:pt idx="10438">
                  <c:v>0</c:v>
                </c:pt>
                <c:pt idx="10439">
                  <c:v>0</c:v>
                </c:pt>
                <c:pt idx="10440">
                  <c:v>0</c:v>
                </c:pt>
                <c:pt idx="10441">
                  <c:v>0</c:v>
                </c:pt>
                <c:pt idx="10442">
                  <c:v>0</c:v>
                </c:pt>
                <c:pt idx="10443">
                  <c:v>0</c:v>
                </c:pt>
                <c:pt idx="10444">
                  <c:v>0</c:v>
                </c:pt>
                <c:pt idx="10445">
                  <c:v>0</c:v>
                </c:pt>
                <c:pt idx="10446">
                  <c:v>0</c:v>
                </c:pt>
                <c:pt idx="10447">
                  <c:v>0</c:v>
                </c:pt>
                <c:pt idx="10448">
                  <c:v>0</c:v>
                </c:pt>
                <c:pt idx="10449">
                  <c:v>0</c:v>
                </c:pt>
                <c:pt idx="10450">
                  <c:v>0</c:v>
                </c:pt>
                <c:pt idx="10451">
                  <c:v>0</c:v>
                </c:pt>
                <c:pt idx="10452">
                  <c:v>0</c:v>
                </c:pt>
                <c:pt idx="10453">
                  <c:v>0</c:v>
                </c:pt>
                <c:pt idx="10454">
                  <c:v>0</c:v>
                </c:pt>
                <c:pt idx="10455">
                  <c:v>0</c:v>
                </c:pt>
                <c:pt idx="10456">
                  <c:v>0</c:v>
                </c:pt>
                <c:pt idx="10457">
                  <c:v>0</c:v>
                </c:pt>
                <c:pt idx="10458">
                  <c:v>0</c:v>
                </c:pt>
                <c:pt idx="10459">
                  <c:v>0</c:v>
                </c:pt>
                <c:pt idx="10460">
                  <c:v>0</c:v>
                </c:pt>
                <c:pt idx="10461">
                  <c:v>0</c:v>
                </c:pt>
                <c:pt idx="10462">
                  <c:v>0</c:v>
                </c:pt>
                <c:pt idx="10463">
                  <c:v>0</c:v>
                </c:pt>
                <c:pt idx="10464">
                  <c:v>0</c:v>
                </c:pt>
                <c:pt idx="10465">
                  <c:v>0</c:v>
                </c:pt>
                <c:pt idx="10466">
                  <c:v>0</c:v>
                </c:pt>
                <c:pt idx="10467">
                  <c:v>0</c:v>
                </c:pt>
                <c:pt idx="10468">
                  <c:v>0</c:v>
                </c:pt>
                <c:pt idx="10469">
                  <c:v>0</c:v>
                </c:pt>
                <c:pt idx="10470">
                  <c:v>0</c:v>
                </c:pt>
                <c:pt idx="10471">
                  <c:v>0</c:v>
                </c:pt>
                <c:pt idx="10472">
                  <c:v>0</c:v>
                </c:pt>
                <c:pt idx="10473">
                  <c:v>0</c:v>
                </c:pt>
                <c:pt idx="10474">
                  <c:v>0</c:v>
                </c:pt>
                <c:pt idx="10475">
                  <c:v>0</c:v>
                </c:pt>
                <c:pt idx="10476">
                  <c:v>0</c:v>
                </c:pt>
                <c:pt idx="10477">
                  <c:v>0</c:v>
                </c:pt>
                <c:pt idx="10478">
                  <c:v>0</c:v>
                </c:pt>
                <c:pt idx="10479">
                  <c:v>0</c:v>
                </c:pt>
                <c:pt idx="10480">
                  <c:v>0</c:v>
                </c:pt>
                <c:pt idx="10481">
                  <c:v>0</c:v>
                </c:pt>
                <c:pt idx="10482">
                  <c:v>0</c:v>
                </c:pt>
                <c:pt idx="10483">
                  <c:v>0</c:v>
                </c:pt>
                <c:pt idx="10484">
                  <c:v>0</c:v>
                </c:pt>
                <c:pt idx="10485">
                  <c:v>0</c:v>
                </c:pt>
                <c:pt idx="10486">
                  <c:v>0</c:v>
                </c:pt>
                <c:pt idx="10487">
                  <c:v>0</c:v>
                </c:pt>
                <c:pt idx="10488">
                  <c:v>0</c:v>
                </c:pt>
                <c:pt idx="10489">
                  <c:v>0</c:v>
                </c:pt>
                <c:pt idx="10490">
                  <c:v>0</c:v>
                </c:pt>
                <c:pt idx="10491">
                  <c:v>0</c:v>
                </c:pt>
                <c:pt idx="10492">
                  <c:v>0</c:v>
                </c:pt>
                <c:pt idx="10493">
                  <c:v>0</c:v>
                </c:pt>
                <c:pt idx="10494">
                  <c:v>0</c:v>
                </c:pt>
                <c:pt idx="10495">
                  <c:v>0</c:v>
                </c:pt>
                <c:pt idx="10496">
                  <c:v>0</c:v>
                </c:pt>
                <c:pt idx="10497">
                  <c:v>0</c:v>
                </c:pt>
                <c:pt idx="10498">
                  <c:v>0</c:v>
                </c:pt>
                <c:pt idx="10499">
                  <c:v>0</c:v>
                </c:pt>
                <c:pt idx="10500">
                  <c:v>0</c:v>
                </c:pt>
                <c:pt idx="10501">
                  <c:v>0</c:v>
                </c:pt>
                <c:pt idx="10502">
                  <c:v>0</c:v>
                </c:pt>
                <c:pt idx="10503">
                  <c:v>0</c:v>
                </c:pt>
                <c:pt idx="10504">
                  <c:v>0</c:v>
                </c:pt>
                <c:pt idx="10505">
                  <c:v>0</c:v>
                </c:pt>
                <c:pt idx="10506">
                  <c:v>0</c:v>
                </c:pt>
                <c:pt idx="10507">
                  <c:v>0</c:v>
                </c:pt>
                <c:pt idx="10508">
                  <c:v>0</c:v>
                </c:pt>
                <c:pt idx="10509">
                  <c:v>0</c:v>
                </c:pt>
                <c:pt idx="10510">
                  <c:v>0</c:v>
                </c:pt>
                <c:pt idx="10511">
                  <c:v>0</c:v>
                </c:pt>
                <c:pt idx="10512">
                  <c:v>0</c:v>
                </c:pt>
                <c:pt idx="10513">
                  <c:v>0</c:v>
                </c:pt>
                <c:pt idx="10514">
                  <c:v>0</c:v>
                </c:pt>
                <c:pt idx="10515">
                  <c:v>0</c:v>
                </c:pt>
                <c:pt idx="10516">
                  <c:v>0</c:v>
                </c:pt>
                <c:pt idx="10517">
                  <c:v>0</c:v>
                </c:pt>
                <c:pt idx="10518">
                  <c:v>0</c:v>
                </c:pt>
                <c:pt idx="10519">
                  <c:v>0</c:v>
                </c:pt>
                <c:pt idx="10520">
                  <c:v>0</c:v>
                </c:pt>
                <c:pt idx="10521">
                  <c:v>0</c:v>
                </c:pt>
                <c:pt idx="10522">
                  <c:v>0</c:v>
                </c:pt>
                <c:pt idx="10523">
                  <c:v>0</c:v>
                </c:pt>
                <c:pt idx="10524">
                  <c:v>0</c:v>
                </c:pt>
                <c:pt idx="10525">
                  <c:v>0</c:v>
                </c:pt>
                <c:pt idx="10526">
                  <c:v>0</c:v>
                </c:pt>
                <c:pt idx="10527">
                  <c:v>0</c:v>
                </c:pt>
                <c:pt idx="10528">
                  <c:v>0</c:v>
                </c:pt>
                <c:pt idx="10529">
                  <c:v>0</c:v>
                </c:pt>
                <c:pt idx="10530">
                  <c:v>0</c:v>
                </c:pt>
                <c:pt idx="10531">
                  <c:v>0</c:v>
                </c:pt>
                <c:pt idx="10532">
                  <c:v>0</c:v>
                </c:pt>
                <c:pt idx="10533">
                  <c:v>0</c:v>
                </c:pt>
                <c:pt idx="10534">
                  <c:v>0</c:v>
                </c:pt>
                <c:pt idx="10535">
                  <c:v>0</c:v>
                </c:pt>
                <c:pt idx="10536">
                  <c:v>0</c:v>
                </c:pt>
                <c:pt idx="10537">
                  <c:v>0</c:v>
                </c:pt>
                <c:pt idx="10538">
                  <c:v>0</c:v>
                </c:pt>
                <c:pt idx="10539">
                  <c:v>0</c:v>
                </c:pt>
                <c:pt idx="10540">
                  <c:v>0</c:v>
                </c:pt>
                <c:pt idx="10541">
                  <c:v>0</c:v>
                </c:pt>
                <c:pt idx="10542">
                  <c:v>0</c:v>
                </c:pt>
                <c:pt idx="10543">
                  <c:v>0</c:v>
                </c:pt>
                <c:pt idx="10544">
                  <c:v>0</c:v>
                </c:pt>
                <c:pt idx="10545">
                  <c:v>0</c:v>
                </c:pt>
                <c:pt idx="10546">
                  <c:v>0</c:v>
                </c:pt>
                <c:pt idx="10547">
                  <c:v>0</c:v>
                </c:pt>
                <c:pt idx="10548">
                  <c:v>0</c:v>
                </c:pt>
                <c:pt idx="10549">
                  <c:v>0</c:v>
                </c:pt>
                <c:pt idx="10550">
                  <c:v>0</c:v>
                </c:pt>
                <c:pt idx="10551">
                  <c:v>0</c:v>
                </c:pt>
                <c:pt idx="10552">
                  <c:v>0</c:v>
                </c:pt>
                <c:pt idx="10553">
                  <c:v>0</c:v>
                </c:pt>
                <c:pt idx="10554">
                  <c:v>0</c:v>
                </c:pt>
                <c:pt idx="10555">
                  <c:v>0</c:v>
                </c:pt>
                <c:pt idx="10556">
                  <c:v>0</c:v>
                </c:pt>
                <c:pt idx="10557">
                  <c:v>0</c:v>
                </c:pt>
                <c:pt idx="10558">
                  <c:v>0</c:v>
                </c:pt>
                <c:pt idx="10559">
                  <c:v>0</c:v>
                </c:pt>
                <c:pt idx="10560">
                  <c:v>0</c:v>
                </c:pt>
                <c:pt idx="10561">
                  <c:v>0</c:v>
                </c:pt>
                <c:pt idx="10562">
                  <c:v>0</c:v>
                </c:pt>
                <c:pt idx="10563">
                  <c:v>0</c:v>
                </c:pt>
                <c:pt idx="10564">
                  <c:v>0</c:v>
                </c:pt>
                <c:pt idx="10565">
                  <c:v>0</c:v>
                </c:pt>
                <c:pt idx="10566">
                  <c:v>0</c:v>
                </c:pt>
                <c:pt idx="10567">
                  <c:v>0</c:v>
                </c:pt>
                <c:pt idx="10568">
                  <c:v>0</c:v>
                </c:pt>
                <c:pt idx="10569">
                  <c:v>0</c:v>
                </c:pt>
                <c:pt idx="10570">
                  <c:v>0</c:v>
                </c:pt>
                <c:pt idx="10571">
                  <c:v>0</c:v>
                </c:pt>
                <c:pt idx="10572">
                  <c:v>0</c:v>
                </c:pt>
                <c:pt idx="10573">
                  <c:v>0</c:v>
                </c:pt>
                <c:pt idx="10574">
                  <c:v>0</c:v>
                </c:pt>
                <c:pt idx="10575">
                  <c:v>0</c:v>
                </c:pt>
                <c:pt idx="10576">
                  <c:v>0</c:v>
                </c:pt>
                <c:pt idx="10577">
                  <c:v>0</c:v>
                </c:pt>
                <c:pt idx="10578">
                  <c:v>0</c:v>
                </c:pt>
                <c:pt idx="10579">
                  <c:v>0</c:v>
                </c:pt>
                <c:pt idx="10580">
                  <c:v>0</c:v>
                </c:pt>
                <c:pt idx="10581">
                  <c:v>0</c:v>
                </c:pt>
                <c:pt idx="10582">
                  <c:v>0</c:v>
                </c:pt>
                <c:pt idx="10583">
                  <c:v>0</c:v>
                </c:pt>
                <c:pt idx="10584">
                  <c:v>0</c:v>
                </c:pt>
                <c:pt idx="10585">
                  <c:v>0</c:v>
                </c:pt>
                <c:pt idx="10586">
                  <c:v>0</c:v>
                </c:pt>
                <c:pt idx="10587">
                  <c:v>0</c:v>
                </c:pt>
                <c:pt idx="10588">
                  <c:v>0</c:v>
                </c:pt>
                <c:pt idx="10589">
                  <c:v>0</c:v>
                </c:pt>
                <c:pt idx="10590">
                  <c:v>0</c:v>
                </c:pt>
                <c:pt idx="10591">
                  <c:v>0</c:v>
                </c:pt>
                <c:pt idx="10592">
                  <c:v>0</c:v>
                </c:pt>
                <c:pt idx="10593">
                  <c:v>0</c:v>
                </c:pt>
                <c:pt idx="10594">
                  <c:v>0</c:v>
                </c:pt>
                <c:pt idx="10595">
                  <c:v>0</c:v>
                </c:pt>
                <c:pt idx="10596">
                  <c:v>0</c:v>
                </c:pt>
                <c:pt idx="10597">
                  <c:v>0</c:v>
                </c:pt>
                <c:pt idx="10598">
                  <c:v>0</c:v>
                </c:pt>
                <c:pt idx="10599">
                  <c:v>0</c:v>
                </c:pt>
                <c:pt idx="10600">
                  <c:v>0</c:v>
                </c:pt>
                <c:pt idx="10601">
                  <c:v>0</c:v>
                </c:pt>
                <c:pt idx="10602">
                  <c:v>0</c:v>
                </c:pt>
                <c:pt idx="10603">
                  <c:v>0</c:v>
                </c:pt>
                <c:pt idx="10604">
                  <c:v>0</c:v>
                </c:pt>
                <c:pt idx="10605">
                  <c:v>0</c:v>
                </c:pt>
                <c:pt idx="10606">
                  <c:v>0</c:v>
                </c:pt>
                <c:pt idx="10607">
                  <c:v>0</c:v>
                </c:pt>
                <c:pt idx="10608">
                  <c:v>0</c:v>
                </c:pt>
                <c:pt idx="10609">
                  <c:v>0</c:v>
                </c:pt>
                <c:pt idx="10610">
                  <c:v>0</c:v>
                </c:pt>
                <c:pt idx="10611">
                  <c:v>0</c:v>
                </c:pt>
                <c:pt idx="10612">
                  <c:v>0</c:v>
                </c:pt>
                <c:pt idx="10613">
                  <c:v>0</c:v>
                </c:pt>
                <c:pt idx="10614">
                  <c:v>0</c:v>
                </c:pt>
                <c:pt idx="10615">
                  <c:v>0</c:v>
                </c:pt>
                <c:pt idx="10616">
                  <c:v>0</c:v>
                </c:pt>
                <c:pt idx="10617">
                  <c:v>0</c:v>
                </c:pt>
                <c:pt idx="10618">
                  <c:v>0</c:v>
                </c:pt>
                <c:pt idx="10619">
                  <c:v>0</c:v>
                </c:pt>
                <c:pt idx="10620">
                  <c:v>0</c:v>
                </c:pt>
                <c:pt idx="10621">
                  <c:v>0</c:v>
                </c:pt>
                <c:pt idx="10622">
                  <c:v>0</c:v>
                </c:pt>
                <c:pt idx="10623">
                  <c:v>0</c:v>
                </c:pt>
                <c:pt idx="10624">
                  <c:v>0</c:v>
                </c:pt>
                <c:pt idx="10625">
                  <c:v>0</c:v>
                </c:pt>
                <c:pt idx="10626">
                  <c:v>0</c:v>
                </c:pt>
                <c:pt idx="10627">
                  <c:v>0</c:v>
                </c:pt>
                <c:pt idx="10628">
                  <c:v>0</c:v>
                </c:pt>
                <c:pt idx="10629">
                  <c:v>0</c:v>
                </c:pt>
                <c:pt idx="10630">
                  <c:v>0</c:v>
                </c:pt>
                <c:pt idx="10631">
                  <c:v>0</c:v>
                </c:pt>
                <c:pt idx="10632">
                  <c:v>0</c:v>
                </c:pt>
                <c:pt idx="10633">
                  <c:v>0</c:v>
                </c:pt>
                <c:pt idx="10634">
                  <c:v>0</c:v>
                </c:pt>
                <c:pt idx="10635">
                  <c:v>0</c:v>
                </c:pt>
                <c:pt idx="10636">
                  <c:v>0</c:v>
                </c:pt>
                <c:pt idx="10637">
                  <c:v>0</c:v>
                </c:pt>
                <c:pt idx="10638">
                  <c:v>0</c:v>
                </c:pt>
                <c:pt idx="10639">
                  <c:v>0</c:v>
                </c:pt>
                <c:pt idx="10640">
                  <c:v>0</c:v>
                </c:pt>
                <c:pt idx="10641">
                  <c:v>0</c:v>
                </c:pt>
                <c:pt idx="10642">
                  <c:v>0</c:v>
                </c:pt>
                <c:pt idx="10643">
                  <c:v>0</c:v>
                </c:pt>
                <c:pt idx="10644">
                  <c:v>0</c:v>
                </c:pt>
                <c:pt idx="10645">
                  <c:v>0</c:v>
                </c:pt>
                <c:pt idx="10646">
                  <c:v>0</c:v>
                </c:pt>
                <c:pt idx="10647">
                  <c:v>0</c:v>
                </c:pt>
                <c:pt idx="10648">
                  <c:v>0</c:v>
                </c:pt>
                <c:pt idx="10649">
                  <c:v>0</c:v>
                </c:pt>
                <c:pt idx="10650">
                  <c:v>0</c:v>
                </c:pt>
                <c:pt idx="10651">
                  <c:v>0</c:v>
                </c:pt>
                <c:pt idx="10652">
                  <c:v>0</c:v>
                </c:pt>
                <c:pt idx="10653">
                  <c:v>0</c:v>
                </c:pt>
                <c:pt idx="10654">
                  <c:v>0</c:v>
                </c:pt>
                <c:pt idx="10655">
                  <c:v>0</c:v>
                </c:pt>
                <c:pt idx="10656">
                  <c:v>0</c:v>
                </c:pt>
                <c:pt idx="10657">
                  <c:v>0</c:v>
                </c:pt>
                <c:pt idx="10658">
                  <c:v>0</c:v>
                </c:pt>
                <c:pt idx="10659">
                  <c:v>0</c:v>
                </c:pt>
                <c:pt idx="10660">
                  <c:v>0</c:v>
                </c:pt>
                <c:pt idx="10661">
                  <c:v>0</c:v>
                </c:pt>
                <c:pt idx="10662">
                  <c:v>0</c:v>
                </c:pt>
                <c:pt idx="10663">
                  <c:v>0</c:v>
                </c:pt>
                <c:pt idx="10664">
                  <c:v>0</c:v>
                </c:pt>
                <c:pt idx="10665">
                  <c:v>0</c:v>
                </c:pt>
                <c:pt idx="10666">
                  <c:v>0</c:v>
                </c:pt>
                <c:pt idx="10667">
                  <c:v>0</c:v>
                </c:pt>
                <c:pt idx="10668">
                  <c:v>0</c:v>
                </c:pt>
                <c:pt idx="10669">
                  <c:v>0</c:v>
                </c:pt>
                <c:pt idx="10670">
                  <c:v>0</c:v>
                </c:pt>
                <c:pt idx="10671">
                  <c:v>0</c:v>
                </c:pt>
                <c:pt idx="10672">
                  <c:v>0</c:v>
                </c:pt>
                <c:pt idx="10673">
                  <c:v>0</c:v>
                </c:pt>
                <c:pt idx="10674">
                  <c:v>0</c:v>
                </c:pt>
                <c:pt idx="10675">
                  <c:v>0</c:v>
                </c:pt>
                <c:pt idx="10676">
                  <c:v>0</c:v>
                </c:pt>
                <c:pt idx="10677">
                  <c:v>0</c:v>
                </c:pt>
                <c:pt idx="10678">
                  <c:v>0</c:v>
                </c:pt>
                <c:pt idx="10679">
                  <c:v>0</c:v>
                </c:pt>
                <c:pt idx="10680">
                  <c:v>0</c:v>
                </c:pt>
                <c:pt idx="10681">
                  <c:v>0</c:v>
                </c:pt>
                <c:pt idx="10682">
                  <c:v>0</c:v>
                </c:pt>
                <c:pt idx="10683">
                  <c:v>0</c:v>
                </c:pt>
                <c:pt idx="10684">
                  <c:v>0</c:v>
                </c:pt>
                <c:pt idx="10685">
                  <c:v>0</c:v>
                </c:pt>
                <c:pt idx="10686">
                  <c:v>0</c:v>
                </c:pt>
                <c:pt idx="10687">
                  <c:v>0</c:v>
                </c:pt>
                <c:pt idx="10688">
                  <c:v>0</c:v>
                </c:pt>
                <c:pt idx="10689">
                  <c:v>0</c:v>
                </c:pt>
                <c:pt idx="10690">
                  <c:v>0</c:v>
                </c:pt>
                <c:pt idx="10691">
                  <c:v>0</c:v>
                </c:pt>
                <c:pt idx="10692">
                  <c:v>0</c:v>
                </c:pt>
                <c:pt idx="10693">
                  <c:v>0</c:v>
                </c:pt>
                <c:pt idx="10694">
                  <c:v>0</c:v>
                </c:pt>
                <c:pt idx="10695">
                  <c:v>0</c:v>
                </c:pt>
                <c:pt idx="10696">
                  <c:v>0</c:v>
                </c:pt>
                <c:pt idx="10697">
                  <c:v>0</c:v>
                </c:pt>
                <c:pt idx="10698">
                  <c:v>0</c:v>
                </c:pt>
                <c:pt idx="10699">
                  <c:v>0</c:v>
                </c:pt>
                <c:pt idx="10700">
                  <c:v>0</c:v>
                </c:pt>
                <c:pt idx="10701">
                  <c:v>0</c:v>
                </c:pt>
                <c:pt idx="10702">
                  <c:v>0</c:v>
                </c:pt>
                <c:pt idx="10703">
                  <c:v>0</c:v>
                </c:pt>
                <c:pt idx="10704">
                  <c:v>0</c:v>
                </c:pt>
                <c:pt idx="10705">
                  <c:v>0</c:v>
                </c:pt>
                <c:pt idx="10706">
                  <c:v>0</c:v>
                </c:pt>
                <c:pt idx="10707">
                  <c:v>0</c:v>
                </c:pt>
                <c:pt idx="10708">
                  <c:v>0</c:v>
                </c:pt>
                <c:pt idx="10709">
                  <c:v>0</c:v>
                </c:pt>
                <c:pt idx="10710">
                  <c:v>0</c:v>
                </c:pt>
                <c:pt idx="10711">
                  <c:v>0</c:v>
                </c:pt>
                <c:pt idx="10712">
                  <c:v>0</c:v>
                </c:pt>
                <c:pt idx="10713">
                  <c:v>0</c:v>
                </c:pt>
                <c:pt idx="10714">
                  <c:v>0</c:v>
                </c:pt>
                <c:pt idx="10715">
                  <c:v>0</c:v>
                </c:pt>
                <c:pt idx="10716">
                  <c:v>0</c:v>
                </c:pt>
                <c:pt idx="10717">
                  <c:v>0</c:v>
                </c:pt>
                <c:pt idx="10718">
                  <c:v>0</c:v>
                </c:pt>
                <c:pt idx="10719">
                  <c:v>0</c:v>
                </c:pt>
                <c:pt idx="10720">
                  <c:v>0</c:v>
                </c:pt>
                <c:pt idx="10721">
                  <c:v>0</c:v>
                </c:pt>
                <c:pt idx="10722">
                  <c:v>0</c:v>
                </c:pt>
                <c:pt idx="10723">
                  <c:v>0</c:v>
                </c:pt>
                <c:pt idx="10724">
                  <c:v>0</c:v>
                </c:pt>
                <c:pt idx="10725">
                  <c:v>0</c:v>
                </c:pt>
                <c:pt idx="10726">
                  <c:v>0</c:v>
                </c:pt>
                <c:pt idx="10727">
                  <c:v>0</c:v>
                </c:pt>
                <c:pt idx="10728">
                  <c:v>0</c:v>
                </c:pt>
                <c:pt idx="10729">
                  <c:v>0</c:v>
                </c:pt>
                <c:pt idx="10730">
                  <c:v>0</c:v>
                </c:pt>
                <c:pt idx="10731">
                  <c:v>0</c:v>
                </c:pt>
                <c:pt idx="10732">
                  <c:v>0</c:v>
                </c:pt>
                <c:pt idx="10733">
                  <c:v>0</c:v>
                </c:pt>
                <c:pt idx="10734">
                  <c:v>0</c:v>
                </c:pt>
                <c:pt idx="10735">
                  <c:v>0</c:v>
                </c:pt>
                <c:pt idx="10736">
                  <c:v>0</c:v>
                </c:pt>
                <c:pt idx="10737">
                  <c:v>0</c:v>
                </c:pt>
                <c:pt idx="10738">
                  <c:v>0</c:v>
                </c:pt>
                <c:pt idx="10739">
                  <c:v>0</c:v>
                </c:pt>
                <c:pt idx="10740">
                  <c:v>0</c:v>
                </c:pt>
                <c:pt idx="10741">
                  <c:v>0</c:v>
                </c:pt>
                <c:pt idx="10742">
                  <c:v>0</c:v>
                </c:pt>
                <c:pt idx="10743">
                  <c:v>0</c:v>
                </c:pt>
                <c:pt idx="10744">
                  <c:v>0</c:v>
                </c:pt>
                <c:pt idx="10745">
                  <c:v>0</c:v>
                </c:pt>
                <c:pt idx="10746">
                  <c:v>0</c:v>
                </c:pt>
                <c:pt idx="10747">
                  <c:v>0</c:v>
                </c:pt>
                <c:pt idx="10748">
                  <c:v>0</c:v>
                </c:pt>
                <c:pt idx="10749">
                  <c:v>0</c:v>
                </c:pt>
                <c:pt idx="10750">
                  <c:v>0</c:v>
                </c:pt>
                <c:pt idx="10751">
                  <c:v>0</c:v>
                </c:pt>
                <c:pt idx="10752">
                  <c:v>0</c:v>
                </c:pt>
                <c:pt idx="10753">
                  <c:v>0</c:v>
                </c:pt>
                <c:pt idx="10754">
                  <c:v>0</c:v>
                </c:pt>
                <c:pt idx="10755">
                  <c:v>0</c:v>
                </c:pt>
                <c:pt idx="10756">
                  <c:v>0</c:v>
                </c:pt>
                <c:pt idx="10757">
                  <c:v>0</c:v>
                </c:pt>
                <c:pt idx="10758">
                  <c:v>0</c:v>
                </c:pt>
                <c:pt idx="10759">
                  <c:v>0</c:v>
                </c:pt>
                <c:pt idx="10760">
                  <c:v>0</c:v>
                </c:pt>
                <c:pt idx="10761">
                  <c:v>0</c:v>
                </c:pt>
                <c:pt idx="10762">
                  <c:v>0</c:v>
                </c:pt>
                <c:pt idx="10763">
                  <c:v>0</c:v>
                </c:pt>
                <c:pt idx="10764">
                  <c:v>0</c:v>
                </c:pt>
                <c:pt idx="10765">
                  <c:v>0</c:v>
                </c:pt>
                <c:pt idx="10766">
                  <c:v>0</c:v>
                </c:pt>
                <c:pt idx="10767">
                  <c:v>0</c:v>
                </c:pt>
                <c:pt idx="10768">
                  <c:v>0</c:v>
                </c:pt>
                <c:pt idx="10769">
                  <c:v>0</c:v>
                </c:pt>
                <c:pt idx="10770">
                  <c:v>0</c:v>
                </c:pt>
                <c:pt idx="10771">
                  <c:v>0</c:v>
                </c:pt>
                <c:pt idx="10772">
                  <c:v>0</c:v>
                </c:pt>
                <c:pt idx="10773">
                  <c:v>0</c:v>
                </c:pt>
                <c:pt idx="10774">
                  <c:v>0</c:v>
                </c:pt>
                <c:pt idx="10775">
                  <c:v>0</c:v>
                </c:pt>
                <c:pt idx="10776">
                  <c:v>0</c:v>
                </c:pt>
                <c:pt idx="10777">
                  <c:v>0</c:v>
                </c:pt>
                <c:pt idx="10778">
                  <c:v>0</c:v>
                </c:pt>
                <c:pt idx="10779">
                  <c:v>0</c:v>
                </c:pt>
                <c:pt idx="10780">
                  <c:v>0</c:v>
                </c:pt>
                <c:pt idx="10781">
                  <c:v>0</c:v>
                </c:pt>
                <c:pt idx="10782">
                  <c:v>0</c:v>
                </c:pt>
                <c:pt idx="10783">
                  <c:v>0</c:v>
                </c:pt>
                <c:pt idx="10784">
                  <c:v>0</c:v>
                </c:pt>
                <c:pt idx="10785">
                  <c:v>0</c:v>
                </c:pt>
                <c:pt idx="10786">
                  <c:v>0</c:v>
                </c:pt>
                <c:pt idx="10787">
                  <c:v>0</c:v>
                </c:pt>
                <c:pt idx="10788">
                  <c:v>0</c:v>
                </c:pt>
                <c:pt idx="10789">
                  <c:v>0</c:v>
                </c:pt>
                <c:pt idx="10790">
                  <c:v>0</c:v>
                </c:pt>
                <c:pt idx="10791">
                  <c:v>0</c:v>
                </c:pt>
                <c:pt idx="10792">
                  <c:v>0</c:v>
                </c:pt>
                <c:pt idx="10793">
                  <c:v>0</c:v>
                </c:pt>
                <c:pt idx="10794">
                  <c:v>0</c:v>
                </c:pt>
                <c:pt idx="10795">
                  <c:v>0</c:v>
                </c:pt>
                <c:pt idx="10796">
                  <c:v>0</c:v>
                </c:pt>
                <c:pt idx="10797">
                  <c:v>0</c:v>
                </c:pt>
                <c:pt idx="10798">
                  <c:v>0</c:v>
                </c:pt>
                <c:pt idx="10799">
                  <c:v>0</c:v>
                </c:pt>
                <c:pt idx="10800">
                  <c:v>0</c:v>
                </c:pt>
                <c:pt idx="10801">
                  <c:v>0</c:v>
                </c:pt>
                <c:pt idx="10802">
                  <c:v>0</c:v>
                </c:pt>
                <c:pt idx="10803">
                  <c:v>0</c:v>
                </c:pt>
                <c:pt idx="10804">
                  <c:v>0</c:v>
                </c:pt>
                <c:pt idx="10805">
                  <c:v>0</c:v>
                </c:pt>
                <c:pt idx="10806">
                  <c:v>0</c:v>
                </c:pt>
                <c:pt idx="10807">
                  <c:v>0</c:v>
                </c:pt>
                <c:pt idx="10808">
                  <c:v>0</c:v>
                </c:pt>
                <c:pt idx="10809">
                  <c:v>0</c:v>
                </c:pt>
                <c:pt idx="10810">
                  <c:v>0</c:v>
                </c:pt>
                <c:pt idx="10811">
                  <c:v>0</c:v>
                </c:pt>
                <c:pt idx="10812">
                  <c:v>0</c:v>
                </c:pt>
                <c:pt idx="10813">
                  <c:v>0</c:v>
                </c:pt>
                <c:pt idx="10814">
                  <c:v>0</c:v>
                </c:pt>
                <c:pt idx="10815">
                  <c:v>0</c:v>
                </c:pt>
                <c:pt idx="10816">
                  <c:v>0</c:v>
                </c:pt>
                <c:pt idx="10817">
                  <c:v>0</c:v>
                </c:pt>
                <c:pt idx="10818">
                  <c:v>0</c:v>
                </c:pt>
                <c:pt idx="10819">
                  <c:v>0</c:v>
                </c:pt>
                <c:pt idx="10820">
                  <c:v>0</c:v>
                </c:pt>
                <c:pt idx="10821">
                  <c:v>0</c:v>
                </c:pt>
                <c:pt idx="10822">
                  <c:v>0</c:v>
                </c:pt>
                <c:pt idx="10823">
                  <c:v>0</c:v>
                </c:pt>
                <c:pt idx="10824">
                  <c:v>0</c:v>
                </c:pt>
                <c:pt idx="10825">
                  <c:v>0</c:v>
                </c:pt>
                <c:pt idx="10826">
                  <c:v>0</c:v>
                </c:pt>
                <c:pt idx="10827">
                  <c:v>0</c:v>
                </c:pt>
                <c:pt idx="10828">
                  <c:v>0</c:v>
                </c:pt>
                <c:pt idx="10829">
                  <c:v>0</c:v>
                </c:pt>
                <c:pt idx="10830">
                  <c:v>0</c:v>
                </c:pt>
                <c:pt idx="10831">
                  <c:v>0</c:v>
                </c:pt>
                <c:pt idx="10832">
                  <c:v>0</c:v>
                </c:pt>
                <c:pt idx="10833">
                  <c:v>0</c:v>
                </c:pt>
                <c:pt idx="10834">
                  <c:v>0</c:v>
                </c:pt>
                <c:pt idx="10835">
                  <c:v>0</c:v>
                </c:pt>
                <c:pt idx="10836">
                  <c:v>0</c:v>
                </c:pt>
                <c:pt idx="10837">
                  <c:v>0</c:v>
                </c:pt>
                <c:pt idx="10838">
                  <c:v>0</c:v>
                </c:pt>
                <c:pt idx="10839">
                  <c:v>0</c:v>
                </c:pt>
                <c:pt idx="10840">
                  <c:v>0</c:v>
                </c:pt>
                <c:pt idx="10841">
                  <c:v>0</c:v>
                </c:pt>
                <c:pt idx="10842">
                  <c:v>0</c:v>
                </c:pt>
                <c:pt idx="10843">
                  <c:v>0</c:v>
                </c:pt>
                <c:pt idx="10844">
                  <c:v>0</c:v>
                </c:pt>
                <c:pt idx="10845">
                  <c:v>0</c:v>
                </c:pt>
                <c:pt idx="10846">
                  <c:v>0</c:v>
                </c:pt>
                <c:pt idx="10847">
                  <c:v>0</c:v>
                </c:pt>
                <c:pt idx="10848">
                  <c:v>0</c:v>
                </c:pt>
                <c:pt idx="10849">
                  <c:v>0</c:v>
                </c:pt>
                <c:pt idx="10850">
                  <c:v>0</c:v>
                </c:pt>
                <c:pt idx="10851">
                  <c:v>0</c:v>
                </c:pt>
                <c:pt idx="10852">
                  <c:v>0</c:v>
                </c:pt>
                <c:pt idx="10853">
                  <c:v>0</c:v>
                </c:pt>
                <c:pt idx="10854">
                  <c:v>0</c:v>
                </c:pt>
                <c:pt idx="10855">
                  <c:v>0</c:v>
                </c:pt>
                <c:pt idx="10856">
                  <c:v>0</c:v>
                </c:pt>
                <c:pt idx="10857">
                  <c:v>0</c:v>
                </c:pt>
                <c:pt idx="10858">
                  <c:v>0</c:v>
                </c:pt>
                <c:pt idx="10859">
                  <c:v>0</c:v>
                </c:pt>
                <c:pt idx="10860">
                  <c:v>0</c:v>
                </c:pt>
                <c:pt idx="10861">
                  <c:v>0</c:v>
                </c:pt>
                <c:pt idx="10862">
                  <c:v>0</c:v>
                </c:pt>
                <c:pt idx="10863">
                  <c:v>0</c:v>
                </c:pt>
                <c:pt idx="10864">
                  <c:v>0</c:v>
                </c:pt>
                <c:pt idx="10865">
                  <c:v>0</c:v>
                </c:pt>
                <c:pt idx="10866">
                  <c:v>0</c:v>
                </c:pt>
                <c:pt idx="10867">
                  <c:v>0</c:v>
                </c:pt>
                <c:pt idx="10868">
                  <c:v>0</c:v>
                </c:pt>
                <c:pt idx="10869">
                  <c:v>0</c:v>
                </c:pt>
                <c:pt idx="10870">
                  <c:v>0</c:v>
                </c:pt>
                <c:pt idx="10871">
                  <c:v>0</c:v>
                </c:pt>
                <c:pt idx="10872">
                  <c:v>0</c:v>
                </c:pt>
                <c:pt idx="10873">
                  <c:v>0</c:v>
                </c:pt>
                <c:pt idx="10874">
                  <c:v>0</c:v>
                </c:pt>
                <c:pt idx="10875">
                  <c:v>0</c:v>
                </c:pt>
                <c:pt idx="10876">
                  <c:v>0</c:v>
                </c:pt>
                <c:pt idx="10877">
                  <c:v>0</c:v>
                </c:pt>
                <c:pt idx="10878">
                  <c:v>0</c:v>
                </c:pt>
                <c:pt idx="10879">
                  <c:v>0</c:v>
                </c:pt>
                <c:pt idx="10880">
                  <c:v>0</c:v>
                </c:pt>
                <c:pt idx="10881">
                  <c:v>0</c:v>
                </c:pt>
                <c:pt idx="10882">
                  <c:v>0</c:v>
                </c:pt>
                <c:pt idx="10883">
                  <c:v>0</c:v>
                </c:pt>
                <c:pt idx="10884">
                  <c:v>0</c:v>
                </c:pt>
                <c:pt idx="10885">
                  <c:v>0</c:v>
                </c:pt>
                <c:pt idx="10886">
                  <c:v>0</c:v>
                </c:pt>
                <c:pt idx="10887">
                  <c:v>0</c:v>
                </c:pt>
                <c:pt idx="10888">
                  <c:v>0</c:v>
                </c:pt>
                <c:pt idx="10889">
                  <c:v>0</c:v>
                </c:pt>
                <c:pt idx="10890">
                  <c:v>0</c:v>
                </c:pt>
                <c:pt idx="10891">
                  <c:v>0</c:v>
                </c:pt>
                <c:pt idx="10892">
                  <c:v>0</c:v>
                </c:pt>
                <c:pt idx="10893">
                  <c:v>0</c:v>
                </c:pt>
                <c:pt idx="10894">
                  <c:v>0</c:v>
                </c:pt>
                <c:pt idx="10895">
                  <c:v>0</c:v>
                </c:pt>
                <c:pt idx="10896">
                  <c:v>0</c:v>
                </c:pt>
                <c:pt idx="10897">
                  <c:v>0</c:v>
                </c:pt>
                <c:pt idx="10898">
                  <c:v>0</c:v>
                </c:pt>
                <c:pt idx="10899">
                  <c:v>0</c:v>
                </c:pt>
                <c:pt idx="10900">
                  <c:v>0</c:v>
                </c:pt>
                <c:pt idx="10901">
                  <c:v>0</c:v>
                </c:pt>
                <c:pt idx="10902">
                  <c:v>0</c:v>
                </c:pt>
                <c:pt idx="10903">
                  <c:v>0</c:v>
                </c:pt>
                <c:pt idx="10904">
                  <c:v>0</c:v>
                </c:pt>
                <c:pt idx="10905">
                  <c:v>0</c:v>
                </c:pt>
                <c:pt idx="10906">
                  <c:v>0</c:v>
                </c:pt>
                <c:pt idx="10907">
                  <c:v>0</c:v>
                </c:pt>
                <c:pt idx="10908">
                  <c:v>0</c:v>
                </c:pt>
                <c:pt idx="10909">
                  <c:v>0</c:v>
                </c:pt>
                <c:pt idx="10910">
                  <c:v>0</c:v>
                </c:pt>
                <c:pt idx="10911">
                  <c:v>0</c:v>
                </c:pt>
                <c:pt idx="10912">
                  <c:v>0</c:v>
                </c:pt>
                <c:pt idx="10913">
                  <c:v>0</c:v>
                </c:pt>
                <c:pt idx="10914">
                  <c:v>0</c:v>
                </c:pt>
                <c:pt idx="10915">
                  <c:v>0</c:v>
                </c:pt>
                <c:pt idx="10916">
                  <c:v>0</c:v>
                </c:pt>
                <c:pt idx="10917">
                  <c:v>0</c:v>
                </c:pt>
                <c:pt idx="10918">
                  <c:v>0</c:v>
                </c:pt>
                <c:pt idx="10919">
                  <c:v>0</c:v>
                </c:pt>
                <c:pt idx="10920">
                  <c:v>0</c:v>
                </c:pt>
                <c:pt idx="10921">
                  <c:v>0</c:v>
                </c:pt>
                <c:pt idx="10922">
                  <c:v>0</c:v>
                </c:pt>
                <c:pt idx="10923">
                  <c:v>0</c:v>
                </c:pt>
                <c:pt idx="10924">
                  <c:v>0</c:v>
                </c:pt>
                <c:pt idx="10925">
                  <c:v>0</c:v>
                </c:pt>
                <c:pt idx="10926">
                  <c:v>0</c:v>
                </c:pt>
                <c:pt idx="10927">
                  <c:v>0</c:v>
                </c:pt>
                <c:pt idx="10928">
                  <c:v>0</c:v>
                </c:pt>
                <c:pt idx="10929">
                  <c:v>0</c:v>
                </c:pt>
                <c:pt idx="10930">
                  <c:v>0</c:v>
                </c:pt>
                <c:pt idx="10931">
                  <c:v>0</c:v>
                </c:pt>
                <c:pt idx="10932">
                  <c:v>0</c:v>
                </c:pt>
                <c:pt idx="10933">
                  <c:v>0</c:v>
                </c:pt>
                <c:pt idx="10934">
                  <c:v>0</c:v>
                </c:pt>
                <c:pt idx="10935">
                  <c:v>0</c:v>
                </c:pt>
                <c:pt idx="10936">
                  <c:v>0</c:v>
                </c:pt>
                <c:pt idx="10937">
                  <c:v>0</c:v>
                </c:pt>
                <c:pt idx="10938">
                  <c:v>0</c:v>
                </c:pt>
                <c:pt idx="10939">
                  <c:v>0</c:v>
                </c:pt>
                <c:pt idx="10940">
                  <c:v>0</c:v>
                </c:pt>
                <c:pt idx="10941">
                  <c:v>0</c:v>
                </c:pt>
                <c:pt idx="10942">
                  <c:v>0</c:v>
                </c:pt>
                <c:pt idx="10943">
                  <c:v>0</c:v>
                </c:pt>
                <c:pt idx="10944">
                  <c:v>0</c:v>
                </c:pt>
                <c:pt idx="10945">
                  <c:v>0</c:v>
                </c:pt>
                <c:pt idx="10946">
                  <c:v>0</c:v>
                </c:pt>
                <c:pt idx="10947">
                  <c:v>0</c:v>
                </c:pt>
                <c:pt idx="10948">
                  <c:v>0</c:v>
                </c:pt>
                <c:pt idx="10949">
                  <c:v>0</c:v>
                </c:pt>
                <c:pt idx="10950">
                  <c:v>0</c:v>
                </c:pt>
                <c:pt idx="10951">
                  <c:v>0</c:v>
                </c:pt>
                <c:pt idx="10952">
                  <c:v>0</c:v>
                </c:pt>
                <c:pt idx="10953">
                  <c:v>0</c:v>
                </c:pt>
                <c:pt idx="10954">
                  <c:v>0</c:v>
                </c:pt>
                <c:pt idx="10955">
                  <c:v>0</c:v>
                </c:pt>
                <c:pt idx="10956">
                  <c:v>0</c:v>
                </c:pt>
                <c:pt idx="10957">
                  <c:v>0</c:v>
                </c:pt>
                <c:pt idx="10958">
                  <c:v>0</c:v>
                </c:pt>
                <c:pt idx="10959">
                  <c:v>0</c:v>
                </c:pt>
                <c:pt idx="10960">
                  <c:v>0</c:v>
                </c:pt>
                <c:pt idx="10961">
                  <c:v>0</c:v>
                </c:pt>
                <c:pt idx="10962">
                  <c:v>0</c:v>
                </c:pt>
                <c:pt idx="10963">
                  <c:v>0</c:v>
                </c:pt>
                <c:pt idx="10964">
                  <c:v>0</c:v>
                </c:pt>
                <c:pt idx="10965">
                  <c:v>0</c:v>
                </c:pt>
                <c:pt idx="10966">
                  <c:v>0</c:v>
                </c:pt>
                <c:pt idx="10967">
                  <c:v>0</c:v>
                </c:pt>
                <c:pt idx="10968">
                  <c:v>0</c:v>
                </c:pt>
                <c:pt idx="10969">
                  <c:v>0</c:v>
                </c:pt>
                <c:pt idx="10970">
                  <c:v>0</c:v>
                </c:pt>
                <c:pt idx="10971">
                  <c:v>0</c:v>
                </c:pt>
                <c:pt idx="10972">
                  <c:v>0</c:v>
                </c:pt>
                <c:pt idx="10973">
                  <c:v>0</c:v>
                </c:pt>
                <c:pt idx="10974">
                  <c:v>0</c:v>
                </c:pt>
                <c:pt idx="10975">
                  <c:v>0</c:v>
                </c:pt>
                <c:pt idx="10976">
                  <c:v>0</c:v>
                </c:pt>
                <c:pt idx="10977">
                  <c:v>0</c:v>
                </c:pt>
                <c:pt idx="10978">
                  <c:v>0</c:v>
                </c:pt>
                <c:pt idx="10979">
                  <c:v>0</c:v>
                </c:pt>
                <c:pt idx="10980">
                  <c:v>0</c:v>
                </c:pt>
                <c:pt idx="10981">
                  <c:v>0</c:v>
                </c:pt>
                <c:pt idx="10982">
                  <c:v>0</c:v>
                </c:pt>
                <c:pt idx="10983">
                  <c:v>0</c:v>
                </c:pt>
                <c:pt idx="10984">
                  <c:v>0</c:v>
                </c:pt>
                <c:pt idx="10985">
                  <c:v>0</c:v>
                </c:pt>
                <c:pt idx="10986">
                  <c:v>0</c:v>
                </c:pt>
                <c:pt idx="10987">
                  <c:v>0</c:v>
                </c:pt>
                <c:pt idx="10988">
                  <c:v>0</c:v>
                </c:pt>
                <c:pt idx="10989">
                  <c:v>0</c:v>
                </c:pt>
                <c:pt idx="10990">
                  <c:v>0</c:v>
                </c:pt>
                <c:pt idx="10991">
                  <c:v>0</c:v>
                </c:pt>
                <c:pt idx="10992">
                  <c:v>0</c:v>
                </c:pt>
                <c:pt idx="10993">
                  <c:v>0</c:v>
                </c:pt>
                <c:pt idx="10994">
                  <c:v>0</c:v>
                </c:pt>
                <c:pt idx="10995">
                  <c:v>0</c:v>
                </c:pt>
                <c:pt idx="10996">
                  <c:v>0</c:v>
                </c:pt>
                <c:pt idx="10997">
                  <c:v>0</c:v>
                </c:pt>
                <c:pt idx="10998">
                  <c:v>0</c:v>
                </c:pt>
                <c:pt idx="10999">
                  <c:v>0</c:v>
                </c:pt>
                <c:pt idx="11000">
                  <c:v>0</c:v>
                </c:pt>
                <c:pt idx="11001">
                  <c:v>0</c:v>
                </c:pt>
                <c:pt idx="11002">
                  <c:v>0</c:v>
                </c:pt>
                <c:pt idx="11003">
                  <c:v>0</c:v>
                </c:pt>
                <c:pt idx="11004">
                  <c:v>0</c:v>
                </c:pt>
                <c:pt idx="11005">
                  <c:v>0</c:v>
                </c:pt>
                <c:pt idx="11006">
                  <c:v>0</c:v>
                </c:pt>
                <c:pt idx="11007">
                  <c:v>0</c:v>
                </c:pt>
                <c:pt idx="11008">
                  <c:v>0</c:v>
                </c:pt>
                <c:pt idx="11009">
                  <c:v>0</c:v>
                </c:pt>
                <c:pt idx="11010">
                  <c:v>0</c:v>
                </c:pt>
                <c:pt idx="11011">
                  <c:v>0</c:v>
                </c:pt>
                <c:pt idx="11012">
                  <c:v>0</c:v>
                </c:pt>
                <c:pt idx="11013">
                  <c:v>0</c:v>
                </c:pt>
                <c:pt idx="11014">
                  <c:v>0</c:v>
                </c:pt>
                <c:pt idx="11015">
                  <c:v>0</c:v>
                </c:pt>
                <c:pt idx="11016">
                  <c:v>0</c:v>
                </c:pt>
                <c:pt idx="11017">
                  <c:v>0</c:v>
                </c:pt>
                <c:pt idx="11018">
                  <c:v>0</c:v>
                </c:pt>
                <c:pt idx="11019">
                  <c:v>0</c:v>
                </c:pt>
                <c:pt idx="11020">
                  <c:v>0</c:v>
                </c:pt>
                <c:pt idx="11021">
                  <c:v>0</c:v>
                </c:pt>
                <c:pt idx="11022">
                  <c:v>0</c:v>
                </c:pt>
                <c:pt idx="11023">
                  <c:v>0</c:v>
                </c:pt>
                <c:pt idx="11024">
                  <c:v>0</c:v>
                </c:pt>
                <c:pt idx="11025">
                  <c:v>0</c:v>
                </c:pt>
                <c:pt idx="11026">
                  <c:v>0</c:v>
                </c:pt>
                <c:pt idx="11027">
                  <c:v>0</c:v>
                </c:pt>
                <c:pt idx="11028">
                  <c:v>0</c:v>
                </c:pt>
                <c:pt idx="11029">
                  <c:v>0</c:v>
                </c:pt>
                <c:pt idx="11030">
                  <c:v>0</c:v>
                </c:pt>
                <c:pt idx="11031">
                  <c:v>0</c:v>
                </c:pt>
                <c:pt idx="11032">
                  <c:v>0</c:v>
                </c:pt>
                <c:pt idx="11033">
                  <c:v>0</c:v>
                </c:pt>
                <c:pt idx="11034">
                  <c:v>0</c:v>
                </c:pt>
                <c:pt idx="11035">
                  <c:v>0</c:v>
                </c:pt>
                <c:pt idx="11036">
                  <c:v>0</c:v>
                </c:pt>
                <c:pt idx="11037">
                  <c:v>0</c:v>
                </c:pt>
                <c:pt idx="11038">
                  <c:v>0</c:v>
                </c:pt>
                <c:pt idx="11039">
                  <c:v>0</c:v>
                </c:pt>
                <c:pt idx="11040">
                  <c:v>0</c:v>
                </c:pt>
                <c:pt idx="11041">
                  <c:v>0</c:v>
                </c:pt>
                <c:pt idx="11042">
                  <c:v>0</c:v>
                </c:pt>
                <c:pt idx="11043">
                  <c:v>0</c:v>
                </c:pt>
                <c:pt idx="11044">
                  <c:v>0</c:v>
                </c:pt>
                <c:pt idx="11045">
                  <c:v>0</c:v>
                </c:pt>
                <c:pt idx="11046">
                  <c:v>0</c:v>
                </c:pt>
                <c:pt idx="11047">
                  <c:v>0</c:v>
                </c:pt>
                <c:pt idx="11048">
                  <c:v>0</c:v>
                </c:pt>
                <c:pt idx="11049">
                  <c:v>0</c:v>
                </c:pt>
                <c:pt idx="11050">
                  <c:v>0</c:v>
                </c:pt>
                <c:pt idx="11051">
                  <c:v>0</c:v>
                </c:pt>
                <c:pt idx="11052">
                  <c:v>0</c:v>
                </c:pt>
                <c:pt idx="11053">
                  <c:v>0</c:v>
                </c:pt>
                <c:pt idx="11054">
                  <c:v>0</c:v>
                </c:pt>
                <c:pt idx="11055">
                  <c:v>0</c:v>
                </c:pt>
                <c:pt idx="11056">
                  <c:v>0</c:v>
                </c:pt>
                <c:pt idx="11057">
                  <c:v>0</c:v>
                </c:pt>
                <c:pt idx="11058">
                  <c:v>0</c:v>
                </c:pt>
                <c:pt idx="11059">
                  <c:v>0</c:v>
                </c:pt>
                <c:pt idx="11060">
                  <c:v>0</c:v>
                </c:pt>
                <c:pt idx="11061">
                  <c:v>0</c:v>
                </c:pt>
                <c:pt idx="11062">
                  <c:v>0</c:v>
                </c:pt>
                <c:pt idx="11063">
                  <c:v>0</c:v>
                </c:pt>
                <c:pt idx="11064">
                  <c:v>0</c:v>
                </c:pt>
                <c:pt idx="11065">
                  <c:v>0</c:v>
                </c:pt>
                <c:pt idx="11066">
                  <c:v>0</c:v>
                </c:pt>
                <c:pt idx="11067">
                  <c:v>0</c:v>
                </c:pt>
                <c:pt idx="11068">
                  <c:v>0</c:v>
                </c:pt>
                <c:pt idx="11069">
                  <c:v>0</c:v>
                </c:pt>
                <c:pt idx="11070">
                  <c:v>0</c:v>
                </c:pt>
                <c:pt idx="11071">
                  <c:v>0</c:v>
                </c:pt>
                <c:pt idx="11072">
                  <c:v>0</c:v>
                </c:pt>
                <c:pt idx="11073">
                  <c:v>0</c:v>
                </c:pt>
                <c:pt idx="11074">
                  <c:v>0</c:v>
                </c:pt>
                <c:pt idx="11075">
                  <c:v>0</c:v>
                </c:pt>
                <c:pt idx="11076">
                  <c:v>0</c:v>
                </c:pt>
                <c:pt idx="11077">
                  <c:v>0</c:v>
                </c:pt>
                <c:pt idx="11078">
                  <c:v>0</c:v>
                </c:pt>
                <c:pt idx="11079">
                  <c:v>0</c:v>
                </c:pt>
                <c:pt idx="11080">
                  <c:v>0</c:v>
                </c:pt>
                <c:pt idx="11081">
                  <c:v>0</c:v>
                </c:pt>
                <c:pt idx="11082">
                  <c:v>0</c:v>
                </c:pt>
                <c:pt idx="11083">
                  <c:v>0</c:v>
                </c:pt>
                <c:pt idx="11084">
                  <c:v>0</c:v>
                </c:pt>
                <c:pt idx="11085">
                  <c:v>0</c:v>
                </c:pt>
                <c:pt idx="11086">
                  <c:v>0</c:v>
                </c:pt>
                <c:pt idx="11087">
                  <c:v>0</c:v>
                </c:pt>
                <c:pt idx="11088">
                  <c:v>0</c:v>
                </c:pt>
                <c:pt idx="11089">
                  <c:v>0</c:v>
                </c:pt>
                <c:pt idx="11090">
                  <c:v>0</c:v>
                </c:pt>
                <c:pt idx="11091">
                  <c:v>0</c:v>
                </c:pt>
                <c:pt idx="11092">
                  <c:v>0</c:v>
                </c:pt>
                <c:pt idx="11093">
                  <c:v>0</c:v>
                </c:pt>
                <c:pt idx="11094">
                  <c:v>0</c:v>
                </c:pt>
                <c:pt idx="11095">
                  <c:v>0</c:v>
                </c:pt>
                <c:pt idx="11096">
                  <c:v>0</c:v>
                </c:pt>
                <c:pt idx="11097">
                  <c:v>0</c:v>
                </c:pt>
                <c:pt idx="11098">
                  <c:v>0</c:v>
                </c:pt>
                <c:pt idx="11099">
                  <c:v>0</c:v>
                </c:pt>
                <c:pt idx="11100">
                  <c:v>0</c:v>
                </c:pt>
                <c:pt idx="11101">
                  <c:v>0</c:v>
                </c:pt>
                <c:pt idx="11102">
                  <c:v>0</c:v>
                </c:pt>
                <c:pt idx="11103">
                  <c:v>0</c:v>
                </c:pt>
                <c:pt idx="11104">
                  <c:v>0</c:v>
                </c:pt>
                <c:pt idx="11105">
                  <c:v>0</c:v>
                </c:pt>
                <c:pt idx="11106">
                  <c:v>0</c:v>
                </c:pt>
                <c:pt idx="11107">
                  <c:v>0</c:v>
                </c:pt>
                <c:pt idx="11108">
                  <c:v>0</c:v>
                </c:pt>
                <c:pt idx="11109">
                  <c:v>0</c:v>
                </c:pt>
                <c:pt idx="11110">
                  <c:v>0</c:v>
                </c:pt>
                <c:pt idx="11111">
                  <c:v>0</c:v>
                </c:pt>
                <c:pt idx="11112">
                  <c:v>0</c:v>
                </c:pt>
                <c:pt idx="11113">
                  <c:v>0</c:v>
                </c:pt>
                <c:pt idx="11114">
                  <c:v>0</c:v>
                </c:pt>
                <c:pt idx="11115">
                  <c:v>0</c:v>
                </c:pt>
                <c:pt idx="11116">
                  <c:v>0</c:v>
                </c:pt>
                <c:pt idx="11117">
                  <c:v>0</c:v>
                </c:pt>
                <c:pt idx="11118">
                  <c:v>0</c:v>
                </c:pt>
                <c:pt idx="11119">
                  <c:v>0</c:v>
                </c:pt>
                <c:pt idx="11120">
                  <c:v>0</c:v>
                </c:pt>
                <c:pt idx="11121">
                  <c:v>0</c:v>
                </c:pt>
                <c:pt idx="11122">
                  <c:v>0</c:v>
                </c:pt>
                <c:pt idx="11123">
                  <c:v>0</c:v>
                </c:pt>
                <c:pt idx="11124">
                  <c:v>0</c:v>
                </c:pt>
                <c:pt idx="11125">
                  <c:v>0</c:v>
                </c:pt>
                <c:pt idx="11126">
                  <c:v>0</c:v>
                </c:pt>
                <c:pt idx="11127">
                  <c:v>0</c:v>
                </c:pt>
                <c:pt idx="11128">
                  <c:v>0</c:v>
                </c:pt>
                <c:pt idx="11129">
                  <c:v>0</c:v>
                </c:pt>
                <c:pt idx="11130">
                  <c:v>0</c:v>
                </c:pt>
                <c:pt idx="11131">
                  <c:v>0</c:v>
                </c:pt>
                <c:pt idx="11132">
                  <c:v>0</c:v>
                </c:pt>
                <c:pt idx="11133">
                  <c:v>0</c:v>
                </c:pt>
                <c:pt idx="11134">
                  <c:v>0</c:v>
                </c:pt>
                <c:pt idx="11135">
                  <c:v>0</c:v>
                </c:pt>
                <c:pt idx="11136">
                  <c:v>0</c:v>
                </c:pt>
                <c:pt idx="11137">
                  <c:v>0</c:v>
                </c:pt>
                <c:pt idx="11138">
                  <c:v>0</c:v>
                </c:pt>
                <c:pt idx="11139">
                  <c:v>0</c:v>
                </c:pt>
                <c:pt idx="11140">
                  <c:v>0</c:v>
                </c:pt>
                <c:pt idx="11141">
                  <c:v>0</c:v>
                </c:pt>
                <c:pt idx="11142">
                  <c:v>0</c:v>
                </c:pt>
                <c:pt idx="11143">
                  <c:v>0</c:v>
                </c:pt>
                <c:pt idx="11144">
                  <c:v>0</c:v>
                </c:pt>
                <c:pt idx="11145">
                  <c:v>0</c:v>
                </c:pt>
                <c:pt idx="11146">
                  <c:v>0</c:v>
                </c:pt>
                <c:pt idx="11147">
                  <c:v>0</c:v>
                </c:pt>
                <c:pt idx="11148">
                  <c:v>0</c:v>
                </c:pt>
                <c:pt idx="11149">
                  <c:v>0</c:v>
                </c:pt>
                <c:pt idx="11150">
                  <c:v>0</c:v>
                </c:pt>
                <c:pt idx="11151">
                  <c:v>0</c:v>
                </c:pt>
                <c:pt idx="11152">
                  <c:v>0</c:v>
                </c:pt>
                <c:pt idx="11153">
                  <c:v>0</c:v>
                </c:pt>
                <c:pt idx="11154">
                  <c:v>0</c:v>
                </c:pt>
                <c:pt idx="11155">
                  <c:v>0</c:v>
                </c:pt>
                <c:pt idx="11156">
                  <c:v>0</c:v>
                </c:pt>
                <c:pt idx="11157">
                  <c:v>0</c:v>
                </c:pt>
                <c:pt idx="11158">
                  <c:v>0</c:v>
                </c:pt>
                <c:pt idx="11159">
                  <c:v>0</c:v>
                </c:pt>
                <c:pt idx="11160">
                  <c:v>0</c:v>
                </c:pt>
                <c:pt idx="11161">
                  <c:v>0</c:v>
                </c:pt>
                <c:pt idx="11162">
                  <c:v>0</c:v>
                </c:pt>
                <c:pt idx="11163">
                  <c:v>0</c:v>
                </c:pt>
                <c:pt idx="11164">
                  <c:v>0</c:v>
                </c:pt>
                <c:pt idx="11165">
                  <c:v>0</c:v>
                </c:pt>
                <c:pt idx="11166">
                  <c:v>0</c:v>
                </c:pt>
                <c:pt idx="11167">
                  <c:v>0</c:v>
                </c:pt>
                <c:pt idx="11168">
                  <c:v>0</c:v>
                </c:pt>
                <c:pt idx="11169">
                  <c:v>0</c:v>
                </c:pt>
                <c:pt idx="11170">
                  <c:v>0</c:v>
                </c:pt>
                <c:pt idx="11171">
                  <c:v>0</c:v>
                </c:pt>
                <c:pt idx="11172">
                  <c:v>0</c:v>
                </c:pt>
                <c:pt idx="11173">
                  <c:v>0</c:v>
                </c:pt>
                <c:pt idx="11174">
                  <c:v>0</c:v>
                </c:pt>
                <c:pt idx="11175">
                  <c:v>0</c:v>
                </c:pt>
                <c:pt idx="11176">
                  <c:v>0</c:v>
                </c:pt>
                <c:pt idx="11177">
                  <c:v>0</c:v>
                </c:pt>
                <c:pt idx="11178">
                  <c:v>0</c:v>
                </c:pt>
                <c:pt idx="11179">
                  <c:v>0</c:v>
                </c:pt>
                <c:pt idx="11180">
                  <c:v>0</c:v>
                </c:pt>
                <c:pt idx="11181">
                  <c:v>0</c:v>
                </c:pt>
                <c:pt idx="11182">
                  <c:v>0</c:v>
                </c:pt>
                <c:pt idx="11183">
                  <c:v>0</c:v>
                </c:pt>
                <c:pt idx="11184">
                  <c:v>0</c:v>
                </c:pt>
                <c:pt idx="11185">
                  <c:v>0</c:v>
                </c:pt>
                <c:pt idx="11186">
                  <c:v>0</c:v>
                </c:pt>
                <c:pt idx="11187">
                  <c:v>0</c:v>
                </c:pt>
                <c:pt idx="11188">
                  <c:v>0</c:v>
                </c:pt>
                <c:pt idx="11189">
                  <c:v>0</c:v>
                </c:pt>
                <c:pt idx="11190">
                  <c:v>0</c:v>
                </c:pt>
                <c:pt idx="11191">
                  <c:v>0</c:v>
                </c:pt>
                <c:pt idx="11192">
                  <c:v>0</c:v>
                </c:pt>
                <c:pt idx="11193">
                  <c:v>0</c:v>
                </c:pt>
                <c:pt idx="11194">
                  <c:v>0</c:v>
                </c:pt>
                <c:pt idx="11195">
                  <c:v>0</c:v>
                </c:pt>
                <c:pt idx="11196">
                  <c:v>0</c:v>
                </c:pt>
                <c:pt idx="11197">
                  <c:v>0</c:v>
                </c:pt>
                <c:pt idx="11198">
                  <c:v>0</c:v>
                </c:pt>
                <c:pt idx="11199">
                  <c:v>0</c:v>
                </c:pt>
                <c:pt idx="11200">
                  <c:v>0</c:v>
                </c:pt>
                <c:pt idx="11201">
                  <c:v>0</c:v>
                </c:pt>
                <c:pt idx="11202">
                  <c:v>0</c:v>
                </c:pt>
                <c:pt idx="11203">
                  <c:v>0</c:v>
                </c:pt>
                <c:pt idx="11204">
                  <c:v>0</c:v>
                </c:pt>
                <c:pt idx="11205">
                  <c:v>0</c:v>
                </c:pt>
                <c:pt idx="11206">
                  <c:v>0</c:v>
                </c:pt>
                <c:pt idx="11207">
                  <c:v>0</c:v>
                </c:pt>
                <c:pt idx="11208">
                  <c:v>0</c:v>
                </c:pt>
                <c:pt idx="11209">
                  <c:v>0</c:v>
                </c:pt>
                <c:pt idx="11210">
                  <c:v>0</c:v>
                </c:pt>
                <c:pt idx="11211">
                  <c:v>0</c:v>
                </c:pt>
                <c:pt idx="11212">
                  <c:v>0</c:v>
                </c:pt>
                <c:pt idx="11213">
                  <c:v>0</c:v>
                </c:pt>
                <c:pt idx="11214">
                  <c:v>0</c:v>
                </c:pt>
                <c:pt idx="11215">
                  <c:v>0</c:v>
                </c:pt>
                <c:pt idx="11216">
                  <c:v>0</c:v>
                </c:pt>
                <c:pt idx="11217">
                  <c:v>0</c:v>
                </c:pt>
                <c:pt idx="11218">
                  <c:v>0</c:v>
                </c:pt>
                <c:pt idx="11219">
                  <c:v>0</c:v>
                </c:pt>
                <c:pt idx="11220">
                  <c:v>0</c:v>
                </c:pt>
                <c:pt idx="11221">
                  <c:v>0</c:v>
                </c:pt>
                <c:pt idx="11222">
                  <c:v>0</c:v>
                </c:pt>
                <c:pt idx="11223">
                  <c:v>0</c:v>
                </c:pt>
                <c:pt idx="11224">
                  <c:v>0</c:v>
                </c:pt>
                <c:pt idx="11225">
                  <c:v>0</c:v>
                </c:pt>
                <c:pt idx="11226">
                  <c:v>0</c:v>
                </c:pt>
                <c:pt idx="11227">
                  <c:v>0</c:v>
                </c:pt>
                <c:pt idx="11228">
                  <c:v>0</c:v>
                </c:pt>
                <c:pt idx="11229">
                  <c:v>0</c:v>
                </c:pt>
                <c:pt idx="11230">
                  <c:v>0</c:v>
                </c:pt>
                <c:pt idx="11231">
                  <c:v>0</c:v>
                </c:pt>
                <c:pt idx="11232">
                  <c:v>0</c:v>
                </c:pt>
                <c:pt idx="11233">
                  <c:v>0</c:v>
                </c:pt>
                <c:pt idx="11234">
                  <c:v>0</c:v>
                </c:pt>
                <c:pt idx="11235">
                  <c:v>0</c:v>
                </c:pt>
                <c:pt idx="11236">
                  <c:v>0</c:v>
                </c:pt>
                <c:pt idx="11237">
                  <c:v>0</c:v>
                </c:pt>
                <c:pt idx="11238">
                  <c:v>0</c:v>
                </c:pt>
                <c:pt idx="11239">
                  <c:v>0</c:v>
                </c:pt>
                <c:pt idx="11240">
                  <c:v>0</c:v>
                </c:pt>
                <c:pt idx="11241">
                  <c:v>0</c:v>
                </c:pt>
                <c:pt idx="11242">
                  <c:v>0</c:v>
                </c:pt>
                <c:pt idx="11243">
                  <c:v>0</c:v>
                </c:pt>
                <c:pt idx="11244">
                  <c:v>0</c:v>
                </c:pt>
                <c:pt idx="11245">
                  <c:v>0</c:v>
                </c:pt>
                <c:pt idx="11246">
                  <c:v>1</c:v>
                </c:pt>
                <c:pt idx="11247">
                  <c:v>1</c:v>
                </c:pt>
                <c:pt idx="11248">
                  <c:v>1</c:v>
                </c:pt>
                <c:pt idx="11249">
                  <c:v>1</c:v>
                </c:pt>
                <c:pt idx="11250">
                  <c:v>1</c:v>
                </c:pt>
                <c:pt idx="11251">
                  <c:v>1</c:v>
                </c:pt>
                <c:pt idx="11252">
                  <c:v>1</c:v>
                </c:pt>
                <c:pt idx="11253">
                  <c:v>1</c:v>
                </c:pt>
                <c:pt idx="11254">
                  <c:v>1</c:v>
                </c:pt>
                <c:pt idx="11255">
                  <c:v>1</c:v>
                </c:pt>
                <c:pt idx="11256">
                  <c:v>1</c:v>
                </c:pt>
                <c:pt idx="11257">
                  <c:v>1</c:v>
                </c:pt>
                <c:pt idx="11258">
                  <c:v>1</c:v>
                </c:pt>
                <c:pt idx="11259">
                  <c:v>1</c:v>
                </c:pt>
                <c:pt idx="11260">
                  <c:v>1</c:v>
                </c:pt>
                <c:pt idx="11261">
                  <c:v>1</c:v>
                </c:pt>
                <c:pt idx="11262">
                  <c:v>1</c:v>
                </c:pt>
                <c:pt idx="11263">
                  <c:v>1</c:v>
                </c:pt>
                <c:pt idx="11264">
                  <c:v>1</c:v>
                </c:pt>
                <c:pt idx="11265">
                  <c:v>1</c:v>
                </c:pt>
                <c:pt idx="11266">
                  <c:v>1</c:v>
                </c:pt>
                <c:pt idx="11267">
                  <c:v>1</c:v>
                </c:pt>
                <c:pt idx="11268">
                  <c:v>1</c:v>
                </c:pt>
                <c:pt idx="11269">
                  <c:v>1</c:v>
                </c:pt>
                <c:pt idx="11270">
                  <c:v>1</c:v>
                </c:pt>
                <c:pt idx="11271">
                  <c:v>1</c:v>
                </c:pt>
                <c:pt idx="11272">
                  <c:v>1</c:v>
                </c:pt>
                <c:pt idx="11273">
                  <c:v>1</c:v>
                </c:pt>
                <c:pt idx="11274">
                  <c:v>1</c:v>
                </c:pt>
                <c:pt idx="11275">
                  <c:v>1</c:v>
                </c:pt>
                <c:pt idx="11276">
                  <c:v>1</c:v>
                </c:pt>
                <c:pt idx="11277">
                  <c:v>1</c:v>
                </c:pt>
                <c:pt idx="11278">
                  <c:v>1</c:v>
                </c:pt>
                <c:pt idx="11279">
                  <c:v>1</c:v>
                </c:pt>
                <c:pt idx="11280">
                  <c:v>1</c:v>
                </c:pt>
                <c:pt idx="11281">
                  <c:v>1</c:v>
                </c:pt>
                <c:pt idx="11282">
                  <c:v>1</c:v>
                </c:pt>
                <c:pt idx="11283">
                  <c:v>1</c:v>
                </c:pt>
                <c:pt idx="11284">
                  <c:v>1</c:v>
                </c:pt>
                <c:pt idx="11285">
                  <c:v>1</c:v>
                </c:pt>
                <c:pt idx="11286">
                  <c:v>1</c:v>
                </c:pt>
                <c:pt idx="11287">
                  <c:v>1</c:v>
                </c:pt>
                <c:pt idx="11288">
                  <c:v>1</c:v>
                </c:pt>
                <c:pt idx="11289">
                  <c:v>1</c:v>
                </c:pt>
                <c:pt idx="11290">
                  <c:v>1</c:v>
                </c:pt>
                <c:pt idx="11291">
                  <c:v>1</c:v>
                </c:pt>
                <c:pt idx="11292">
                  <c:v>1</c:v>
                </c:pt>
                <c:pt idx="11293">
                  <c:v>1</c:v>
                </c:pt>
                <c:pt idx="11294">
                  <c:v>1</c:v>
                </c:pt>
                <c:pt idx="11295">
                  <c:v>1</c:v>
                </c:pt>
                <c:pt idx="11296">
                  <c:v>1</c:v>
                </c:pt>
                <c:pt idx="11297">
                  <c:v>1</c:v>
                </c:pt>
                <c:pt idx="11298">
                  <c:v>1</c:v>
                </c:pt>
                <c:pt idx="11299">
                  <c:v>1</c:v>
                </c:pt>
                <c:pt idx="11300">
                  <c:v>1</c:v>
                </c:pt>
                <c:pt idx="11301">
                  <c:v>1</c:v>
                </c:pt>
                <c:pt idx="11302">
                  <c:v>1</c:v>
                </c:pt>
                <c:pt idx="11303">
                  <c:v>1</c:v>
                </c:pt>
                <c:pt idx="11304">
                  <c:v>1</c:v>
                </c:pt>
                <c:pt idx="11305">
                  <c:v>1</c:v>
                </c:pt>
                <c:pt idx="11306">
                  <c:v>1</c:v>
                </c:pt>
                <c:pt idx="11307">
                  <c:v>1</c:v>
                </c:pt>
                <c:pt idx="11308">
                  <c:v>1</c:v>
                </c:pt>
                <c:pt idx="11309">
                  <c:v>1</c:v>
                </c:pt>
                <c:pt idx="11310">
                  <c:v>1</c:v>
                </c:pt>
                <c:pt idx="11311">
                  <c:v>1</c:v>
                </c:pt>
                <c:pt idx="11312">
                  <c:v>1</c:v>
                </c:pt>
                <c:pt idx="11313">
                  <c:v>1</c:v>
                </c:pt>
                <c:pt idx="11314">
                  <c:v>1</c:v>
                </c:pt>
                <c:pt idx="11315">
                  <c:v>1</c:v>
                </c:pt>
                <c:pt idx="11316">
                  <c:v>1</c:v>
                </c:pt>
                <c:pt idx="11317">
                  <c:v>1</c:v>
                </c:pt>
                <c:pt idx="11318">
                  <c:v>1</c:v>
                </c:pt>
                <c:pt idx="11319">
                  <c:v>1</c:v>
                </c:pt>
                <c:pt idx="11320">
                  <c:v>1</c:v>
                </c:pt>
                <c:pt idx="11321">
                  <c:v>1</c:v>
                </c:pt>
                <c:pt idx="11322">
                  <c:v>1</c:v>
                </c:pt>
                <c:pt idx="11323">
                  <c:v>1</c:v>
                </c:pt>
                <c:pt idx="11324">
                  <c:v>1</c:v>
                </c:pt>
                <c:pt idx="11325">
                  <c:v>1</c:v>
                </c:pt>
                <c:pt idx="11326">
                  <c:v>1</c:v>
                </c:pt>
                <c:pt idx="11327">
                  <c:v>1</c:v>
                </c:pt>
                <c:pt idx="11328">
                  <c:v>1</c:v>
                </c:pt>
                <c:pt idx="11329">
                  <c:v>1</c:v>
                </c:pt>
                <c:pt idx="11330">
                  <c:v>1</c:v>
                </c:pt>
                <c:pt idx="11331">
                  <c:v>1</c:v>
                </c:pt>
                <c:pt idx="11332">
                  <c:v>1</c:v>
                </c:pt>
                <c:pt idx="11333">
                  <c:v>1</c:v>
                </c:pt>
                <c:pt idx="11334">
                  <c:v>1</c:v>
                </c:pt>
                <c:pt idx="11335">
                  <c:v>1</c:v>
                </c:pt>
                <c:pt idx="11336">
                  <c:v>1</c:v>
                </c:pt>
                <c:pt idx="11337">
                  <c:v>1</c:v>
                </c:pt>
                <c:pt idx="11338">
                  <c:v>1</c:v>
                </c:pt>
                <c:pt idx="11339">
                  <c:v>1</c:v>
                </c:pt>
                <c:pt idx="11340">
                  <c:v>1</c:v>
                </c:pt>
                <c:pt idx="11341">
                  <c:v>1</c:v>
                </c:pt>
                <c:pt idx="11342">
                  <c:v>1</c:v>
                </c:pt>
                <c:pt idx="11343">
                  <c:v>1</c:v>
                </c:pt>
                <c:pt idx="11344">
                  <c:v>1</c:v>
                </c:pt>
                <c:pt idx="11345">
                  <c:v>1</c:v>
                </c:pt>
                <c:pt idx="11346">
                  <c:v>1</c:v>
                </c:pt>
                <c:pt idx="11347">
                  <c:v>1</c:v>
                </c:pt>
                <c:pt idx="11348">
                  <c:v>1</c:v>
                </c:pt>
                <c:pt idx="11349">
                  <c:v>1</c:v>
                </c:pt>
                <c:pt idx="11350">
                  <c:v>1</c:v>
                </c:pt>
                <c:pt idx="11351">
                  <c:v>1</c:v>
                </c:pt>
                <c:pt idx="11352">
                  <c:v>1</c:v>
                </c:pt>
                <c:pt idx="11353">
                  <c:v>1</c:v>
                </c:pt>
                <c:pt idx="11354">
                  <c:v>1</c:v>
                </c:pt>
                <c:pt idx="11355">
                  <c:v>1</c:v>
                </c:pt>
                <c:pt idx="11356">
                  <c:v>1</c:v>
                </c:pt>
                <c:pt idx="11357">
                  <c:v>1</c:v>
                </c:pt>
                <c:pt idx="11358">
                  <c:v>1</c:v>
                </c:pt>
                <c:pt idx="11359">
                  <c:v>1</c:v>
                </c:pt>
                <c:pt idx="11360">
                  <c:v>1</c:v>
                </c:pt>
                <c:pt idx="11361">
                  <c:v>1</c:v>
                </c:pt>
                <c:pt idx="11362">
                  <c:v>1</c:v>
                </c:pt>
                <c:pt idx="11363">
                  <c:v>1</c:v>
                </c:pt>
                <c:pt idx="11364">
                  <c:v>1</c:v>
                </c:pt>
                <c:pt idx="11365">
                  <c:v>1</c:v>
                </c:pt>
                <c:pt idx="11366">
                  <c:v>1</c:v>
                </c:pt>
                <c:pt idx="11367">
                  <c:v>1</c:v>
                </c:pt>
                <c:pt idx="11368">
                  <c:v>1</c:v>
                </c:pt>
                <c:pt idx="11369">
                  <c:v>1</c:v>
                </c:pt>
                <c:pt idx="11370">
                  <c:v>1</c:v>
                </c:pt>
                <c:pt idx="11371">
                  <c:v>1</c:v>
                </c:pt>
                <c:pt idx="11372">
                  <c:v>1</c:v>
                </c:pt>
                <c:pt idx="11373">
                  <c:v>1</c:v>
                </c:pt>
                <c:pt idx="11374">
                  <c:v>1</c:v>
                </c:pt>
                <c:pt idx="11375">
                  <c:v>1</c:v>
                </c:pt>
                <c:pt idx="11376">
                  <c:v>1</c:v>
                </c:pt>
                <c:pt idx="11377">
                  <c:v>1</c:v>
                </c:pt>
                <c:pt idx="11378">
                  <c:v>1</c:v>
                </c:pt>
                <c:pt idx="11379">
                  <c:v>1</c:v>
                </c:pt>
                <c:pt idx="11380">
                  <c:v>1</c:v>
                </c:pt>
                <c:pt idx="11381">
                  <c:v>1</c:v>
                </c:pt>
                <c:pt idx="11382">
                  <c:v>1</c:v>
                </c:pt>
                <c:pt idx="11383">
                  <c:v>1</c:v>
                </c:pt>
                <c:pt idx="11384">
                  <c:v>1</c:v>
                </c:pt>
                <c:pt idx="11385">
                  <c:v>1</c:v>
                </c:pt>
                <c:pt idx="11386">
                  <c:v>1</c:v>
                </c:pt>
                <c:pt idx="11387">
                  <c:v>1</c:v>
                </c:pt>
                <c:pt idx="11388">
                  <c:v>1</c:v>
                </c:pt>
                <c:pt idx="11389">
                  <c:v>1</c:v>
                </c:pt>
                <c:pt idx="11390">
                  <c:v>1</c:v>
                </c:pt>
                <c:pt idx="11391">
                  <c:v>1</c:v>
                </c:pt>
                <c:pt idx="11392">
                  <c:v>1</c:v>
                </c:pt>
                <c:pt idx="11393">
                  <c:v>1</c:v>
                </c:pt>
                <c:pt idx="11394">
                  <c:v>1</c:v>
                </c:pt>
                <c:pt idx="11395">
                  <c:v>1</c:v>
                </c:pt>
                <c:pt idx="11396">
                  <c:v>1</c:v>
                </c:pt>
                <c:pt idx="11397">
                  <c:v>1</c:v>
                </c:pt>
                <c:pt idx="11398">
                  <c:v>1</c:v>
                </c:pt>
                <c:pt idx="11399">
                  <c:v>1</c:v>
                </c:pt>
                <c:pt idx="11400">
                  <c:v>1</c:v>
                </c:pt>
                <c:pt idx="11401">
                  <c:v>1</c:v>
                </c:pt>
                <c:pt idx="11402">
                  <c:v>1</c:v>
                </c:pt>
                <c:pt idx="11403">
                  <c:v>1</c:v>
                </c:pt>
                <c:pt idx="11404">
                  <c:v>1</c:v>
                </c:pt>
                <c:pt idx="11405">
                  <c:v>1</c:v>
                </c:pt>
                <c:pt idx="11406">
                  <c:v>1</c:v>
                </c:pt>
                <c:pt idx="11407">
                  <c:v>1</c:v>
                </c:pt>
                <c:pt idx="11408">
                  <c:v>1</c:v>
                </c:pt>
                <c:pt idx="11409">
                  <c:v>1</c:v>
                </c:pt>
                <c:pt idx="11410">
                  <c:v>1</c:v>
                </c:pt>
                <c:pt idx="11411">
                  <c:v>1</c:v>
                </c:pt>
                <c:pt idx="11412">
                  <c:v>1</c:v>
                </c:pt>
                <c:pt idx="11413">
                  <c:v>1</c:v>
                </c:pt>
                <c:pt idx="11414">
                  <c:v>1</c:v>
                </c:pt>
                <c:pt idx="11415">
                  <c:v>1</c:v>
                </c:pt>
                <c:pt idx="11416">
                  <c:v>1</c:v>
                </c:pt>
                <c:pt idx="11417">
                  <c:v>1</c:v>
                </c:pt>
                <c:pt idx="11418">
                  <c:v>1</c:v>
                </c:pt>
                <c:pt idx="11419">
                  <c:v>1</c:v>
                </c:pt>
                <c:pt idx="11420">
                  <c:v>1</c:v>
                </c:pt>
                <c:pt idx="11421">
                  <c:v>1</c:v>
                </c:pt>
                <c:pt idx="11422">
                  <c:v>1</c:v>
                </c:pt>
                <c:pt idx="11423">
                  <c:v>1</c:v>
                </c:pt>
                <c:pt idx="11424">
                  <c:v>1</c:v>
                </c:pt>
                <c:pt idx="11425">
                  <c:v>1</c:v>
                </c:pt>
                <c:pt idx="11426">
                  <c:v>1</c:v>
                </c:pt>
                <c:pt idx="11427">
                  <c:v>1</c:v>
                </c:pt>
                <c:pt idx="11428">
                  <c:v>0</c:v>
                </c:pt>
                <c:pt idx="11429">
                  <c:v>0</c:v>
                </c:pt>
                <c:pt idx="11430">
                  <c:v>0</c:v>
                </c:pt>
                <c:pt idx="11431">
                  <c:v>0</c:v>
                </c:pt>
                <c:pt idx="11432">
                  <c:v>0</c:v>
                </c:pt>
                <c:pt idx="11433">
                  <c:v>0</c:v>
                </c:pt>
                <c:pt idx="11434">
                  <c:v>0</c:v>
                </c:pt>
                <c:pt idx="11435">
                  <c:v>0</c:v>
                </c:pt>
                <c:pt idx="11436">
                  <c:v>0</c:v>
                </c:pt>
                <c:pt idx="11437">
                  <c:v>0</c:v>
                </c:pt>
                <c:pt idx="11438">
                  <c:v>0</c:v>
                </c:pt>
                <c:pt idx="11439">
                  <c:v>0</c:v>
                </c:pt>
                <c:pt idx="11440">
                  <c:v>0</c:v>
                </c:pt>
                <c:pt idx="11441">
                  <c:v>0</c:v>
                </c:pt>
                <c:pt idx="11442">
                  <c:v>0</c:v>
                </c:pt>
                <c:pt idx="11443">
                  <c:v>0</c:v>
                </c:pt>
                <c:pt idx="11444">
                  <c:v>0</c:v>
                </c:pt>
                <c:pt idx="11445">
                  <c:v>0</c:v>
                </c:pt>
                <c:pt idx="11446">
                  <c:v>0</c:v>
                </c:pt>
                <c:pt idx="11447">
                  <c:v>0</c:v>
                </c:pt>
                <c:pt idx="11448">
                  <c:v>0</c:v>
                </c:pt>
                <c:pt idx="11449">
                  <c:v>0</c:v>
                </c:pt>
                <c:pt idx="11450">
                  <c:v>0</c:v>
                </c:pt>
                <c:pt idx="11451">
                  <c:v>0</c:v>
                </c:pt>
                <c:pt idx="11452">
                  <c:v>0</c:v>
                </c:pt>
                <c:pt idx="11453">
                  <c:v>0</c:v>
                </c:pt>
                <c:pt idx="11454">
                  <c:v>0</c:v>
                </c:pt>
                <c:pt idx="11455">
                  <c:v>0</c:v>
                </c:pt>
                <c:pt idx="11456">
                  <c:v>0</c:v>
                </c:pt>
                <c:pt idx="11457">
                  <c:v>0</c:v>
                </c:pt>
                <c:pt idx="11458">
                  <c:v>0</c:v>
                </c:pt>
                <c:pt idx="11459">
                  <c:v>0</c:v>
                </c:pt>
                <c:pt idx="11460">
                  <c:v>0</c:v>
                </c:pt>
                <c:pt idx="11461">
                  <c:v>0</c:v>
                </c:pt>
                <c:pt idx="11462">
                  <c:v>0</c:v>
                </c:pt>
                <c:pt idx="11463">
                  <c:v>0</c:v>
                </c:pt>
                <c:pt idx="11464">
                  <c:v>0</c:v>
                </c:pt>
                <c:pt idx="11465">
                  <c:v>0</c:v>
                </c:pt>
                <c:pt idx="11466">
                  <c:v>0</c:v>
                </c:pt>
                <c:pt idx="11467">
                  <c:v>0</c:v>
                </c:pt>
                <c:pt idx="11468">
                  <c:v>0</c:v>
                </c:pt>
                <c:pt idx="11469">
                  <c:v>0</c:v>
                </c:pt>
                <c:pt idx="11470">
                  <c:v>0</c:v>
                </c:pt>
                <c:pt idx="11471">
                  <c:v>0</c:v>
                </c:pt>
                <c:pt idx="11472">
                  <c:v>0</c:v>
                </c:pt>
                <c:pt idx="11473">
                  <c:v>0</c:v>
                </c:pt>
                <c:pt idx="11474">
                  <c:v>0</c:v>
                </c:pt>
                <c:pt idx="11475">
                  <c:v>0</c:v>
                </c:pt>
                <c:pt idx="11476">
                  <c:v>0</c:v>
                </c:pt>
                <c:pt idx="11477">
                  <c:v>0</c:v>
                </c:pt>
                <c:pt idx="11478">
                  <c:v>0</c:v>
                </c:pt>
                <c:pt idx="11479">
                  <c:v>0</c:v>
                </c:pt>
                <c:pt idx="11480">
                  <c:v>0</c:v>
                </c:pt>
                <c:pt idx="11481">
                  <c:v>0</c:v>
                </c:pt>
                <c:pt idx="11482">
                  <c:v>0</c:v>
                </c:pt>
                <c:pt idx="11483">
                  <c:v>0</c:v>
                </c:pt>
                <c:pt idx="11484">
                  <c:v>0</c:v>
                </c:pt>
                <c:pt idx="11485">
                  <c:v>0</c:v>
                </c:pt>
                <c:pt idx="11486">
                  <c:v>0</c:v>
                </c:pt>
                <c:pt idx="11487">
                  <c:v>0</c:v>
                </c:pt>
                <c:pt idx="11488">
                  <c:v>0</c:v>
                </c:pt>
                <c:pt idx="11489">
                  <c:v>0</c:v>
                </c:pt>
                <c:pt idx="11490">
                  <c:v>0</c:v>
                </c:pt>
                <c:pt idx="11491">
                  <c:v>0</c:v>
                </c:pt>
                <c:pt idx="11492">
                  <c:v>0</c:v>
                </c:pt>
                <c:pt idx="11493">
                  <c:v>0</c:v>
                </c:pt>
                <c:pt idx="11494">
                  <c:v>0</c:v>
                </c:pt>
                <c:pt idx="11495">
                  <c:v>0</c:v>
                </c:pt>
                <c:pt idx="11496">
                  <c:v>0</c:v>
                </c:pt>
                <c:pt idx="11497">
                  <c:v>0</c:v>
                </c:pt>
                <c:pt idx="11498">
                  <c:v>0</c:v>
                </c:pt>
                <c:pt idx="11499">
                  <c:v>0</c:v>
                </c:pt>
                <c:pt idx="11500">
                  <c:v>0</c:v>
                </c:pt>
                <c:pt idx="11501">
                  <c:v>0</c:v>
                </c:pt>
                <c:pt idx="11502">
                  <c:v>0</c:v>
                </c:pt>
                <c:pt idx="11503">
                  <c:v>0</c:v>
                </c:pt>
                <c:pt idx="11504">
                  <c:v>0</c:v>
                </c:pt>
                <c:pt idx="11505">
                  <c:v>0</c:v>
                </c:pt>
                <c:pt idx="11506">
                  <c:v>0</c:v>
                </c:pt>
                <c:pt idx="11507">
                  <c:v>0</c:v>
                </c:pt>
                <c:pt idx="11508">
                  <c:v>0</c:v>
                </c:pt>
                <c:pt idx="11509">
                  <c:v>0</c:v>
                </c:pt>
                <c:pt idx="11510">
                  <c:v>0</c:v>
                </c:pt>
                <c:pt idx="11511">
                  <c:v>0</c:v>
                </c:pt>
                <c:pt idx="11512">
                  <c:v>0</c:v>
                </c:pt>
                <c:pt idx="11513">
                  <c:v>0</c:v>
                </c:pt>
                <c:pt idx="11514">
                  <c:v>0</c:v>
                </c:pt>
                <c:pt idx="11515">
                  <c:v>0</c:v>
                </c:pt>
                <c:pt idx="11516">
                  <c:v>0</c:v>
                </c:pt>
                <c:pt idx="11517">
                  <c:v>0</c:v>
                </c:pt>
                <c:pt idx="11518">
                  <c:v>0</c:v>
                </c:pt>
                <c:pt idx="11519">
                  <c:v>0</c:v>
                </c:pt>
                <c:pt idx="11520">
                  <c:v>0</c:v>
                </c:pt>
                <c:pt idx="11521">
                  <c:v>0</c:v>
                </c:pt>
                <c:pt idx="11522">
                  <c:v>0</c:v>
                </c:pt>
                <c:pt idx="11523">
                  <c:v>0</c:v>
                </c:pt>
                <c:pt idx="11524">
                  <c:v>0</c:v>
                </c:pt>
                <c:pt idx="11525">
                  <c:v>0</c:v>
                </c:pt>
                <c:pt idx="11526">
                  <c:v>0</c:v>
                </c:pt>
                <c:pt idx="11527">
                  <c:v>0</c:v>
                </c:pt>
                <c:pt idx="11528">
                  <c:v>0</c:v>
                </c:pt>
                <c:pt idx="11529">
                  <c:v>0</c:v>
                </c:pt>
                <c:pt idx="11530">
                  <c:v>0</c:v>
                </c:pt>
                <c:pt idx="11531">
                  <c:v>0</c:v>
                </c:pt>
                <c:pt idx="11532">
                  <c:v>0</c:v>
                </c:pt>
                <c:pt idx="11533">
                  <c:v>0</c:v>
                </c:pt>
                <c:pt idx="11534">
                  <c:v>0</c:v>
                </c:pt>
                <c:pt idx="11535">
                  <c:v>0</c:v>
                </c:pt>
                <c:pt idx="11536">
                  <c:v>0</c:v>
                </c:pt>
                <c:pt idx="11537">
                  <c:v>0</c:v>
                </c:pt>
                <c:pt idx="11538">
                  <c:v>0</c:v>
                </c:pt>
                <c:pt idx="11539">
                  <c:v>0</c:v>
                </c:pt>
                <c:pt idx="11540">
                  <c:v>0</c:v>
                </c:pt>
                <c:pt idx="11541">
                  <c:v>0</c:v>
                </c:pt>
                <c:pt idx="11542">
                  <c:v>0</c:v>
                </c:pt>
                <c:pt idx="11543">
                  <c:v>0</c:v>
                </c:pt>
                <c:pt idx="11544">
                  <c:v>0</c:v>
                </c:pt>
                <c:pt idx="11545">
                  <c:v>0</c:v>
                </c:pt>
                <c:pt idx="11546">
                  <c:v>0</c:v>
                </c:pt>
                <c:pt idx="11547">
                  <c:v>0</c:v>
                </c:pt>
                <c:pt idx="11548">
                  <c:v>0</c:v>
                </c:pt>
                <c:pt idx="11549">
                  <c:v>0</c:v>
                </c:pt>
                <c:pt idx="11550">
                  <c:v>0</c:v>
                </c:pt>
                <c:pt idx="11551">
                  <c:v>0</c:v>
                </c:pt>
                <c:pt idx="11552">
                  <c:v>0</c:v>
                </c:pt>
                <c:pt idx="11553">
                  <c:v>0</c:v>
                </c:pt>
                <c:pt idx="11554">
                  <c:v>0</c:v>
                </c:pt>
                <c:pt idx="11555">
                  <c:v>0</c:v>
                </c:pt>
                <c:pt idx="11556">
                  <c:v>0</c:v>
                </c:pt>
                <c:pt idx="11557">
                  <c:v>0</c:v>
                </c:pt>
                <c:pt idx="11558">
                  <c:v>0</c:v>
                </c:pt>
                <c:pt idx="11559">
                  <c:v>0</c:v>
                </c:pt>
                <c:pt idx="11560">
                  <c:v>0</c:v>
                </c:pt>
                <c:pt idx="11561">
                  <c:v>0</c:v>
                </c:pt>
                <c:pt idx="11562">
                  <c:v>0</c:v>
                </c:pt>
                <c:pt idx="11563">
                  <c:v>0</c:v>
                </c:pt>
                <c:pt idx="11564">
                  <c:v>0</c:v>
                </c:pt>
                <c:pt idx="11565">
                  <c:v>0</c:v>
                </c:pt>
                <c:pt idx="11566">
                  <c:v>0</c:v>
                </c:pt>
                <c:pt idx="11567">
                  <c:v>0</c:v>
                </c:pt>
                <c:pt idx="11568">
                  <c:v>0</c:v>
                </c:pt>
                <c:pt idx="11569">
                  <c:v>0</c:v>
                </c:pt>
                <c:pt idx="11570">
                  <c:v>0</c:v>
                </c:pt>
                <c:pt idx="11571">
                  <c:v>0</c:v>
                </c:pt>
                <c:pt idx="11572">
                  <c:v>0</c:v>
                </c:pt>
                <c:pt idx="11573">
                  <c:v>0</c:v>
                </c:pt>
                <c:pt idx="11574">
                  <c:v>0</c:v>
                </c:pt>
                <c:pt idx="11575">
                  <c:v>0</c:v>
                </c:pt>
                <c:pt idx="11576">
                  <c:v>0</c:v>
                </c:pt>
                <c:pt idx="11577">
                  <c:v>0</c:v>
                </c:pt>
                <c:pt idx="11578">
                  <c:v>0</c:v>
                </c:pt>
                <c:pt idx="11579">
                  <c:v>0</c:v>
                </c:pt>
                <c:pt idx="11580">
                  <c:v>0</c:v>
                </c:pt>
                <c:pt idx="11581">
                  <c:v>0</c:v>
                </c:pt>
                <c:pt idx="11582">
                  <c:v>0</c:v>
                </c:pt>
                <c:pt idx="11583">
                  <c:v>0</c:v>
                </c:pt>
                <c:pt idx="11584">
                  <c:v>0</c:v>
                </c:pt>
                <c:pt idx="11585">
                  <c:v>0</c:v>
                </c:pt>
                <c:pt idx="11586">
                  <c:v>0</c:v>
                </c:pt>
                <c:pt idx="11587">
                  <c:v>0</c:v>
                </c:pt>
                <c:pt idx="11588">
                  <c:v>0</c:v>
                </c:pt>
                <c:pt idx="11589">
                  <c:v>0</c:v>
                </c:pt>
                <c:pt idx="11590">
                  <c:v>0</c:v>
                </c:pt>
                <c:pt idx="11591">
                  <c:v>0</c:v>
                </c:pt>
                <c:pt idx="11592">
                  <c:v>0</c:v>
                </c:pt>
                <c:pt idx="11593">
                  <c:v>0</c:v>
                </c:pt>
                <c:pt idx="11594">
                  <c:v>0</c:v>
                </c:pt>
                <c:pt idx="11595">
                  <c:v>0</c:v>
                </c:pt>
                <c:pt idx="11596">
                  <c:v>0</c:v>
                </c:pt>
                <c:pt idx="11597">
                  <c:v>0</c:v>
                </c:pt>
                <c:pt idx="11598">
                  <c:v>0</c:v>
                </c:pt>
                <c:pt idx="11599">
                  <c:v>0</c:v>
                </c:pt>
                <c:pt idx="11600">
                  <c:v>0</c:v>
                </c:pt>
                <c:pt idx="11601">
                  <c:v>0</c:v>
                </c:pt>
                <c:pt idx="11602">
                  <c:v>0</c:v>
                </c:pt>
                <c:pt idx="11603">
                  <c:v>0</c:v>
                </c:pt>
                <c:pt idx="11604">
                  <c:v>0</c:v>
                </c:pt>
                <c:pt idx="11605">
                  <c:v>0</c:v>
                </c:pt>
                <c:pt idx="11606">
                  <c:v>0</c:v>
                </c:pt>
                <c:pt idx="11607">
                  <c:v>0</c:v>
                </c:pt>
                <c:pt idx="11608">
                  <c:v>0</c:v>
                </c:pt>
                <c:pt idx="11609">
                  <c:v>0</c:v>
                </c:pt>
                <c:pt idx="11610">
                  <c:v>0</c:v>
                </c:pt>
                <c:pt idx="11611">
                  <c:v>0</c:v>
                </c:pt>
                <c:pt idx="11612">
                  <c:v>0</c:v>
                </c:pt>
                <c:pt idx="11613">
                  <c:v>0</c:v>
                </c:pt>
                <c:pt idx="11614">
                  <c:v>0</c:v>
                </c:pt>
                <c:pt idx="11615">
                  <c:v>0</c:v>
                </c:pt>
                <c:pt idx="11616">
                  <c:v>0</c:v>
                </c:pt>
                <c:pt idx="11617">
                  <c:v>0</c:v>
                </c:pt>
                <c:pt idx="11618">
                  <c:v>0</c:v>
                </c:pt>
                <c:pt idx="11619">
                  <c:v>0</c:v>
                </c:pt>
                <c:pt idx="11620">
                  <c:v>0</c:v>
                </c:pt>
                <c:pt idx="11621">
                  <c:v>0</c:v>
                </c:pt>
                <c:pt idx="11622">
                  <c:v>0</c:v>
                </c:pt>
                <c:pt idx="11623">
                  <c:v>0</c:v>
                </c:pt>
                <c:pt idx="11624">
                  <c:v>0</c:v>
                </c:pt>
                <c:pt idx="11625">
                  <c:v>0</c:v>
                </c:pt>
                <c:pt idx="11626">
                  <c:v>0</c:v>
                </c:pt>
                <c:pt idx="11627">
                  <c:v>0</c:v>
                </c:pt>
                <c:pt idx="11628">
                  <c:v>0</c:v>
                </c:pt>
                <c:pt idx="11629">
                  <c:v>0</c:v>
                </c:pt>
                <c:pt idx="11630">
                  <c:v>0</c:v>
                </c:pt>
                <c:pt idx="11631">
                  <c:v>0</c:v>
                </c:pt>
                <c:pt idx="11632">
                  <c:v>0</c:v>
                </c:pt>
                <c:pt idx="11633">
                  <c:v>0</c:v>
                </c:pt>
                <c:pt idx="11634">
                  <c:v>0</c:v>
                </c:pt>
                <c:pt idx="11635">
                  <c:v>0</c:v>
                </c:pt>
                <c:pt idx="11636">
                  <c:v>0</c:v>
                </c:pt>
                <c:pt idx="11637">
                  <c:v>0</c:v>
                </c:pt>
                <c:pt idx="11638">
                  <c:v>0</c:v>
                </c:pt>
                <c:pt idx="11639">
                  <c:v>0</c:v>
                </c:pt>
                <c:pt idx="11640">
                  <c:v>0</c:v>
                </c:pt>
                <c:pt idx="11641">
                  <c:v>0</c:v>
                </c:pt>
                <c:pt idx="11642">
                  <c:v>0</c:v>
                </c:pt>
                <c:pt idx="11643">
                  <c:v>0</c:v>
                </c:pt>
                <c:pt idx="11644">
                  <c:v>0</c:v>
                </c:pt>
                <c:pt idx="11645">
                  <c:v>0</c:v>
                </c:pt>
                <c:pt idx="11646">
                  <c:v>0</c:v>
                </c:pt>
                <c:pt idx="11647">
                  <c:v>0</c:v>
                </c:pt>
                <c:pt idx="11648">
                  <c:v>0</c:v>
                </c:pt>
                <c:pt idx="11649">
                  <c:v>0</c:v>
                </c:pt>
                <c:pt idx="11650">
                  <c:v>0</c:v>
                </c:pt>
                <c:pt idx="11651">
                  <c:v>0</c:v>
                </c:pt>
                <c:pt idx="11652">
                  <c:v>0</c:v>
                </c:pt>
                <c:pt idx="11653">
                  <c:v>0</c:v>
                </c:pt>
                <c:pt idx="11654">
                  <c:v>0</c:v>
                </c:pt>
                <c:pt idx="11655">
                  <c:v>0</c:v>
                </c:pt>
                <c:pt idx="11656">
                  <c:v>0</c:v>
                </c:pt>
                <c:pt idx="11657">
                  <c:v>0</c:v>
                </c:pt>
                <c:pt idx="11658">
                  <c:v>0</c:v>
                </c:pt>
                <c:pt idx="11659">
                  <c:v>0</c:v>
                </c:pt>
                <c:pt idx="11660">
                  <c:v>0</c:v>
                </c:pt>
                <c:pt idx="11661">
                  <c:v>0</c:v>
                </c:pt>
                <c:pt idx="11662">
                  <c:v>0</c:v>
                </c:pt>
                <c:pt idx="11663">
                  <c:v>0</c:v>
                </c:pt>
                <c:pt idx="11664">
                  <c:v>0</c:v>
                </c:pt>
                <c:pt idx="11665">
                  <c:v>0</c:v>
                </c:pt>
                <c:pt idx="11666">
                  <c:v>0</c:v>
                </c:pt>
                <c:pt idx="11667">
                  <c:v>0</c:v>
                </c:pt>
                <c:pt idx="11668">
                  <c:v>0</c:v>
                </c:pt>
                <c:pt idx="11669">
                  <c:v>0</c:v>
                </c:pt>
                <c:pt idx="11670">
                  <c:v>0</c:v>
                </c:pt>
                <c:pt idx="11671">
                  <c:v>0</c:v>
                </c:pt>
                <c:pt idx="11672">
                  <c:v>0</c:v>
                </c:pt>
                <c:pt idx="11673">
                  <c:v>0</c:v>
                </c:pt>
                <c:pt idx="11674">
                  <c:v>0</c:v>
                </c:pt>
                <c:pt idx="11675">
                  <c:v>0</c:v>
                </c:pt>
                <c:pt idx="11676">
                  <c:v>0</c:v>
                </c:pt>
                <c:pt idx="11677">
                  <c:v>0</c:v>
                </c:pt>
                <c:pt idx="11678">
                  <c:v>0</c:v>
                </c:pt>
                <c:pt idx="11679">
                  <c:v>0</c:v>
                </c:pt>
                <c:pt idx="11680">
                  <c:v>0</c:v>
                </c:pt>
                <c:pt idx="11681">
                  <c:v>0</c:v>
                </c:pt>
                <c:pt idx="11682">
                  <c:v>0</c:v>
                </c:pt>
                <c:pt idx="11683">
                  <c:v>0</c:v>
                </c:pt>
                <c:pt idx="11684">
                  <c:v>0</c:v>
                </c:pt>
                <c:pt idx="11685">
                  <c:v>0</c:v>
                </c:pt>
                <c:pt idx="11686">
                  <c:v>0</c:v>
                </c:pt>
                <c:pt idx="11687">
                  <c:v>0</c:v>
                </c:pt>
                <c:pt idx="11688">
                  <c:v>0</c:v>
                </c:pt>
                <c:pt idx="11689">
                  <c:v>0</c:v>
                </c:pt>
                <c:pt idx="11690">
                  <c:v>0</c:v>
                </c:pt>
                <c:pt idx="11691">
                  <c:v>0</c:v>
                </c:pt>
                <c:pt idx="11692">
                  <c:v>0</c:v>
                </c:pt>
                <c:pt idx="11693">
                  <c:v>0</c:v>
                </c:pt>
                <c:pt idx="11694">
                  <c:v>0</c:v>
                </c:pt>
                <c:pt idx="11695">
                  <c:v>0</c:v>
                </c:pt>
                <c:pt idx="11696">
                  <c:v>0</c:v>
                </c:pt>
                <c:pt idx="11697">
                  <c:v>0</c:v>
                </c:pt>
                <c:pt idx="11698">
                  <c:v>0</c:v>
                </c:pt>
                <c:pt idx="11699">
                  <c:v>0</c:v>
                </c:pt>
                <c:pt idx="11700">
                  <c:v>0</c:v>
                </c:pt>
                <c:pt idx="11701">
                  <c:v>0</c:v>
                </c:pt>
                <c:pt idx="11702">
                  <c:v>0</c:v>
                </c:pt>
                <c:pt idx="11703">
                  <c:v>0</c:v>
                </c:pt>
                <c:pt idx="11704">
                  <c:v>0</c:v>
                </c:pt>
                <c:pt idx="11705">
                  <c:v>0</c:v>
                </c:pt>
                <c:pt idx="11706">
                  <c:v>0</c:v>
                </c:pt>
                <c:pt idx="11707">
                  <c:v>0</c:v>
                </c:pt>
                <c:pt idx="11708">
                  <c:v>0</c:v>
                </c:pt>
                <c:pt idx="11709">
                  <c:v>0</c:v>
                </c:pt>
                <c:pt idx="11710">
                  <c:v>0</c:v>
                </c:pt>
                <c:pt idx="11711">
                  <c:v>0</c:v>
                </c:pt>
                <c:pt idx="11712">
                  <c:v>0</c:v>
                </c:pt>
                <c:pt idx="11713">
                  <c:v>0</c:v>
                </c:pt>
                <c:pt idx="11714">
                  <c:v>0</c:v>
                </c:pt>
                <c:pt idx="11715">
                  <c:v>0</c:v>
                </c:pt>
                <c:pt idx="11716">
                  <c:v>0</c:v>
                </c:pt>
                <c:pt idx="11717">
                  <c:v>0</c:v>
                </c:pt>
                <c:pt idx="11718">
                  <c:v>0</c:v>
                </c:pt>
                <c:pt idx="11719">
                  <c:v>0</c:v>
                </c:pt>
                <c:pt idx="11720">
                  <c:v>0</c:v>
                </c:pt>
                <c:pt idx="11721">
                  <c:v>0</c:v>
                </c:pt>
                <c:pt idx="11722">
                  <c:v>0</c:v>
                </c:pt>
                <c:pt idx="11723">
                  <c:v>0</c:v>
                </c:pt>
                <c:pt idx="11724">
                  <c:v>0</c:v>
                </c:pt>
                <c:pt idx="11725">
                  <c:v>0</c:v>
                </c:pt>
                <c:pt idx="11726">
                  <c:v>0</c:v>
                </c:pt>
                <c:pt idx="11727">
                  <c:v>0</c:v>
                </c:pt>
                <c:pt idx="11728">
                  <c:v>0</c:v>
                </c:pt>
                <c:pt idx="11729">
                  <c:v>0</c:v>
                </c:pt>
                <c:pt idx="11730">
                  <c:v>0</c:v>
                </c:pt>
                <c:pt idx="11731">
                  <c:v>0</c:v>
                </c:pt>
                <c:pt idx="11732">
                  <c:v>0</c:v>
                </c:pt>
                <c:pt idx="11733">
                  <c:v>0</c:v>
                </c:pt>
                <c:pt idx="11734">
                  <c:v>0</c:v>
                </c:pt>
                <c:pt idx="11735">
                  <c:v>0</c:v>
                </c:pt>
                <c:pt idx="11736">
                  <c:v>0</c:v>
                </c:pt>
                <c:pt idx="11737">
                  <c:v>0</c:v>
                </c:pt>
                <c:pt idx="11738">
                  <c:v>0</c:v>
                </c:pt>
                <c:pt idx="11739">
                  <c:v>0</c:v>
                </c:pt>
                <c:pt idx="11740">
                  <c:v>0</c:v>
                </c:pt>
                <c:pt idx="11741">
                  <c:v>0</c:v>
                </c:pt>
                <c:pt idx="11742">
                  <c:v>0</c:v>
                </c:pt>
                <c:pt idx="11743">
                  <c:v>0</c:v>
                </c:pt>
                <c:pt idx="11744">
                  <c:v>0</c:v>
                </c:pt>
                <c:pt idx="11745">
                  <c:v>0</c:v>
                </c:pt>
                <c:pt idx="11746">
                  <c:v>0</c:v>
                </c:pt>
                <c:pt idx="11747">
                  <c:v>0</c:v>
                </c:pt>
                <c:pt idx="11748">
                  <c:v>0</c:v>
                </c:pt>
                <c:pt idx="11749">
                  <c:v>0</c:v>
                </c:pt>
                <c:pt idx="11750">
                  <c:v>0</c:v>
                </c:pt>
                <c:pt idx="11751">
                  <c:v>0</c:v>
                </c:pt>
                <c:pt idx="11752">
                  <c:v>0</c:v>
                </c:pt>
                <c:pt idx="11753">
                  <c:v>0</c:v>
                </c:pt>
                <c:pt idx="11754">
                  <c:v>0</c:v>
                </c:pt>
                <c:pt idx="11755">
                  <c:v>0</c:v>
                </c:pt>
                <c:pt idx="11756">
                  <c:v>0</c:v>
                </c:pt>
                <c:pt idx="11757">
                  <c:v>0</c:v>
                </c:pt>
                <c:pt idx="11758">
                  <c:v>0</c:v>
                </c:pt>
                <c:pt idx="11759">
                  <c:v>0</c:v>
                </c:pt>
                <c:pt idx="11760">
                  <c:v>0</c:v>
                </c:pt>
                <c:pt idx="11761">
                  <c:v>0</c:v>
                </c:pt>
                <c:pt idx="11762">
                  <c:v>0</c:v>
                </c:pt>
                <c:pt idx="11763">
                  <c:v>0</c:v>
                </c:pt>
                <c:pt idx="11764">
                  <c:v>0</c:v>
                </c:pt>
                <c:pt idx="11765">
                  <c:v>0</c:v>
                </c:pt>
                <c:pt idx="11766">
                  <c:v>0</c:v>
                </c:pt>
                <c:pt idx="11767">
                  <c:v>0</c:v>
                </c:pt>
                <c:pt idx="11768">
                  <c:v>0</c:v>
                </c:pt>
                <c:pt idx="11769">
                  <c:v>0</c:v>
                </c:pt>
                <c:pt idx="11770">
                  <c:v>0</c:v>
                </c:pt>
                <c:pt idx="11771">
                  <c:v>0</c:v>
                </c:pt>
                <c:pt idx="11772">
                  <c:v>0</c:v>
                </c:pt>
                <c:pt idx="11773">
                  <c:v>0</c:v>
                </c:pt>
                <c:pt idx="11774">
                  <c:v>0</c:v>
                </c:pt>
                <c:pt idx="11775">
                  <c:v>0</c:v>
                </c:pt>
                <c:pt idx="11776">
                  <c:v>0</c:v>
                </c:pt>
                <c:pt idx="11777">
                  <c:v>0</c:v>
                </c:pt>
                <c:pt idx="11778">
                  <c:v>0</c:v>
                </c:pt>
                <c:pt idx="11779">
                  <c:v>0</c:v>
                </c:pt>
                <c:pt idx="11780">
                  <c:v>0</c:v>
                </c:pt>
                <c:pt idx="11781">
                  <c:v>0</c:v>
                </c:pt>
                <c:pt idx="11782">
                  <c:v>0</c:v>
                </c:pt>
                <c:pt idx="11783">
                  <c:v>0</c:v>
                </c:pt>
                <c:pt idx="11784">
                  <c:v>0</c:v>
                </c:pt>
                <c:pt idx="11785">
                  <c:v>0</c:v>
                </c:pt>
                <c:pt idx="11786">
                  <c:v>0</c:v>
                </c:pt>
                <c:pt idx="11787">
                  <c:v>0</c:v>
                </c:pt>
                <c:pt idx="11788">
                  <c:v>0</c:v>
                </c:pt>
                <c:pt idx="11789">
                  <c:v>0</c:v>
                </c:pt>
                <c:pt idx="11790">
                  <c:v>0</c:v>
                </c:pt>
                <c:pt idx="11791">
                  <c:v>0</c:v>
                </c:pt>
                <c:pt idx="11792">
                  <c:v>0</c:v>
                </c:pt>
                <c:pt idx="11793">
                  <c:v>0</c:v>
                </c:pt>
                <c:pt idx="11794">
                  <c:v>0</c:v>
                </c:pt>
                <c:pt idx="11795">
                  <c:v>0</c:v>
                </c:pt>
                <c:pt idx="11796">
                  <c:v>0</c:v>
                </c:pt>
                <c:pt idx="11797">
                  <c:v>0</c:v>
                </c:pt>
                <c:pt idx="11798">
                  <c:v>0</c:v>
                </c:pt>
                <c:pt idx="11799">
                  <c:v>0</c:v>
                </c:pt>
                <c:pt idx="11800">
                  <c:v>0</c:v>
                </c:pt>
                <c:pt idx="11801">
                  <c:v>0</c:v>
                </c:pt>
                <c:pt idx="11802">
                  <c:v>0</c:v>
                </c:pt>
                <c:pt idx="11803">
                  <c:v>0</c:v>
                </c:pt>
                <c:pt idx="11804">
                  <c:v>0</c:v>
                </c:pt>
                <c:pt idx="11805">
                  <c:v>0</c:v>
                </c:pt>
                <c:pt idx="11806">
                  <c:v>0</c:v>
                </c:pt>
                <c:pt idx="11807">
                  <c:v>0</c:v>
                </c:pt>
                <c:pt idx="11808">
                  <c:v>0</c:v>
                </c:pt>
                <c:pt idx="11809">
                  <c:v>0</c:v>
                </c:pt>
                <c:pt idx="11810">
                  <c:v>0</c:v>
                </c:pt>
                <c:pt idx="11811">
                  <c:v>0</c:v>
                </c:pt>
                <c:pt idx="11812">
                  <c:v>0</c:v>
                </c:pt>
                <c:pt idx="11813">
                  <c:v>0</c:v>
                </c:pt>
                <c:pt idx="11814">
                  <c:v>0</c:v>
                </c:pt>
                <c:pt idx="11815">
                  <c:v>0</c:v>
                </c:pt>
                <c:pt idx="11816">
                  <c:v>0</c:v>
                </c:pt>
                <c:pt idx="11817">
                  <c:v>0</c:v>
                </c:pt>
                <c:pt idx="11818">
                  <c:v>0</c:v>
                </c:pt>
                <c:pt idx="11819">
                  <c:v>0</c:v>
                </c:pt>
                <c:pt idx="11820">
                  <c:v>0</c:v>
                </c:pt>
                <c:pt idx="11821">
                  <c:v>0</c:v>
                </c:pt>
                <c:pt idx="11822">
                  <c:v>0</c:v>
                </c:pt>
                <c:pt idx="11823">
                  <c:v>0</c:v>
                </c:pt>
                <c:pt idx="11824">
                  <c:v>0</c:v>
                </c:pt>
                <c:pt idx="11825">
                  <c:v>0</c:v>
                </c:pt>
                <c:pt idx="11826">
                  <c:v>0</c:v>
                </c:pt>
                <c:pt idx="11827">
                  <c:v>0</c:v>
                </c:pt>
                <c:pt idx="11828">
                  <c:v>0</c:v>
                </c:pt>
                <c:pt idx="11829">
                  <c:v>0</c:v>
                </c:pt>
                <c:pt idx="11830">
                  <c:v>0</c:v>
                </c:pt>
                <c:pt idx="11831">
                  <c:v>0</c:v>
                </c:pt>
                <c:pt idx="11832">
                  <c:v>0</c:v>
                </c:pt>
                <c:pt idx="11833">
                  <c:v>0</c:v>
                </c:pt>
                <c:pt idx="11834">
                  <c:v>0</c:v>
                </c:pt>
                <c:pt idx="11835">
                  <c:v>0</c:v>
                </c:pt>
                <c:pt idx="11836">
                  <c:v>0</c:v>
                </c:pt>
                <c:pt idx="11837">
                  <c:v>0</c:v>
                </c:pt>
                <c:pt idx="11838">
                  <c:v>0</c:v>
                </c:pt>
                <c:pt idx="11839">
                  <c:v>0</c:v>
                </c:pt>
                <c:pt idx="11840">
                  <c:v>0</c:v>
                </c:pt>
                <c:pt idx="11841">
                  <c:v>0</c:v>
                </c:pt>
                <c:pt idx="11842">
                  <c:v>0</c:v>
                </c:pt>
                <c:pt idx="11843">
                  <c:v>0</c:v>
                </c:pt>
                <c:pt idx="11844">
                  <c:v>0</c:v>
                </c:pt>
                <c:pt idx="11845">
                  <c:v>0</c:v>
                </c:pt>
                <c:pt idx="11846">
                  <c:v>0</c:v>
                </c:pt>
                <c:pt idx="11847">
                  <c:v>0</c:v>
                </c:pt>
                <c:pt idx="11848">
                  <c:v>0</c:v>
                </c:pt>
                <c:pt idx="11849">
                  <c:v>0</c:v>
                </c:pt>
                <c:pt idx="11850">
                  <c:v>0</c:v>
                </c:pt>
                <c:pt idx="11851">
                  <c:v>0</c:v>
                </c:pt>
                <c:pt idx="11852">
                  <c:v>0</c:v>
                </c:pt>
                <c:pt idx="11853">
                  <c:v>0</c:v>
                </c:pt>
                <c:pt idx="11854">
                  <c:v>0</c:v>
                </c:pt>
                <c:pt idx="11855">
                  <c:v>0</c:v>
                </c:pt>
                <c:pt idx="11856">
                  <c:v>0</c:v>
                </c:pt>
                <c:pt idx="11857">
                  <c:v>0</c:v>
                </c:pt>
                <c:pt idx="11858">
                  <c:v>0</c:v>
                </c:pt>
                <c:pt idx="11859">
                  <c:v>0</c:v>
                </c:pt>
                <c:pt idx="11860">
                  <c:v>0</c:v>
                </c:pt>
                <c:pt idx="11861">
                  <c:v>0</c:v>
                </c:pt>
                <c:pt idx="11862">
                  <c:v>0</c:v>
                </c:pt>
                <c:pt idx="11863">
                  <c:v>0</c:v>
                </c:pt>
                <c:pt idx="11864">
                  <c:v>0</c:v>
                </c:pt>
                <c:pt idx="11865">
                  <c:v>0</c:v>
                </c:pt>
                <c:pt idx="11866">
                  <c:v>0</c:v>
                </c:pt>
                <c:pt idx="11867">
                  <c:v>0</c:v>
                </c:pt>
                <c:pt idx="11868">
                  <c:v>0</c:v>
                </c:pt>
                <c:pt idx="11869">
                  <c:v>0</c:v>
                </c:pt>
                <c:pt idx="11870">
                  <c:v>0</c:v>
                </c:pt>
                <c:pt idx="11871">
                  <c:v>0</c:v>
                </c:pt>
                <c:pt idx="11872">
                  <c:v>0</c:v>
                </c:pt>
                <c:pt idx="11873">
                  <c:v>0</c:v>
                </c:pt>
                <c:pt idx="11874">
                  <c:v>0</c:v>
                </c:pt>
                <c:pt idx="11875">
                  <c:v>0</c:v>
                </c:pt>
                <c:pt idx="11876">
                  <c:v>0</c:v>
                </c:pt>
                <c:pt idx="11877">
                  <c:v>0</c:v>
                </c:pt>
                <c:pt idx="11878">
                  <c:v>0</c:v>
                </c:pt>
                <c:pt idx="11879">
                  <c:v>0</c:v>
                </c:pt>
                <c:pt idx="11880">
                  <c:v>0</c:v>
                </c:pt>
                <c:pt idx="11881">
                  <c:v>0</c:v>
                </c:pt>
                <c:pt idx="11882">
                  <c:v>0</c:v>
                </c:pt>
                <c:pt idx="11883">
                  <c:v>0</c:v>
                </c:pt>
                <c:pt idx="11884">
                  <c:v>0</c:v>
                </c:pt>
                <c:pt idx="11885">
                  <c:v>0</c:v>
                </c:pt>
                <c:pt idx="11886">
                  <c:v>0</c:v>
                </c:pt>
                <c:pt idx="11887">
                  <c:v>0</c:v>
                </c:pt>
                <c:pt idx="11888">
                  <c:v>0</c:v>
                </c:pt>
                <c:pt idx="11889">
                  <c:v>0</c:v>
                </c:pt>
                <c:pt idx="11890">
                  <c:v>0</c:v>
                </c:pt>
                <c:pt idx="11891">
                  <c:v>0</c:v>
                </c:pt>
                <c:pt idx="11892">
                  <c:v>0</c:v>
                </c:pt>
                <c:pt idx="11893">
                  <c:v>0</c:v>
                </c:pt>
                <c:pt idx="11894">
                  <c:v>0</c:v>
                </c:pt>
                <c:pt idx="11895">
                  <c:v>0</c:v>
                </c:pt>
                <c:pt idx="11896">
                  <c:v>0</c:v>
                </c:pt>
                <c:pt idx="11897">
                  <c:v>0</c:v>
                </c:pt>
                <c:pt idx="11898">
                  <c:v>0</c:v>
                </c:pt>
                <c:pt idx="11899">
                  <c:v>0</c:v>
                </c:pt>
                <c:pt idx="11900">
                  <c:v>0</c:v>
                </c:pt>
                <c:pt idx="11901">
                  <c:v>0</c:v>
                </c:pt>
                <c:pt idx="11902">
                  <c:v>0</c:v>
                </c:pt>
                <c:pt idx="11903">
                  <c:v>0</c:v>
                </c:pt>
                <c:pt idx="11904">
                  <c:v>0</c:v>
                </c:pt>
                <c:pt idx="11905">
                  <c:v>0</c:v>
                </c:pt>
                <c:pt idx="11906">
                  <c:v>0</c:v>
                </c:pt>
                <c:pt idx="11907">
                  <c:v>0</c:v>
                </c:pt>
                <c:pt idx="11908">
                  <c:v>0</c:v>
                </c:pt>
                <c:pt idx="11909">
                  <c:v>0</c:v>
                </c:pt>
                <c:pt idx="11910">
                  <c:v>0</c:v>
                </c:pt>
                <c:pt idx="11911">
                  <c:v>0</c:v>
                </c:pt>
                <c:pt idx="11912">
                  <c:v>0</c:v>
                </c:pt>
                <c:pt idx="11913">
                  <c:v>0</c:v>
                </c:pt>
                <c:pt idx="11914">
                  <c:v>0</c:v>
                </c:pt>
                <c:pt idx="11915">
                  <c:v>0</c:v>
                </c:pt>
                <c:pt idx="11916">
                  <c:v>0</c:v>
                </c:pt>
                <c:pt idx="11917">
                  <c:v>0</c:v>
                </c:pt>
                <c:pt idx="11918">
                  <c:v>0</c:v>
                </c:pt>
                <c:pt idx="11919">
                  <c:v>0</c:v>
                </c:pt>
                <c:pt idx="11920">
                  <c:v>0</c:v>
                </c:pt>
                <c:pt idx="11921">
                  <c:v>0</c:v>
                </c:pt>
                <c:pt idx="11922">
                  <c:v>0</c:v>
                </c:pt>
                <c:pt idx="11923">
                  <c:v>0</c:v>
                </c:pt>
                <c:pt idx="11924">
                  <c:v>0</c:v>
                </c:pt>
                <c:pt idx="11925">
                  <c:v>0</c:v>
                </c:pt>
                <c:pt idx="11926">
                  <c:v>0</c:v>
                </c:pt>
                <c:pt idx="11927">
                  <c:v>0</c:v>
                </c:pt>
                <c:pt idx="11928">
                  <c:v>0</c:v>
                </c:pt>
                <c:pt idx="11929">
                  <c:v>0</c:v>
                </c:pt>
                <c:pt idx="11930">
                  <c:v>0</c:v>
                </c:pt>
                <c:pt idx="11931">
                  <c:v>0</c:v>
                </c:pt>
                <c:pt idx="11932">
                  <c:v>0</c:v>
                </c:pt>
                <c:pt idx="11933">
                  <c:v>0</c:v>
                </c:pt>
                <c:pt idx="11934">
                  <c:v>0</c:v>
                </c:pt>
                <c:pt idx="11935">
                  <c:v>0</c:v>
                </c:pt>
                <c:pt idx="11936">
                  <c:v>0</c:v>
                </c:pt>
                <c:pt idx="11937">
                  <c:v>0</c:v>
                </c:pt>
                <c:pt idx="11938">
                  <c:v>0</c:v>
                </c:pt>
                <c:pt idx="11939">
                  <c:v>0</c:v>
                </c:pt>
                <c:pt idx="11940">
                  <c:v>0</c:v>
                </c:pt>
                <c:pt idx="11941">
                  <c:v>0</c:v>
                </c:pt>
                <c:pt idx="11942">
                  <c:v>0</c:v>
                </c:pt>
                <c:pt idx="11943">
                  <c:v>0</c:v>
                </c:pt>
                <c:pt idx="11944">
                  <c:v>0</c:v>
                </c:pt>
                <c:pt idx="11945">
                  <c:v>0</c:v>
                </c:pt>
                <c:pt idx="11946">
                  <c:v>0</c:v>
                </c:pt>
                <c:pt idx="11947">
                  <c:v>0</c:v>
                </c:pt>
                <c:pt idx="11948">
                  <c:v>0</c:v>
                </c:pt>
                <c:pt idx="11949">
                  <c:v>0</c:v>
                </c:pt>
                <c:pt idx="11950">
                  <c:v>0</c:v>
                </c:pt>
                <c:pt idx="11951">
                  <c:v>0</c:v>
                </c:pt>
                <c:pt idx="11952">
                  <c:v>0</c:v>
                </c:pt>
                <c:pt idx="11953">
                  <c:v>0</c:v>
                </c:pt>
                <c:pt idx="11954">
                  <c:v>0</c:v>
                </c:pt>
                <c:pt idx="11955">
                  <c:v>0</c:v>
                </c:pt>
                <c:pt idx="11956">
                  <c:v>0</c:v>
                </c:pt>
                <c:pt idx="11957">
                  <c:v>0</c:v>
                </c:pt>
                <c:pt idx="11958">
                  <c:v>0</c:v>
                </c:pt>
                <c:pt idx="11959">
                  <c:v>0</c:v>
                </c:pt>
                <c:pt idx="11960">
                  <c:v>0</c:v>
                </c:pt>
                <c:pt idx="11961">
                  <c:v>0</c:v>
                </c:pt>
                <c:pt idx="11962">
                  <c:v>0</c:v>
                </c:pt>
                <c:pt idx="11963">
                  <c:v>0</c:v>
                </c:pt>
                <c:pt idx="11964">
                  <c:v>0</c:v>
                </c:pt>
                <c:pt idx="11965">
                  <c:v>0</c:v>
                </c:pt>
                <c:pt idx="11966">
                  <c:v>0</c:v>
                </c:pt>
                <c:pt idx="11967">
                  <c:v>0</c:v>
                </c:pt>
                <c:pt idx="11968">
                  <c:v>0</c:v>
                </c:pt>
                <c:pt idx="11969">
                  <c:v>0</c:v>
                </c:pt>
                <c:pt idx="11970">
                  <c:v>0</c:v>
                </c:pt>
                <c:pt idx="11971">
                  <c:v>0</c:v>
                </c:pt>
                <c:pt idx="11972">
                  <c:v>0</c:v>
                </c:pt>
                <c:pt idx="11973">
                  <c:v>0</c:v>
                </c:pt>
                <c:pt idx="11974">
                  <c:v>0</c:v>
                </c:pt>
                <c:pt idx="11975">
                  <c:v>0</c:v>
                </c:pt>
                <c:pt idx="11976">
                  <c:v>0</c:v>
                </c:pt>
                <c:pt idx="11977">
                  <c:v>0</c:v>
                </c:pt>
                <c:pt idx="11978">
                  <c:v>0</c:v>
                </c:pt>
                <c:pt idx="11979">
                  <c:v>0</c:v>
                </c:pt>
                <c:pt idx="11980">
                  <c:v>0</c:v>
                </c:pt>
                <c:pt idx="11981">
                  <c:v>0</c:v>
                </c:pt>
                <c:pt idx="11982">
                  <c:v>0</c:v>
                </c:pt>
                <c:pt idx="11983">
                  <c:v>0</c:v>
                </c:pt>
                <c:pt idx="11984">
                  <c:v>0</c:v>
                </c:pt>
                <c:pt idx="11985">
                  <c:v>0</c:v>
                </c:pt>
                <c:pt idx="11986">
                  <c:v>0</c:v>
                </c:pt>
                <c:pt idx="11987">
                  <c:v>0</c:v>
                </c:pt>
                <c:pt idx="11988">
                  <c:v>0</c:v>
                </c:pt>
                <c:pt idx="11989">
                  <c:v>0</c:v>
                </c:pt>
                <c:pt idx="11990">
                  <c:v>0</c:v>
                </c:pt>
                <c:pt idx="11991">
                  <c:v>0</c:v>
                </c:pt>
                <c:pt idx="11992">
                  <c:v>0</c:v>
                </c:pt>
                <c:pt idx="11993">
                  <c:v>0</c:v>
                </c:pt>
                <c:pt idx="11994">
                  <c:v>0</c:v>
                </c:pt>
                <c:pt idx="11995">
                  <c:v>0</c:v>
                </c:pt>
                <c:pt idx="11996">
                  <c:v>0</c:v>
                </c:pt>
                <c:pt idx="11997">
                  <c:v>0</c:v>
                </c:pt>
                <c:pt idx="11998">
                  <c:v>0</c:v>
                </c:pt>
                <c:pt idx="11999">
                  <c:v>0</c:v>
                </c:pt>
                <c:pt idx="12000">
                  <c:v>0</c:v>
                </c:pt>
                <c:pt idx="12001">
                  <c:v>0</c:v>
                </c:pt>
                <c:pt idx="12002">
                  <c:v>0</c:v>
                </c:pt>
                <c:pt idx="12003">
                  <c:v>0</c:v>
                </c:pt>
                <c:pt idx="12004">
                  <c:v>0</c:v>
                </c:pt>
                <c:pt idx="12005">
                  <c:v>0</c:v>
                </c:pt>
                <c:pt idx="12006">
                  <c:v>0</c:v>
                </c:pt>
                <c:pt idx="12007">
                  <c:v>0</c:v>
                </c:pt>
                <c:pt idx="12008">
                  <c:v>0</c:v>
                </c:pt>
                <c:pt idx="12009">
                  <c:v>0</c:v>
                </c:pt>
                <c:pt idx="12010">
                  <c:v>0</c:v>
                </c:pt>
                <c:pt idx="12011">
                  <c:v>0</c:v>
                </c:pt>
                <c:pt idx="12012">
                  <c:v>0</c:v>
                </c:pt>
                <c:pt idx="12013">
                  <c:v>0</c:v>
                </c:pt>
                <c:pt idx="12014">
                  <c:v>0</c:v>
                </c:pt>
                <c:pt idx="12015">
                  <c:v>0</c:v>
                </c:pt>
                <c:pt idx="12016">
                  <c:v>0</c:v>
                </c:pt>
                <c:pt idx="12017">
                  <c:v>0</c:v>
                </c:pt>
                <c:pt idx="12018">
                  <c:v>0</c:v>
                </c:pt>
                <c:pt idx="12019">
                  <c:v>0</c:v>
                </c:pt>
                <c:pt idx="12020">
                  <c:v>0</c:v>
                </c:pt>
                <c:pt idx="12021">
                  <c:v>0</c:v>
                </c:pt>
                <c:pt idx="12022">
                  <c:v>0</c:v>
                </c:pt>
                <c:pt idx="12023">
                  <c:v>0</c:v>
                </c:pt>
                <c:pt idx="12024">
                  <c:v>0</c:v>
                </c:pt>
                <c:pt idx="12025">
                  <c:v>0</c:v>
                </c:pt>
                <c:pt idx="12026">
                  <c:v>0</c:v>
                </c:pt>
                <c:pt idx="12027">
                  <c:v>0</c:v>
                </c:pt>
                <c:pt idx="12028">
                  <c:v>0</c:v>
                </c:pt>
                <c:pt idx="12029">
                  <c:v>0</c:v>
                </c:pt>
                <c:pt idx="12030">
                  <c:v>0</c:v>
                </c:pt>
                <c:pt idx="12031">
                  <c:v>0</c:v>
                </c:pt>
                <c:pt idx="12032">
                  <c:v>0</c:v>
                </c:pt>
                <c:pt idx="12033">
                  <c:v>0</c:v>
                </c:pt>
                <c:pt idx="12034">
                  <c:v>0</c:v>
                </c:pt>
                <c:pt idx="12035">
                  <c:v>0</c:v>
                </c:pt>
                <c:pt idx="12036">
                  <c:v>0</c:v>
                </c:pt>
                <c:pt idx="12037">
                  <c:v>0</c:v>
                </c:pt>
                <c:pt idx="12038">
                  <c:v>0</c:v>
                </c:pt>
                <c:pt idx="12039">
                  <c:v>0</c:v>
                </c:pt>
                <c:pt idx="12040">
                  <c:v>0</c:v>
                </c:pt>
                <c:pt idx="12041">
                  <c:v>0</c:v>
                </c:pt>
                <c:pt idx="12042">
                  <c:v>0</c:v>
                </c:pt>
                <c:pt idx="12043">
                  <c:v>0</c:v>
                </c:pt>
                <c:pt idx="12044">
                  <c:v>0</c:v>
                </c:pt>
                <c:pt idx="12045">
                  <c:v>0</c:v>
                </c:pt>
                <c:pt idx="12046">
                  <c:v>0</c:v>
                </c:pt>
                <c:pt idx="12047">
                  <c:v>0</c:v>
                </c:pt>
                <c:pt idx="12048">
                  <c:v>0</c:v>
                </c:pt>
                <c:pt idx="12049">
                  <c:v>0</c:v>
                </c:pt>
                <c:pt idx="12050">
                  <c:v>0</c:v>
                </c:pt>
                <c:pt idx="12051">
                  <c:v>0</c:v>
                </c:pt>
                <c:pt idx="12052">
                  <c:v>0</c:v>
                </c:pt>
                <c:pt idx="12053">
                  <c:v>0</c:v>
                </c:pt>
                <c:pt idx="12054">
                  <c:v>0</c:v>
                </c:pt>
                <c:pt idx="12055">
                  <c:v>0</c:v>
                </c:pt>
                <c:pt idx="12056">
                  <c:v>0</c:v>
                </c:pt>
                <c:pt idx="12057">
                  <c:v>0</c:v>
                </c:pt>
                <c:pt idx="12058">
                  <c:v>0</c:v>
                </c:pt>
                <c:pt idx="12059">
                  <c:v>0</c:v>
                </c:pt>
                <c:pt idx="12060">
                  <c:v>0</c:v>
                </c:pt>
                <c:pt idx="12061">
                  <c:v>0</c:v>
                </c:pt>
                <c:pt idx="12062">
                  <c:v>0</c:v>
                </c:pt>
                <c:pt idx="12063">
                  <c:v>0</c:v>
                </c:pt>
                <c:pt idx="12064">
                  <c:v>0</c:v>
                </c:pt>
                <c:pt idx="12065">
                  <c:v>0</c:v>
                </c:pt>
                <c:pt idx="12066">
                  <c:v>0</c:v>
                </c:pt>
                <c:pt idx="12067">
                  <c:v>0</c:v>
                </c:pt>
                <c:pt idx="12068">
                  <c:v>0</c:v>
                </c:pt>
                <c:pt idx="12069">
                  <c:v>0</c:v>
                </c:pt>
                <c:pt idx="12070">
                  <c:v>0</c:v>
                </c:pt>
                <c:pt idx="12071">
                  <c:v>0</c:v>
                </c:pt>
                <c:pt idx="12072">
                  <c:v>0</c:v>
                </c:pt>
                <c:pt idx="12073">
                  <c:v>0</c:v>
                </c:pt>
                <c:pt idx="12074">
                  <c:v>0</c:v>
                </c:pt>
                <c:pt idx="12075">
                  <c:v>0</c:v>
                </c:pt>
                <c:pt idx="12076">
                  <c:v>0</c:v>
                </c:pt>
                <c:pt idx="12077">
                  <c:v>0</c:v>
                </c:pt>
                <c:pt idx="12078">
                  <c:v>0</c:v>
                </c:pt>
                <c:pt idx="12079">
                  <c:v>0</c:v>
                </c:pt>
                <c:pt idx="12080">
                  <c:v>0</c:v>
                </c:pt>
                <c:pt idx="12081">
                  <c:v>0</c:v>
                </c:pt>
                <c:pt idx="12082">
                  <c:v>0</c:v>
                </c:pt>
                <c:pt idx="12083">
                  <c:v>0</c:v>
                </c:pt>
                <c:pt idx="12084">
                  <c:v>0</c:v>
                </c:pt>
                <c:pt idx="12085">
                  <c:v>0</c:v>
                </c:pt>
                <c:pt idx="12086">
                  <c:v>0</c:v>
                </c:pt>
                <c:pt idx="12087">
                  <c:v>0</c:v>
                </c:pt>
                <c:pt idx="12088">
                  <c:v>0</c:v>
                </c:pt>
                <c:pt idx="12089">
                  <c:v>0</c:v>
                </c:pt>
                <c:pt idx="12090">
                  <c:v>0</c:v>
                </c:pt>
                <c:pt idx="12091">
                  <c:v>0</c:v>
                </c:pt>
                <c:pt idx="12092">
                  <c:v>0</c:v>
                </c:pt>
                <c:pt idx="12093">
                  <c:v>0</c:v>
                </c:pt>
                <c:pt idx="12094">
                  <c:v>0</c:v>
                </c:pt>
                <c:pt idx="12095">
                  <c:v>0</c:v>
                </c:pt>
                <c:pt idx="12096">
                  <c:v>0</c:v>
                </c:pt>
                <c:pt idx="12097">
                  <c:v>0</c:v>
                </c:pt>
                <c:pt idx="12098">
                  <c:v>0</c:v>
                </c:pt>
                <c:pt idx="12099">
                  <c:v>0</c:v>
                </c:pt>
                <c:pt idx="12100">
                  <c:v>0</c:v>
                </c:pt>
                <c:pt idx="12101">
                  <c:v>0</c:v>
                </c:pt>
                <c:pt idx="12102">
                  <c:v>0</c:v>
                </c:pt>
                <c:pt idx="12103">
                  <c:v>0</c:v>
                </c:pt>
                <c:pt idx="12104">
                  <c:v>0</c:v>
                </c:pt>
                <c:pt idx="12105">
                  <c:v>0</c:v>
                </c:pt>
                <c:pt idx="12106">
                  <c:v>0</c:v>
                </c:pt>
                <c:pt idx="12107">
                  <c:v>0</c:v>
                </c:pt>
                <c:pt idx="12108">
                  <c:v>0</c:v>
                </c:pt>
                <c:pt idx="12109">
                  <c:v>0</c:v>
                </c:pt>
                <c:pt idx="12110">
                  <c:v>0</c:v>
                </c:pt>
                <c:pt idx="12111">
                  <c:v>0</c:v>
                </c:pt>
                <c:pt idx="12112">
                  <c:v>0</c:v>
                </c:pt>
                <c:pt idx="12113">
                  <c:v>0</c:v>
                </c:pt>
                <c:pt idx="12114">
                  <c:v>0</c:v>
                </c:pt>
                <c:pt idx="12115">
                  <c:v>0</c:v>
                </c:pt>
                <c:pt idx="12116">
                  <c:v>0</c:v>
                </c:pt>
                <c:pt idx="12117">
                  <c:v>0</c:v>
                </c:pt>
                <c:pt idx="12118">
                  <c:v>0</c:v>
                </c:pt>
                <c:pt idx="12119">
                  <c:v>0</c:v>
                </c:pt>
                <c:pt idx="12120">
                  <c:v>0</c:v>
                </c:pt>
                <c:pt idx="12121">
                  <c:v>0</c:v>
                </c:pt>
                <c:pt idx="12122">
                  <c:v>0</c:v>
                </c:pt>
                <c:pt idx="12123">
                  <c:v>0</c:v>
                </c:pt>
                <c:pt idx="12124">
                  <c:v>0</c:v>
                </c:pt>
                <c:pt idx="12125">
                  <c:v>0</c:v>
                </c:pt>
                <c:pt idx="12126">
                  <c:v>0</c:v>
                </c:pt>
                <c:pt idx="12127">
                  <c:v>0</c:v>
                </c:pt>
                <c:pt idx="12128">
                  <c:v>0</c:v>
                </c:pt>
                <c:pt idx="12129">
                  <c:v>0</c:v>
                </c:pt>
                <c:pt idx="12130">
                  <c:v>0</c:v>
                </c:pt>
                <c:pt idx="12131">
                  <c:v>0</c:v>
                </c:pt>
                <c:pt idx="12132">
                  <c:v>0</c:v>
                </c:pt>
                <c:pt idx="12133">
                  <c:v>0</c:v>
                </c:pt>
                <c:pt idx="12134">
                  <c:v>0</c:v>
                </c:pt>
                <c:pt idx="12135">
                  <c:v>0</c:v>
                </c:pt>
                <c:pt idx="12136">
                  <c:v>0</c:v>
                </c:pt>
                <c:pt idx="12137">
                  <c:v>0</c:v>
                </c:pt>
                <c:pt idx="12138">
                  <c:v>0</c:v>
                </c:pt>
                <c:pt idx="12139">
                  <c:v>0</c:v>
                </c:pt>
                <c:pt idx="12140">
                  <c:v>0</c:v>
                </c:pt>
                <c:pt idx="12141">
                  <c:v>0</c:v>
                </c:pt>
                <c:pt idx="12142">
                  <c:v>0</c:v>
                </c:pt>
                <c:pt idx="12143">
                  <c:v>0</c:v>
                </c:pt>
                <c:pt idx="12144">
                  <c:v>0</c:v>
                </c:pt>
                <c:pt idx="12145">
                  <c:v>0</c:v>
                </c:pt>
                <c:pt idx="12146">
                  <c:v>0</c:v>
                </c:pt>
                <c:pt idx="12147">
                  <c:v>0</c:v>
                </c:pt>
                <c:pt idx="12148">
                  <c:v>0</c:v>
                </c:pt>
                <c:pt idx="12149">
                  <c:v>0</c:v>
                </c:pt>
                <c:pt idx="12150">
                  <c:v>0</c:v>
                </c:pt>
                <c:pt idx="12151">
                  <c:v>0</c:v>
                </c:pt>
                <c:pt idx="12152">
                  <c:v>0</c:v>
                </c:pt>
                <c:pt idx="12153">
                  <c:v>0</c:v>
                </c:pt>
                <c:pt idx="12154">
                  <c:v>0</c:v>
                </c:pt>
                <c:pt idx="12155">
                  <c:v>0</c:v>
                </c:pt>
                <c:pt idx="12156">
                  <c:v>0</c:v>
                </c:pt>
                <c:pt idx="12157">
                  <c:v>0</c:v>
                </c:pt>
                <c:pt idx="12158">
                  <c:v>0</c:v>
                </c:pt>
                <c:pt idx="12159">
                  <c:v>0</c:v>
                </c:pt>
                <c:pt idx="12160">
                  <c:v>0</c:v>
                </c:pt>
                <c:pt idx="12161">
                  <c:v>0</c:v>
                </c:pt>
                <c:pt idx="12162">
                  <c:v>0</c:v>
                </c:pt>
                <c:pt idx="12163">
                  <c:v>0</c:v>
                </c:pt>
                <c:pt idx="12164">
                  <c:v>0</c:v>
                </c:pt>
                <c:pt idx="12165">
                  <c:v>0</c:v>
                </c:pt>
                <c:pt idx="12166">
                  <c:v>0</c:v>
                </c:pt>
                <c:pt idx="12167">
                  <c:v>0</c:v>
                </c:pt>
                <c:pt idx="12168">
                  <c:v>0</c:v>
                </c:pt>
                <c:pt idx="12169">
                  <c:v>0</c:v>
                </c:pt>
                <c:pt idx="12170">
                  <c:v>0</c:v>
                </c:pt>
                <c:pt idx="12171">
                  <c:v>0</c:v>
                </c:pt>
                <c:pt idx="12172">
                  <c:v>0</c:v>
                </c:pt>
                <c:pt idx="12173">
                  <c:v>0</c:v>
                </c:pt>
                <c:pt idx="12174">
                  <c:v>0</c:v>
                </c:pt>
                <c:pt idx="12175">
                  <c:v>0</c:v>
                </c:pt>
                <c:pt idx="12176">
                  <c:v>0</c:v>
                </c:pt>
                <c:pt idx="12177">
                  <c:v>0</c:v>
                </c:pt>
                <c:pt idx="12178">
                  <c:v>0</c:v>
                </c:pt>
                <c:pt idx="12179">
                  <c:v>0</c:v>
                </c:pt>
                <c:pt idx="12180">
                  <c:v>0</c:v>
                </c:pt>
                <c:pt idx="12181">
                  <c:v>0</c:v>
                </c:pt>
                <c:pt idx="12182">
                  <c:v>0</c:v>
                </c:pt>
                <c:pt idx="12183">
                  <c:v>0</c:v>
                </c:pt>
                <c:pt idx="12184">
                  <c:v>0</c:v>
                </c:pt>
                <c:pt idx="12185">
                  <c:v>0</c:v>
                </c:pt>
                <c:pt idx="12186">
                  <c:v>0</c:v>
                </c:pt>
                <c:pt idx="12187">
                  <c:v>0</c:v>
                </c:pt>
                <c:pt idx="12188">
                  <c:v>0</c:v>
                </c:pt>
                <c:pt idx="12189">
                  <c:v>0</c:v>
                </c:pt>
                <c:pt idx="12190">
                  <c:v>0</c:v>
                </c:pt>
                <c:pt idx="12191">
                  <c:v>0</c:v>
                </c:pt>
                <c:pt idx="12192">
                  <c:v>0</c:v>
                </c:pt>
                <c:pt idx="12193">
                  <c:v>0</c:v>
                </c:pt>
                <c:pt idx="12194">
                  <c:v>0</c:v>
                </c:pt>
                <c:pt idx="12195">
                  <c:v>0</c:v>
                </c:pt>
                <c:pt idx="12196">
                  <c:v>0</c:v>
                </c:pt>
                <c:pt idx="12197">
                  <c:v>0</c:v>
                </c:pt>
                <c:pt idx="12198">
                  <c:v>0</c:v>
                </c:pt>
                <c:pt idx="12199">
                  <c:v>0</c:v>
                </c:pt>
                <c:pt idx="12200">
                  <c:v>0</c:v>
                </c:pt>
                <c:pt idx="12201">
                  <c:v>0</c:v>
                </c:pt>
                <c:pt idx="12202">
                  <c:v>0</c:v>
                </c:pt>
                <c:pt idx="12203">
                  <c:v>0</c:v>
                </c:pt>
                <c:pt idx="12204">
                  <c:v>0</c:v>
                </c:pt>
                <c:pt idx="12205">
                  <c:v>0</c:v>
                </c:pt>
                <c:pt idx="12206">
                  <c:v>0</c:v>
                </c:pt>
                <c:pt idx="12207">
                  <c:v>0</c:v>
                </c:pt>
                <c:pt idx="12208">
                  <c:v>0</c:v>
                </c:pt>
                <c:pt idx="12209">
                  <c:v>0</c:v>
                </c:pt>
                <c:pt idx="12210">
                  <c:v>0</c:v>
                </c:pt>
                <c:pt idx="12211">
                  <c:v>0</c:v>
                </c:pt>
                <c:pt idx="12212">
                  <c:v>0</c:v>
                </c:pt>
                <c:pt idx="12213">
                  <c:v>0</c:v>
                </c:pt>
                <c:pt idx="12214">
                  <c:v>0</c:v>
                </c:pt>
                <c:pt idx="12215">
                  <c:v>0</c:v>
                </c:pt>
                <c:pt idx="12216">
                  <c:v>0</c:v>
                </c:pt>
                <c:pt idx="12217">
                  <c:v>0</c:v>
                </c:pt>
                <c:pt idx="12218">
                  <c:v>0</c:v>
                </c:pt>
                <c:pt idx="12219">
                  <c:v>0</c:v>
                </c:pt>
                <c:pt idx="12220">
                  <c:v>0</c:v>
                </c:pt>
                <c:pt idx="12221">
                  <c:v>0</c:v>
                </c:pt>
                <c:pt idx="12222">
                  <c:v>0</c:v>
                </c:pt>
                <c:pt idx="12223">
                  <c:v>0</c:v>
                </c:pt>
                <c:pt idx="12224">
                  <c:v>0</c:v>
                </c:pt>
                <c:pt idx="12225">
                  <c:v>0</c:v>
                </c:pt>
                <c:pt idx="12226">
                  <c:v>0</c:v>
                </c:pt>
                <c:pt idx="12227">
                  <c:v>0</c:v>
                </c:pt>
                <c:pt idx="12228">
                  <c:v>0</c:v>
                </c:pt>
                <c:pt idx="12229">
                  <c:v>0</c:v>
                </c:pt>
                <c:pt idx="12230">
                  <c:v>0</c:v>
                </c:pt>
                <c:pt idx="12231">
                  <c:v>0</c:v>
                </c:pt>
                <c:pt idx="12232">
                  <c:v>0</c:v>
                </c:pt>
                <c:pt idx="12233">
                  <c:v>0</c:v>
                </c:pt>
                <c:pt idx="12234">
                  <c:v>0</c:v>
                </c:pt>
                <c:pt idx="12235">
                  <c:v>0</c:v>
                </c:pt>
                <c:pt idx="12236">
                  <c:v>0</c:v>
                </c:pt>
                <c:pt idx="12237">
                  <c:v>0</c:v>
                </c:pt>
                <c:pt idx="12238">
                  <c:v>0</c:v>
                </c:pt>
                <c:pt idx="12239">
                  <c:v>0</c:v>
                </c:pt>
                <c:pt idx="12240">
                  <c:v>0</c:v>
                </c:pt>
                <c:pt idx="12241">
                  <c:v>0</c:v>
                </c:pt>
                <c:pt idx="12242">
                  <c:v>0</c:v>
                </c:pt>
                <c:pt idx="12243">
                  <c:v>0</c:v>
                </c:pt>
                <c:pt idx="12244">
                  <c:v>0</c:v>
                </c:pt>
                <c:pt idx="12245">
                  <c:v>0</c:v>
                </c:pt>
                <c:pt idx="12246">
                  <c:v>0</c:v>
                </c:pt>
                <c:pt idx="12247">
                  <c:v>0</c:v>
                </c:pt>
                <c:pt idx="12248">
                  <c:v>0</c:v>
                </c:pt>
                <c:pt idx="12249">
                  <c:v>0</c:v>
                </c:pt>
                <c:pt idx="12250">
                  <c:v>0</c:v>
                </c:pt>
                <c:pt idx="12251">
                  <c:v>0</c:v>
                </c:pt>
                <c:pt idx="12252">
                  <c:v>0</c:v>
                </c:pt>
                <c:pt idx="12253">
                  <c:v>0</c:v>
                </c:pt>
                <c:pt idx="12254">
                  <c:v>0</c:v>
                </c:pt>
                <c:pt idx="12255">
                  <c:v>0</c:v>
                </c:pt>
                <c:pt idx="12256">
                  <c:v>0</c:v>
                </c:pt>
                <c:pt idx="12257">
                  <c:v>0</c:v>
                </c:pt>
                <c:pt idx="12258">
                  <c:v>0</c:v>
                </c:pt>
                <c:pt idx="12259">
                  <c:v>0</c:v>
                </c:pt>
                <c:pt idx="12260">
                  <c:v>0</c:v>
                </c:pt>
                <c:pt idx="12261">
                  <c:v>0</c:v>
                </c:pt>
                <c:pt idx="12262">
                  <c:v>0</c:v>
                </c:pt>
                <c:pt idx="12263">
                  <c:v>0</c:v>
                </c:pt>
                <c:pt idx="12264">
                  <c:v>0</c:v>
                </c:pt>
                <c:pt idx="12265">
                  <c:v>0</c:v>
                </c:pt>
                <c:pt idx="12266">
                  <c:v>0</c:v>
                </c:pt>
                <c:pt idx="12267">
                  <c:v>0</c:v>
                </c:pt>
                <c:pt idx="12268">
                  <c:v>0</c:v>
                </c:pt>
                <c:pt idx="12269">
                  <c:v>0</c:v>
                </c:pt>
                <c:pt idx="12270">
                  <c:v>0</c:v>
                </c:pt>
                <c:pt idx="12271">
                  <c:v>0</c:v>
                </c:pt>
                <c:pt idx="12272">
                  <c:v>0</c:v>
                </c:pt>
                <c:pt idx="12273">
                  <c:v>0</c:v>
                </c:pt>
                <c:pt idx="12274">
                  <c:v>0</c:v>
                </c:pt>
                <c:pt idx="12275">
                  <c:v>0</c:v>
                </c:pt>
                <c:pt idx="12276">
                  <c:v>0</c:v>
                </c:pt>
                <c:pt idx="12277">
                  <c:v>0</c:v>
                </c:pt>
                <c:pt idx="12278">
                  <c:v>0</c:v>
                </c:pt>
                <c:pt idx="12279">
                  <c:v>0</c:v>
                </c:pt>
                <c:pt idx="12280">
                  <c:v>0</c:v>
                </c:pt>
                <c:pt idx="12281">
                  <c:v>0</c:v>
                </c:pt>
                <c:pt idx="12282">
                  <c:v>0</c:v>
                </c:pt>
                <c:pt idx="12283">
                  <c:v>0</c:v>
                </c:pt>
                <c:pt idx="12284">
                  <c:v>0</c:v>
                </c:pt>
                <c:pt idx="12285">
                  <c:v>0</c:v>
                </c:pt>
                <c:pt idx="12286">
                  <c:v>0</c:v>
                </c:pt>
                <c:pt idx="12287">
                  <c:v>0</c:v>
                </c:pt>
                <c:pt idx="12288">
                  <c:v>0</c:v>
                </c:pt>
                <c:pt idx="12289">
                  <c:v>0</c:v>
                </c:pt>
                <c:pt idx="12290">
                  <c:v>0</c:v>
                </c:pt>
                <c:pt idx="12291">
                  <c:v>0</c:v>
                </c:pt>
                <c:pt idx="12292">
                  <c:v>0</c:v>
                </c:pt>
                <c:pt idx="12293">
                  <c:v>0</c:v>
                </c:pt>
                <c:pt idx="12294">
                  <c:v>0</c:v>
                </c:pt>
                <c:pt idx="12295">
                  <c:v>0</c:v>
                </c:pt>
                <c:pt idx="12296">
                  <c:v>0</c:v>
                </c:pt>
                <c:pt idx="12297">
                  <c:v>0</c:v>
                </c:pt>
                <c:pt idx="12298">
                  <c:v>0</c:v>
                </c:pt>
                <c:pt idx="12299">
                  <c:v>0</c:v>
                </c:pt>
                <c:pt idx="12300">
                  <c:v>0</c:v>
                </c:pt>
                <c:pt idx="12301">
                  <c:v>0</c:v>
                </c:pt>
                <c:pt idx="12302">
                  <c:v>0</c:v>
                </c:pt>
                <c:pt idx="12303">
                  <c:v>0</c:v>
                </c:pt>
                <c:pt idx="12304">
                  <c:v>0</c:v>
                </c:pt>
                <c:pt idx="12305">
                  <c:v>0</c:v>
                </c:pt>
                <c:pt idx="12306">
                  <c:v>0</c:v>
                </c:pt>
                <c:pt idx="12307">
                  <c:v>0</c:v>
                </c:pt>
                <c:pt idx="12308">
                  <c:v>0</c:v>
                </c:pt>
                <c:pt idx="12309">
                  <c:v>0</c:v>
                </c:pt>
                <c:pt idx="12310">
                  <c:v>0</c:v>
                </c:pt>
                <c:pt idx="12311">
                  <c:v>0</c:v>
                </c:pt>
                <c:pt idx="12312">
                  <c:v>0</c:v>
                </c:pt>
                <c:pt idx="12313">
                  <c:v>0</c:v>
                </c:pt>
                <c:pt idx="12314">
                  <c:v>0</c:v>
                </c:pt>
                <c:pt idx="12315">
                  <c:v>0</c:v>
                </c:pt>
                <c:pt idx="12316">
                  <c:v>0</c:v>
                </c:pt>
                <c:pt idx="12317">
                  <c:v>0</c:v>
                </c:pt>
                <c:pt idx="12318">
                  <c:v>0</c:v>
                </c:pt>
                <c:pt idx="12319">
                  <c:v>0</c:v>
                </c:pt>
                <c:pt idx="12320">
                  <c:v>0</c:v>
                </c:pt>
                <c:pt idx="12321">
                  <c:v>0</c:v>
                </c:pt>
                <c:pt idx="12322">
                  <c:v>0</c:v>
                </c:pt>
                <c:pt idx="12323">
                  <c:v>0</c:v>
                </c:pt>
                <c:pt idx="12324">
                  <c:v>0</c:v>
                </c:pt>
                <c:pt idx="12325">
                  <c:v>0</c:v>
                </c:pt>
                <c:pt idx="12326">
                  <c:v>0</c:v>
                </c:pt>
                <c:pt idx="12327">
                  <c:v>0</c:v>
                </c:pt>
                <c:pt idx="12328">
                  <c:v>0</c:v>
                </c:pt>
                <c:pt idx="12329">
                  <c:v>0</c:v>
                </c:pt>
                <c:pt idx="12330">
                  <c:v>0</c:v>
                </c:pt>
                <c:pt idx="12331">
                  <c:v>0</c:v>
                </c:pt>
                <c:pt idx="12332">
                  <c:v>0</c:v>
                </c:pt>
                <c:pt idx="12333">
                  <c:v>0</c:v>
                </c:pt>
                <c:pt idx="12334">
                  <c:v>0</c:v>
                </c:pt>
                <c:pt idx="12335">
                  <c:v>0</c:v>
                </c:pt>
                <c:pt idx="12336">
                  <c:v>0</c:v>
                </c:pt>
                <c:pt idx="12337">
                  <c:v>0</c:v>
                </c:pt>
                <c:pt idx="12338">
                  <c:v>0</c:v>
                </c:pt>
                <c:pt idx="12339">
                  <c:v>0</c:v>
                </c:pt>
                <c:pt idx="12340">
                  <c:v>0</c:v>
                </c:pt>
                <c:pt idx="12341">
                  <c:v>0</c:v>
                </c:pt>
                <c:pt idx="12342">
                  <c:v>0</c:v>
                </c:pt>
                <c:pt idx="12343">
                  <c:v>0</c:v>
                </c:pt>
                <c:pt idx="12344">
                  <c:v>0</c:v>
                </c:pt>
                <c:pt idx="12345">
                  <c:v>0</c:v>
                </c:pt>
                <c:pt idx="12346">
                  <c:v>0</c:v>
                </c:pt>
                <c:pt idx="12347">
                  <c:v>0</c:v>
                </c:pt>
                <c:pt idx="12348">
                  <c:v>0</c:v>
                </c:pt>
                <c:pt idx="12349">
                  <c:v>0</c:v>
                </c:pt>
                <c:pt idx="12350">
                  <c:v>0</c:v>
                </c:pt>
                <c:pt idx="12351">
                  <c:v>0</c:v>
                </c:pt>
                <c:pt idx="12352">
                  <c:v>0</c:v>
                </c:pt>
                <c:pt idx="12353">
                  <c:v>0</c:v>
                </c:pt>
                <c:pt idx="12354">
                  <c:v>0</c:v>
                </c:pt>
                <c:pt idx="12355">
                  <c:v>0</c:v>
                </c:pt>
                <c:pt idx="12356">
                  <c:v>0</c:v>
                </c:pt>
                <c:pt idx="12357">
                  <c:v>0</c:v>
                </c:pt>
                <c:pt idx="12358">
                  <c:v>0</c:v>
                </c:pt>
                <c:pt idx="12359">
                  <c:v>0</c:v>
                </c:pt>
                <c:pt idx="12360">
                  <c:v>0</c:v>
                </c:pt>
                <c:pt idx="12361">
                  <c:v>0</c:v>
                </c:pt>
                <c:pt idx="12362">
                  <c:v>0</c:v>
                </c:pt>
                <c:pt idx="12363">
                  <c:v>0</c:v>
                </c:pt>
                <c:pt idx="12364">
                  <c:v>0</c:v>
                </c:pt>
                <c:pt idx="12365">
                  <c:v>0</c:v>
                </c:pt>
                <c:pt idx="12366">
                  <c:v>0</c:v>
                </c:pt>
                <c:pt idx="12367">
                  <c:v>0</c:v>
                </c:pt>
                <c:pt idx="12368">
                  <c:v>0</c:v>
                </c:pt>
                <c:pt idx="12369">
                  <c:v>0</c:v>
                </c:pt>
                <c:pt idx="12370">
                  <c:v>0</c:v>
                </c:pt>
                <c:pt idx="12371">
                  <c:v>0</c:v>
                </c:pt>
                <c:pt idx="12372">
                  <c:v>0</c:v>
                </c:pt>
                <c:pt idx="12373">
                  <c:v>0</c:v>
                </c:pt>
                <c:pt idx="12374">
                  <c:v>0</c:v>
                </c:pt>
                <c:pt idx="12375">
                  <c:v>0</c:v>
                </c:pt>
                <c:pt idx="12376">
                  <c:v>0</c:v>
                </c:pt>
                <c:pt idx="12377">
                  <c:v>0</c:v>
                </c:pt>
                <c:pt idx="12378">
                  <c:v>0</c:v>
                </c:pt>
                <c:pt idx="12379">
                  <c:v>0</c:v>
                </c:pt>
                <c:pt idx="12380">
                  <c:v>0</c:v>
                </c:pt>
                <c:pt idx="12381">
                  <c:v>0</c:v>
                </c:pt>
                <c:pt idx="12382">
                  <c:v>0</c:v>
                </c:pt>
                <c:pt idx="12383">
                  <c:v>0</c:v>
                </c:pt>
                <c:pt idx="12384">
                  <c:v>0</c:v>
                </c:pt>
                <c:pt idx="12385">
                  <c:v>0</c:v>
                </c:pt>
                <c:pt idx="12386">
                  <c:v>0</c:v>
                </c:pt>
                <c:pt idx="12387">
                  <c:v>0</c:v>
                </c:pt>
                <c:pt idx="12388">
                  <c:v>0</c:v>
                </c:pt>
                <c:pt idx="12389">
                  <c:v>0</c:v>
                </c:pt>
                <c:pt idx="12390">
                  <c:v>0</c:v>
                </c:pt>
                <c:pt idx="12391">
                  <c:v>0</c:v>
                </c:pt>
                <c:pt idx="12392">
                  <c:v>0</c:v>
                </c:pt>
                <c:pt idx="12393">
                  <c:v>0</c:v>
                </c:pt>
                <c:pt idx="12394">
                  <c:v>0</c:v>
                </c:pt>
                <c:pt idx="12395">
                  <c:v>0</c:v>
                </c:pt>
                <c:pt idx="12396">
                  <c:v>0</c:v>
                </c:pt>
                <c:pt idx="12397">
                  <c:v>0</c:v>
                </c:pt>
                <c:pt idx="12398">
                  <c:v>0</c:v>
                </c:pt>
                <c:pt idx="12399">
                  <c:v>0</c:v>
                </c:pt>
                <c:pt idx="12400">
                  <c:v>0</c:v>
                </c:pt>
                <c:pt idx="12401">
                  <c:v>0</c:v>
                </c:pt>
                <c:pt idx="12402">
                  <c:v>0</c:v>
                </c:pt>
                <c:pt idx="12403">
                  <c:v>0</c:v>
                </c:pt>
                <c:pt idx="12404">
                  <c:v>0</c:v>
                </c:pt>
                <c:pt idx="12405">
                  <c:v>0</c:v>
                </c:pt>
                <c:pt idx="12406">
                  <c:v>0</c:v>
                </c:pt>
                <c:pt idx="12407">
                  <c:v>0</c:v>
                </c:pt>
                <c:pt idx="12408">
                  <c:v>0</c:v>
                </c:pt>
                <c:pt idx="12409">
                  <c:v>0</c:v>
                </c:pt>
                <c:pt idx="12410">
                  <c:v>0</c:v>
                </c:pt>
                <c:pt idx="12411">
                  <c:v>0</c:v>
                </c:pt>
                <c:pt idx="12412">
                  <c:v>0</c:v>
                </c:pt>
                <c:pt idx="12413">
                  <c:v>0</c:v>
                </c:pt>
                <c:pt idx="12414">
                  <c:v>0</c:v>
                </c:pt>
                <c:pt idx="12415">
                  <c:v>0</c:v>
                </c:pt>
                <c:pt idx="12416">
                  <c:v>0</c:v>
                </c:pt>
                <c:pt idx="12417">
                  <c:v>0</c:v>
                </c:pt>
                <c:pt idx="12418">
                  <c:v>0</c:v>
                </c:pt>
                <c:pt idx="12419">
                  <c:v>0</c:v>
                </c:pt>
                <c:pt idx="12420">
                  <c:v>0</c:v>
                </c:pt>
                <c:pt idx="12421">
                  <c:v>0</c:v>
                </c:pt>
                <c:pt idx="12422">
                  <c:v>0</c:v>
                </c:pt>
                <c:pt idx="12423">
                  <c:v>0</c:v>
                </c:pt>
                <c:pt idx="12424">
                  <c:v>0</c:v>
                </c:pt>
                <c:pt idx="12425">
                  <c:v>0</c:v>
                </c:pt>
                <c:pt idx="12426">
                  <c:v>0</c:v>
                </c:pt>
                <c:pt idx="12427">
                  <c:v>0</c:v>
                </c:pt>
                <c:pt idx="12428">
                  <c:v>0</c:v>
                </c:pt>
                <c:pt idx="12429">
                  <c:v>0</c:v>
                </c:pt>
                <c:pt idx="12430">
                  <c:v>0</c:v>
                </c:pt>
                <c:pt idx="12431">
                  <c:v>0</c:v>
                </c:pt>
                <c:pt idx="12432">
                  <c:v>0</c:v>
                </c:pt>
                <c:pt idx="12433">
                  <c:v>0</c:v>
                </c:pt>
                <c:pt idx="12434">
                  <c:v>0</c:v>
                </c:pt>
                <c:pt idx="12435">
                  <c:v>0</c:v>
                </c:pt>
                <c:pt idx="12436">
                  <c:v>0</c:v>
                </c:pt>
                <c:pt idx="12437">
                  <c:v>0</c:v>
                </c:pt>
                <c:pt idx="12438">
                  <c:v>0</c:v>
                </c:pt>
                <c:pt idx="12439">
                  <c:v>0</c:v>
                </c:pt>
                <c:pt idx="12440">
                  <c:v>0</c:v>
                </c:pt>
                <c:pt idx="12441">
                  <c:v>0</c:v>
                </c:pt>
                <c:pt idx="12442">
                  <c:v>0</c:v>
                </c:pt>
                <c:pt idx="12443">
                  <c:v>0</c:v>
                </c:pt>
                <c:pt idx="12444">
                  <c:v>0</c:v>
                </c:pt>
                <c:pt idx="12445">
                  <c:v>0</c:v>
                </c:pt>
                <c:pt idx="12446">
                  <c:v>0</c:v>
                </c:pt>
                <c:pt idx="12447">
                  <c:v>0</c:v>
                </c:pt>
                <c:pt idx="12448">
                  <c:v>0</c:v>
                </c:pt>
                <c:pt idx="12449">
                  <c:v>0</c:v>
                </c:pt>
                <c:pt idx="12450">
                  <c:v>0</c:v>
                </c:pt>
                <c:pt idx="12451">
                  <c:v>0</c:v>
                </c:pt>
                <c:pt idx="12452">
                  <c:v>0</c:v>
                </c:pt>
                <c:pt idx="12453">
                  <c:v>0</c:v>
                </c:pt>
                <c:pt idx="12454">
                  <c:v>0</c:v>
                </c:pt>
                <c:pt idx="12455">
                  <c:v>0</c:v>
                </c:pt>
                <c:pt idx="12456">
                  <c:v>0</c:v>
                </c:pt>
                <c:pt idx="12457">
                  <c:v>0</c:v>
                </c:pt>
                <c:pt idx="12458">
                  <c:v>0</c:v>
                </c:pt>
                <c:pt idx="12459">
                  <c:v>0</c:v>
                </c:pt>
                <c:pt idx="12460">
                  <c:v>0</c:v>
                </c:pt>
                <c:pt idx="12461">
                  <c:v>0</c:v>
                </c:pt>
                <c:pt idx="12462">
                  <c:v>0</c:v>
                </c:pt>
                <c:pt idx="12463">
                  <c:v>0</c:v>
                </c:pt>
                <c:pt idx="12464">
                  <c:v>0</c:v>
                </c:pt>
                <c:pt idx="12465">
                  <c:v>0</c:v>
                </c:pt>
                <c:pt idx="12466">
                  <c:v>0</c:v>
                </c:pt>
                <c:pt idx="12467">
                  <c:v>0</c:v>
                </c:pt>
                <c:pt idx="12468">
                  <c:v>0</c:v>
                </c:pt>
                <c:pt idx="12469">
                  <c:v>0</c:v>
                </c:pt>
                <c:pt idx="12470">
                  <c:v>0</c:v>
                </c:pt>
                <c:pt idx="12471">
                  <c:v>0</c:v>
                </c:pt>
                <c:pt idx="12472">
                  <c:v>0</c:v>
                </c:pt>
                <c:pt idx="12473">
                  <c:v>0</c:v>
                </c:pt>
                <c:pt idx="12474">
                  <c:v>0</c:v>
                </c:pt>
                <c:pt idx="12475">
                  <c:v>0</c:v>
                </c:pt>
                <c:pt idx="12476">
                  <c:v>0</c:v>
                </c:pt>
                <c:pt idx="12477">
                  <c:v>0</c:v>
                </c:pt>
                <c:pt idx="12478">
                  <c:v>0</c:v>
                </c:pt>
                <c:pt idx="12479">
                  <c:v>0</c:v>
                </c:pt>
                <c:pt idx="12480">
                  <c:v>0</c:v>
                </c:pt>
                <c:pt idx="12481">
                  <c:v>0</c:v>
                </c:pt>
                <c:pt idx="12482">
                  <c:v>0</c:v>
                </c:pt>
                <c:pt idx="12483">
                  <c:v>0</c:v>
                </c:pt>
                <c:pt idx="12484">
                  <c:v>0</c:v>
                </c:pt>
                <c:pt idx="12485">
                  <c:v>0</c:v>
                </c:pt>
                <c:pt idx="12486">
                  <c:v>0</c:v>
                </c:pt>
                <c:pt idx="12487">
                  <c:v>0</c:v>
                </c:pt>
                <c:pt idx="12488">
                  <c:v>0</c:v>
                </c:pt>
                <c:pt idx="12489">
                  <c:v>0</c:v>
                </c:pt>
                <c:pt idx="12490">
                  <c:v>0</c:v>
                </c:pt>
                <c:pt idx="12491">
                  <c:v>0</c:v>
                </c:pt>
                <c:pt idx="12492">
                  <c:v>0</c:v>
                </c:pt>
                <c:pt idx="12493">
                  <c:v>0</c:v>
                </c:pt>
                <c:pt idx="12494">
                  <c:v>0</c:v>
                </c:pt>
                <c:pt idx="12495">
                  <c:v>0</c:v>
                </c:pt>
                <c:pt idx="12496">
                  <c:v>0</c:v>
                </c:pt>
                <c:pt idx="12497">
                  <c:v>0</c:v>
                </c:pt>
                <c:pt idx="12498">
                  <c:v>0</c:v>
                </c:pt>
                <c:pt idx="12499">
                  <c:v>0</c:v>
                </c:pt>
                <c:pt idx="12500">
                  <c:v>0</c:v>
                </c:pt>
                <c:pt idx="12501">
                  <c:v>0</c:v>
                </c:pt>
                <c:pt idx="12502">
                  <c:v>0</c:v>
                </c:pt>
                <c:pt idx="12503">
                  <c:v>0</c:v>
                </c:pt>
                <c:pt idx="12504">
                  <c:v>0</c:v>
                </c:pt>
                <c:pt idx="12505">
                  <c:v>0</c:v>
                </c:pt>
                <c:pt idx="12506">
                  <c:v>0</c:v>
                </c:pt>
                <c:pt idx="12507">
                  <c:v>0</c:v>
                </c:pt>
                <c:pt idx="12508">
                  <c:v>0</c:v>
                </c:pt>
                <c:pt idx="12509">
                  <c:v>0</c:v>
                </c:pt>
                <c:pt idx="12510">
                  <c:v>0</c:v>
                </c:pt>
                <c:pt idx="12511">
                  <c:v>0</c:v>
                </c:pt>
                <c:pt idx="12512">
                  <c:v>0</c:v>
                </c:pt>
                <c:pt idx="12513">
                  <c:v>0</c:v>
                </c:pt>
                <c:pt idx="12514">
                  <c:v>0</c:v>
                </c:pt>
                <c:pt idx="12515">
                  <c:v>0</c:v>
                </c:pt>
                <c:pt idx="12516">
                  <c:v>0</c:v>
                </c:pt>
                <c:pt idx="12517">
                  <c:v>0</c:v>
                </c:pt>
                <c:pt idx="12518">
                  <c:v>0</c:v>
                </c:pt>
                <c:pt idx="12519">
                  <c:v>0</c:v>
                </c:pt>
                <c:pt idx="12520">
                  <c:v>0</c:v>
                </c:pt>
                <c:pt idx="12521">
                  <c:v>0</c:v>
                </c:pt>
                <c:pt idx="12522">
                  <c:v>0</c:v>
                </c:pt>
                <c:pt idx="12523">
                  <c:v>0</c:v>
                </c:pt>
                <c:pt idx="12524">
                  <c:v>0</c:v>
                </c:pt>
                <c:pt idx="12525">
                  <c:v>0</c:v>
                </c:pt>
                <c:pt idx="12526">
                  <c:v>0</c:v>
                </c:pt>
                <c:pt idx="12527">
                  <c:v>0</c:v>
                </c:pt>
                <c:pt idx="12528">
                  <c:v>0</c:v>
                </c:pt>
                <c:pt idx="12529">
                  <c:v>0</c:v>
                </c:pt>
                <c:pt idx="12530">
                  <c:v>0</c:v>
                </c:pt>
                <c:pt idx="12531">
                  <c:v>0</c:v>
                </c:pt>
                <c:pt idx="12532">
                  <c:v>0</c:v>
                </c:pt>
                <c:pt idx="12533">
                  <c:v>0</c:v>
                </c:pt>
                <c:pt idx="12534">
                  <c:v>0</c:v>
                </c:pt>
                <c:pt idx="12535">
                  <c:v>0</c:v>
                </c:pt>
                <c:pt idx="12536">
                  <c:v>0</c:v>
                </c:pt>
                <c:pt idx="12537">
                  <c:v>0</c:v>
                </c:pt>
                <c:pt idx="12538">
                  <c:v>0</c:v>
                </c:pt>
                <c:pt idx="12539">
                  <c:v>0</c:v>
                </c:pt>
                <c:pt idx="12540">
                  <c:v>0</c:v>
                </c:pt>
                <c:pt idx="12541">
                  <c:v>0</c:v>
                </c:pt>
                <c:pt idx="12542">
                  <c:v>0</c:v>
                </c:pt>
                <c:pt idx="12543">
                  <c:v>0</c:v>
                </c:pt>
                <c:pt idx="12544">
                  <c:v>0</c:v>
                </c:pt>
                <c:pt idx="12545">
                  <c:v>0</c:v>
                </c:pt>
                <c:pt idx="12546">
                  <c:v>0</c:v>
                </c:pt>
                <c:pt idx="12547">
                  <c:v>0</c:v>
                </c:pt>
                <c:pt idx="12548">
                  <c:v>0</c:v>
                </c:pt>
                <c:pt idx="12549">
                  <c:v>0</c:v>
                </c:pt>
                <c:pt idx="12550">
                  <c:v>0</c:v>
                </c:pt>
                <c:pt idx="12551">
                  <c:v>0</c:v>
                </c:pt>
                <c:pt idx="12552">
                  <c:v>0</c:v>
                </c:pt>
                <c:pt idx="12553">
                  <c:v>0</c:v>
                </c:pt>
                <c:pt idx="12554">
                  <c:v>0</c:v>
                </c:pt>
                <c:pt idx="12555">
                  <c:v>0</c:v>
                </c:pt>
                <c:pt idx="12556">
                  <c:v>0</c:v>
                </c:pt>
                <c:pt idx="12557">
                  <c:v>0</c:v>
                </c:pt>
                <c:pt idx="12558">
                  <c:v>0</c:v>
                </c:pt>
                <c:pt idx="12559">
                  <c:v>0</c:v>
                </c:pt>
                <c:pt idx="12560">
                  <c:v>0</c:v>
                </c:pt>
                <c:pt idx="12561">
                  <c:v>0</c:v>
                </c:pt>
                <c:pt idx="12562">
                  <c:v>0</c:v>
                </c:pt>
                <c:pt idx="12563">
                  <c:v>0</c:v>
                </c:pt>
                <c:pt idx="12564">
                  <c:v>0</c:v>
                </c:pt>
                <c:pt idx="12565">
                  <c:v>0</c:v>
                </c:pt>
                <c:pt idx="12566">
                  <c:v>0</c:v>
                </c:pt>
                <c:pt idx="12567">
                  <c:v>0</c:v>
                </c:pt>
                <c:pt idx="12568">
                  <c:v>0</c:v>
                </c:pt>
                <c:pt idx="12569">
                  <c:v>0</c:v>
                </c:pt>
                <c:pt idx="12570">
                  <c:v>0</c:v>
                </c:pt>
                <c:pt idx="12571">
                  <c:v>0</c:v>
                </c:pt>
                <c:pt idx="12572">
                  <c:v>0</c:v>
                </c:pt>
                <c:pt idx="12573">
                  <c:v>0</c:v>
                </c:pt>
                <c:pt idx="12574">
                  <c:v>0</c:v>
                </c:pt>
                <c:pt idx="12575">
                  <c:v>0</c:v>
                </c:pt>
                <c:pt idx="12576">
                  <c:v>0</c:v>
                </c:pt>
                <c:pt idx="12577">
                  <c:v>0</c:v>
                </c:pt>
                <c:pt idx="12578">
                  <c:v>0</c:v>
                </c:pt>
                <c:pt idx="12579">
                  <c:v>0</c:v>
                </c:pt>
                <c:pt idx="12580">
                  <c:v>0</c:v>
                </c:pt>
                <c:pt idx="12581">
                  <c:v>0</c:v>
                </c:pt>
                <c:pt idx="12582">
                  <c:v>0</c:v>
                </c:pt>
                <c:pt idx="12583">
                  <c:v>0</c:v>
                </c:pt>
                <c:pt idx="12584">
                  <c:v>0</c:v>
                </c:pt>
                <c:pt idx="12585">
                  <c:v>0</c:v>
                </c:pt>
                <c:pt idx="12586">
                  <c:v>0</c:v>
                </c:pt>
                <c:pt idx="12587">
                  <c:v>0</c:v>
                </c:pt>
                <c:pt idx="12588">
                  <c:v>0</c:v>
                </c:pt>
                <c:pt idx="12589">
                  <c:v>0</c:v>
                </c:pt>
                <c:pt idx="12590">
                  <c:v>0</c:v>
                </c:pt>
                <c:pt idx="12591">
                  <c:v>0</c:v>
                </c:pt>
                <c:pt idx="12592">
                  <c:v>0</c:v>
                </c:pt>
                <c:pt idx="12593">
                  <c:v>0</c:v>
                </c:pt>
                <c:pt idx="12594">
                  <c:v>0</c:v>
                </c:pt>
                <c:pt idx="12595">
                  <c:v>0</c:v>
                </c:pt>
                <c:pt idx="12596">
                  <c:v>0</c:v>
                </c:pt>
                <c:pt idx="12597">
                  <c:v>0</c:v>
                </c:pt>
                <c:pt idx="12598">
                  <c:v>0</c:v>
                </c:pt>
                <c:pt idx="12599">
                  <c:v>0</c:v>
                </c:pt>
                <c:pt idx="12600">
                  <c:v>0</c:v>
                </c:pt>
                <c:pt idx="12601">
                  <c:v>0</c:v>
                </c:pt>
                <c:pt idx="12602">
                  <c:v>0</c:v>
                </c:pt>
                <c:pt idx="12603">
                  <c:v>0</c:v>
                </c:pt>
                <c:pt idx="12604">
                  <c:v>0</c:v>
                </c:pt>
                <c:pt idx="12605">
                  <c:v>0</c:v>
                </c:pt>
                <c:pt idx="12606">
                  <c:v>0</c:v>
                </c:pt>
                <c:pt idx="12607">
                  <c:v>0</c:v>
                </c:pt>
                <c:pt idx="12608">
                  <c:v>0</c:v>
                </c:pt>
                <c:pt idx="12609">
                  <c:v>0</c:v>
                </c:pt>
                <c:pt idx="12610">
                  <c:v>0</c:v>
                </c:pt>
                <c:pt idx="126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A9-4F1B-BDBE-92FAD67008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-100"/>
        <c:axId val="1244676399"/>
        <c:axId val="1360271823"/>
      </c:barChart>
      <c:dateAx>
        <c:axId val="1289745951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360263919"/>
        <c:crosses val="autoZero"/>
        <c:auto val="1"/>
        <c:lblOffset val="100"/>
        <c:baseTimeUnit val="days"/>
      </c:dateAx>
      <c:valAx>
        <c:axId val="1360263919"/>
        <c:scaling>
          <c:orientation val="minMax"/>
        </c:scaling>
        <c:delete val="0"/>
        <c:axPos val="l"/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289745951"/>
        <c:crosses val="autoZero"/>
        <c:crossBetween val="between"/>
      </c:valAx>
      <c:valAx>
        <c:axId val="1360271823"/>
        <c:scaling>
          <c:orientation val="minMax"/>
          <c:max val="1"/>
        </c:scaling>
        <c:delete val="0"/>
        <c:axPos val="r"/>
        <c:numFmt formatCode="0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244676399"/>
        <c:crosses val="max"/>
        <c:crossBetween val="between"/>
      </c:valAx>
      <c:dateAx>
        <c:axId val="1244676399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360271823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/>
            </a:pPr>
            <a:r>
              <a:rPr lang="en-US"/>
              <a:t>August 2022: 2.8 Months; August 2023: 2.4 Months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9.1419186874916888E-2"/>
          <c:y val="9.6509197464168944E-2"/>
          <c:w val="0.89160551572402513"/>
          <c:h val="0.6254482429529281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Months</c:v>
                </c:pt>
              </c:strCache>
            </c:strRef>
          </c:tx>
          <c:spPr>
            <a:ln w="38100">
              <a:solidFill>
                <a:schemeClr val="accent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Sheet1!$A$2:$A$429</c:f>
              <c:numCache>
                <c:formatCode>mmm\-yy</c:formatCode>
                <c:ptCount val="224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44378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  <c:pt idx="204">
                  <c:v>44562</c:v>
                </c:pt>
                <c:pt idx="205">
                  <c:v>44593</c:v>
                </c:pt>
                <c:pt idx="206">
                  <c:v>44621</c:v>
                </c:pt>
                <c:pt idx="207">
                  <c:v>44652</c:v>
                </c:pt>
                <c:pt idx="208">
                  <c:v>44682</c:v>
                </c:pt>
                <c:pt idx="209">
                  <c:v>44713</c:v>
                </c:pt>
                <c:pt idx="210">
                  <c:v>44743</c:v>
                </c:pt>
                <c:pt idx="211">
                  <c:v>44774</c:v>
                </c:pt>
                <c:pt idx="212">
                  <c:v>44805</c:v>
                </c:pt>
                <c:pt idx="213">
                  <c:v>44835</c:v>
                </c:pt>
                <c:pt idx="214">
                  <c:v>44866</c:v>
                </c:pt>
                <c:pt idx="215">
                  <c:v>44896</c:v>
                </c:pt>
                <c:pt idx="216">
                  <c:v>44927</c:v>
                </c:pt>
                <c:pt idx="217">
                  <c:v>44958</c:v>
                </c:pt>
                <c:pt idx="218">
                  <c:v>44986</c:v>
                </c:pt>
                <c:pt idx="219">
                  <c:v>45017</c:v>
                </c:pt>
                <c:pt idx="220">
                  <c:v>45047</c:v>
                </c:pt>
                <c:pt idx="221">
                  <c:v>45078</c:v>
                </c:pt>
                <c:pt idx="222">
                  <c:v>45108</c:v>
                </c:pt>
                <c:pt idx="223">
                  <c:v>45139</c:v>
                </c:pt>
              </c:numCache>
            </c:numRef>
          </c:cat>
          <c:val>
            <c:numRef>
              <c:f>Sheet1!$B$2:$B$429</c:f>
              <c:numCache>
                <c:formatCode>0.0</c:formatCode>
                <c:ptCount val="224"/>
                <c:pt idx="0">
                  <c:v>3.2</c:v>
                </c:pt>
                <c:pt idx="1">
                  <c:v>3.2</c:v>
                </c:pt>
                <c:pt idx="2">
                  <c:v>2.7</c:v>
                </c:pt>
                <c:pt idx="3">
                  <c:v>2.4</c:v>
                </c:pt>
                <c:pt idx="4">
                  <c:v>2.8</c:v>
                </c:pt>
                <c:pt idx="5">
                  <c:v>2.5</c:v>
                </c:pt>
                <c:pt idx="6">
                  <c:v>2.9</c:v>
                </c:pt>
                <c:pt idx="7">
                  <c:v>2.6</c:v>
                </c:pt>
                <c:pt idx="8">
                  <c:v>3.2</c:v>
                </c:pt>
                <c:pt idx="9">
                  <c:v>3.4</c:v>
                </c:pt>
                <c:pt idx="10">
                  <c:v>3.6</c:v>
                </c:pt>
                <c:pt idx="11">
                  <c:v>3.5</c:v>
                </c:pt>
                <c:pt idx="12">
                  <c:v>6.2</c:v>
                </c:pt>
                <c:pt idx="13">
                  <c:v>6.6</c:v>
                </c:pt>
                <c:pt idx="14">
                  <c:v>4.7</c:v>
                </c:pt>
                <c:pt idx="15">
                  <c:v>5.7</c:v>
                </c:pt>
                <c:pt idx="16">
                  <c:v>6</c:v>
                </c:pt>
                <c:pt idx="17">
                  <c:v>6.1</c:v>
                </c:pt>
                <c:pt idx="18">
                  <c:v>7.3</c:v>
                </c:pt>
                <c:pt idx="19">
                  <c:v>5.9</c:v>
                </c:pt>
                <c:pt idx="20">
                  <c:v>6.4</c:v>
                </c:pt>
                <c:pt idx="21">
                  <c:v>6.4</c:v>
                </c:pt>
                <c:pt idx="22">
                  <c:v>6.4</c:v>
                </c:pt>
                <c:pt idx="23">
                  <c:v>5.9</c:v>
                </c:pt>
                <c:pt idx="24">
                  <c:v>7.6</c:v>
                </c:pt>
                <c:pt idx="25">
                  <c:v>8.1999999999999993</c:v>
                </c:pt>
                <c:pt idx="26">
                  <c:v>7.6</c:v>
                </c:pt>
                <c:pt idx="27">
                  <c:v>11.3</c:v>
                </c:pt>
                <c:pt idx="28">
                  <c:v>10.7</c:v>
                </c:pt>
                <c:pt idx="29">
                  <c:v>10.199999999999999</c:v>
                </c:pt>
                <c:pt idx="30">
                  <c:v>10</c:v>
                </c:pt>
                <c:pt idx="31">
                  <c:v>10.6</c:v>
                </c:pt>
                <c:pt idx="32">
                  <c:v>16</c:v>
                </c:pt>
                <c:pt idx="33">
                  <c:v>15.2</c:v>
                </c:pt>
                <c:pt idx="34">
                  <c:v>14.3</c:v>
                </c:pt>
                <c:pt idx="35">
                  <c:v>13.4</c:v>
                </c:pt>
                <c:pt idx="36">
                  <c:v>16.600000000000001</c:v>
                </c:pt>
                <c:pt idx="37">
                  <c:v>15.3</c:v>
                </c:pt>
                <c:pt idx="38">
                  <c:v>12.2</c:v>
                </c:pt>
                <c:pt idx="39">
                  <c:v>9.8000000000000007</c:v>
                </c:pt>
                <c:pt idx="40">
                  <c:v>8.6999999999999993</c:v>
                </c:pt>
                <c:pt idx="41">
                  <c:v>7.6</c:v>
                </c:pt>
                <c:pt idx="42">
                  <c:v>6.9</c:v>
                </c:pt>
                <c:pt idx="43">
                  <c:v>7</c:v>
                </c:pt>
                <c:pt idx="44">
                  <c:v>6.5</c:v>
                </c:pt>
                <c:pt idx="45">
                  <c:v>6.1</c:v>
                </c:pt>
                <c:pt idx="46">
                  <c:v>7.1</c:v>
                </c:pt>
                <c:pt idx="47">
                  <c:v>5.6</c:v>
                </c:pt>
                <c:pt idx="48">
                  <c:v>7</c:v>
                </c:pt>
                <c:pt idx="49">
                  <c:v>6.9</c:v>
                </c:pt>
                <c:pt idx="50">
                  <c:v>5.4</c:v>
                </c:pt>
                <c:pt idx="51">
                  <c:v>4.9000000000000004</c:v>
                </c:pt>
                <c:pt idx="52">
                  <c:v>4.5</c:v>
                </c:pt>
                <c:pt idx="53">
                  <c:v>4</c:v>
                </c:pt>
                <c:pt idx="54">
                  <c:v>3.9</c:v>
                </c:pt>
                <c:pt idx="55">
                  <c:v>4.0999999999999996</c:v>
                </c:pt>
                <c:pt idx="56">
                  <c:v>4.2</c:v>
                </c:pt>
                <c:pt idx="57">
                  <c:v>4</c:v>
                </c:pt>
                <c:pt idx="58">
                  <c:v>4.3</c:v>
                </c:pt>
                <c:pt idx="59">
                  <c:v>3.7</c:v>
                </c:pt>
                <c:pt idx="60">
                  <c:v>5.7</c:v>
                </c:pt>
                <c:pt idx="61">
                  <c:v>5.7</c:v>
                </c:pt>
                <c:pt idx="62">
                  <c:v>4.8</c:v>
                </c:pt>
                <c:pt idx="63">
                  <c:v>4.9000000000000004</c:v>
                </c:pt>
                <c:pt idx="64">
                  <c:v>4.4000000000000004</c:v>
                </c:pt>
                <c:pt idx="65">
                  <c:v>4.5999999999999996</c:v>
                </c:pt>
                <c:pt idx="66">
                  <c:v>5.6</c:v>
                </c:pt>
                <c:pt idx="67">
                  <c:v>5.8</c:v>
                </c:pt>
                <c:pt idx="68">
                  <c:v>5.9</c:v>
                </c:pt>
                <c:pt idx="69">
                  <c:v>6.2</c:v>
                </c:pt>
                <c:pt idx="70">
                  <c:v>6.2</c:v>
                </c:pt>
                <c:pt idx="71">
                  <c:v>5</c:v>
                </c:pt>
                <c:pt idx="72">
                  <c:v>6.7</c:v>
                </c:pt>
                <c:pt idx="73">
                  <c:v>7.5</c:v>
                </c:pt>
                <c:pt idx="74">
                  <c:v>5.4</c:v>
                </c:pt>
                <c:pt idx="75">
                  <c:v>5.6</c:v>
                </c:pt>
                <c:pt idx="76">
                  <c:v>5.0999999999999996</c:v>
                </c:pt>
                <c:pt idx="77">
                  <c:v>5.0999999999999996</c:v>
                </c:pt>
                <c:pt idx="78">
                  <c:v>5.6</c:v>
                </c:pt>
                <c:pt idx="79">
                  <c:v>5.2</c:v>
                </c:pt>
                <c:pt idx="80">
                  <c:v>5.3</c:v>
                </c:pt>
                <c:pt idx="81">
                  <c:v>5.5</c:v>
                </c:pt>
                <c:pt idx="82">
                  <c:v>5.3</c:v>
                </c:pt>
                <c:pt idx="83">
                  <c:v>4.3</c:v>
                </c:pt>
                <c:pt idx="84">
                  <c:v>5.8</c:v>
                </c:pt>
                <c:pt idx="85">
                  <c:v>5.4</c:v>
                </c:pt>
                <c:pt idx="86">
                  <c:v>4.2</c:v>
                </c:pt>
                <c:pt idx="87">
                  <c:v>4.2</c:v>
                </c:pt>
                <c:pt idx="88">
                  <c:v>3.6</c:v>
                </c:pt>
                <c:pt idx="89">
                  <c:v>3.5</c:v>
                </c:pt>
                <c:pt idx="90">
                  <c:v>3.5</c:v>
                </c:pt>
                <c:pt idx="91">
                  <c:v>3.2</c:v>
                </c:pt>
                <c:pt idx="92">
                  <c:v>3.7</c:v>
                </c:pt>
                <c:pt idx="93">
                  <c:v>3.1</c:v>
                </c:pt>
                <c:pt idx="94">
                  <c:v>3</c:v>
                </c:pt>
                <c:pt idx="95">
                  <c:v>2.6</c:v>
                </c:pt>
                <c:pt idx="96">
                  <c:v>3.5</c:v>
                </c:pt>
                <c:pt idx="97">
                  <c:v>3.6</c:v>
                </c:pt>
                <c:pt idx="98">
                  <c:v>2.9</c:v>
                </c:pt>
                <c:pt idx="99">
                  <c:v>2.8</c:v>
                </c:pt>
                <c:pt idx="100">
                  <c:v>2.6</c:v>
                </c:pt>
                <c:pt idx="101">
                  <c:v>2.9</c:v>
                </c:pt>
                <c:pt idx="102">
                  <c:v>2.9</c:v>
                </c:pt>
                <c:pt idx="103">
                  <c:v>3.1</c:v>
                </c:pt>
                <c:pt idx="104">
                  <c:v>3.6</c:v>
                </c:pt>
                <c:pt idx="105">
                  <c:v>3.3</c:v>
                </c:pt>
                <c:pt idx="106">
                  <c:v>3.6</c:v>
                </c:pt>
                <c:pt idx="107">
                  <c:v>3</c:v>
                </c:pt>
                <c:pt idx="108">
                  <c:v>4.3</c:v>
                </c:pt>
                <c:pt idx="109">
                  <c:v>4.7</c:v>
                </c:pt>
                <c:pt idx="110">
                  <c:v>4</c:v>
                </c:pt>
                <c:pt idx="111">
                  <c:v>3.6</c:v>
                </c:pt>
                <c:pt idx="112">
                  <c:v>3.7</c:v>
                </c:pt>
                <c:pt idx="113">
                  <c:v>3.8</c:v>
                </c:pt>
                <c:pt idx="114">
                  <c:v>3.8</c:v>
                </c:pt>
                <c:pt idx="115">
                  <c:v>4</c:v>
                </c:pt>
                <c:pt idx="116">
                  <c:v>4.2</c:v>
                </c:pt>
                <c:pt idx="117">
                  <c:v>3.8</c:v>
                </c:pt>
                <c:pt idx="118">
                  <c:v>4.3</c:v>
                </c:pt>
                <c:pt idx="119">
                  <c:v>3.2</c:v>
                </c:pt>
                <c:pt idx="120">
                  <c:v>4.9249965531504207</c:v>
                </c:pt>
                <c:pt idx="121">
                  <c:v>4.915439029138815</c:v>
                </c:pt>
                <c:pt idx="122">
                  <c:v>3.8</c:v>
                </c:pt>
                <c:pt idx="123">
                  <c:v>3.4</c:v>
                </c:pt>
                <c:pt idx="124">
                  <c:v>3.5</c:v>
                </c:pt>
                <c:pt idx="125">
                  <c:v>3.2</c:v>
                </c:pt>
                <c:pt idx="126">
                  <c:v>3.3</c:v>
                </c:pt>
                <c:pt idx="127">
                  <c:v>3.6</c:v>
                </c:pt>
                <c:pt idx="128">
                  <c:v>3.6</c:v>
                </c:pt>
                <c:pt idx="129">
                  <c:v>3.6</c:v>
                </c:pt>
                <c:pt idx="130">
                  <c:v>4.1921068882276993</c:v>
                </c:pt>
                <c:pt idx="131">
                  <c:v>2.8</c:v>
                </c:pt>
                <c:pt idx="132">
                  <c:v>3.8</c:v>
                </c:pt>
                <c:pt idx="133">
                  <c:v>4.652532762096774</c:v>
                </c:pt>
                <c:pt idx="134">
                  <c:v>3.5817574581396396</c:v>
                </c:pt>
                <c:pt idx="135">
                  <c:v>3.5249370277078085</c:v>
                </c:pt>
                <c:pt idx="136">
                  <c:v>3.4371966378595951</c:v>
                </c:pt>
                <c:pt idx="137">
                  <c:v>3.1990984493328525</c:v>
                </c:pt>
                <c:pt idx="138">
                  <c:v>3.5850534093647095</c:v>
                </c:pt>
                <c:pt idx="139">
                  <c:v>3.3819927049337686</c:v>
                </c:pt>
                <c:pt idx="140">
                  <c:v>3.4695923734385272</c:v>
                </c:pt>
                <c:pt idx="141">
                  <c:v>3.4210297820613005</c:v>
                </c:pt>
                <c:pt idx="142">
                  <c:v>3.1395558765120057</c:v>
                </c:pt>
                <c:pt idx="143">
                  <c:v>2.6447632058287796</c:v>
                </c:pt>
                <c:pt idx="144">
                  <c:v>3.68163240407491</c:v>
                </c:pt>
                <c:pt idx="145">
                  <c:v>4.0283475601987515</c:v>
                </c:pt>
                <c:pt idx="146">
                  <c:v>3.0346145494028232</c:v>
                </c:pt>
                <c:pt idx="147">
                  <c:v>3.2637191735169964</c:v>
                </c:pt>
                <c:pt idx="148">
                  <c:v>2.9018011257035647</c:v>
                </c:pt>
                <c:pt idx="149">
                  <c:v>2.6936267798466593</c:v>
                </c:pt>
                <c:pt idx="150">
                  <c:v>3.2244638014627331</c:v>
                </c:pt>
                <c:pt idx="151">
                  <c:v>2.8712798709866587</c:v>
                </c:pt>
                <c:pt idx="152">
                  <c:v>3.1607696822335876</c:v>
                </c:pt>
                <c:pt idx="153">
                  <c:v>2.9732609061815731</c:v>
                </c:pt>
                <c:pt idx="154">
                  <c:v>2.8512400496940136</c:v>
                </c:pt>
                <c:pt idx="155">
                  <c:v>2.4645418705172659</c:v>
                </c:pt>
                <c:pt idx="156">
                  <c:v>3.5650210343974265</c:v>
                </c:pt>
                <c:pt idx="157">
                  <c:v>3.8857428589286829</c:v>
                </c:pt>
                <c:pt idx="158">
                  <c:v>2.9462246614145347</c:v>
                </c:pt>
                <c:pt idx="159">
                  <c:v>3.1554491327983434</c:v>
                </c:pt>
                <c:pt idx="160">
                  <c:v>3.0080024505111611</c:v>
                </c:pt>
                <c:pt idx="161">
                  <c:v>2.9883677298311446</c:v>
                </c:pt>
                <c:pt idx="162">
                  <c:v>3.3190371456500487</c:v>
                </c:pt>
                <c:pt idx="163">
                  <c:v>3.3025173781565407</c:v>
                </c:pt>
                <c:pt idx="164">
                  <c:v>4.150270758122744</c:v>
                </c:pt>
                <c:pt idx="165">
                  <c:v>3.5990652125528602</c:v>
                </c:pt>
                <c:pt idx="166">
                  <c:v>3.6874299113059434</c:v>
                </c:pt>
                <c:pt idx="167">
                  <c:v>3.4526369397917609</c:v>
                </c:pt>
                <c:pt idx="168">
                  <c:v>4.6107217939733705</c:v>
                </c:pt>
                <c:pt idx="169">
                  <c:v>4.5809728856892953</c:v>
                </c:pt>
                <c:pt idx="170">
                  <c:v>3.5652152641878669</c:v>
                </c:pt>
                <c:pt idx="171">
                  <c:v>3.4424110067700373</c:v>
                </c:pt>
                <c:pt idx="172">
                  <c:v>3.1975361087510619</c:v>
                </c:pt>
                <c:pt idx="173">
                  <c:v>3.3892972169460731</c:v>
                </c:pt>
                <c:pt idx="174">
                  <c:v>3.23589360195168</c:v>
                </c:pt>
                <c:pt idx="175">
                  <c:v>3.1987146221707716</c:v>
                </c:pt>
                <c:pt idx="176">
                  <c:v>3.6</c:v>
                </c:pt>
                <c:pt idx="177">
                  <c:v>2.9770027478334389</c:v>
                </c:pt>
                <c:pt idx="178">
                  <c:v>3.0856345329478616</c:v>
                </c:pt>
                <c:pt idx="179">
                  <c:v>2.4653026682596577</c:v>
                </c:pt>
                <c:pt idx="180">
                  <c:v>3.4380096839959227</c:v>
                </c:pt>
                <c:pt idx="181">
                  <c:v>3.6270215845447109</c:v>
                </c:pt>
                <c:pt idx="182">
                  <c:v>2.7</c:v>
                </c:pt>
                <c:pt idx="183">
                  <c:v>3.4</c:v>
                </c:pt>
                <c:pt idx="184">
                  <c:v>4.3</c:v>
                </c:pt>
                <c:pt idx="185">
                  <c:v>2.7</c:v>
                </c:pt>
                <c:pt idx="186">
                  <c:v>2.1</c:v>
                </c:pt>
                <c:pt idx="187">
                  <c:v>2.1</c:v>
                </c:pt>
                <c:pt idx="188">
                  <c:v>2</c:v>
                </c:pt>
                <c:pt idx="189">
                  <c:v>2</c:v>
                </c:pt>
                <c:pt idx="190">
                  <c:v>1.9</c:v>
                </c:pt>
                <c:pt idx="191">
                  <c:v>1.3</c:v>
                </c:pt>
                <c:pt idx="192">
                  <c:v>1.9</c:v>
                </c:pt>
                <c:pt idx="193">
                  <c:v>2.1</c:v>
                </c:pt>
                <c:pt idx="194">
                  <c:v>1.7</c:v>
                </c:pt>
                <c:pt idx="195">
                  <c:v>1.6</c:v>
                </c:pt>
                <c:pt idx="196">
                  <c:v>1.8</c:v>
                </c:pt>
                <c:pt idx="197">
                  <c:v>1.7</c:v>
                </c:pt>
                <c:pt idx="198">
                  <c:v>1.9</c:v>
                </c:pt>
                <c:pt idx="199">
                  <c:v>1.9</c:v>
                </c:pt>
                <c:pt idx="200">
                  <c:v>1.9</c:v>
                </c:pt>
                <c:pt idx="201">
                  <c:v>1.8</c:v>
                </c:pt>
                <c:pt idx="202">
                  <c:v>1.6</c:v>
                </c:pt>
                <c:pt idx="203">
                  <c:v>1.2</c:v>
                </c:pt>
                <c:pt idx="204">
                  <c:v>1.8</c:v>
                </c:pt>
                <c:pt idx="205">
                  <c:v>2</c:v>
                </c:pt>
                <c:pt idx="206">
                  <c:v>1.6</c:v>
                </c:pt>
                <c:pt idx="207">
                  <c:v>1.8</c:v>
                </c:pt>
                <c:pt idx="208">
                  <c:v>2.1</c:v>
                </c:pt>
                <c:pt idx="209">
                  <c:v>2.4</c:v>
                </c:pt>
                <c:pt idx="210">
                  <c:v>3.2</c:v>
                </c:pt>
                <c:pt idx="211">
                  <c:v>2.8</c:v>
                </c:pt>
                <c:pt idx="212">
                  <c:v>2.9</c:v>
                </c:pt>
                <c:pt idx="213">
                  <c:v>3.2</c:v>
                </c:pt>
                <c:pt idx="214">
                  <c:v>3.3</c:v>
                </c:pt>
                <c:pt idx="215">
                  <c:v>2.7</c:v>
                </c:pt>
                <c:pt idx="216">
                  <c:v>3.6</c:v>
                </c:pt>
                <c:pt idx="217">
                  <c:v>3.2</c:v>
                </c:pt>
                <c:pt idx="218">
                  <c:v>2.2000000000000002</c:v>
                </c:pt>
                <c:pt idx="219">
                  <c:v>2.5</c:v>
                </c:pt>
                <c:pt idx="220">
                  <c:v>2.1</c:v>
                </c:pt>
                <c:pt idx="221">
                  <c:v>2.2000000000000002</c:v>
                </c:pt>
                <c:pt idx="222">
                  <c:v>2.5</c:v>
                </c:pt>
                <c:pt idx="223">
                  <c:v>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10-4E68-9256-AB72C07F4B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6368896"/>
        <c:axId val="116370432"/>
      </c:lineChart>
      <c:dateAx>
        <c:axId val="11636889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ln>
            <a:solidFill>
              <a:schemeClr val="tx2">
                <a:lumMod val="75000"/>
              </a:schemeClr>
            </a:solidFill>
          </a:ln>
        </c:spPr>
        <c:crossAx val="116370432"/>
        <c:crosses val="autoZero"/>
        <c:auto val="1"/>
        <c:lblOffset val="100"/>
        <c:baseTimeUnit val="months"/>
        <c:majorUnit val="8"/>
        <c:majorTimeUnit val="months"/>
      </c:dateAx>
      <c:valAx>
        <c:axId val="11637043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Months of Supply</a:t>
                </a:r>
              </a:p>
            </c:rich>
          </c:tx>
          <c:layout>
            <c:manualLayout>
              <c:xMode val="edge"/>
              <c:yMode val="edge"/>
              <c:x val="0"/>
              <c:y val="0.24209351826575709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tx2">
                <a:lumMod val="75000"/>
              </a:schemeClr>
            </a:solidFill>
          </a:ln>
        </c:spPr>
        <c:crossAx val="116368896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2000">
          <a:solidFill>
            <a:schemeClr val="tx1"/>
          </a:solidFill>
          <a:latin typeface="Century Gothic" panose="020B0502020202020204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/>
              <a:t>California Outstanding Mortgages by Current Interest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Sheet2!$D$1</c:f>
              <c:strCache>
                <c:ptCount val="1"/>
                <c:pt idx="0">
                  <c:v>&lt; 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4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86-4280-B168-546D2D075F9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Sheet2!$C$2:$C$42</c:f>
              <c:strCache>
                <c:ptCount val="41"/>
                <c:pt idx="0">
                  <c:v>2013Q1</c:v>
                </c:pt>
                <c:pt idx="1">
                  <c:v>2013Q2</c:v>
                </c:pt>
                <c:pt idx="2">
                  <c:v>2013Q3</c:v>
                </c:pt>
                <c:pt idx="3">
                  <c:v>2013Q4</c:v>
                </c:pt>
                <c:pt idx="4">
                  <c:v>2014Q1</c:v>
                </c:pt>
                <c:pt idx="5">
                  <c:v>2014Q2</c:v>
                </c:pt>
                <c:pt idx="6">
                  <c:v>2014Q3</c:v>
                </c:pt>
                <c:pt idx="7">
                  <c:v>2014Q4</c:v>
                </c:pt>
                <c:pt idx="8">
                  <c:v>2015Q1</c:v>
                </c:pt>
                <c:pt idx="9">
                  <c:v>2015Q2</c:v>
                </c:pt>
                <c:pt idx="10">
                  <c:v>2015Q3</c:v>
                </c:pt>
                <c:pt idx="11">
                  <c:v>2015Q4</c:v>
                </c:pt>
                <c:pt idx="12">
                  <c:v>2016Q1</c:v>
                </c:pt>
                <c:pt idx="13">
                  <c:v>2016Q2</c:v>
                </c:pt>
                <c:pt idx="14">
                  <c:v>2016Q3</c:v>
                </c:pt>
                <c:pt idx="15">
                  <c:v>2016Q4</c:v>
                </c:pt>
                <c:pt idx="16">
                  <c:v>2017Q1</c:v>
                </c:pt>
                <c:pt idx="17">
                  <c:v>2017Q2</c:v>
                </c:pt>
                <c:pt idx="18">
                  <c:v>2017Q3</c:v>
                </c:pt>
                <c:pt idx="19">
                  <c:v>2017Q4</c:v>
                </c:pt>
                <c:pt idx="20">
                  <c:v>2018Q1</c:v>
                </c:pt>
                <c:pt idx="21">
                  <c:v>2018Q2</c:v>
                </c:pt>
                <c:pt idx="22">
                  <c:v>2018Q3</c:v>
                </c:pt>
                <c:pt idx="23">
                  <c:v>2018Q4</c:v>
                </c:pt>
                <c:pt idx="24">
                  <c:v>2019Q1</c:v>
                </c:pt>
                <c:pt idx="25">
                  <c:v>2019Q2</c:v>
                </c:pt>
                <c:pt idx="26">
                  <c:v>2019Q3</c:v>
                </c:pt>
                <c:pt idx="27">
                  <c:v>2019Q4</c:v>
                </c:pt>
                <c:pt idx="28">
                  <c:v>2020Q1</c:v>
                </c:pt>
                <c:pt idx="29">
                  <c:v>2020Q2</c:v>
                </c:pt>
                <c:pt idx="30">
                  <c:v>2020Q3</c:v>
                </c:pt>
                <c:pt idx="31">
                  <c:v>2020Q4</c:v>
                </c:pt>
                <c:pt idx="32">
                  <c:v>2021Q1</c:v>
                </c:pt>
                <c:pt idx="33">
                  <c:v>2021Q2</c:v>
                </c:pt>
                <c:pt idx="34">
                  <c:v>2021Q3</c:v>
                </c:pt>
                <c:pt idx="35">
                  <c:v>2021Q4</c:v>
                </c:pt>
                <c:pt idx="36">
                  <c:v>2022Q1</c:v>
                </c:pt>
                <c:pt idx="37">
                  <c:v>2022Q2</c:v>
                </c:pt>
                <c:pt idx="38">
                  <c:v>2022Q3</c:v>
                </c:pt>
                <c:pt idx="39">
                  <c:v>2022Q4</c:v>
                </c:pt>
                <c:pt idx="40">
                  <c:v>2023Q1</c:v>
                </c:pt>
              </c:strCache>
            </c:strRef>
          </c:cat>
          <c:val>
            <c:numRef>
              <c:f>Sheet2!$D$2:$D$42</c:f>
              <c:numCache>
                <c:formatCode>General</c:formatCode>
                <c:ptCount val="41"/>
                <c:pt idx="0">
                  <c:v>3.2</c:v>
                </c:pt>
                <c:pt idx="1">
                  <c:v>3.7</c:v>
                </c:pt>
                <c:pt idx="2">
                  <c:v>3.8</c:v>
                </c:pt>
                <c:pt idx="3">
                  <c:v>3.8</c:v>
                </c:pt>
                <c:pt idx="4">
                  <c:v>3.8</c:v>
                </c:pt>
                <c:pt idx="5">
                  <c:v>3.7</c:v>
                </c:pt>
                <c:pt idx="6">
                  <c:v>3.7</c:v>
                </c:pt>
                <c:pt idx="7">
                  <c:v>3.7</c:v>
                </c:pt>
                <c:pt idx="8">
                  <c:v>3.8</c:v>
                </c:pt>
                <c:pt idx="9">
                  <c:v>3.8</c:v>
                </c:pt>
                <c:pt idx="10">
                  <c:v>3.8</c:v>
                </c:pt>
                <c:pt idx="11">
                  <c:v>3.9</c:v>
                </c:pt>
                <c:pt idx="12">
                  <c:v>3.9</c:v>
                </c:pt>
                <c:pt idx="13">
                  <c:v>4</c:v>
                </c:pt>
                <c:pt idx="14">
                  <c:v>4.4000000000000004</c:v>
                </c:pt>
                <c:pt idx="15">
                  <c:v>4.7</c:v>
                </c:pt>
                <c:pt idx="16">
                  <c:v>4.5999999999999996</c:v>
                </c:pt>
                <c:pt idx="17">
                  <c:v>4.5</c:v>
                </c:pt>
                <c:pt idx="18">
                  <c:v>4.5</c:v>
                </c:pt>
                <c:pt idx="19">
                  <c:v>4.4000000000000004</c:v>
                </c:pt>
                <c:pt idx="20">
                  <c:v>4.4000000000000004</c:v>
                </c:pt>
                <c:pt idx="21">
                  <c:v>4.3</c:v>
                </c:pt>
                <c:pt idx="22">
                  <c:v>4.0999999999999996</c:v>
                </c:pt>
                <c:pt idx="23">
                  <c:v>4</c:v>
                </c:pt>
                <c:pt idx="24">
                  <c:v>4</c:v>
                </c:pt>
                <c:pt idx="25">
                  <c:v>3.9</c:v>
                </c:pt>
                <c:pt idx="26">
                  <c:v>3.9</c:v>
                </c:pt>
                <c:pt idx="27">
                  <c:v>4</c:v>
                </c:pt>
                <c:pt idx="28">
                  <c:v>4.3</c:v>
                </c:pt>
                <c:pt idx="29">
                  <c:v>5.8</c:v>
                </c:pt>
                <c:pt idx="30">
                  <c:v>10.199999999999999</c:v>
                </c:pt>
                <c:pt idx="31">
                  <c:v>16.5</c:v>
                </c:pt>
                <c:pt idx="32">
                  <c:v>22.9</c:v>
                </c:pt>
                <c:pt idx="33">
                  <c:v>26</c:v>
                </c:pt>
                <c:pt idx="34">
                  <c:v>29.1</c:v>
                </c:pt>
                <c:pt idx="35">
                  <c:v>30.8</c:v>
                </c:pt>
                <c:pt idx="36">
                  <c:v>31.1</c:v>
                </c:pt>
                <c:pt idx="37">
                  <c:v>30.7</c:v>
                </c:pt>
                <c:pt idx="38">
                  <c:v>30.3</c:v>
                </c:pt>
                <c:pt idx="39">
                  <c:v>30.1</c:v>
                </c:pt>
                <c:pt idx="4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DA-49A6-B342-B770F4940D1D}"/>
            </c:ext>
          </c:extLst>
        </c:ser>
        <c:ser>
          <c:idx val="1"/>
          <c:order val="1"/>
          <c:tx>
            <c:strRef>
              <c:f>Sheet2!$E$1</c:f>
              <c:strCache>
                <c:ptCount val="1"/>
                <c:pt idx="0">
                  <c:v>3-4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4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86-4280-B168-546D2D075F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Sheet2!$C$2:$C$42</c:f>
              <c:strCache>
                <c:ptCount val="41"/>
                <c:pt idx="0">
                  <c:v>2013Q1</c:v>
                </c:pt>
                <c:pt idx="1">
                  <c:v>2013Q2</c:v>
                </c:pt>
                <c:pt idx="2">
                  <c:v>2013Q3</c:v>
                </c:pt>
                <c:pt idx="3">
                  <c:v>2013Q4</c:v>
                </c:pt>
                <c:pt idx="4">
                  <c:v>2014Q1</c:v>
                </c:pt>
                <c:pt idx="5">
                  <c:v>2014Q2</c:v>
                </c:pt>
                <c:pt idx="6">
                  <c:v>2014Q3</c:v>
                </c:pt>
                <c:pt idx="7">
                  <c:v>2014Q4</c:v>
                </c:pt>
                <c:pt idx="8">
                  <c:v>2015Q1</c:v>
                </c:pt>
                <c:pt idx="9">
                  <c:v>2015Q2</c:v>
                </c:pt>
                <c:pt idx="10">
                  <c:v>2015Q3</c:v>
                </c:pt>
                <c:pt idx="11">
                  <c:v>2015Q4</c:v>
                </c:pt>
                <c:pt idx="12">
                  <c:v>2016Q1</c:v>
                </c:pt>
                <c:pt idx="13">
                  <c:v>2016Q2</c:v>
                </c:pt>
                <c:pt idx="14">
                  <c:v>2016Q3</c:v>
                </c:pt>
                <c:pt idx="15">
                  <c:v>2016Q4</c:v>
                </c:pt>
                <c:pt idx="16">
                  <c:v>2017Q1</c:v>
                </c:pt>
                <c:pt idx="17">
                  <c:v>2017Q2</c:v>
                </c:pt>
                <c:pt idx="18">
                  <c:v>2017Q3</c:v>
                </c:pt>
                <c:pt idx="19">
                  <c:v>2017Q4</c:v>
                </c:pt>
                <c:pt idx="20">
                  <c:v>2018Q1</c:v>
                </c:pt>
                <c:pt idx="21">
                  <c:v>2018Q2</c:v>
                </c:pt>
                <c:pt idx="22">
                  <c:v>2018Q3</c:v>
                </c:pt>
                <c:pt idx="23">
                  <c:v>2018Q4</c:v>
                </c:pt>
                <c:pt idx="24">
                  <c:v>2019Q1</c:v>
                </c:pt>
                <c:pt idx="25">
                  <c:v>2019Q2</c:v>
                </c:pt>
                <c:pt idx="26">
                  <c:v>2019Q3</c:v>
                </c:pt>
                <c:pt idx="27">
                  <c:v>2019Q4</c:v>
                </c:pt>
                <c:pt idx="28">
                  <c:v>2020Q1</c:v>
                </c:pt>
                <c:pt idx="29">
                  <c:v>2020Q2</c:v>
                </c:pt>
                <c:pt idx="30">
                  <c:v>2020Q3</c:v>
                </c:pt>
                <c:pt idx="31">
                  <c:v>2020Q4</c:v>
                </c:pt>
                <c:pt idx="32">
                  <c:v>2021Q1</c:v>
                </c:pt>
                <c:pt idx="33">
                  <c:v>2021Q2</c:v>
                </c:pt>
                <c:pt idx="34">
                  <c:v>2021Q3</c:v>
                </c:pt>
                <c:pt idx="35">
                  <c:v>2021Q4</c:v>
                </c:pt>
                <c:pt idx="36">
                  <c:v>2022Q1</c:v>
                </c:pt>
                <c:pt idx="37">
                  <c:v>2022Q2</c:v>
                </c:pt>
                <c:pt idx="38">
                  <c:v>2022Q3</c:v>
                </c:pt>
                <c:pt idx="39">
                  <c:v>2022Q4</c:v>
                </c:pt>
                <c:pt idx="40">
                  <c:v>2023Q1</c:v>
                </c:pt>
              </c:strCache>
            </c:strRef>
          </c:cat>
          <c:val>
            <c:numRef>
              <c:f>Sheet2!$E$2:$E$42</c:f>
              <c:numCache>
                <c:formatCode>General</c:formatCode>
                <c:ptCount val="41"/>
                <c:pt idx="0">
                  <c:v>19.7</c:v>
                </c:pt>
                <c:pt idx="1">
                  <c:v>22.9</c:v>
                </c:pt>
                <c:pt idx="2">
                  <c:v>23.8</c:v>
                </c:pt>
                <c:pt idx="3">
                  <c:v>24.1</c:v>
                </c:pt>
                <c:pt idx="4">
                  <c:v>24.3</c:v>
                </c:pt>
                <c:pt idx="5">
                  <c:v>24.6</c:v>
                </c:pt>
                <c:pt idx="6">
                  <c:v>24.8</c:v>
                </c:pt>
                <c:pt idx="7">
                  <c:v>25.3</c:v>
                </c:pt>
                <c:pt idx="8">
                  <c:v>26.8</c:v>
                </c:pt>
                <c:pt idx="9">
                  <c:v>28.2</c:v>
                </c:pt>
                <c:pt idx="10">
                  <c:v>28.7</c:v>
                </c:pt>
                <c:pt idx="11">
                  <c:v>29.7</c:v>
                </c:pt>
                <c:pt idx="12">
                  <c:v>31</c:v>
                </c:pt>
                <c:pt idx="13">
                  <c:v>32.799999999999997</c:v>
                </c:pt>
                <c:pt idx="14">
                  <c:v>35.200000000000003</c:v>
                </c:pt>
                <c:pt idx="15">
                  <c:v>37.200000000000003</c:v>
                </c:pt>
                <c:pt idx="16">
                  <c:v>37.4</c:v>
                </c:pt>
                <c:pt idx="17">
                  <c:v>37.5</c:v>
                </c:pt>
                <c:pt idx="18">
                  <c:v>37.700000000000003</c:v>
                </c:pt>
                <c:pt idx="19">
                  <c:v>38</c:v>
                </c:pt>
                <c:pt idx="20">
                  <c:v>37.799999999999997</c:v>
                </c:pt>
                <c:pt idx="21">
                  <c:v>37.200000000000003</c:v>
                </c:pt>
                <c:pt idx="22">
                  <c:v>36.700000000000003</c:v>
                </c:pt>
                <c:pt idx="23">
                  <c:v>36.1</c:v>
                </c:pt>
                <c:pt idx="24">
                  <c:v>35.700000000000003</c:v>
                </c:pt>
                <c:pt idx="25">
                  <c:v>35.6</c:v>
                </c:pt>
                <c:pt idx="26">
                  <c:v>37.1</c:v>
                </c:pt>
                <c:pt idx="27">
                  <c:v>39.1</c:v>
                </c:pt>
                <c:pt idx="28">
                  <c:v>41.4</c:v>
                </c:pt>
                <c:pt idx="29">
                  <c:v>44.2</c:v>
                </c:pt>
                <c:pt idx="30">
                  <c:v>44.3</c:v>
                </c:pt>
                <c:pt idx="31">
                  <c:v>42.6</c:v>
                </c:pt>
                <c:pt idx="32">
                  <c:v>40.200000000000003</c:v>
                </c:pt>
                <c:pt idx="33">
                  <c:v>40.299999999999997</c:v>
                </c:pt>
                <c:pt idx="34">
                  <c:v>39.799999999999997</c:v>
                </c:pt>
                <c:pt idx="35">
                  <c:v>40</c:v>
                </c:pt>
                <c:pt idx="36">
                  <c:v>40.5</c:v>
                </c:pt>
                <c:pt idx="37">
                  <c:v>40</c:v>
                </c:pt>
                <c:pt idx="38">
                  <c:v>39.4</c:v>
                </c:pt>
                <c:pt idx="39">
                  <c:v>38.9</c:v>
                </c:pt>
                <c:pt idx="40">
                  <c:v>38.6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DA-49A6-B342-B770F4940D1D}"/>
            </c:ext>
          </c:extLst>
        </c:ser>
        <c:ser>
          <c:idx val="2"/>
          <c:order val="2"/>
          <c:tx>
            <c:strRef>
              <c:f>Sheet2!$F$1</c:f>
              <c:strCache>
                <c:ptCount val="1"/>
                <c:pt idx="0">
                  <c:v>4-5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4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D86-4280-B168-546D2D075F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Sheet2!$C$2:$C$42</c:f>
              <c:strCache>
                <c:ptCount val="41"/>
                <c:pt idx="0">
                  <c:v>2013Q1</c:v>
                </c:pt>
                <c:pt idx="1">
                  <c:v>2013Q2</c:v>
                </c:pt>
                <c:pt idx="2">
                  <c:v>2013Q3</c:v>
                </c:pt>
                <c:pt idx="3">
                  <c:v>2013Q4</c:v>
                </c:pt>
                <c:pt idx="4">
                  <c:v>2014Q1</c:v>
                </c:pt>
                <c:pt idx="5">
                  <c:v>2014Q2</c:v>
                </c:pt>
                <c:pt idx="6">
                  <c:v>2014Q3</c:v>
                </c:pt>
                <c:pt idx="7">
                  <c:v>2014Q4</c:v>
                </c:pt>
                <c:pt idx="8">
                  <c:v>2015Q1</c:v>
                </c:pt>
                <c:pt idx="9">
                  <c:v>2015Q2</c:v>
                </c:pt>
                <c:pt idx="10">
                  <c:v>2015Q3</c:v>
                </c:pt>
                <c:pt idx="11">
                  <c:v>2015Q4</c:v>
                </c:pt>
                <c:pt idx="12">
                  <c:v>2016Q1</c:v>
                </c:pt>
                <c:pt idx="13">
                  <c:v>2016Q2</c:v>
                </c:pt>
                <c:pt idx="14">
                  <c:v>2016Q3</c:v>
                </c:pt>
                <c:pt idx="15">
                  <c:v>2016Q4</c:v>
                </c:pt>
                <c:pt idx="16">
                  <c:v>2017Q1</c:v>
                </c:pt>
                <c:pt idx="17">
                  <c:v>2017Q2</c:v>
                </c:pt>
                <c:pt idx="18">
                  <c:v>2017Q3</c:v>
                </c:pt>
                <c:pt idx="19">
                  <c:v>2017Q4</c:v>
                </c:pt>
                <c:pt idx="20">
                  <c:v>2018Q1</c:v>
                </c:pt>
                <c:pt idx="21">
                  <c:v>2018Q2</c:v>
                </c:pt>
                <c:pt idx="22">
                  <c:v>2018Q3</c:v>
                </c:pt>
                <c:pt idx="23">
                  <c:v>2018Q4</c:v>
                </c:pt>
                <c:pt idx="24">
                  <c:v>2019Q1</c:v>
                </c:pt>
                <c:pt idx="25">
                  <c:v>2019Q2</c:v>
                </c:pt>
                <c:pt idx="26">
                  <c:v>2019Q3</c:v>
                </c:pt>
                <c:pt idx="27">
                  <c:v>2019Q4</c:v>
                </c:pt>
                <c:pt idx="28">
                  <c:v>2020Q1</c:v>
                </c:pt>
                <c:pt idx="29">
                  <c:v>2020Q2</c:v>
                </c:pt>
                <c:pt idx="30">
                  <c:v>2020Q3</c:v>
                </c:pt>
                <c:pt idx="31">
                  <c:v>2020Q4</c:v>
                </c:pt>
                <c:pt idx="32">
                  <c:v>2021Q1</c:v>
                </c:pt>
                <c:pt idx="33">
                  <c:v>2021Q2</c:v>
                </c:pt>
                <c:pt idx="34">
                  <c:v>2021Q3</c:v>
                </c:pt>
                <c:pt idx="35">
                  <c:v>2021Q4</c:v>
                </c:pt>
                <c:pt idx="36">
                  <c:v>2022Q1</c:v>
                </c:pt>
                <c:pt idx="37">
                  <c:v>2022Q2</c:v>
                </c:pt>
                <c:pt idx="38">
                  <c:v>2022Q3</c:v>
                </c:pt>
                <c:pt idx="39">
                  <c:v>2022Q4</c:v>
                </c:pt>
                <c:pt idx="40">
                  <c:v>2023Q1</c:v>
                </c:pt>
              </c:strCache>
            </c:strRef>
          </c:cat>
          <c:val>
            <c:numRef>
              <c:f>Sheet2!$F$2:$F$42</c:f>
              <c:numCache>
                <c:formatCode>General</c:formatCode>
                <c:ptCount val="41"/>
                <c:pt idx="0">
                  <c:v>25.7</c:v>
                </c:pt>
                <c:pt idx="1">
                  <c:v>25.4</c:v>
                </c:pt>
                <c:pt idx="2">
                  <c:v>26.8</c:v>
                </c:pt>
                <c:pt idx="3">
                  <c:v>28.1</c:v>
                </c:pt>
                <c:pt idx="4">
                  <c:v>29.2</c:v>
                </c:pt>
                <c:pt idx="5">
                  <c:v>30.5</c:v>
                </c:pt>
                <c:pt idx="6">
                  <c:v>31.8</c:v>
                </c:pt>
                <c:pt idx="7">
                  <c:v>32.799999999999997</c:v>
                </c:pt>
                <c:pt idx="8">
                  <c:v>32.6</c:v>
                </c:pt>
                <c:pt idx="9">
                  <c:v>32.6</c:v>
                </c:pt>
                <c:pt idx="10">
                  <c:v>33.6</c:v>
                </c:pt>
                <c:pt idx="11">
                  <c:v>34.4</c:v>
                </c:pt>
                <c:pt idx="12">
                  <c:v>34.799999999999997</c:v>
                </c:pt>
                <c:pt idx="13">
                  <c:v>34.4</c:v>
                </c:pt>
                <c:pt idx="14">
                  <c:v>33.1</c:v>
                </c:pt>
                <c:pt idx="15">
                  <c:v>32.1</c:v>
                </c:pt>
                <c:pt idx="16">
                  <c:v>33</c:v>
                </c:pt>
                <c:pt idx="17">
                  <c:v>34.1</c:v>
                </c:pt>
                <c:pt idx="18">
                  <c:v>35</c:v>
                </c:pt>
                <c:pt idx="19">
                  <c:v>35.799999999999997</c:v>
                </c:pt>
                <c:pt idx="20">
                  <c:v>36.700000000000003</c:v>
                </c:pt>
                <c:pt idx="21">
                  <c:v>37.6</c:v>
                </c:pt>
                <c:pt idx="22">
                  <c:v>38.299999999999997</c:v>
                </c:pt>
                <c:pt idx="23">
                  <c:v>38.5</c:v>
                </c:pt>
                <c:pt idx="24">
                  <c:v>39.200000000000003</c:v>
                </c:pt>
                <c:pt idx="25">
                  <c:v>40</c:v>
                </c:pt>
                <c:pt idx="26">
                  <c:v>39.4</c:v>
                </c:pt>
                <c:pt idx="27">
                  <c:v>38.200000000000003</c:v>
                </c:pt>
                <c:pt idx="28">
                  <c:v>36.5</c:v>
                </c:pt>
                <c:pt idx="29">
                  <c:v>33.200000000000003</c:v>
                </c:pt>
                <c:pt idx="30">
                  <c:v>29.5</c:v>
                </c:pt>
                <c:pt idx="31">
                  <c:v>26</c:v>
                </c:pt>
                <c:pt idx="32">
                  <c:v>22.8</c:v>
                </c:pt>
                <c:pt idx="33">
                  <c:v>20.5</c:v>
                </c:pt>
                <c:pt idx="34">
                  <c:v>18.7</c:v>
                </c:pt>
                <c:pt idx="35">
                  <c:v>17.399999999999999</c:v>
                </c:pt>
                <c:pt idx="36">
                  <c:v>17.100000000000001</c:v>
                </c:pt>
                <c:pt idx="37">
                  <c:v>17.399999999999999</c:v>
                </c:pt>
                <c:pt idx="38">
                  <c:v>17.5</c:v>
                </c:pt>
                <c:pt idx="39">
                  <c:v>17.2</c:v>
                </c:pt>
                <c:pt idx="40">
                  <c:v>17.100000000000001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DA-49A6-B342-B770F4940D1D}"/>
            </c:ext>
          </c:extLst>
        </c:ser>
        <c:ser>
          <c:idx val="3"/>
          <c:order val="3"/>
          <c:tx>
            <c:strRef>
              <c:f>Sheet2!$G$1</c:f>
              <c:strCache>
                <c:ptCount val="1"/>
                <c:pt idx="0">
                  <c:v>5-6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4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86-4280-B168-546D2D075F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Sheet2!$C$2:$C$42</c:f>
              <c:strCache>
                <c:ptCount val="41"/>
                <c:pt idx="0">
                  <c:v>2013Q1</c:v>
                </c:pt>
                <c:pt idx="1">
                  <c:v>2013Q2</c:v>
                </c:pt>
                <c:pt idx="2">
                  <c:v>2013Q3</c:v>
                </c:pt>
                <c:pt idx="3">
                  <c:v>2013Q4</c:v>
                </c:pt>
                <c:pt idx="4">
                  <c:v>2014Q1</c:v>
                </c:pt>
                <c:pt idx="5">
                  <c:v>2014Q2</c:v>
                </c:pt>
                <c:pt idx="6">
                  <c:v>2014Q3</c:v>
                </c:pt>
                <c:pt idx="7">
                  <c:v>2014Q4</c:v>
                </c:pt>
                <c:pt idx="8">
                  <c:v>2015Q1</c:v>
                </c:pt>
                <c:pt idx="9">
                  <c:v>2015Q2</c:v>
                </c:pt>
                <c:pt idx="10">
                  <c:v>2015Q3</c:v>
                </c:pt>
                <c:pt idx="11">
                  <c:v>2015Q4</c:v>
                </c:pt>
                <c:pt idx="12">
                  <c:v>2016Q1</c:v>
                </c:pt>
                <c:pt idx="13">
                  <c:v>2016Q2</c:v>
                </c:pt>
                <c:pt idx="14">
                  <c:v>2016Q3</c:v>
                </c:pt>
                <c:pt idx="15">
                  <c:v>2016Q4</c:v>
                </c:pt>
                <c:pt idx="16">
                  <c:v>2017Q1</c:v>
                </c:pt>
                <c:pt idx="17">
                  <c:v>2017Q2</c:v>
                </c:pt>
                <c:pt idx="18">
                  <c:v>2017Q3</c:v>
                </c:pt>
                <c:pt idx="19">
                  <c:v>2017Q4</c:v>
                </c:pt>
                <c:pt idx="20">
                  <c:v>2018Q1</c:v>
                </c:pt>
                <c:pt idx="21">
                  <c:v>2018Q2</c:v>
                </c:pt>
                <c:pt idx="22">
                  <c:v>2018Q3</c:v>
                </c:pt>
                <c:pt idx="23">
                  <c:v>2018Q4</c:v>
                </c:pt>
                <c:pt idx="24">
                  <c:v>2019Q1</c:v>
                </c:pt>
                <c:pt idx="25">
                  <c:v>2019Q2</c:v>
                </c:pt>
                <c:pt idx="26">
                  <c:v>2019Q3</c:v>
                </c:pt>
                <c:pt idx="27">
                  <c:v>2019Q4</c:v>
                </c:pt>
                <c:pt idx="28">
                  <c:v>2020Q1</c:v>
                </c:pt>
                <c:pt idx="29">
                  <c:v>2020Q2</c:v>
                </c:pt>
                <c:pt idx="30">
                  <c:v>2020Q3</c:v>
                </c:pt>
                <c:pt idx="31">
                  <c:v>2020Q4</c:v>
                </c:pt>
                <c:pt idx="32">
                  <c:v>2021Q1</c:v>
                </c:pt>
                <c:pt idx="33">
                  <c:v>2021Q2</c:v>
                </c:pt>
                <c:pt idx="34">
                  <c:v>2021Q3</c:v>
                </c:pt>
                <c:pt idx="35">
                  <c:v>2021Q4</c:v>
                </c:pt>
                <c:pt idx="36">
                  <c:v>2022Q1</c:v>
                </c:pt>
                <c:pt idx="37">
                  <c:v>2022Q2</c:v>
                </c:pt>
                <c:pt idx="38">
                  <c:v>2022Q3</c:v>
                </c:pt>
                <c:pt idx="39">
                  <c:v>2022Q4</c:v>
                </c:pt>
                <c:pt idx="40">
                  <c:v>2023Q1</c:v>
                </c:pt>
              </c:strCache>
            </c:strRef>
          </c:cat>
          <c:val>
            <c:numRef>
              <c:f>Sheet2!$G$2:$G$42</c:f>
              <c:numCache>
                <c:formatCode>General</c:formatCode>
                <c:ptCount val="41"/>
                <c:pt idx="0">
                  <c:v>24.1</c:v>
                </c:pt>
                <c:pt idx="1">
                  <c:v>22.3</c:v>
                </c:pt>
                <c:pt idx="2">
                  <c:v>21.3</c:v>
                </c:pt>
                <c:pt idx="3">
                  <c:v>20.6</c:v>
                </c:pt>
                <c:pt idx="4">
                  <c:v>20.100000000000001</c:v>
                </c:pt>
                <c:pt idx="5">
                  <c:v>19.5</c:v>
                </c:pt>
                <c:pt idx="6">
                  <c:v>18.7</c:v>
                </c:pt>
                <c:pt idx="7">
                  <c:v>18</c:v>
                </c:pt>
                <c:pt idx="8">
                  <c:v>17.2</c:v>
                </c:pt>
                <c:pt idx="9">
                  <c:v>16.399999999999999</c:v>
                </c:pt>
                <c:pt idx="10">
                  <c:v>15.6</c:v>
                </c:pt>
                <c:pt idx="11">
                  <c:v>14.9</c:v>
                </c:pt>
                <c:pt idx="12">
                  <c:v>14</c:v>
                </c:pt>
                <c:pt idx="13">
                  <c:v>13.4</c:v>
                </c:pt>
                <c:pt idx="14">
                  <c:v>12.7</c:v>
                </c:pt>
                <c:pt idx="15">
                  <c:v>12</c:v>
                </c:pt>
                <c:pt idx="16">
                  <c:v>11.5</c:v>
                </c:pt>
                <c:pt idx="17">
                  <c:v>11</c:v>
                </c:pt>
                <c:pt idx="18">
                  <c:v>10.6</c:v>
                </c:pt>
                <c:pt idx="19">
                  <c:v>10.1</c:v>
                </c:pt>
                <c:pt idx="20">
                  <c:v>9.9</c:v>
                </c:pt>
                <c:pt idx="21">
                  <c:v>10.1</c:v>
                </c:pt>
                <c:pt idx="22">
                  <c:v>10.4</c:v>
                </c:pt>
                <c:pt idx="23">
                  <c:v>11.2</c:v>
                </c:pt>
                <c:pt idx="24">
                  <c:v>11.3</c:v>
                </c:pt>
                <c:pt idx="25">
                  <c:v>11</c:v>
                </c:pt>
                <c:pt idx="26">
                  <c:v>10.5</c:v>
                </c:pt>
                <c:pt idx="27">
                  <c:v>9.9</c:v>
                </c:pt>
                <c:pt idx="28">
                  <c:v>9.4</c:v>
                </c:pt>
                <c:pt idx="29">
                  <c:v>8.8000000000000007</c:v>
                </c:pt>
                <c:pt idx="30">
                  <c:v>8.1999999999999993</c:v>
                </c:pt>
                <c:pt idx="31">
                  <c:v>7.6</c:v>
                </c:pt>
                <c:pt idx="32">
                  <c:v>7</c:v>
                </c:pt>
                <c:pt idx="33">
                  <c:v>6.5</c:v>
                </c:pt>
                <c:pt idx="34">
                  <c:v>6.1</c:v>
                </c:pt>
                <c:pt idx="35">
                  <c:v>5.7</c:v>
                </c:pt>
                <c:pt idx="36">
                  <c:v>5.5</c:v>
                </c:pt>
                <c:pt idx="37">
                  <c:v>6.1</c:v>
                </c:pt>
                <c:pt idx="38">
                  <c:v>7</c:v>
                </c:pt>
                <c:pt idx="39">
                  <c:v>7.2</c:v>
                </c:pt>
                <c:pt idx="40">
                  <c:v>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EDA-49A6-B342-B770F4940D1D}"/>
            </c:ext>
          </c:extLst>
        </c:ser>
        <c:ser>
          <c:idx val="4"/>
          <c:order val="4"/>
          <c:tx>
            <c:strRef>
              <c:f>Sheet2!$H$1</c:f>
              <c:strCache>
                <c:ptCount val="1"/>
                <c:pt idx="0">
                  <c:v>6+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1.1001099157064598E-3"/>
                  <c:y val="-0.144702814667463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EDA-49A6-B342-B770F4940D1D}"/>
                </c:ext>
              </c:extLst>
            </c:dLbl>
            <c:dLbl>
              <c:idx val="40"/>
              <c:layout>
                <c:manualLayout>
                  <c:x val="-5.5005495785322989E-3"/>
                  <c:y val="-7.23514073337316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EDA-49A6-B342-B770F4940D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Sheet2!$C$2:$C$42</c:f>
              <c:strCache>
                <c:ptCount val="41"/>
                <c:pt idx="0">
                  <c:v>2013Q1</c:v>
                </c:pt>
                <c:pt idx="1">
                  <c:v>2013Q2</c:v>
                </c:pt>
                <c:pt idx="2">
                  <c:v>2013Q3</c:v>
                </c:pt>
                <c:pt idx="3">
                  <c:v>2013Q4</c:v>
                </c:pt>
                <c:pt idx="4">
                  <c:v>2014Q1</c:v>
                </c:pt>
                <c:pt idx="5">
                  <c:v>2014Q2</c:v>
                </c:pt>
                <c:pt idx="6">
                  <c:v>2014Q3</c:v>
                </c:pt>
                <c:pt idx="7">
                  <c:v>2014Q4</c:v>
                </c:pt>
                <c:pt idx="8">
                  <c:v>2015Q1</c:v>
                </c:pt>
                <c:pt idx="9">
                  <c:v>2015Q2</c:v>
                </c:pt>
                <c:pt idx="10">
                  <c:v>2015Q3</c:v>
                </c:pt>
                <c:pt idx="11">
                  <c:v>2015Q4</c:v>
                </c:pt>
                <c:pt idx="12">
                  <c:v>2016Q1</c:v>
                </c:pt>
                <c:pt idx="13">
                  <c:v>2016Q2</c:v>
                </c:pt>
                <c:pt idx="14">
                  <c:v>2016Q3</c:v>
                </c:pt>
                <c:pt idx="15">
                  <c:v>2016Q4</c:v>
                </c:pt>
                <c:pt idx="16">
                  <c:v>2017Q1</c:v>
                </c:pt>
                <c:pt idx="17">
                  <c:v>2017Q2</c:v>
                </c:pt>
                <c:pt idx="18">
                  <c:v>2017Q3</c:v>
                </c:pt>
                <c:pt idx="19">
                  <c:v>2017Q4</c:v>
                </c:pt>
                <c:pt idx="20">
                  <c:v>2018Q1</c:v>
                </c:pt>
                <c:pt idx="21">
                  <c:v>2018Q2</c:v>
                </c:pt>
                <c:pt idx="22">
                  <c:v>2018Q3</c:v>
                </c:pt>
                <c:pt idx="23">
                  <c:v>2018Q4</c:v>
                </c:pt>
                <c:pt idx="24">
                  <c:v>2019Q1</c:v>
                </c:pt>
                <c:pt idx="25">
                  <c:v>2019Q2</c:v>
                </c:pt>
                <c:pt idx="26">
                  <c:v>2019Q3</c:v>
                </c:pt>
                <c:pt idx="27">
                  <c:v>2019Q4</c:v>
                </c:pt>
                <c:pt idx="28">
                  <c:v>2020Q1</c:v>
                </c:pt>
                <c:pt idx="29">
                  <c:v>2020Q2</c:v>
                </c:pt>
                <c:pt idx="30">
                  <c:v>2020Q3</c:v>
                </c:pt>
                <c:pt idx="31">
                  <c:v>2020Q4</c:v>
                </c:pt>
                <c:pt idx="32">
                  <c:v>2021Q1</c:v>
                </c:pt>
                <c:pt idx="33">
                  <c:v>2021Q2</c:v>
                </c:pt>
                <c:pt idx="34">
                  <c:v>2021Q3</c:v>
                </c:pt>
                <c:pt idx="35">
                  <c:v>2021Q4</c:v>
                </c:pt>
                <c:pt idx="36">
                  <c:v>2022Q1</c:v>
                </c:pt>
                <c:pt idx="37">
                  <c:v>2022Q2</c:v>
                </c:pt>
                <c:pt idx="38">
                  <c:v>2022Q3</c:v>
                </c:pt>
                <c:pt idx="39">
                  <c:v>2022Q4</c:v>
                </c:pt>
                <c:pt idx="40">
                  <c:v>2023Q1</c:v>
                </c:pt>
              </c:strCache>
            </c:strRef>
          </c:cat>
          <c:val>
            <c:numRef>
              <c:f>Sheet2!$H$2:$H$42</c:f>
              <c:numCache>
                <c:formatCode>General</c:formatCode>
                <c:ptCount val="41"/>
                <c:pt idx="0">
                  <c:v>27.3</c:v>
                </c:pt>
                <c:pt idx="1">
                  <c:v>25.7</c:v>
                </c:pt>
                <c:pt idx="2">
                  <c:v>24.4</c:v>
                </c:pt>
                <c:pt idx="3">
                  <c:v>23.4</c:v>
                </c:pt>
                <c:pt idx="4">
                  <c:v>22.6</c:v>
                </c:pt>
                <c:pt idx="5">
                  <c:v>21.8</c:v>
                </c:pt>
                <c:pt idx="6">
                  <c:v>21</c:v>
                </c:pt>
                <c:pt idx="7">
                  <c:v>20.3</c:v>
                </c:pt>
                <c:pt idx="8">
                  <c:v>19.600000000000001</c:v>
                </c:pt>
                <c:pt idx="9">
                  <c:v>18.899999999999999</c:v>
                </c:pt>
                <c:pt idx="10">
                  <c:v>18.2</c:v>
                </c:pt>
                <c:pt idx="11">
                  <c:v>17.100000000000001</c:v>
                </c:pt>
                <c:pt idx="12">
                  <c:v>16.2</c:v>
                </c:pt>
                <c:pt idx="13">
                  <c:v>15.4</c:v>
                </c:pt>
                <c:pt idx="14">
                  <c:v>14.6</c:v>
                </c:pt>
                <c:pt idx="15">
                  <c:v>14</c:v>
                </c:pt>
                <c:pt idx="16">
                  <c:v>13.4</c:v>
                </c:pt>
                <c:pt idx="17">
                  <c:v>12.8</c:v>
                </c:pt>
                <c:pt idx="18">
                  <c:v>12.3</c:v>
                </c:pt>
                <c:pt idx="19">
                  <c:v>11.7</c:v>
                </c:pt>
                <c:pt idx="20">
                  <c:v>11.3</c:v>
                </c:pt>
                <c:pt idx="21">
                  <c:v>10.9</c:v>
                </c:pt>
                <c:pt idx="22">
                  <c:v>10.5</c:v>
                </c:pt>
                <c:pt idx="23">
                  <c:v>10.199999999999999</c:v>
                </c:pt>
                <c:pt idx="24">
                  <c:v>9.8000000000000007</c:v>
                </c:pt>
                <c:pt idx="25">
                  <c:v>9.5</c:v>
                </c:pt>
                <c:pt idx="26">
                  <c:v>9.1</c:v>
                </c:pt>
                <c:pt idx="27">
                  <c:v>8.8000000000000007</c:v>
                </c:pt>
                <c:pt idx="28">
                  <c:v>8.4</c:v>
                </c:pt>
                <c:pt idx="29">
                  <c:v>8.1</c:v>
                </c:pt>
                <c:pt idx="30">
                  <c:v>7.8</c:v>
                </c:pt>
                <c:pt idx="31">
                  <c:v>7.4</c:v>
                </c:pt>
                <c:pt idx="32">
                  <c:v>7</c:v>
                </c:pt>
                <c:pt idx="33">
                  <c:v>6.7</c:v>
                </c:pt>
                <c:pt idx="34">
                  <c:v>6.3</c:v>
                </c:pt>
                <c:pt idx="35">
                  <c:v>6</c:v>
                </c:pt>
                <c:pt idx="36">
                  <c:v>5.8</c:v>
                </c:pt>
                <c:pt idx="37">
                  <c:v>5.7</c:v>
                </c:pt>
                <c:pt idx="38">
                  <c:v>5.8</c:v>
                </c:pt>
                <c:pt idx="39">
                  <c:v>6.6</c:v>
                </c:pt>
                <c:pt idx="40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EDA-49A6-B342-B770F4940D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17431887"/>
        <c:axId val="717424687"/>
      </c:barChart>
      <c:catAx>
        <c:axId val="717431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717424687"/>
        <c:crosses val="autoZero"/>
        <c:auto val="1"/>
        <c:lblAlgn val="ctr"/>
        <c:lblOffset val="100"/>
        <c:noMultiLvlLbl val="0"/>
      </c:catAx>
      <c:valAx>
        <c:axId val="717424687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7174318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Years Owned Home Before Selling</a:t>
            </a:r>
          </a:p>
        </c:rich>
      </c:tx>
      <c:layout>
        <c:manualLayout>
          <c:xMode val="edge"/>
          <c:yMode val="edge"/>
          <c:x val="0.18436162620240032"/>
          <c:y val="5.270408133858222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5829930980849624E-2"/>
          <c:y val="0.11803224263243745"/>
          <c:w val="0.93440240108875283"/>
          <c:h val="0.713587900655342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Sellers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2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A8-42C4-B20E-AF0A7EF39BC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Sheet1!$A$2:$A$26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Sheet1!$B$2:$B$26</c:f>
              <c:numCache>
                <c:formatCode>0.0</c:formatCode>
                <c:ptCount val="24"/>
                <c:pt idx="0">
                  <c:v>7</c:v>
                </c:pt>
                <c:pt idx="1">
                  <c:v>6</c:v>
                </c:pt>
                <c:pt idx="2">
                  <c:v>7</c:v>
                </c:pt>
                <c:pt idx="3">
                  <c:v>6</c:v>
                </c:pt>
                <c:pt idx="4">
                  <c:v>6</c:v>
                </c:pt>
                <c:pt idx="5">
                  <c:v>5</c:v>
                </c:pt>
                <c:pt idx="6">
                  <c:v>5</c:v>
                </c:pt>
                <c:pt idx="7">
                  <c:v>6</c:v>
                </c:pt>
                <c:pt idx="8">
                  <c:v>5</c:v>
                </c:pt>
                <c:pt idx="9">
                  <c:v>5</c:v>
                </c:pt>
                <c:pt idx="10">
                  <c:v>6</c:v>
                </c:pt>
                <c:pt idx="11">
                  <c:v>7</c:v>
                </c:pt>
                <c:pt idx="12">
                  <c:v>8</c:v>
                </c:pt>
                <c:pt idx="13">
                  <c:v>8</c:v>
                </c:pt>
                <c:pt idx="14">
                  <c:v>9</c:v>
                </c:pt>
                <c:pt idx="15">
                  <c:v>10</c:v>
                </c:pt>
                <c:pt idx="16">
                  <c:v>10</c:v>
                </c:pt>
                <c:pt idx="17">
                  <c:v>11</c:v>
                </c:pt>
                <c:pt idx="18">
                  <c:v>11.5</c:v>
                </c:pt>
                <c:pt idx="19">
                  <c:v>11</c:v>
                </c:pt>
                <c:pt idx="20">
                  <c:v>10</c:v>
                </c:pt>
                <c:pt idx="21">
                  <c:v>11</c:v>
                </c:pt>
                <c:pt idx="22">
                  <c:v>10</c:v>
                </c:pt>
                <c:pt idx="2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BE-4EB0-B206-58E32FDE77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14926336"/>
        <c:axId val="114927872"/>
      </c:barChart>
      <c:catAx>
        <c:axId val="114926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2">
                <a:lumMod val="75000"/>
              </a:schemeClr>
            </a:solidFill>
          </a:ln>
        </c:spPr>
        <c:txPr>
          <a:bodyPr rot="-2700000" vert="horz"/>
          <a:lstStyle/>
          <a:p>
            <a:pPr>
              <a:defRPr/>
            </a:pPr>
            <a:endParaRPr lang="en-US"/>
          </a:p>
        </c:txPr>
        <c:crossAx val="114927872"/>
        <c:crosses val="autoZero"/>
        <c:auto val="1"/>
        <c:lblAlgn val="ctr"/>
        <c:lblOffset val="100"/>
        <c:noMultiLvlLbl val="0"/>
      </c:catAx>
      <c:valAx>
        <c:axId val="11492787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solidFill>
              <a:schemeClr val="tx2">
                <a:lumMod val="75000"/>
              </a:schemeClr>
            </a:solidFill>
          </a:ln>
        </c:spPr>
        <c:crossAx val="114926336"/>
        <c:crosses val="autoZero"/>
        <c:crossBetween val="between"/>
      </c:valAx>
      <c:spPr>
        <a:noFill/>
        <a:ln w="25343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/>
              <a:t>California Residential Permit Activity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Sheet4!$B$1</c:f>
              <c:strCache>
                <c:ptCount val="1"/>
                <c:pt idx="0">
                  <c:v>SF</c:v>
                </c:pt>
              </c:strCache>
            </c:strRef>
          </c:tx>
          <c:spPr>
            <a:solidFill>
              <a:srgbClr val="769AE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Sheet4!$A$2:$A$3</c:f>
              <c:numCache>
                <c:formatCode>General</c:formatCode>
                <c:ptCount val="2"/>
                <c:pt idx="0">
                  <c:v>1988</c:v>
                </c:pt>
                <c:pt idx="1">
                  <c:v>2022</c:v>
                </c:pt>
              </c:numCache>
            </c:numRef>
          </c:cat>
          <c:val>
            <c:numRef>
              <c:f>Sheet4!$B$2:$B$3</c:f>
              <c:numCache>
                <c:formatCode>General</c:formatCode>
                <c:ptCount val="2"/>
                <c:pt idx="0">
                  <c:v>162167</c:v>
                </c:pt>
                <c:pt idx="1">
                  <c:v>60714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C9-40AA-BC6A-C74440C17AFC}"/>
            </c:ext>
          </c:extLst>
        </c:ser>
        <c:ser>
          <c:idx val="2"/>
          <c:order val="1"/>
          <c:tx>
            <c:strRef>
              <c:f>Sheet4!$C$1</c:f>
              <c:strCache>
                <c:ptCount val="1"/>
                <c:pt idx="0">
                  <c:v>MF</c:v>
                </c:pt>
              </c:strCache>
            </c:strRef>
          </c:tx>
          <c:spPr>
            <a:solidFill>
              <a:srgbClr val="14366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Sheet4!$A$2:$A$3</c:f>
              <c:numCache>
                <c:formatCode>General</c:formatCode>
                <c:ptCount val="2"/>
                <c:pt idx="0">
                  <c:v>1988</c:v>
                </c:pt>
                <c:pt idx="1">
                  <c:v>2022</c:v>
                </c:pt>
              </c:numCache>
            </c:numRef>
          </c:cat>
          <c:val>
            <c:numRef>
              <c:f>Sheet4!$C$2:$C$3</c:f>
              <c:numCache>
                <c:formatCode>General</c:formatCode>
                <c:ptCount val="2"/>
                <c:pt idx="0">
                  <c:v>93392</c:v>
                </c:pt>
                <c:pt idx="1">
                  <c:v>69439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C9-40AA-BC6A-C74440C17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4359839"/>
        <c:axId val="184360319"/>
      </c:barChart>
      <c:lineChart>
        <c:grouping val="standard"/>
        <c:varyColors val="0"/>
        <c:ser>
          <c:idx val="3"/>
          <c:order val="2"/>
          <c:tx>
            <c:strRef>
              <c:f>Sheet4!$D$1</c:f>
              <c:strCache>
                <c:ptCount val="1"/>
                <c:pt idx="0">
                  <c:v>HCD Need Estimate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Sheet4!$A$2:$A$3</c:f>
              <c:numCache>
                <c:formatCode>General</c:formatCode>
                <c:ptCount val="2"/>
                <c:pt idx="0">
                  <c:v>1988</c:v>
                </c:pt>
                <c:pt idx="1">
                  <c:v>2022</c:v>
                </c:pt>
              </c:numCache>
            </c:numRef>
          </c:cat>
          <c:val>
            <c:numRef>
              <c:f>Sheet4!$D$2:$D$3</c:f>
              <c:numCache>
                <c:formatCode>General</c:formatCode>
                <c:ptCount val="2"/>
                <c:pt idx="0">
                  <c:v>180000</c:v>
                </c:pt>
                <c:pt idx="1">
                  <c:v>180000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7C9-40AA-BC6A-C74440C17AFC}"/>
            </c:ext>
          </c:extLst>
        </c:ser>
        <c:ser>
          <c:idx val="0"/>
          <c:order val="3"/>
          <c:tx>
            <c:strRef>
              <c:f>Sheet4!$E$1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3210664855314615E-2"/>
                  <c:y val="-7.9202019142730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7C9-40AA-BC6A-C74440C17AFC}"/>
                </c:ext>
              </c:extLst>
            </c:dLbl>
            <c:dLbl>
              <c:idx val="1"/>
              <c:layout>
                <c:manualLayout>
                  <c:x val="0"/>
                  <c:y val="-7.08649644961276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FA1-46E5-BE51-BBC356317EE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Sheet4!$A$2:$A$3</c:f>
              <c:numCache>
                <c:formatCode>General</c:formatCode>
                <c:ptCount val="2"/>
                <c:pt idx="0">
                  <c:v>1988</c:v>
                </c:pt>
                <c:pt idx="1">
                  <c:v>2022</c:v>
                </c:pt>
              </c:numCache>
            </c:numRef>
          </c:cat>
          <c:val>
            <c:numRef>
              <c:f>Sheet4!$E$2:$E$3</c:f>
              <c:numCache>
                <c:formatCode>General</c:formatCode>
                <c:ptCount val="2"/>
                <c:pt idx="0">
                  <c:v>255559</c:v>
                </c:pt>
                <c:pt idx="1">
                  <c:v>130153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7C9-40AA-BC6A-C74440C17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4359839"/>
        <c:axId val="184360319"/>
      </c:lineChart>
      <c:catAx>
        <c:axId val="184359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84360319"/>
        <c:crosses val="autoZero"/>
        <c:auto val="1"/>
        <c:lblAlgn val="ctr"/>
        <c:lblOffset val="100"/>
        <c:noMultiLvlLbl val="0"/>
      </c:catAx>
      <c:valAx>
        <c:axId val="184360319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84359839"/>
        <c:crosses val="autoZero"/>
        <c:crossBetween val="between"/>
        <c:dispUnits>
          <c:builtInUnit val="thousand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600"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sz="2000"/>
            </a:pPr>
            <a:r>
              <a:rPr lang="en-US" sz="2000" dirty="0"/>
              <a:t> California, August 2023 Sales: 254,740 Units, </a:t>
            </a:r>
            <a:r>
              <a:rPr lang="en-US" sz="2000" dirty="0">
                <a:solidFill>
                  <a:srgbClr val="FF0000"/>
                </a:solidFill>
              </a:rPr>
              <a:t>-18.9% </a:t>
            </a:r>
            <a:r>
              <a:rPr lang="en-US" sz="2000" dirty="0"/>
              <a:t>YTY, </a:t>
            </a:r>
            <a:r>
              <a:rPr lang="en-US" sz="2000" dirty="0">
                <a:solidFill>
                  <a:srgbClr val="FF0000"/>
                </a:solidFill>
              </a:rPr>
              <a:t>-5.3% </a:t>
            </a:r>
            <a:r>
              <a:rPr lang="en-US" sz="2000" dirty="0"/>
              <a:t>MTM 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641303796439039"/>
          <c:y val="0.10238408005533256"/>
          <c:w val="0.86986348669357638"/>
          <c:h val="0.64945712814833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Sales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697-4E99-8F26-45B797684AE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697-4E99-8F26-45B797684AE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697-4E99-8F26-45B797684AE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697-4E99-8F26-45B797684AE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697-4E99-8F26-45B797684AE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697-4E99-8F26-45B797684AE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697-4E99-8F26-45B797684AE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B697-4E99-8F26-45B797684AE8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B697-4E99-8F26-45B797684AE8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B697-4E99-8F26-45B797684AE8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B697-4E99-8F26-45B797684AE8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B697-4E99-8F26-45B797684AE8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B697-4E99-8F26-45B797684AE8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B697-4E99-8F26-45B797684AE8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A-B697-4E99-8F26-45B797684AE8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B-B697-4E99-8F26-45B797684AE8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C-B697-4E99-8F26-45B797684AE8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D-B697-4E99-8F26-45B797684AE8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B697-4E99-8F26-45B797684AE8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F-B697-4E99-8F26-45B797684AE8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0-B697-4E99-8F26-45B797684AE8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B697-4E99-8F26-45B797684AE8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B697-4E99-8F26-45B797684AE8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3-B697-4E99-8F26-45B797684AE8}"/>
              </c:ext>
            </c:extLst>
          </c:dPt>
          <c:dPt>
            <c:idx val="2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B697-4E99-8F26-45B797684AE8}"/>
              </c:ext>
            </c:extLst>
          </c:dPt>
          <c:dPt>
            <c:idx val="2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7-B697-4E99-8F26-45B797684AE8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B697-4E99-8F26-45B797684AE8}"/>
              </c:ext>
            </c:extLst>
          </c:dPt>
          <c:dPt>
            <c:idx val="2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B697-4E99-8F26-45B797684AE8}"/>
              </c:ext>
            </c:extLst>
          </c:dPt>
          <c:dPt>
            <c:idx val="2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D-B697-4E99-8F26-45B797684AE8}"/>
              </c:ext>
            </c:extLst>
          </c:dPt>
          <c:dPt>
            <c:idx val="29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F-B697-4E99-8F26-45B797684AE8}"/>
              </c:ext>
            </c:extLst>
          </c:dPt>
          <c:dPt>
            <c:idx val="3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1-B697-4E99-8F26-45B797684AE8}"/>
              </c:ext>
            </c:extLst>
          </c:dPt>
          <c:dPt>
            <c:idx val="3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B697-4E99-8F26-45B797684AE8}"/>
              </c:ext>
            </c:extLst>
          </c:dPt>
          <c:dPt>
            <c:idx val="3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B697-4E99-8F26-45B797684AE8}"/>
              </c:ext>
            </c:extLst>
          </c:dPt>
          <c:dPt>
            <c:idx val="3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7-B697-4E99-8F26-45B797684AE8}"/>
              </c:ext>
            </c:extLst>
          </c:dPt>
          <c:dPt>
            <c:idx val="3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B697-4E99-8F26-45B797684AE8}"/>
              </c:ext>
            </c:extLst>
          </c:dPt>
          <c:dPt>
            <c:idx val="3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B-B697-4E99-8F26-45B797684AE8}"/>
              </c:ext>
            </c:extLst>
          </c:dPt>
          <c:dPt>
            <c:idx val="36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B697-4E99-8F26-45B797684AE8}"/>
              </c:ext>
            </c:extLst>
          </c:dPt>
          <c:dPt>
            <c:idx val="37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B697-4E99-8F26-45B797684AE8}"/>
              </c:ext>
            </c:extLst>
          </c:dPt>
          <c:dPt>
            <c:idx val="38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1-B697-4E99-8F26-45B797684AE8}"/>
              </c:ext>
            </c:extLst>
          </c:dPt>
          <c:dPt>
            <c:idx val="39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3-B697-4E99-8F26-45B797684AE8}"/>
              </c:ext>
            </c:extLst>
          </c:dPt>
          <c:dPt>
            <c:idx val="4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5-B697-4E99-8F26-45B797684AE8}"/>
              </c:ext>
            </c:extLst>
          </c:dPt>
          <c:dPt>
            <c:idx val="4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B697-4E99-8F26-45B797684AE8}"/>
              </c:ext>
            </c:extLst>
          </c:dPt>
          <c:dPt>
            <c:idx val="4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B697-4E99-8F26-45B797684AE8}"/>
              </c:ext>
            </c:extLst>
          </c:dPt>
          <c:dPt>
            <c:idx val="4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B-B697-4E99-8F26-45B797684AE8}"/>
              </c:ext>
            </c:extLst>
          </c:dPt>
          <c:dPt>
            <c:idx val="4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D-B697-4E99-8F26-45B797684AE8}"/>
              </c:ext>
            </c:extLst>
          </c:dPt>
          <c:dPt>
            <c:idx val="45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F-B697-4E99-8F26-45B797684AE8}"/>
              </c:ext>
            </c:extLst>
          </c:dPt>
          <c:dPt>
            <c:idx val="46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1-B697-4E99-8F26-45B797684AE8}"/>
              </c:ext>
            </c:extLst>
          </c:dPt>
          <c:dPt>
            <c:idx val="47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3-B697-4E99-8F26-45B797684AE8}"/>
              </c:ext>
            </c:extLst>
          </c:dPt>
          <c:dPt>
            <c:idx val="4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5-B697-4E99-8F26-45B797684AE8}"/>
              </c:ext>
            </c:extLst>
          </c:dPt>
          <c:dPt>
            <c:idx val="4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7-B697-4E99-8F26-45B797684AE8}"/>
              </c:ext>
            </c:extLst>
          </c:dPt>
          <c:dPt>
            <c:idx val="5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9-B697-4E99-8F26-45B797684AE8}"/>
              </c:ext>
            </c:extLst>
          </c:dPt>
          <c:dPt>
            <c:idx val="5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B-B697-4E99-8F26-45B797684AE8}"/>
              </c:ext>
            </c:extLst>
          </c:dPt>
          <c:dPt>
            <c:idx val="5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D-B697-4E99-8F26-45B797684AE8}"/>
              </c:ext>
            </c:extLst>
          </c:dPt>
          <c:dPt>
            <c:idx val="5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F-B697-4E99-8F26-45B797684AE8}"/>
              </c:ext>
            </c:extLst>
          </c:dPt>
          <c:dPt>
            <c:idx val="5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1-B697-4E99-8F26-45B797684AE8}"/>
              </c:ext>
            </c:extLst>
          </c:dPt>
          <c:dPt>
            <c:idx val="5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3-B697-4E99-8F26-45B797684AE8}"/>
              </c:ext>
            </c:extLst>
          </c:dPt>
          <c:dPt>
            <c:idx val="5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5-B697-4E99-8F26-45B797684AE8}"/>
              </c:ext>
            </c:extLst>
          </c:dPt>
          <c:dPt>
            <c:idx val="5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7-B697-4E99-8F26-45B797684AE8}"/>
              </c:ext>
            </c:extLst>
          </c:dPt>
          <c:dPt>
            <c:idx val="5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9-B697-4E99-8F26-45B797684AE8}"/>
              </c:ext>
            </c:extLst>
          </c:dPt>
          <c:dPt>
            <c:idx val="5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B-B697-4E99-8F26-45B797684AE8}"/>
              </c:ext>
            </c:extLst>
          </c:dPt>
          <c:dPt>
            <c:idx val="6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6C-B697-4E99-8F26-45B797684AE8}"/>
              </c:ext>
            </c:extLst>
          </c:dPt>
          <c:dPt>
            <c:idx val="6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6D-B697-4E99-8F26-45B797684AE8}"/>
              </c:ext>
            </c:extLst>
          </c:dPt>
          <c:dPt>
            <c:idx val="6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6E-B697-4E99-8F26-45B797684AE8}"/>
              </c:ext>
            </c:extLst>
          </c:dPt>
          <c:dPt>
            <c:idx val="6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6F-B697-4E99-8F26-45B797684AE8}"/>
              </c:ext>
            </c:extLst>
          </c:dPt>
          <c:dPt>
            <c:idx val="6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70-B697-4E99-8F26-45B797684AE8}"/>
              </c:ext>
            </c:extLst>
          </c:dPt>
          <c:dPt>
            <c:idx val="6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71-B697-4E99-8F26-45B797684AE8}"/>
              </c:ext>
            </c:extLst>
          </c:dPt>
          <c:dPt>
            <c:idx val="6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72-B697-4E99-8F26-45B797684AE8}"/>
              </c:ext>
            </c:extLst>
          </c:dPt>
          <c:dPt>
            <c:idx val="6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73-B697-4E99-8F26-45B797684AE8}"/>
              </c:ext>
            </c:extLst>
          </c:dPt>
          <c:dPt>
            <c:idx val="6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74-B697-4E99-8F26-45B797684AE8}"/>
              </c:ext>
            </c:extLst>
          </c:dPt>
          <c:dPt>
            <c:idx val="6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75-B697-4E99-8F26-45B797684AE8}"/>
              </c:ext>
            </c:extLst>
          </c:dPt>
          <c:dPt>
            <c:idx val="7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76-B697-4E99-8F26-45B797684AE8}"/>
              </c:ext>
            </c:extLst>
          </c:dPt>
          <c:dPt>
            <c:idx val="7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77-B697-4E99-8F26-45B797684AE8}"/>
              </c:ext>
            </c:extLst>
          </c:dPt>
          <c:dPt>
            <c:idx val="7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9-B697-4E99-8F26-45B797684AE8}"/>
              </c:ext>
            </c:extLst>
          </c:dPt>
          <c:dPt>
            <c:idx val="7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B-B697-4E99-8F26-45B797684AE8}"/>
              </c:ext>
            </c:extLst>
          </c:dPt>
          <c:dPt>
            <c:idx val="7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D-B697-4E99-8F26-45B797684AE8}"/>
              </c:ext>
            </c:extLst>
          </c:dPt>
          <c:dPt>
            <c:idx val="7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F-B697-4E99-8F26-45B797684AE8}"/>
              </c:ext>
            </c:extLst>
          </c:dPt>
          <c:dPt>
            <c:idx val="7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1-B697-4E99-8F26-45B797684AE8}"/>
              </c:ext>
            </c:extLst>
          </c:dPt>
          <c:dPt>
            <c:idx val="7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3-B697-4E99-8F26-45B797684AE8}"/>
              </c:ext>
            </c:extLst>
          </c:dPt>
          <c:dPt>
            <c:idx val="7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5-B697-4E99-8F26-45B797684AE8}"/>
              </c:ext>
            </c:extLst>
          </c:dPt>
          <c:dPt>
            <c:idx val="79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7-B697-4E99-8F26-45B797684AE8}"/>
              </c:ext>
            </c:extLst>
          </c:dPt>
          <c:dPt>
            <c:idx val="8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9-B697-4E99-8F26-45B797684AE8}"/>
              </c:ext>
            </c:extLst>
          </c:dPt>
          <c:dPt>
            <c:idx val="8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B-B697-4E99-8F26-45B797684AE8}"/>
              </c:ext>
            </c:extLst>
          </c:dPt>
          <c:dPt>
            <c:idx val="8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D-B697-4E99-8F26-45B797684AE8}"/>
              </c:ext>
            </c:extLst>
          </c:dPt>
          <c:dPt>
            <c:idx val="8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F-B697-4E99-8F26-45B797684AE8}"/>
              </c:ext>
            </c:extLst>
          </c:dPt>
          <c:dPt>
            <c:idx val="8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1-B697-4E99-8F26-45B797684AE8}"/>
              </c:ext>
            </c:extLst>
          </c:dPt>
          <c:dPt>
            <c:idx val="85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3-B697-4E99-8F26-45B797684AE8}"/>
              </c:ext>
            </c:extLst>
          </c:dPt>
          <c:dPt>
            <c:idx val="86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5-B697-4E99-8F26-45B797684AE8}"/>
              </c:ext>
            </c:extLst>
          </c:dPt>
          <c:dPt>
            <c:idx val="87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7-B697-4E99-8F26-45B797684AE8}"/>
              </c:ext>
            </c:extLst>
          </c:dPt>
          <c:dPt>
            <c:idx val="88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9-B697-4E99-8F26-45B797684AE8}"/>
              </c:ext>
            </c:extLst>
          </c:dPt>
          <c:dPt>
            <c:idx val="89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B-B697-4E99-8F26-45B797684AE8}"/>
              </c:ext>
            </c:extLst>
          </c:dPt>
          <c:dPt>
            <c:idx val="9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D-B697-4E99-8F26-45B797684AE8}"/>
              </c:ext>
            </c:extLst>
          </c:dPt>
          <c:dPt>
            <c:idx val="9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F-B697-4E99-8F26-45B797684AE8}"/>
              </c:ext>
            </c:extLst>
          </c:dPt>
          <c:dPt>
            <c:idx val="9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A1-B697-4E99-8F26-45B797684AE8}"/>
              </c:ext>
            </c:extLst>
          </c:dPt>
          <c:dPt>
            <c:idx val="9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A3-B697-4E99-8F26-45B797684AE8}"/>
              </c:ext>
            </c:extLst>
          </c:dPt>
          <c:dPt>
            <c:idx val="9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A5-B697-4E99-8F26-45B797684AE8}"/>
              </c:ext>
            </c:extLst>
          </c:dPt>
          <c:dPt>
            <c:idx val="95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A7-B697-4E99-8F26-45B797684AE8}"/>
              </c:ext>
            </c:extLst>
          </c:dPt>
          <c:dPt>
            <c:idx val="9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A9-B697-4E99-8F26-45B797684AE8}"/>
              </c:ext>
            </c:extLst>
          </c:dPt>
          <c:dPt>
            <c:idx val="9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AB-B697-4E99-8F26-45B797684AE8}"/>
              </c:ext>
            </c:extLst>
          </c:dPt>
          <c:dPt>
            <c:idx val="9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AD-B697-4E99-8F26-45B797684AE8}"/>
              </c:ext>
            </c:extLst>
          </c:dPt>
          <c:dPt>
            <c:idx val="9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AF-B697-4E99-8F26-45B797684AE8}"/>
              </c:ext>
            </c:extLst>
          </c:dPt>
          <c:dPt>
            <c:idx val="10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1-B697-4E99-8F26-45B797684AE8}"/>
              </c:ext>
            </c:extLst>
          </c:dPt>
          <c:dPt>
            <c:idx val="10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3-B697-4E99-8F26-45B797684AE8}"/>
              </c:ext>
            </c:extLst>
          </c:dPt>
          <c:dPt>
            <c:idx val="10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5-B697-4E99-8F26-45B797684AE8}"/>
              </c:ext>
            </c:extLst>
          </c:dPt>
          <c:dPt>
            <c:idx val="10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7-B697-4E99-8F26-45B797684AE8}"/>
              </c:ext>
            </c:extLst>
          </c:dPt>
          <c:dPt>
            <c:idx val="10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9-B697-4E99-8F26-45B797684AE8}"/>
              </c:ext>
            </c:extLst>
          </c:dPt>
          <c:dPt>
            <c:idx val="10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B-B697-4E99-8F26-45B797684AE8}"/>
              </c:ext>
            </c:extLst>
          </c:dPt>
          <c:dPt>
            <c:idx val="10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D-B697-4E99-8F26-45B797684AE8}"/>
              </c:ext>
            </c:extLst>
          </c:dPt>
          <c:dPt>
            <c:idx val="10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F-B697-4E99-8F26-45B797684AE8}"/>
              </c:ext>
            </c:extLst>
          </c:dPt>
          <c:dPt>
            <c:idx val="10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C0-B697-4E99-8F26-45B797684AE8}"/>
              </c:ext>
            </c:extLst>
          </c:dPt>
          <c:dPt>
            <c:idx val="10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C1-B697-4E99-8F26-45B797684AE8}"/>
              </c:ext>
            </c:extLst>
          </c:dPt>
          <c:dPt>
            <c:idx val="12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3-B697-4E99-8F26-45B797684AE8}"/>
              </c:ext>
            </c:extLst>
          </c:dPt>
          <c:dPt>
            <c:idx val="12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5-B697-4E99-8F26-45B797684AE8}"/>
              </c:ext>
            </c:extLst>
          </c:dPt>
          <c:dPt>
            <c:idx val="12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7-B697-4E99-8F26-45B797684AE8}"/>
              </c:ext>
            </c:extLst>
          </c:dPt>
          <c:dPt>
            <c:idx val="12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9-B697-4E99-8F26-45B797684AE8}"/>
              </c:ext>
            </c:extLst>
          </c:dPt>
          <c:dPt>
            <c:idx val="12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B-B697-4E99-8F26-45B797684AE8}"/>
              </c:ext>
            </c:extLst>
          </c:dPt>
          <c:dPt>
            <c:idx val="12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D-B697-4E99-8F26-45B797684AE8}"/>
              </c:ext>
            </c:extLst>
          </c:dPt>
          <c:dPt>
            <c:idx val="12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F-B697-4E99-8F26-45B797684AE8}"/>
              </c:ext>
            </c:extLst>
          </c:dPt>
          <c:dPt>
            <c:idx val="12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1-B697-4E99-8F26-45B797684AE8}"/>
              </c:ext>
            </c:extLst>
          </c:dPt>
          <c:dPt>
            <c:idx val="12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3-B697-4E99-8F26-45B797684AE8}"/>
              </c:ext>
            </c:extLst>
          </c:dPt>
          <c:dPt>
            <c:idx val="129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5-B697-4E99-8F26-45B797684AE8}"/>
              </c:ext>
            </c:extLst>
          </c:dPt>
          <c:dPt>
            <c:idx val="13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7-B697-4E99-8F26-45B797684AE8}"/>
              </c:ext>
            </c:extLst>
          </c:dPt>
          <c:dPt>
            <c:idx val="13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9-B697-4E99-8F26-45B797684AE8}"/>
              </c:ext>
            </c:extLst>
          </c:dPt>
          <c:dPt>
            <c:idx val="13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B-B697-4E99-8F26-45B797684AE8}"/>
              </c:ext>
            </c:extLst>
          </c:dPt>
          <c:dPt>
            <c:idx val="13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D-B697-4E99-8F26-45B797684AE8}"/>
              </c:ext>
            </c:extLst>
          </c:dPt>
          <c:dPt>
            <c:idx val="13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F-B697-4E99-8F26-45B797684AE8}"/>
              </c:ext>
            </c:extLst>
          </c:dPt>
          <c:dPt>
            <c:idx val="135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1-B697-4E99-8F26-45B797684AE8}"/>
              </c:ext>
            </c:extLst>
          </c:dPt>
          <c:dPt>
            <c:idx val="136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3-B697-4E99-8F26-45B797684AE8}"/>
              </c:ext>
            </c:extLst>
          </c:dPt>
          <c:dPt>
            <c:idx val="137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5-B697-4E99-8F26-45B797684AE8}"/>
              </c:ext>
            </c:extLst>
          </c:dPt>
          <c:dPt>
            <c:idx val="138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7-B697-4E99-8F26-45B797684AE8}"/>
              </c:ext>
            </c:extLst>
          </c:dPt>
          <c:dPt>
            <c:idx val="139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9-B697-4E99-8F26-45B797684AE8}"/>
              </c:ext>
            </c:extLst>
          </c:dPt>
          <c:dPt>
            <c:idx val="14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A-36EE-499F-8492-F8D7C8038B40}"/>
              </c:ext>
            </c:extLst>
          </c:dPt>
          <c:dPt>
            <c:idx val="14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C-F738-4B0B-BF6A-8520C14E5C2E}"/>
              </c:ext>
            </c:extLst>
          </c:dPt>
          <c:dPt>
            <c:idx val="14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E-03AB-402F-8484-E7714D117845}"/>
              </c:ext>
            </c:extLst>
          </c:dPt>
          <c:dPt>
            <c:idx val="14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0-5CCB-4503-9423-74020BA7FA10}"/>
              </c:ext>
            </c:extLst>
          </c:dPt>
          <c:dPt>
            <c:idx val="14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2-3A5E-477D-873C-718412208C93}"/>
              </c:ext>
            </c:extLst>
          </c:dPt>
          <c:dPt>
            <c:idx val="14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3-3A5E-477D-873C-718412208C93}"/>
              </c:ext>
            </c:extLst>
          </c:dPt>
          <c:dPt>
            <c:idx val="14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6-90D8-4095-B808-374E7071DDA4}"/>
              </c:ext>
            </c:extLst>
          </c:dPt>
          <c:dPt>
            <c:idx val="14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8-B7A3-48AB-A3D8-917BADFB1599}"/>
              </c:ext>
            </c:extLst>
          </c:dPt>
          <c:dPt>
            <c:idx val="14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A-C02B-4BA4-8BE0-6D6E9D7E555F}"/>
              </c:ext>
            </c:extLst>
          </c:dPt>
          <c:dPt>
            <c:idx val="14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C-E3EE-4C74-B2BF-BE4372A3192D}"/>
              </c:ext>
            </c:extLst>
          </c:dPt>
          <c:dPt>
            <c:idx val="15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E-8450-4418-AC94-7F12D1DA318D}"/>
              </c:ext>
            </c:extLst>
          </c:dPt>
          <c:dPt>
            <c:idx val="15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0-4FC8-466A-A4E3-604845DE03BC}"/>
              </c:ext>
            </c:extLst>
          </c:dPt>
          <c:dPt>
            <c:idx val="15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2-3049-4561-836F-829EB7794F6F}"/>
              </c:ext>
            </c:extLst>
          </c:dPt>
          <c:dPt>
            <c:idx val="15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4-16EA-4E40-9349-73F51FAE5AC6}"/>
              </c:ext>
            </c:extLst>
          </c:dPt>
          <c:dPt>
            <c:idx val="15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6-E152-43D4-9D7F-FB14C58A6017}"/>
              </c:ext>
            </c:extLst>
          </c:dPt>
          <c:dPt>
            <c:idx val="15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8-ADB3-452C-9131-853B722AD939}"/>
              </c:ext>
            </c:extLst>
          </c:dPt>
          <c:dPt>
            <c:idx val="168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B-F9B3-4100-BC41-16327BAD0C8F}"/>
              </c:ext>
            </c:extLst>
          </c:dPt>
          <c:dPt>
            <c:idx val="169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C-644C-41FF-8C61-A410EC84B952}"/>
              </c:ext>
            </c:extLst>
          </c:dPt>
          <c:dPt>
            <c:idx val="17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F-1BE7-4AA5-8B0E-B76C2C5C3FCD}"/>
              </c:ext>
            </c:extLst>
          </c:dPt>
          <c:dPt>
            <c:idx val="171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0-1C8A-4B07-8DAC-E49E6DB5FC1B}"/>
              </c:ext>
            </c:extLst>
          </c:dPt>
          <c:dPt>
            <c:idx val="17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2-716E-4F28-AD21-8795F74E50EC}"/>
              </c:ext>
            </c:extLst>
          </c:dPt>
          <c:dPt>
            <c:idx val="173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4-4C79-4C26-8B6E-7A36E3AEA463}"/>
              </c:ext>
            </c:extLst>
          </c:dPt>
          <c:dPt>
            <c:idx val="17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6-BAFF-46E3-97E3-086250F70A46}"/>
              </c:ext>
            </c:extLst>
          </c:dPt>
          <c:dPt>
            <c:idx val="17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8-7806-42E8-97A1-CF1193FF1597}"/>
              </c:ext>
            </c:extLst>
          </c:dPt>
          <c:dPt>
            <c:idx val="17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A-EBD5-44F4-BF47-00D7FC5F2F9A}"/>
              </c:ext>
            </c:extLst>
          </c:dPt>
          <c:dPt>
            <c:idx val="17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C-9134-4129-AFB3-E22AC67796F6}"/>
              </c:ext>
            </c:extLst>
          </c:dPt>
          <c:dPt>
            <c:idx val="17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E-2E82-4433-A8BE-FB5BDFB3A780}"/>
              </c:ext>
            </c:extLst>
          </c:dPt>
          <c:dPt>
            <c:idx val="179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0-0EB5-47AE-9F65-5E4703467F86}"/>
              </c:ext>
            </c:extLst>
          </c:dPt>
          <c:dPt>
            <c:idx val="18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2-2574-44CB-887C-5EEBB3E8FD1D}"/>
              </c:ext>
            </c:extLst>
          </c:dPt>
          <c:dPt>
            <c:idx val="18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4-328E-40DB-801C-8B8A15954C16}"/>
              </c:ext>
            </c:extLst>
          </c:dPt>
          <c:dPt>
            <c:idx val="18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6-D557-43AD-818D-319ECC50550E}"/>
              </c:ext>
            </c:extLst>
          </c:dPt>
          <c:dPt>
            <c:idx val="18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8-E2A5-433D-AF07-E800C32D09F1}"/>
              </c:ext>
            </c:extLst>
          </c:dPt>
          <c:dPt>
            <c:idx val="18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A-092C-41A5-86DC-96BCA3A42980}"/>
              </c:ext>
            </c:extLst>
          </c:dPt>
          <c:dPt>
            <c:idx val="185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D-228F-4F93-AC91-DE467D07C2EC}"/>
              </c:ext>
            </c:extLst>
          </c:dPt>
          <c:dPt>
            <c:idx val="186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F-31C0-42A5-948D-79CE5F464A99}"/>
              </c:ext>
            </c:extLst>
          </c:dPt>
          <c:dPt>
            <c:idx val="187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1-28F4-4169-BEAD-2A7C827B559A}"/>
              </c:ext>
            </c:extLst>
          </c:dPt>
          <c:dPt>
            <c:idx val="188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2-D952-42C6-9D89-2973C5C77EDA}"/>
              </c:ext>
            </c:extLst>
          </c:dPt>
          <c:dPt>
            <c:idx val="189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5-409F-4777-8898-23BFB62D2536}"/>
              </c:ext>
            </c:extLst>
          </c:dPt>
          <c:dPt>
            <c:idx val="19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7-490F-47FC-ADF9-5E238C61A139}"/>
              </c:ext>
            </c:extLst>
          </c:dPt>
          <c:dPt>
            <c:idx val="19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9-0E73-4549-AABD-6280974C004E}"/>
              </c:ext>
            </c:extLst>
          </c:dPt>
          <c:dPt>
            <c:idx val="19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B-61DA-49CF-90A1-C16DB75E7F9C}"/>
              </c:ext>
            </c:extLst>
          </c:dPt>
          <c:dPt>
            <c:idx val="19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D-C54E-4DA1-9229-41951C9FC322}"/>
              </c:ext>
            </c:extLst>
          </c:dPt>
          <c:dPt>
            <c:idx val="19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E-C54E-4DA1-9229-41951C9FC322}"/>
              </c:ext>
            </c:extLst>
          </c:dPt>
          <c:dPt>
            <c:idx val="19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1-CD88-432C-88A6-707241D835FD}"/>
              </c:ext>
            </c:extLst>
          </c:dPt>
          <c:dPt>
            <c:idx val="19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3-D800-4197-951F-8254F271560F}"/>
              </c:ext>
            </c:extLst>
          </c:dPt>
          <c:dPt>
            <c:idx val="19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5-E592-4505-B6F3-A7C7AD0068A6}"/>
              </c:ext>
            </c:extLst>
          </c:dPt>
          <c:dPt>
            <c:idx val="19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7-6E48-499A-A88D-C1B88935F450}"/>
              </c:ext>
            </c:extLst>
          </c:dPt>
          <c:dPt>
            <c:idx val="19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9-4DCA-4925-9BC5-0FA527BAA278}"/>
              </c:ext>
            </c:extLst>
          </c:dPt>
          <c:dPt>
            <c:idx val="20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B-091B-4890-B456-B82C964E0351}"/>
              </c:ext>
            </c:extLst>
          </c:dPt>
          <c:dPt>
            <c:idx val="20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D-DF5D-49F7-88B3-D3AF39C97F77}"/>
              </c:ext>
            </c:extLst>
          </c:dPt>
          <c:dPt>
            <c:idx val="20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F-0AC3-4AF1-B02E-68D7DB27243E}"/>
              </c:ext>
            </c:extLst>
          </c:dPt>
          <c:dPt>
            <c:idx val="20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1-5A0D-4091-A382-B69EFCB5B808}"/>
              </c:ext>
            </c:extLst>
          </c:dPt>
          <c:dPt>
            <c:idx val="21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2-5312-45A6-AB57-69A90FF23B5B}"/>
              </c:ext>
            </c:extLst>
          </c:dPt>
          <c:dPt>
            <c:idx val="21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4-DBC4-4660-8E35-E70E0FD8696A}"/>
              </c:ext>
            </c:extLst>
          </c:dPt>
          <c:dPt>
            <c:idx val="21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6-F4A6-4AC6-A03D-0BBC8FFBE926}"/>
              </c:ext>
            </c:extLst>
          </c:dPt>
          <c:dPt>
            <c:idx val="219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8-21D5-473F-9145-D5AD40A077C0}"/>
              </c:ext>
            </c:extLst>
          </c:dPt>
          <c:dPt>
            <c:idx val="22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A-59D2-4EF6-AAF0-EDE90CE24F7D}"/>
              </c:ext>
            </c:extLst>
          </c:dPt>
          <c:dPt>
            <c:idx val="22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C-E1CB-4D7D-93FB-7E2E851A8600}"/>
              </c:ext>
            </c:extLst>
          </c:dPt>
          <c:dPt>
            <c:idx val="22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E-C607-4186-9495-367B5261A887}"/>
              </c:ext>
            </c:extLst>
          </c:dPt>
          <c:dPt>
            <c:idx val="22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60-55F3-4B0B-9454-9E8061115B35}"/>
              </c:ext>
            </c:extLst>
          </c:dPt>
          <c:cat>
            <c:numRef>
              <c:f>Sheet1!$A$2:$A$285</c:f>
              <c:numCache>
                <c:formatCode>mmm\-yy</c:formatCode>
                <c:ptCount val="224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43757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44378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  <c:pt idx="204">
                  <c:v>44562</c:v>
                </c:pt>
                <c:pt idx="205">
                  <c:v>44593</c:v>
                </c:pt>
                <c:pt idx="206">
                  <c:v>44621</c:v>
                </c:pt>
                <c:pt idx="207">
                  <c:v>44652</c:v>
                </c:pt>
                <c:pt idx="208">
                  <c:v>44682</c:v>
                </c:pt>
                <c:pt idx="209">
                  <c:v>44713</c:v>
                </c:pt>
                <c:pt idx="210">
                  <c:v>44743</c:v>
                </c:pt>
                <c:pt idx="211">
                  <c:v>44774</c:v>
                </c:pt>
                <c:pt idx="212">
                  <c:v>44805</c:v>
                </c:pt>
                <c:pt idx="213">
                  <c:v>44835</c:v>
                </c:pt>
                <c:pt idx="214">
                  <c:v>44866</c:v>
                </c:pt>
                <c:pt idx="215">
                  <c:v>44896</c:v>
                </c:pt>
                <c:pt idx="216">
                  <c:v>44927</c:v>
                </c:pt>
                <c:pt idx="217">
                  <c:v>44958</c:v>
                </c:pt>
                <c:pt idx="218">
                  <c:v>44986</c:v>
                </c:pt>
                <c:pt idx="219">
                  <c:v>45017</c:v>
                </c:pt>
                <c:pt idx="220">
                  <c:v>45047</c:v>
                </c:pt>
                <c:pt idx="221">
                  <c:v>45078</c:v>
                </c:pt>
                <c:pt idx="222">
                  <c:v>45108</c:v>
                </c:pt>
                <c:pt idx="223">
                  <c:v>45139</c:v>
                </c:pt>
              </c:numCache>
            </c:numRef>
          </c:cat>
          <c:val>
            <c:numRef>
              <c:f>Sheet1!$B$2:$B$285</c:f>
              <c:numCache>
                <c:formatCode>_(* #,##0_);_(* \(#,##0\);_(* "-"??_);_(@_)</c:formatCode>
                <c:ptCount val="224"/>
                <c:pt idx="0">
                  <c:v>625570</c:v>
                </c:pt>
                <c:pt idx="1">
                  <c:v>566250</c:v>
                </c:pt>
                <c:pt idx="2">
                  <c:v>580290</c:v>
                </c:pt>
                <c:pt idx="3">
                  <c:v>594740</c:v>
                </c:pt>
                <c:pt idx="4">
                  <c:v>586800</c:v>
                </c:pt>
                <c:pt idx="5">
                  <c:v>591220</c:v>
                </c:pt>
                <c:pt idx="6">
                  <c:v>588240</c:v>
                </c:pt>
                <c:pt idx="7">
                  <c:v>593560</c:v>
                </c:pt>
                <c:pt idx="8">
                  <c:v>584360</c:v>
                </c:pt>
                <c:pt idx="9">
                  <c:v>570090</c:v>
                </c:pt>
                <c:pt idx="10">
                  <c:v>537210</c:v>
                </c:pt>
                <c:pt idx="11">
                  <c:v>496590</c:v>
                </c:pt>
                <c:pt idx="12">
                  <c:v>483480</c:v>
                </c:pt>
                <c:pt idx="13">
                  <c:v>470350</c:v>
                </c:pt>
                <c:pt idx="14">
                  <c:v>482810</c:v>
                </c:pt>
                <c:pt idx="15">
                  <c:v>473700</c:v>
                </c:pt>
                <c:pt idx="16">
                  <c:v>446700</c:v>
                </c:pt>
                <c:pt idx="17">
                  <c:v>433520</c:v>
                </c:pt>
                <c:pt idx="18">
                  <c:v>416620</c:v>
                </c:pt>
                <c:pt idx="19">
                  <c:v>414400</c:v>
                </c:pt>
                <c:pt idx="20">
                  <c:v>412140</c:v>
                </c:pt>
                <c:pt idx="21">
                  <c:v>414390</c:v>
                </c:pt>
                <c:pt idx="22">
                  <c:v>411720</c:v>
                </c:pt>
                <c:pt idx="23">
                  <c:v>407840</c:v>
                </c:pt>
                <c:pt idx="24">
                  <c:v>365770</c:v>
                </c:pt>
                <c:pt idx="25">
                  <c:v>371550</c:v>
                </c:pt>
                <c:pt idx="26">
                  <c:v>350630</c:v>
                </c:pt>
                <c:pt idx="27">
                  <c:v>315870</c:v>
                </c:pt>
                <c:pt idx="28">
                  <c:v>302580</c:v>
                </c:pt>
                <c:pt idx="29">
                  <c:v>299030</c:v>
                </c:pt>
                <c:pt idx="30">
                  <c:v>289460</c:v>
                </c:pt>
                <c:pt idx="31">
                  <c:v>270000</c:v>
                </c:pt>
                <c:pt idx="32">
                  <c:v>227390</c:v>
                </c:pt>
                <c:pt idx="33">
                  <c:v>223750</c:v>
                </c:pt>
                <c:pt idx="34">
                  <c:v>241240</c:v>
                </c:pt>
                <c:pt idx="35">
                  <c:v>251830</c:v>
                </c:pt>
                <c:pt idx="36">
                  <c:v>258780</c:v>
                </c:pt>
                <c:pt idx="37">
                  <c:v>267780</c:v>
                </c:pt>
                <c:pt idx="38">
                  <c:v>287120</c:v>
                </c:pt>
                <c:pt idx="39">
                  <c:v>328620</c:v>
                </c:pt>
                <c:pt idx="40">
                  <c:v>360230</c:v>
                </c:pt>
                <c:pt idx="41">
                  <c:v>378000</c:v>
                </c:pt>
                <c:pt idx="42">
                  <c:v>404910</c:v>
                </c:pt>
                <c:pt idx="43">
                  <c:v>425350</c:v>
                </c:pt>
                <c:pt idx="44">
                  <c:v>463910</c:v>
                </c:pt>
                <c:pt idx="45">
                  <c:v>478500</c:v>
                </c:pt>
                <c:pt idx="46">
                  <c:v>453880</c:v>
                </c:pt>
                <c:pt idx="47">
                  <c:v>469940</c:v>
                </c:pt>
                <c:pt idx="48">
                  <c:v>504630</c:v>
                </c:pt>
                <c:pt idx="49">
                  <c:v>498580</c:v>
                </c:pt>
                <c:pt idx="50">
                  <c:v>466430</c:v>
                </c:pt>
                <c:pt idx="51">
                  <c:v>468920</c:v>
                </c:pt>
                <c:pt idx="52">
                  <c:v>463420</c:v>
                </c:pt>
                <c:pt idx="53">
                  <c:v>457090</c:v>
                </c:pt>
                <c:pt idx="54">
                  <c:v>472420</c:v>
                </c:pt>
                <c:pt idx="55">
                  <c:v>468580</c:v>
                </c:pt>
                <c:pt idx="56">
                  <c:v>464300</c:v>
                </c:pt>
                <c:pt idx="57">
                  <c:v>489400</c:v>
                </c:pt>
                <c:pt idx="58">
                  <c:v>479500</c:v>
                </c:pt>
                <c:pt idx="59">
                  <c:v>465080</c:v>
                </c:pt>
                <c:pt idx="60">
                  <c:v>440500</c:v>
                </c:pt>
                <c:pt idx="61">
                  <c:v>434440</c:v>
                </c:pt>
                <c:pt idx="62">
                  <c:v>433380</c:v>
                </c:pt>
                <c:pt idx="63">
                  <c:v>414820</c:v>
                </c:pt>
                <c:pt idx="64">
                  <c:v>475610</c:v>
                </c:pt>
                <c:pt idx="65">
                  <c:v>423380</c:v>
                </c:pt>
                <c:pt idx="66">
                  <c:v>381560</c:v>
                </c:pt>
                <c:pt idx="67">
                  <c:v>389700</c:v>
                </c:pt>
                <c:pt idx="68">
                  <c:v>396680</c:v>
                </c:pt>
                <c:pt idx="69">
                  <c:v>387710</c:v>
                </c:pt>
                <c:pt idx="70">
                  <c:v>405370</c:v>
                </c:pt>
                <c:pt idx="71">
                  <c:v>415100</c:v>
                </c:pt>
                <c:pt idx="72">
                  <c:v>462170</c:v>
                </c:pt>
                <c:pt idx="73">
                  <c:v>415520</c:v>
                </c:pt>
                <c:pt idx="74">
                  <c:v>425200</c:v>
                </c:pt>
                <c:pt idx="75">
                  <c:v>421090</c:v>
                </c:pt>
                <c:pt idx="76">
                  <c:v>401380</c:v>
                </c:pt>
                <c:pt idx="77">
                  <c:v>409830</c:v>
                </c:pt>
                <c:pt idx="78">
                  <c:v>412120</c:v>
                </c:pt>
                <c:pt idx="79">
                  <c:v>427180</c:v>
                </c:pt>
                <c:pt idx="80">
                  <c:v>420880</c:v>
                </c:pt>
                <c:pt idx="81">
                  <c:v>424050</c:v>
                </c:pt>
                <c:pt idx="82">
                  <c:v>423080</c:v>
                </c:pt>
                <c:pt idx="83">
                  <c:v>428110</c:v>
                </c:pt>
                <c:pt idx="84">
                  <c:v>437330</c:v>
                </c:pt>
                <c:pt idx="85">
                  <c:v>442660</c:v>
                </c:pt>
                <c:pt idx="86">
                  <c:v>439260</c:v>
                </c:pt>
                <c:pt idx="87">
                  <c:v>439770</c:v>
                </c:pt>
                <c:pt idx="88">
                  <c:v>447530</c:v>
                </c:pt>
                <c:pt idx="89">
                  <c:v>430960</c:v>
                </c:pt>
                <c:pt idx="90">
                  <c:v>436870</c:v>
                </c:pt>
                <c:pt idx="91">
                  <c:v>443030</c:v>
                </c:pt>
                <c:pt idx="92">
                  <c:v>424000</c:v>
                </c:pt>
                <c:pt idx="93">
                  <c:v>451090</c:v>
                </c:pt>
                <c:pt idx="94">
                  <c:v>440250</c:v>
                </c:pt>
                <c:pt idx="95">
                  <c:v>444770</c:v>
                </c:pt>
                <c:pt idx="96">
                  <c:v>421780</c:v>
                </c:pt>
                <c:pt idx="97">
                  <c:v>418520</c:v>
                </c:pt>
                <c:pt idx="98">
                  <c:v>418310</c:v>
                </c:pt>
                <c:pt idx="99">
                  <c:v>423690</c:v>
                </c:pt>
                <c:pt idx="100">
                  <c:v>432140</c:v>
                </c:pt>
                <c:pt idx="101">
                  <c:v>414830</c:v>
                </c:pt>
                <c:pt idx="102">
                  <c:v>443500</c:v>
                </c:pt>
                <c:pt idx="103">
                  <c:v>434910</c:v>
                </c:pt>
                <c:pt idx="104">
                  <c:v>413850</c:v>
                </c:pt>
                <c:pt idx="105">
                  <c:v>404000</c:v>
                </c:pt>
                <c:pt idx="106">
                  <c:v>389580</c:v>
                </c:pt>
                <c:pt idx="107">
                  <c:v>363740</c:v>
                </c:pt>
                <c:pt idx="108">
                  <c:v>361790</c:v>
                </c:pt>
                <c:pt idx="109">
                  <c:v>359600</c:v>
                </c:pt>
                <c:pt idx="110">
                  <c:v>365120</c:v>
                </c:pt>
                <c:pt idx="111">
                  <c:v>391330</c:v>
                </c:pt>
                <c:pt idx="112">
                  <c:v>388690</c:v>
                </c:pt>
                <c:pt idx="113">
                  <c:v>393820</c:v>
                </c:pt>
                <c:pt idx="114">
                  <c:v>398980</c:v>
                </c:pt>
                <c:pt idx="115">
                  <c:v>395080</c:v>
                </c:pt>
                <c:pt idx="116">
                  <c:v>397490</c:v>
                </c:pt>
                <c:pt idx="117">
                  <c:v>398510</c:v>
                </c:pt>
                <c:pt idx="118">
                  <c:v>375740</c:v>
                </c:pt>
                <c:pt idx="119">
                  <c:v>366460</c:v>
                </c:pt>
                <c:pt idx="120">
                  <c:v>359720</c:v>
                </c:pt>
                <c:pt idx="121">
                  <c:v>381810</c:v>
                </c:pt>
                <c:pt idx="122">
                  <c:v>400620</c:v>
                </c:pt>
                <c:pt idx="123">
                  <c:v>424400</c:v>
                </c:pt>
                <c:pt idx="124">
                  <c:v>422130</c:v>
                </c:pt>
                <c:pt idx="125">
                  <c:v>433870</c:v>
                </c:pt>
                <c:pt idx="126">
                  <c:v>438230</c:v>
                </c:pt>
                <c:pt idx="127">
                  <c:v>429900</c:v>
                </c:pt>
                <c:pt idx="128">
                  <c:v>422360</c:v>
                </c:pt>
                <c:pt idx="129">
                  <c:v>410310</c:v>
                </c:pt>
                <c:pt idx="130">
                  <c:v>375850</c:v>
                </c:pt>
                <c:pt idx="131">
                  <c:v>413699.51232883811</c:v>
                </c:pt>
                <c:pt idx="132">
                  <c:v>402220</c:v>
                </c:pt>
                <c:pt idx="133">
                  <c:v>381580</c:v>
                </c:pt>
                <c:pt idx="134">
                  <c:v>389770</c:v>
                </c:pt>
                <c:pt idx="135">
                  <c:v>413270</c:v>
                </c:pt>
                <c:pt idx="136">
                  <c:v>417850</c:v>
                </c:pt>
                <c:pt idx="137">
                  <c:v>432880</c:v>
                </c:pt>
                <c:pt idx="138">
                  <c:v>417680</c:v>
                </c:pt>
                <c:pt idx="139">
                  <c:v>422190</c:v>
                </c:pt>
                <c:pt idx="140">
                  <c:v>429760</c:v>
                </c:pt>
                <c:pt idx="141">
                  <c:v>446150</c:v>
                </c:pt>
                <c:pt idx="142">
                  <c:v>443959.5770779177</c:v>
                </c:pt>
                <c:pt idx="143">
                  <c:v>415280</c:v>
                </c:pt>
                <c:pt idx="144">
                  <c:v>421920</c:v>
                </c:pt>
                <c:pt idx="145">
                  <c:v>401060</c:v>
                </c:pt>
                <c:pt idx="146">
                  <c:v>417380</c:v>
                </c:pt>
                <c:pt idx="147">
                  <c:v>407960</c:v>
                </c:pt>
                <c:pt idx="148">
                  <c:v>428870</c:v>
                </c:pt>
                <c:pt idx="149">
                  <c:v>443120</c:v>
                </c:pt>
                <c:pt idx="150">
                  <c:v>421460</c:v>
                </c:pt>
                <c:pt idx="151">
                  <c:v>427630</c:v>
                </c:pt>
                <c:pt idx="152">
                  <c:v>436920</c:v>
                </c:pt>
                <c:pt idx="153">
                  <c:v>431080</c:v>
                </c:pt>
                <c:pt idx="154">
                  <c:v>440340</c:v>
                </c:pt>
                <c:pt idx="155">
                  <c:v>420960</c:v>
                </c:pt>
                <c:pt idx="156">
                  <c:v>409520</c:v>
                </c:pt>
                <c:pt idx="157">
                  <c:v>422910</c:v>
                </c:pt>
                <c:pt idx="158">
                  <c:v>423990</c:v>
                </c:pt>
                <c:pt idx="159">
                  <c:v>416750</c:v>
                </c:pt>
                <c:pt idx="160">
                  <c:v>409270</c:v>
                </c:pt>
                <c:pt idx="161">
                  <c:v>410800</c:v>
                </c:pt>
                <c:pt idx="162">
                  <c:v>407030</c:v>
                </c:pt>
                <c:pt idx="163">
                  <c:v>399600</c:v>
                </c:pt>
                <c:pt idx="164">
                  <c:v>382040</c:v>
                </c:pt>
                <c:pt idx="165">
                  <c:v>396720</c:v>
                </c:pt>
                <c:pt idx="166">
                  <c:v>381690</c:v>
                </c:pt>
                <c:pt idx="167">
                  <c:v>371410</c:v>
                </c:pt>
                <c:pt idx="168">
                  <c:v>358670</c:v>
                </c:pt>
                <c:pt idx="169">
                  <c:v>398250</c:v>
                </c:pt>
                <c:pt idx="170">
                  <c:v>397430</c:v>
                </c:pt>
                <c:pt idx="171">
                  <c:v>396900</c:v>
                </c:pt>
                <c:pt idx="172">
                  <c:v>407330</c:v>
                </c:pt>
                <c:pt idx="173">
                  <c:v>389730</c:v>
                </c:pt>
                <c:pt idx="174">
                  <c:v>411630</c:v>
                </c:pt>
                <c:pt idx="175">
                  <c:v>406100</c:v>
                </c:pt>
                <c:pt idx="176">
                  <c:v>404030</c:v>
                </c:pt>
                <c:pt idx="177">
                  <c:v>404240</c:v>
                </c:pt>
                <c:pt idx="178">
                  <c:v>402880</c:v>
                </c:pt>
                <c:pt idx="179">
                  <c:v>398370</c:v>
                </c:pt>
                <c:pt idx="180">
                  <c:v>395700</c:v>
                </c:pt>
                <c:pt idx="181">
                  <c:v>421670</c:v>
                </c:pt>
                <c:pt idx="182">
                  <c:v>373070</c:v>
                </c:pt>
                <c:pt idx="183">
                  <c:v>277440</c:v>
                </c:pt>
                <c:pt idx="184">
                  <c:v>238740</c:v>
                </c:pt>
                <c:pt idx="185">
                  <c:v>339910</c:v>
                </c:pt>
                <c:pt idx="186">
                  <c:v>437890</c:v>
                </c:pt>
                <c:pt idx="187">
                  <c:v>465400</c:v>
                </c:pt>
                <c:pt idx="188">
                  <c:v>489590</c:v>
                </c:pt>
                <c:pt idx="189">
                  <c:v>484510</c:v>
                </c:pt>
                <c:pt idx="190">
                  <c:v>508820</c:v>
                </c:pt>
                <c:pt idx="191">
                  <c:v>509750</c:v>
                </c:pt>
                <c:pt idx="192">
                  <c:v>484760</c:v>
                </c:pt>
                <c:pt idx="193">
                  <c:v>462720</c:v>
                </c:pt>
                <c:pt idx="194">
                  <c:v>446410</c:v>
                </c:pt>
                <c:pt idx="195">
                  <c:v>458170</c:v>
                </c:pt>
                <c:pt idx="196">
                  <c:v>445660</c:v>
                </c:pt>
                <c:pt idx="197">
                  <c:v>436020</c:v>
                </c:pt>
                <c:pt idx="198">
                  <c:v>428980</c:v>
                </c:pt>
                <c:pt idx="199">
                  <c:v>414860</c:v>
                </c:pt>
                <c:pt idx="200">
                  <c:v>438190</c:v>
                </c:pt>
                <c:pt idx="201">
                  <c:v>434170</c:v>
                </c:pt>
                <c:pt idx="202">
                  <c:v>454450</c:v>
                </c:pt>
                <c:pt idx="203">
                  <c:v>429860</c:v>
                </c:pt>
                <c:pt idx="204">
                  <c:v>444400</c:v>
                </c:pt>
                <c:pt idx="205">
                  <c:v>425120</c:v>
                </c:pt>
                <c:pt idx="206">
                  <c:v>427040</c:v>
                </c:pt>
                <c:pt idx="207">
                  <c:v>419370</c:v>
                </c:pt>
                <c:pt idx="208">
                  <c:v>378640</c:v>
                </c:pt>
                <c:pt idx="209">
                  <c:v>345760</c:v>
                </c:pt>
                <c:pt idx="210">
                  <c:v>295770</c:v>
                </c:pt>
                <c:pt idx="211">
                  <c:v>313540</c:v>
                </c:pt>
                <c:pt idx="212">
                  <c:v>305680</c:v>
                </c:pt>
                <c:pt idx="213">
                  <c:v>274040</c:v>
                </c:pt>
                <c:pt idx="214">
                  <c:v>237740</c:v>
                </c:pt>
                <c:pt idx="215">
                  <c:v>240630</c:v>
                </c:pt>
                <c:pt idx="216">
                  <c:v>241520</c:v>
                </c:pt>
                <c:pt idx="217">
                  <c:v>284010</c:v>
                </c:pt>
                <c:pt idx="218">
                  <c:v>281050</c:v>
                </c:pt>
                <c:pt idx="219">
                  <c:v>263650</c:v>
                </c:pt>
                <c:pt idx="220">
                  <c:v>289460</c:v>
                </c:pt>
                <c:pt idx="221">
                  <c:v>277490</c:v>
                </c:pt>
                <c:pt idx="222">
                  <c:v>269180</c:v>
                </c:pt>
                <c:pt idx="223">
                  <c:v>254740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E8-B697-4E99-8F26-45B797684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112701440"/>
        <c:axId val="112702976"/>
      </c:barChart>
      <c:dateAx>
        <c:axId val="11270144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>
                <a:effectLst>
                  <a:glow rad="101600">
                    <a:schemeClr val="bg1">
                      <a:alpha val="60000"/>
                    </a:schemeClr>
                  </a:glow>
                </a:effectLst>
              </a:defRPr>
            </a:pPr>
            <a:endParaRPr lang="en-US"/>
          </a:p>
        </c:txPr>
        <c:crossAx val="112702976"/>
        <c:crosses val="autoZero"/>
        <c:auto val="1"/>
        <c:lblOffset val="100"/>
        <c:baseTimeUnit val="months"/>
        <c:majorUnit val="8"/>
        <c:majorTimeUnit val="months"/>
      </c:dateAx>
      <c:valAx>
        <c:axId val="112702976"/>
        <c:scaling>
          <c:orientation val="minMax"/>
        </c:scaling>
        <c:delete val="0"/>
        <c:axPos val="l"/>
        <c:numFmt formatCode="_(* #,##0_);_(* \(#,##0\);_(* &quot;-&quot;??_);_(@_)" sourceLinked="1"/>
        <c:majorTickMark val="out"/>
        <c:minorTickMark val="none"/>
        <c:tickLblPos val="nextTo"/>
        <c:crossAx val="11270144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2000">
          <a:solidFill>
            <a:schemeClr val="tx1"/>
          </a:solidFill>
          <a:latin typeface="Century Gothic" panose="020B0502020202020204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dirty="0"/>
              <a:t>California Population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9823183075122594E-3"/>
                  <c:y val="-2.08426366165081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625-44EC-A4A4-6E5FC450026C}"/>
                </c:ext>
              </c:extLst>
            </c:dLbl>
            <c:dLbl>
              <c:idx val="1"/>
              <c:layout>
                <c:manualLayout>
                  <c:x val="-9.375845140680361E-17"/>
                  <c:y val="4.16852732330162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625-44EC-A4A4-6E5FC450026C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Sheet4!$A$2:$A$3</c:f>
              <c:numCache>
                <c:formatCode>General</c:formatCode>
                <c:ptCount val="2"/>
                <c:pt idx="0">
                  <c:v>1988</c:v>
                </c:pt>
                <c:pt idx="1">
                  <c:v>2022</c:v>
                </c:pt>
              </c:numCache>
            </c:numRef>
          </c:cat>
          <c:val>
            <c:numRef>
              <c:f>Sheet4!$B$2:$B$3</c:f>
              <c:numCache>
                <c:formatCode>0</c:formatCode>
                <c:ptCount val="2"/>
                <c:pt idx="0">
                  <c:v>28464249</c:v>
                </c:pt>
                <c:pt idx="1">
                  <c:v>39029342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625-44EC-A4A4-6E5FC45002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4359839"/>
        <c:axId val="184360319"/>
      </c:barChart>
      <c:catAx>
        <c:axId val="184359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84360319"/>
        <c:crosses val="autoZero"/>
        <c:auto val="1"/>
        <c:lblAlgn val="ctr"/>
        <c:lblOffset val="100"/>
        <c:noMultiLvlLbl val="0"/>
      </c:catAx>
      <c:valAx>
        <c:axId val="184360319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84359839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600"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dirty="0"/>
              <a:t>California Jobs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9823183075122594E-3"/>
                  <c:y val="-2.08426366165081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BCD-4194-8C9A-0F67E654246C}"/>
                </c:ext>
              </c:extLst>
            </c:dLbl>
            <c:dLbl>
              <c:idx val="1"/>
              <c:layout>
                <c:manualLayout>
                  <c:x val="-9.375845140680361E-17"/>
                  <c:y val="4.16852732330162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CD-4194-8C9A-0F67E654246C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Sheet4!$A$2:$A$3</c:f>
              <c:numCache>
                <c:formatCode>General</c:formatCode>
                <c:ptCount val="2"/>
                <c:pt idx="0">
                  <c:v>1990</c:v>
                </c:pt>
                <c:pt idx="1">
                  <c:v>2022</c:v>
                </c:pt>
              </c:numCache>
            </c:numRef>
          </c:cat>
          <c:val>
            <c:numRef>
              <c:f>Sheet4!$B$2:$B$3</c:f>
              <c:numCache>
                <c:formatCode>General</c:formatCode>
                <c:ptCount val="2"/>
                <c:pt idx="0" formatCode="0">
                  <c:v>12541074.999999998</c:v>
                </c:pt>
                <c:pt idx="1">
                  <c:v>17693575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CD-4194-8C9A-0F67E65424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4359839"/>
        <c:axId val="184360319"/>
      </c:barChart>
      <c:catAx>
        <c:axId val="184359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84360319"/>
        <c:crosses val="autoZero"/>
        <c:auto val="1"/>
        <c:lblAlgn val="ctr"/>
        <c:lblOffset val="100"/>
        <c:noMultiLvlLbl val="0"/>
      </c:catAx>
      <c:valAx>
        <c:axId val="184360319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84359839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600"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dirty="0"/>
              <a:t>% of buyers who had difficulties obtaining insurance</a:t>
            </a:r>
          </a:p>
        </c:rich>
      </c:tx>
      <c:layout>
        <c:manualLayout>
          <c:xMode val="edge"/>
          <c:yMode val="edge"/>
          <c:x val="0.27058167107832054"/>
          <c:y val="3.95297625181784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606291278087225"/>
          <c:y val="0.18106859361184111"/>
          <c:w val="0.77600524994707287"/>
          <c:h val="0.645798000955039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Difficulty obtaining homeowners insurance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Downtown in a city</c:v>
                </c:pt>
                <c:pt idx="1">
                  <c:v>City outside of downtown</c:v>
                </c:pt>
                <c:pt idx="2">
                  <c:v>Suburb</c:v>
                </c:pt>
                <c:pt idx="3">
                  <c:v>Rural</c:v>
                </c:pt>
                <c:pt idx="4">
                  <c:v>Vacation/Second Home</c:v>
                </c:pt>
                <c:pt idx="5">
                  <c:v>All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0.12048192771084337</c:v>
                </c:pt>
                <c:pt idx="1">
                  <c:v>0.1449814126394052</c:v>
                </c:pt>
                <c:pt idx="2">
                  <c:v>0.15132924335378323</c:v>
                </c:pt>
                <c:pt idx="3">
                  <c:v>0.32110091743119268</c:v>
                </c:pt>
                <c:pt idx="4">
                  <c:v>0.23943661971830985</c:v>
                </c:pt>
                <c:pt idx="5">
                  <c:v>0.16765873015873015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A4-4047-AD97-EB1C19D663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14420736"/>
        <c:axId val="114098944"/>
      </c:barChart>
      <c:catAx>
        <c:axId val="114420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2">
                <a:lumMod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098944"/>
        <c:crosses val="autoZero"/>
        <c:auto val="1"/>
        <c:lblAlgn val="ctr"/>
        <c:lblOffset val="100"/>
        <c:noMultiLvlLbl val="0"/>
      </c:catAx>
      <c:valAx>
        <c:axId val="114098944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2">
                <a:lumMod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42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r>
              <a:rPr lang="en-US" sz="2000" b="0" dirty="0">
                <a:solidFill>
                  <a:schemeClr val="tx1"/>
                </a:solidFill>
                <a:latin typeface="+mj-lt"/>
              </a:rPr>
              <a:t>In your estimation, how much down payment is required to purchase a home?</a:t>
            </a:r>
          </a:p>
          <a:p>
            <a:pPr>
              <a:defRPr sz="2000">
                <a:latin typeface="+mj-lt"/>
              </a:defRPr>
            </a:pPr>
            <a:r>
              <a:rPr lang="en-US" sz="1400" b="0" dirty="0">
                <a:solidFill>
                  <a:schemeClr val="tx1"/>
                </a:solidFill>
                <a:latin typeface="+mj-lt"/>
              </a:rPr>
              <a:t>(n=1,015)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Renter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0-10%</c:v>
                </c:pt>
                <c:pt idx="1">
                  <c:v>11-20%</c:v>
                </c:pt>
                <c:pt idx="2">
                  <c:v>21-50%</c:v>
                </c:pt>
                <c:pt idx="3">
                  <c:v>Over 50%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0.219</c:v>
                </c:pt>
                <c:pt idx="1">
                  <c:v>0.32500000000000001</c:v>
                </c:pt>
                <c:pt idx="2">
                  <c:v>0.26</c:v>
                </c:pt>
                <c:pt idx="3">
                  <c:v>0.193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F1-459A-AA5F-677AED1C22B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-27"/>
        <c:axId val="254125424"/>
        <c:axId val="254813088"/>
      </c:barChart>
      <c:catAx>
        <c:axId val="25412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813088"/>
        <c:crosses val="autoZero"/>
        <c:auto val="1"/>
        <c:lblAlgn val="ctr"/>
        <c:lblOffset val="100"/>
        <c:noMultiLvlLbl val="0"/>
      </c:catAx>
      <c:valAx>
        <c:axId val="25481308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54125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335936770039667"/>
          <c:y val="0.16631337749447986"/>
          <c:w val="0.84697504438158822"/>
          <c:h val="0.660918218556013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First-Time Home Buyers</c:v>
                </c:pt>
              </c:strCache>
            </c:strRef>
          </c:tx>
          <c:spPr>
            <a:solidFill>
              <a:schemeClr val="accent4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1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AB-464A-8254-FD16C100627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Sheet1!$A$2:$A$44</c:f>
              <c:numCache>
                <c:formatCode>General</c:formatCode>
                <c:ptCount val="19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</c:numCache>
            </c:numRef>
          </c:cat>
          <c:val>
            <c:numRef>
              <c:f>Sheet1!$B$2:$B$44</c:f>
              <c:numCache>
                <c:formatCode>0.0%</c:formatCode>
                <c:ptCount val="19"/>
                <c:pt idx="0">
                  <c:v>0.30499999999999999</c:v>
                </c:pt>
                <c:pt idx="1">
                  <c:v>0.27100000000000002</c:v>
                </c:pt>
                <c:pt idx="2">
                  <c:v>0.30399999999999999</c:v>
                </c:pt>
                <c:pt idx="3">
                  <c:v>0.35899999999999999</c:v>
                </c:pt>
                <c:pt idx="4">
                  <c:v>0.47</c:v>
                </c:pt>
                <c:pt idx="5">
                  <c:v>0.441</c:v>
                </c:pt>
                <c:pt idx="6">
                  <c:v>0.34200000000000003</c:v>
                </c:pt>
                <c:pt idx="7">
                  <c:v>0.35799999999999998</c:v>
                </c:pt>
                <c:pt idx="8">
                  <c:v>0.28100000000000003</c:v>
                </c:pt>
                <c:pt idx="9">
                  <c:v>0.30499999999999999</c:v>
                </c:pt>
                <c:pt idx="10">
                  <c:v>0.29499999999999998</c:v>
                </c:pt>
                <c:pt idx="11">
                  <c:v>0.29199999999999998</c:v>
                </c:pt>
                <c:pt idx="12">
                  <c:v>0.317</c:v>
                </c:pt>
                <c:pt idx="13">
                  <c:v>0.34843982169390786</c:v>
                </c:pt>
                <c:pt idx="14">
                  <c:v>0.3202247191011236</c:v>
                </c:pt>
                <c:pt idx="15">
                  <c:v>0.38390092879256965</c:v>
                </c:pt>
                <c:pt idx="16">
                  <c:v>0.35481481481481481</c:v>
                </c:pt>
                <c:pt idx="17">
                  <c:v>0.33701188455008491</c:v>
                </c:pt>
                <c:pt idx="18">
                  <c:v>0.3622936576889661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335-4A1F-9673-2FAAF792D8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14493696"/>
        <c:axId val="114503680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Long Run Average</c:v>
                </c:pt>
              </c:strCache>
            </c:strRef>
          </c:tx>
          <c:spPr>
            <a:ln w="50800">
              <a:solidFill>
                <a:schemeClr val="accent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Sheet1!$A$2:$A$44</c:f>
              <c:numCache>
                <c:formatCode>General</c:formatCode>
                <c:ptCount val="19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</c:numCache>
            </c:numRef>
          </c:cat>
          <c:val>
            <c:numRef>
              <c:f>Sheet1!$C$2:$C$44</c:f>
              <c:numCache>
                <c:formatCode>0.0%</c:formatCode>
                <c:ptCount val="19"/>
                <c:pt idx="0">
                  <c:v>0.37073910992189463</c:v>
                </c:pt>
                <c:pt idx="1">
                  <c:v>0.37073910992189463</c:v>
                </c:pt>
                <c:pt idx="2">
                  <c:v>0.37073910992189463</c:v>
                </c:pt>
                <c:pt idx="3">
                  <c:v>0.37073910992189463</c:v>
                </c:pt>
                <c:pt idx="4">
                  <c:v>0.37073910992189463</c:v>
                </c:pt>
                <c:pt idx="5">
                  <c:v>0.37073910992189463</c:v>
                </c:pt>
                <c:pt idx="6">
                  <c:v>0.37073910992189463</c:v>
                </c:pt>
                <c:pt idx="7">
                  <c:v>0.37073910992189463</c:v>
                </c:pt>
                <c:pt idx="8">
                  <c:v>0.37073910992189463</c:v>
                </c:pt>
                <c:pt idx="9">
                  <c:v>0.37073910992189463</c:v>
                </c:pt>
                <c:pt idx="10">
                  <c:v>0.37073910992189463</c:v>
                </c:pt>
                <c:pt idx="11">
                  <c:v>0.37073910992189463</c:v>
                </c:pt>
                <c:pt idx="12">
                  <c:v>0.37073910992189463</c:v>
                </c:pt>
                <c:pt idx="13">
                  <c:v>0.37073910992189463</c:v>
                </c:pt>
                <c:pt idx="14">
                  <c:v>0.37073910992189463</c:v>
                </c:pt>
                <c:pt idx="15">
                  <c:v>0.37073910992189463</c:v>
                </c:pt>
                <c:pt idx="16">
                  <c:v>0.37073910992189463</c:v>
                </c:pt>
                <c:pt idx="17">
                  <c:v>0.37073910992189463</c:v>
                </c:pt>
                <c:pt idx="18">
                  <c:v>0.37073910992189463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335-4A1F-9673-2FAAF792D8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493696"/>
        <c:axId val="114503680"/>
      </c:lineChart>
      <c:catAx>
        <c:axId val="114493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2">
                <a:lumMod val="75000"/>
              </a:schemeClr>
            </a:solidFill>
          </a:ln>
        </c:spPr>
        <c:crossAx val="1145036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14503680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crossAx val="114493696"/>
        <c:crosses val="autoZero"/>
        <c:crossBetween val="between"/>
        <c:majorUnit val="0.1"/>
      </c:valAx>
      <c:spPr>
        <a:noFill/>
        <a:ln w="25400">
          <a:noFill/>
        </a:ln>
      </c:spPr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7.3457854575907144E-2"/>
          <c:y val="0.1113891146855245"/>
          <c:w val="0.84830729379063752"/>
          <c:h val="0.7385214885710493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Vacation/Second Home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24"/>
              <c:layout>
                <c:manualLayout>
                  <c:x val="0"/>
                  <c:y val="-0.36606039288104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D41-4F99-AD59-42E6E7325F9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Sheet1!$A$2:$A$26</c:f>
              <c:numCache>
                <c:formatCode>General</c:formatCode>
                <c:ptCount val="25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2021</c:v>
                </c:pt>
                <c:pt idx="23">
                  <c:v>2022</c:v>
                </c:pt>
                <c:pt idx="24">
                  <c:v>2023</c:v>
                </c:pt>
              </c:numCache>
            </c:numRef>
          </c:cat>
          <c:val>
            <c:numRef>
              <c:f>Sheet1!$B$2:$B$26</c:f>
              <c:numCache>
                <c:formatCode>0%</c:formatCode>
                <c:ptCount val="25"/>
                <c:pt idx="0">
                  <c:v>4.1000000000000002E-2</c:v>
                </c:pt>
                <c:pt idx="1">
                  <c:v>5.1999999999999998E-2</c:v>
                </c:pt>
                <c:pt idx="2">
                  <c:v>4.1000000000000002E-2</c:v>
                </c:pt>
                <c:pt idx="3">
                  <c:v>4.1000000000000002E-2</c:v>
                </c:pt>
                <c:pt idx="4">
                  <c:v>5.0999999999999997E-2</c:v>
                </c:pt>
                <c:pt idx="5">
                  <c:v>0.05</c:v>
                </c:pt>
                <c:pt idx="6">
                  <c:v>3.3000000000000002E-2</c:v>
                </c:pt>
                <c:pt idx="7">
                  <c:v>5.5E-2</c:v>
                </c:pt>
                <c:pt idx="8" formatCode="0.0%">
                  <c:v>6.0999999999999999E-2</c:v>
                </c:pt>
                <c:pt idx="9" formatCode="0.0%">
                  <c:v>7.2999999999999995E-2</c:v>
                </c:pt>
                <c:pt idx="10" formatCode="0.0%">
                  <c:v>5.1999999999999998E-2</c:v>
                </c:pt>
                <c:pt idx="11" formatCode="0.0%">
                  <c:v>5.2999999999999999E-2</c:v>
                </c:pt>
                <c:pt idx="12" formatCode="0.0%">
                  <c:v>6.6000000000000003E-2</c:v>
                </c:pt>
                <c:pt idx="13" formatCode="0.0%">
                  <c:v>6.7000000000000004E-2</c:v>
                </c:pt>
                <c:pt idx="14" formatCode="0.0%">
                  <c:v>6.25E-2</c:v>
                </c:pt>
                <c:pt idx="15" formatCode="0.0%">
                  <c:v>0.05</c:v>
                </c:pt>
                <c:pt idx="16" formatCode="0.0%">
                  <c:v>5.2999999999999999E-2</c:v>
                </c:pt>
                <c:pt idx="17" formatCode="0.0%">
                  <c:v>0.06</c:v>
                </c:pt>
                <c:pt idx="18" formatCode="0.0%">
                  <c:v>4.1000000000000002E-2</c:v>
                </c:pt>
                <c:pt idx="19" formatCode="0.0%">
                  <c:v>5.1999999999999998E-2</c:v>
                </c:pt>
                <c:pt idx="20" formatCode="0.0%">
                  <c:v>4.7E-2</c:v>
                </c:pt>
                <c:pt idx="21" formatCode="0.0%">
                  <c:v>0.06</c:v>
                </c:pt>
                <c:pt idx="22" formatCode="0.0%">
                  <c:v>6.6000000000000003E-2</c:v>
                </c:pt>
                <c:pt idx="23" formatCode="0.0%">
                  <c:v>6.8000000000000005E-2</c:v>
                </c:pt>
                <c:pt idx="24" formatCode="0.0%">
                  <c:v>8.1000000000000003E-2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35-45D3-A521-FC5FBE2720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16165248"/>
        <c:axId val="116183424"/>
      </c:barChart>
      <c:catAx>
        <c:axId val="116165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2">
                <a:lumMod val="75000"/>
              </a:schemeClr>
            </a:solidFill>
            <a:prstDash val="solid"/>
            <a:round/>
          </a:ln>
          <a:effectLst/>
        </c:spPr>
        <c:txPr>
          <a:bodyPr rot="-2700000" vert="horz"/>
          <a:lstStyle/>
          <a:p>
            <a:pPr>
              <a:defRPr/>
            </a:pPr>
            <a:endParaRPr lang="en-US"/>
          </a:p>
        </c:txPr>
        <c:crossAx val="116183424"/>
        <c:crosses val="autoZero"/>
        <c:auto val="1"/>
        <c:lblAlgn val="ctr"/>
        <c:lblOffset val="100"/>
        <c:noMultiLvlLbl val="0"/>
      </c:catAx>
      <c:valAx>
        <c:axId val="116183424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2">
                <a:lumMod val="75000"/>
              </a:schemeClr>
            </a:solidFill>
            <a:prstDash val="solid"/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6165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Investment/Rental Property Sales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3457854575907144E-2"/>
          <c:y val="0.1113891146855245"/>
          <c:w val="0.84830729379063752"/>
          <c:h val="0.7385214885710493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Investment/Rental Property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1D-4E00-B412-AC0497B84488}"/>
                </c:ext>
              </c:extLst>
            </c:dLbl>
            <c:dLbl>
              <c:idx val="24"/>
              <c:layout>
                <c:manualLayout>
                  <c:x val="0"/>
                  <c:y val="-0.223315594599840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971-4F3C-AB13-E98A96DE3D1D}"/>
                </c:ext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Sheet1!$A$2:$A$26</c:f>
              <c:numCache>
                <c:formatCode>General</c:formatCode>
                <c:ptCount val="25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2021</c:v>
                </c:pt>
                <c:pt idx="23">
                  <c:v>2022</c:v>
                </c:pt>
                <c:pt idx="24">
                  <c:v>2023</c:v>
                </c:pt>
              </c:numCache>
            </c:numRef>
          </c:cat>
          <c:val>
            <c:numRef>
              <c:f>Sheet1!$B$2:$B$26</c:f>
              <c:numCache>
                <c:formatCode>0%</c:formatCode>
                <c:ptCount val="25"/>
                <c:pt idx="0">
                  <c:v>6.8000000000000005E-2</c:v>
                </c:pt>
                <c:pt idx="1">
                  <c:v>6.9000000000000006E-2</c:v>
                </c:pt>
                <c:pt idx="2">
                  <c:v>5.7000000000000002E-2</c:v>
                </c:pt>
                <c:pt idx="3">
                  <c:v>9.1999999999999998E-2</c:v>
                </c:pt>
                <c:pt idx="4">
                  <c:v>0.1</c:v>
                </c:pt>
                <c:pt idx="5">
                  <c:v>0.107</c:v>
                </c:pt>
                <c:pt idx="6">
                  <c:v>0.124</c:v>
                </c:pt>
                <c:pt idx="7">
                  <c:v>0.129</c:v>
                </c:pt>
                <c:pt idx="8" formatCode="0.0%">
                  <c:v>8.6999999999999994E-2</c:v>
                </c:pt>
                <c:pt idx="9" formatCode="0.0%">
                  <c:v>0.11</c:v>
                </c:pt>
                <c:pt idx="10" formatCode="0.0%">
                  <c:v>0.121</c:v>
                </c:pt>
                <c:pt idx="11" formatCode="0.0%">
                  <c:v>0.13400000000000001</c:v>
                </c:pt>
                <c:pt idx="12" formatCode="0.0%">
                  <c:v>0.16900000000000001</c:v>
                </c:pt>
                <c:pt idx="13" formatCode="0.0%">
                  <c:v>0.158</c:v>
                </c:pt>
                <c:pt idx="14" formatCode="0.0%">
                  <c:v>0.189</c:v>
                </c:pt>
                <c:pt idx="15" formatCode="0.0%">
                  <c:v>0.14799999999999999</c:v>
                </c:pt>
                <c:pt idx="16" formatCode="0.0%">
                  <c:v>0.13100000000000001</c:v>
                </c:pt>
                <c:pt idx="17" formatCode="0.0%">
                  <c:v>0.13200000000000001</c:v>
                </c:pt>
                <c:pt idx="18" formatCode="0.0%">
                  <c:v>0.13800000000000001</c:v>
                </c:pt>
                <c:pt idx="19" formatCode="0.0%">
                  <c:v>0.125</c:v>
                </c:pt>
                <c:pt idx="20" formatCode="0.0%">
                  <c:v>0.11799999999999999</c:v>
                </c:pt>
                <c:pt idx="21" formatCode="0.0%">
                  <c:v>8.1000000000000003E-2</c:v>
                </c:pt>
                <c:pt idx="22" formatCode="0.0%">
                  <c:v>9.5276220976781428E-2</c:v>
                </c:pt>
                <c:pt idx="23" formatCode="0.0%">
                  <c:v>0.14118705035971224</c:v>
                </c:pt>
                <c:pt idx="24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35-45D3-A521-FC5FBE2720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16165248"/>
        <c:axId val="116183424"/>
      </c:barChart>
      <c:catAx>
        <c:axId val="116165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2">
                <a:lumMod val="75000"/>
              </a:schemeClr>
            </a:solidFill>
            <a:prstDash val="solid"/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6183424"/>
        <c:crosses val="autoZero"/>
        <c:auto val="1"/>
        <c:lblAlgn val="ctr"/>
        <c:lblOffset val="100"/>
        <c:tickLblSkip val="1"/>
        <c:noMultiLvlLbl val="0"/>
      </c:catAx>
      <c:valAx>
        <c:axId val="116183424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2">
                <a:lumMod val="75000"/>
              </a:schemeClr>
            </a:solidFill>
            <a:prstDash val="solid"/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6165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en-US"/>
              <a:t>Investment Property: Flip vs. Rental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3457854575907144E-2"/>
          <c:y val="0.16370599823962553"/>
          <c:w val="0.84830729379063752"/>
          <c:h val="0.6862045216161782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Flip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D55-4CD2-83C9-D277F41E0ECA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55-4CD2-83C9-D277F41E0ECA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D55-4CD2-83C9-D277F41E0ECA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D55-4CD2-83C9-D277F41E0ECA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D55-4CD2-83C9-D277F41E0ECA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D55-4CD2-83C9-D277F41E0ECA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D55-4CD2-83C9-D277F41E0ECA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D55-4CD2-83C9-D277F41E0ECA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1E4-4B9A-BFB6-2EE11B92B8CB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42C-4167-B3F9-3778EB5C49CD}"/>
                </c:ext>
              </c:extLst>
            </c:dLbl>
            <c:dLbl>
              <c:idx val="22"/>
              <c:layout>
                <c:manualLayout>
                  <c:x val="0"/>
                  <c:y val="-0.196167097295948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D55-4CD2-83C9-D277F41E0E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Sheet1!$B$2:$B$11</c:f>
              <c:numCache>
                <c:formatCode>0%</c:formatCode>
                <c:ptCount val="10"/>
                <c:pt idx="0">
                  <c:v>0.3</c:v>
                </c:pt>
                <c:pt idx="1">
                  <c:v>0.26</c:v>
                </c:pt>
                <c:pt idx="2">
                  <c:v>0.2</c:v>
                </c:pt>
                <c:pt idx="3">
                  <c:v>0.24</c:v>
                </c:pt>
                <c:pt idx="4">
                  <c:v>0.26</c:v>
                </c:pt>
                <c:pt idx="5">
                  <c:v>0.18</c:v>
                </c:pt>
                <c:pt idx="6">
                  <c:v>0.27</c:v>
                </c:pt>
                <c:pt idx="7">
                  <c:v>0.28999999999999998</c:v>
                </c:pt>
                <c:pt idx="8">
                  <c:v>0.18</c:v>
                </c:pt>
                <c:pt idx="9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D55-4CD2-83C9-D277F41E0EC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Rent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Sheet1!$C$2:$C$11</c:f>
              <c:numCache>
                <c:formatCode>0%</c:formatCode>
                <c:ptCount val="10"/>
                <c:pt idx="0">
                  <c:v>0.7</c:v>
                </c:pt>
                <c:pt idx="1">
                  <c:v>0.74</c:v>
                </c:pt>
                <c:pt idx="2">
                  <c:v>0.8</c:v>
                </c:pt>
                <c:pt idx="3">
                  <c:v>0.76</c:v>
                </c:pt>
                <c:pt idx="4">
                  <c:v>0.74</c:v>
                </c:pt>
                <c:pt idx="5">
                  <c:v>0.82</c:v>
                </c:pt>
                <c:pt idx="6">
                  <c:v>0.73</c:v>
                </c:pt>
                <c:pt idx="7">
                  <c:v>0.71</c:v>
                </c:pt>
                <c:pt idx="8">
                  <c:v>0.82</c:v>
                </c:pt>
                <c:pt idx="9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D55-4CD2-83C9-D277F41E0E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16165248"/>
        <c:axId val="116183424"/>
      </c:barChart>
      <c:catAx>
        <c:axId val="116165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2">
                <a:lumMod val="75000"/>
              </a:schemeClr>
            </a:solidFill>
            <a:prstDash val="solid"/>
            <a:round/>
          </a:ln>
          <a:effectLst/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116183424"/>
        <c:crosses val="autoZero"/>
        <c:auto val="1"/>
        <c:lblAlgn val="ctr"/>
        <c:lblOffset val="100"/>
        <c:noMultiLvlLbl val="0"/>
      </c:catAx>
      <c:valAx>
        <c:axId val="116183424"/>
        <c:scaling>
          <c:orientation val="minMax"/>
          <c:max val="1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2">
                <a:lumMod val="75000"/>
              </a:schemeClr>
            </a:solidFill>
            <a:prstDash val="solid"/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6165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108373234545033"/>
          <c:y val="9.0286986190283983E-2"/>
          <c:w val="0.222732793084819"/>
          <c:h val="5.9233763058958409E-2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0.13669242733547196"/>
          <c:y val="8.0969837786670107E-2"/>
          <c:w val="0.82935695538057741"/>
          <c:h val="0.718433943488456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of All Cash Sales</c:v>
                </c:pt>
              </c:strCache>
            </c:strRef>
          </c:tx>
          <c:spPr>
            <a:solidFill>
              <a:schemeClr val="accent4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E2-4413-A4AD-47D7F4B2CC5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E2-4413-A4AD-47D7F4B2CC5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E2-4413-A4AD-47D7F4B2CC5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E2-4413-A4AD-47D7F4B2CC5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AE2-4413-A4AD-47D7F4B2CC5A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E2-4413-A4AD-47D7F4B2CC5A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AE2-4413-A4AD-47D7F4B2CC5A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E2-4413-A4AD-47D7F4B2CC5A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AE2-4413-A4AD-47D7F4B2CC5A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E2-4413-A4AD-47D7F4B2CC5A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AE2-4413-A4AD-47D7F4B2CC5A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B86-4EAF-89D3-5883D36DE888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3A4-47B2-95DE-23C39B7D44D1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64A-4548-8C42-D46FA5FFFD73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9B-4651-A67A-11E9DE1FA2BF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57-481B-B286-8A2167F38077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238-433A-ACDB-2B60A8E7B3F9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Sheet1!$A$2:$A$27</c:f>
              <c:numCache>
                <c:formatCode>General</c:formatCode>
                <c:ptCount val="19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</c:numCache>
            </c:numRef>
          </c:cat>
          <c:val>
            <c:numRef>
              <c:f>Sheet1!$B$2:$B$27</c:f>
              <c:numCache>
                <c:formatCode>0%</c:formatCode>
                <c:ptCount val="19"/>
                <c:pt idx="0">
                  <c:v>0.108</c:v>
                </c:pt>
                <c:pt idx="1">
                  <c:v>0.11</c:v>
                </c:pt>
                <c:pt idx="2">
                  <c:v>0.126</c:v>
                </c:pt>
                <c:pt idx="3">
                  <c:v>0.185</c:v>
                </c:pt>
                <c:pt idx="4" formatCode="0.0%">
                  <c:v>0.19600000000000001</c:v>
                </c:pt>
                <c:pt idx="5" formatCode="0.0%">
                  <c:v>0.23200000000000001</c:v>
                </c:pt>
                <c:pt idx="6" formatCode="0.0%">
                  <c:v>0.26800000000000002</c:v>
                </c:pt>
                <c:pt idx="7" formatCode="0.0%">
                  <c:v>0.29599999999999999</c:v>
                </c:pt>
                <c:pt idx="8" formatCode="0.0%">
                  <c:v>0.27400000000000002</c:v>
                </c:pt>
                <c:pt idx="9" formatCode="0.0%">
                  <c:v>0.223</c:v>
                </c:pt>
                <c:pt idx="10" formatCode="0.0%">
                  <c:v>0.20699999999999999</c:v>
                </c:pt>
                <c:pt idx="11" formatCode="0.0%">
                  <c:v>0.20899999999999999</c:v>
                </c:pt>
                <c:pt idx="12" formatCode="0.0%">
                  <c:v>0.215</c:v>
                </c:pt>
                <c:pt idx="13" formatCode="0.0%">
                  <c:v>0.22900000000000001</c:v>
                </c:pt>
                <c:pt idx="14" formatCode="0.0%">
                  <c:v>0.19700000000000001</c:v>
                </c:pt>
                <c:pt idx="15" formatCode="0.0%">
                  <c:v>0.17382516422435573</c:v>
                </c:pt>
                <c:pt idx="16" formatCode="0.0%">
                  <c:v>0.18626609442060085</c:v>
                </c:pt>
                <c:pt idx="17" formatCode="0.0%">
                  <c:v>0.22475247524752476</c:v>
                </c:pt>
                <c:pt idx="18" formatCode="0.0%">
                  <c:v>0.27914110429447853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AE2-4413-A4AD-47D7F4B2CC5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17041408"/>
        <c:axId val="117044352"/>
      </c:barChart>
      <c:catAx>
        <c:axId val="117041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2">
                <a:lumMod val="75000"/>
              </a:schemeClr>
            </a:solidFill>
          </a:ln>
        </c:spPr>
        <c:crossAx val="117044352"/>
        <c:crosses val="autoZero"/>
        <c:auto val="1"/>
        <c:lblAlgn val="ctr"/>
        <c:lblOffset val="100"/>
        <c:noMultiLvlLbl val="0"/>
      </c:catAx>
      <c:valAx>
        <c:axId val="11704435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%" sourceLinked="0"/>
        <c:majorTickMark val="out"/>
        <c:minorTickMark val="none"/>
        <c:tickLblPos val="nextTo"/>
        <c:spPr>
          <a:ln>
            <a:solidFill>
              <a:schemeClr val="tx2">
                <a:lumMod val="75000"/>
              </a:schemeClr>
            </a:solidFill>
          </a:ln>
        </c:spPr>
        <c:crossAx val="117041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1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185-4166-8B8D-5CD2B2C16592}"/>
                </c:ext>
              </c:extLst>
            </c:dLbl>
            <c:dLbl>
              <c:idx val="1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57B-481A-B2D9-658671F0CF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Sheet1!$A$2:$A$17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Sheet1!$B$2:$B$17</c:f>
              <c:numCache>
                <c:formatCode>0.0%</c:formatCode>
                <c:ptCount val="16"/>
                <c:pt idx="0">
                  <c:v>7.8E-2</c:v>
                </c:pt>
                <c:pt idx="1">
                  <c:v>0.06</c:v>
                </c:pt>
                <c:pt idx="2">
                  <c:v>5.2999999999999999E-2</c:v>
                </c:pt>
                <c:pt idx="3">
                  <c:v>5.7000000000000002E-2</c:v>
                </c:pt>
                <c:pt idx="4">
                  <c:v>5.8000000000000003E-2</c:v>
                </c:pt>
                <c:pt idx="5">
                  <c:v>0.08</c:v>
                </c:pt>
                <c:pt idx="6">
                  <c:v>6.2E-2</c:v>
                </c:pt>
                <c:pt idx="7">
                  <c:v>3.6999999999999998E-2</c:v>
                </c:pt>
                <c:pt idx="8">
                  <c:v>2.9000000000000001E-2</c:v>
                </c:pt>
                <c:pt idx="9">
                  <c:v>3.1E-2</c:v>
                </c:pt>
                <c:pt idx="10">
                  <c:v>2.7E-2</c:v>
                </c:pt>
                <c:pt idx="11">
                  <c:v>3.8391224862888484E-2</c:v>
                </c:pt>
                <c:pt idx="12">
                  <c:v>1.7574692442882251E-2</c:v>
                </c:pt>
                <c:pt idx="13">
                  <c:v>4.5999999999999999E-2</c:v>
                </c:pt>
                <c:pt idx="14">
                  <c:v>4.2000000000000003E-2</c:v>
                </c:pt>
                <c:pt idx="15">
                  <c:v>4.7E-2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5E-4E73-92B2-D4AE720D79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16325760"/>
        <c:axId val="116327552"/>
      </c:barChart>
      <c:catAx>
        <c:axId val="116325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2">
                <a:lumMod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327552"/>
        <c:crosses val="autoZero"/>
        <c:auto val="1"/>
        <c:lblAlgn val="ctr"/>
        <c:lblOffset val="100"/>
        <c:noMultiLvlLbl val="0"/>
      </c:catAx>
      <c:valAx>
        <c:axId val="116327552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2">
                <a:lumMod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325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Real Household Net Worth Per Capita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families</c:v>
                </c:pt>
              </c:strCache>
            </c:strRef>
          </c:tx>
          <c:spPr>
            <a:ln w="63500" cap="rnd">
              <a:solidFill>
                <a:schemeClr val="accent1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1989</c:v>
                </c:pt>
                <c:pt idx="1">
                  <c:v>1992</c:v>
                </c:pt>
                <c:pt idx="2">
                  <c:v>1995</c:v>
                </c:pt>
                <c:pt idx="3">
                  <c:v>1998</c:v>
                </c:pt>
                <c:pt idx="4">
                  <c:v>2001</c:v>
                </c:pt>
                <c:pt idx="5">
                  <c:v>2004</c:v>
                </c:pt>
                <c:pt idx="6">
                  <c:v>2007</c:v>
                </c:pt>
                <c:pt idx="7">
                  <c:v>2010</c:v>
                </c:pt>
                <c:pt idx="8">
                  <c:v>2013</c:v>
                </c:pt>
                <c:pt idx="9">
                  <c:v>2016</c:v>
                </c:pt>
                <c:pt idx="10">
                  <c:v>2019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93.6</c:v>
                </c:pt>
                <c:pt idx="1">
                  <c:v>88.85</c:v>
                </c:pt>
                <c:pt idx="2">
                  <c:v>96.49</c:v>
                </c:pt>
                <c:pt idx="3">
                  <c:v>112.77</c:v>
                </c:pt>
                <c:pt idx="4">
                  <c:v>125.27</c:v>
                </c:pt>
                <c:pt idx="5">
                  <c:v>126.21</c:v>
                </c:pt>
                <c:pt idx="6">
                  <c:v>149.36000000000001</c:v>
                </c:pt>
                <c:pt idx="7">
                  <c:v>90.73</c:v>
                </c:pt>
                <c:pt idx="8">
                  <c:v>89.39</c:v>
                </c:pt>
                <c:pt idx="9">
                  <c:v>103.47</c:v>
                </c:pt>
                <c:pt idx="10">
                  <c:v>121.76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4D-400B-B801-E063A6A8FEF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Owner</c:v>
                </c:pt>
              </c:strCache>
            </c:strRef>
          </c:tx>
          <c:spPr>
            <a:ln w="63500" cap="rnd">
              <a:solidFill>
                <a:srgbClr val="B9CDF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1989</c:v>
                </c:pt>
                <c:pt idx="1">
                  <c:v>1992</c:v>
                </c:pt>
                <c:pt idx="2">
                  <c:v>1995</c:v>
                </c:pt>
                <c:pt idx="3">
                  <c:v>1998</c:v>
                </c:pt>
                <c:pt idx="4">
                  <c:v>2001</c:v>
                </c:pt>
                <c:pt idx="5">
                  <c:v>2004</c:v>
                </c:pt>
                <c:pt idx="6">
                  <c:v>2007</c:v>
                </c:pt>
                <c:pt idx="7">
                  <c:v>2010</c:v>
                </c:pt>
                <c:pt idx="8">
                  <c:v>2013</c:v>
                </c:pt>
                <c:pt idx="9">
                  <c:v>2016</c:v>
                </c:pt>
                <c:pt idx="10">
                  <c:v>2019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200.1</c:v>
                </c:pt>
                <c:pt idx="1">
                  <c:v>177.2</c:v>
                </c:pt>
                <c:pt idx="2">
                  <c:v>173.4</c:v>
                </c:pt>
                <c:pt idx="3">
                  <c:v>207.9</c:v>
                </c:pt>
                <c:pt idx="4">
                  <c:v>249.4</c:v>
                </c:pt>
                <c:pt idx="5">
                  <c:v>250.4</c:v>
                </c:pt>
                <c:pt idx="6">
                  <c:v>290</c:v>
                </c:pt>
                <c:pt idx="7">
                  <c:v>203.9</c:v>
                </c:pt>
                <c:pt idx="8">
                  <c:v>214.69</c:v>
                </c:pt>
                <c:pt idx="9">
                  <c:v>246.13</c:v>
                </c:pt>
                <c:pt idx="10">
                  <c:v>254.9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4D-400B-B801-E063A6A8FEF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Renter or other</c:v>
                </c:pt>
              </c:strCache>
            </c:strRef>
          </c:tx>
          <c:spPr>
            <a:ln w="63500" cap="rnd">
              <a:solidFill>
                <a:schemeClr val="accent4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1989</c:v>
                </c:pt>
                <c:pt idx="1">
                  <c:v>1992</c:v>
                </c:pt>
                <c:pt idx="2">
                  <c:v>1995</c:v>
                </c:pt>
                <c:pt idx="3">
                  <c:v>1998</c:v>
                </c:pt>
                <c:pt idx="4">
                  <c:v>2001</c:v>
                </c:pt>
                <c:pt idx="5">
                  <c:v>2004</c:v>
                </c:pt>
                <c:pt idx="6">
                  <c:v>2007</c:v>
                </c:pt>
                <c:pt idx="7">
                  <c:v>2010</c:v>
                </c:pt>
                <c:pt idx="8">
                  <c:v>2013</c:v>
                </c:pt>
                <c:pt idx="9">
                  <c:v>2016</c:v>
                </c:pt>
                <c:pt idx="10">
                  <c:v>2019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4</c:v>
                </c:pt>
                <c:pt idx="1">
                  <c:v>5.8</c:v>
                </c:pt>
                <c:pt idx="2">
                  <c:v>8.1</c:v>
                </c:pt>
                <c:pt idx="3">
                  <c:v>6.6</c:v>
                </c:pt>
                <c:pt idx="4">
                  <c:v>7</c:v>
                </c:pt>
                <c:pt idx="5">
                  <c:v>5.5</c:v>
                </c:pt>
                <c:pt idx="6">
                  <c:v>6.3</c:v>
                </c:pt>
                <c:pt idx="7">
                  <c:v>6</c:v>
                </c:pt>
                <c:pt idx="8">
                  <c:v>5.93</c:v>
                </c:pt>
                <c:pt idx="9">
                  <c:v>5.32</c:v>
                </c:pt>
                <c:pt idx="10">
                  <c:v>6.27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4D-400B-B801-E063A6A8FE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03992191"/>
        <c:axId val="941415807"/>
      </c:lineChart>
      <c:catAx>
        <c:axId val="803992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415807"/>
        <c:crosses val="autoZero"/>
        <c:auto val="1"/>
        <c:lblAlgn val="ctr"/>
        <c:lblOffset val="100"/>
        <c:noMultiLvlLbl val="0"/>
      </c:catAx>
      <c:valAx>
        <c:axId val="9414158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39921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0" dirty="0">
                <a:solidFill>
                  <a:schemeClr val="tx1"/>
                </a:solidFill>
              </a:rPr>
              <a:t>Do you want to own at some point in the future?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0.81599999999999995</c:v>
                </c:pt>
                <c:pt idx="1">
                  <c:v>0.184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5E-4E83-9D18-58F4547C2D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0.80200000000000005</c:v>
                </c:pt>
                <c:pt idx="1">
                  <c:v>0.19800000000000001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5E-4E83-9D18-58F4547C2DC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0.72599999999999998</c:v>
                </c:pt>
                <c:pt idx="1">
                  <c:v>0.27400000000000002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5E-4E83-9D18-58F4547C2DC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0.82299999999999995</c:v>
                </c:pt>
                <c:pt idx="1">
                  <c:v>0.17699999999999999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B5E-4E83-9D18-58F4547C2DC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Sheet1!$F$2:$F$3</c:f>
              <c:numCache>
                <c:formatCode>0%</c:formatCode>
                <c:ptCount val="2"/>
                <c:pt idx="0">
                  <c:v>0.81200000000000006</c:v>
                </c:pt>
                <c:pt idx="1">
                  <c:v>0.188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B5E-4E83-9D18-58F4547C2D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6418735"/>
        <c:axId val="2046416655"/>
      </c:barChart>
      <c:catAx>
        <c:axId val="2046418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6416655"/>
        <c:crosses val="autoZero"/>
        <c:auto val="1"/>
        <c:lblAlgn val="ctr"/>
        <c:lblOffset val="100"/>
        <c:noMultiLvlLbl val="0"/>
      </c:catAx>
      <c:valAx>
        <c:axId val="2046416655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0464187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California Mortgage Delinquency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30-59 Days</c:v>
                </c:pt>
              </c:strCache>
            </c:strRef>
          </c:tx>
          <c:spPr>
            <a:solidFill>
              <a:srgbClr val="769AE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2"/>
            <c:bubble3D val="0"/>
            <c:spPr>
              <a:solidFill>
                <a:srgbClr val="769AE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2A1-4A04-AE12-33C9DEC4612C}"/>
              </c:ext>
            </c:extLst>
          </c:dPt>
          <c:cat>
            <c:strRef>
              <c:f>Sheet1!$A$2:$A$204</c:f>
              <c:strCache>
                <c:ptCount val="203"/>
                <c:pt idx="0">
                  <c:v>1972Q4</c:v>
                </c:pt>
                <c:pt idx="1">
                  <c:v>1973Q1</c:v>
                </c:pt>
                <c:pt idx="2">
                  <c:v>1973Q2</c:v>
                </c:pt>
                <c:pt idx="3">
                  <c:v>1973Q3</c:v>
                </c:pt>
                <c:pt idx="4">
                  <c:v>1973Q4</c:v>
                </c:pt>
                <c:pt idx="5">
                  <c:v>1974Q1</c:v>
                </c:pt>
                <c:pt idx="6">
                  <c:v>1974Q2</c:v>
                </c:pt>
                <c:pt idx="7">
                  <c:v>1974Q3</c:v>
                </c:pt>
                <c:pt idx="8">
                  <c:v>1974Q4</c:v>
                </c:pt>
                <c:pt idx="9">
                  <c:v>1975Q1</c:v>
                </c:pt>
                <c:pt idx="10">
                  <c:v>1975Q2</c:v>
                </c:pt>
                <c:pt idx="11">
                  <c:v>1975Q3</c:v>
                </c:pt>
                <c:pt idx="12">
                  <c:v>1975Q4</c:v>
                </c:pt>
                <c:pt idx="13">
                  <c:v>1976Q1</c:v>
                </c:pt>
                <c:pt idx="14">
                  <c:v>1976Q2</c:v>
                </c:pt>
                <c:pt idx="15">
                  <c:v>1976Q3</c:v>
                </c:pt>
                <c:pt idx="16">
                  <c:v>1976Q4</c:v>
                </c:pt>
                <c:pt idx="17">
                  <c:v>1977Q1</c:v>
                </c:pt>
                <c:pt idx="18">
                  <c:v>1977Q2</c:v>
                </c:pt>
                <c:pt idx="19">
                  <c:v>1977Q3</c:v>
                </c:pt>
                <c:pt idx="20">
                  <c:v>1977Q4</c:v>
                </c:pt>
                <c:pt idx="21">
                  <c:v>1978Q1</c:v>
                </c:pt>
                <c:pt idx="22">
                  <c:v>1978Q2</c:v>
                </c:pt>
                <c:pt idx="23">
                  <c:v>1978Q3</c:v>
                </c:pt>
                <c:pt idx="24">
                  <c:v>1978Q4</c:v>
                </c:pt>
                <c:pt idx="25">
                  <c:v>1979Q1</c:v>
                </c:pt>
                <c:pt idx="26">
                  <c:v>1979Q2</c:v>
                </c:pt>
                <c:pt idx="27">
                  <c:v>1979Q3</c:v>
                </c:pt>
                <c:pt idx="28">
                  <c:v>1979Q4</c:v>
                </c:pt>
                <c:pt idx="29">
                  <c:v>1980Q1</c:v>
                </c:pt>
                <c:pt idx="30">
                  <c:v>1980Q2</c:v>
                </c:pt>
                <c:pt idx="31">
                  <c:v>1980Q3</c:v>
                </c:pt>
                <c:pt idx="32">
                  <c:v>1980Q4</c:v>
                </c:pt>
                <c:pt idx="33">
                  <c:v>1981Q1</c:v>
                </c:pt>
                <c:pt idx="34">
                  <c:v>1981Q2</c:v>
                </c:pt>
                <c:pt idx="35">
                  <c:v>1981Q3</c:v>
                </c:pt>
                <c:pt idx="36">
                  <c:v>1981Q4</c:v>
                </c:pt>
                <c:pt idx="37">
                  <c:v>1982Q1</c:v>
                </c:pt>
                <c:pt idx="38">
                  <c:v>1982Q2</c:v>
                </c:pt>
                <c:pt idx="39">
                  <c:v>1982Q3</c:v>
                </c:pt>
                <c:pt idx="40">
                  <c:v>1982Q4</c:v>
                </c:pt>
                <c:pt idx="41">
                  <c:v>1983Q1</c:v>
                </c:pt>
                <c:pt idx="42">
                  <c:v>1983Q2</c:v>
                </c:pt>
                <c:pt idx="43">
                  <c:v>1983Q3</c:v>
                </c:pt>
                <c:pt idx="44">
                  <c:v>1983Q4</c:v>
                </c:pt>
                <c:pt idx="45">
                  <c:v>1984Q1</c:v>
                </c:pt>
                <c:pt idx="46">
                  <c:v>1984Q2</c:v>
                </c:pt>
                <c:pt idx="47">
                  <c:v>1984Q3</c:v>
                </c:pt>
                <c:pt idx="48">
                  <c:v>1984Q4</c:v>
                </c:pt>
                <c:pt idx="49">
                  <c:v>1985Q1</c:v>
                </c:pt>
                <c:pt idx="50">
                  <c:v>1985Q2</c:v>
                </c:pt>
                <c:pt idx="51">
                  <c:v>1985Q3</c:v>
                </c:pt>
                <c:pt idx="52">
                  <c:v>1985Q4</c:v>
                </c:pt>
                <c:pt idx="53">
                  <c:v>1986Q1</c:v>
                </c:pt>
                <c:pt idx="54">
                  <c:v>1986Q2</c:v>
                </c:pt>
                <c:pt idx="55">
                  <c:v>1986Q3</c:v>
                </c:pt>
                <c:pt idx="56">
                  <c:v>1986Q4</c:v>
                </c:pt>
                <c:pt idx="57">
                  <c:v>1987Q1</c:v>
                </c:pt>
                <c:pt idx="58">
                  <c:v>1987Q2</c:v>
                </c:pt>
                <c:pt idx="59">
                  <c:v>1987Q3</c:v>
                </c:pt>
                <c:pt idx="60">
                  <c:v>1987Q4</c:v>
                </c:pt>
                <c:pt idx="61">
                  <c:v>1988Q1</c:v>
                </c:pt>
                <c:pt idx="62">
                  <c:v>1988Q2</c:v>
                </c:pt>
                <c:pt idx="63">
                  <c:v>1988Q3</c:v>
                </c:pt>
                <c:pt idx="64">
                  <c:v>1988Q4</c:v>
                </c:pt>
                <c:pt idx="65">
                  <c:v>1989Q1</c:v>
                </c:pt>
                <c:pt idx="66">
                  <c:v>1989Q2</c:v>
                </c:pt>
                <c:pt idx="67">
                  <c:v>1989Q3</c:v>
                </c:pt>
                <c:pt idx="68">
                  <c:v>1989Q4</c:v>
                </c:pt>
                <c:pt idx="69">
                  <c:v>1990Q1</c:v>
                </c:pt>
                <c:pt idx="70">
                  <c:v>1990Q2</c:v>
                </c:pt>
                <c:pt idx="71">
                  <c:v>1990Q3</c:v>
                </c:pt>
                <c:pt idx="72">
                  <c:v>1990Q4</c:v>
                </c:pt>
                <c:pt idx="73">
                  <c:v>1991Q1</c:v>
                </c:pt>
                <c:pt idx="74">
                  <c:v>1991Q2</c:v>
                </c:pt>
                <c:pt idx="75">
                  <c:v>1991Q3</c:v>
                </c:pt>
                <c:pt idx="76">
                  <c:v>1991Q4</c:v>
                </c:pt>
                <c:pt idx="77">
                  <c:v>1992Q1</c:v>
                </c:pt>
                <c:pt idx="78">
                  <c:v>1992Q2</c:v>
                </c:pt>
                <c:pt idx="79">
                  <c:v>1992Q3</c:v>
                </c:pt>
                <c:pt idx="80">
                  <c:v>1992Q4</c:v>
                </c:pt>
                <c:pt idx="81">
                  <c:v>1993Q1</c:v>
                </c:pt>
                <c:pt idx="82">
                  <c:v>1993Q2</c:v>
                </c:pt>
                <c:pt idx="83">
                  <c:v>1993Q3</c:v>
                </c:pt>
                <c:pt idx="84">
                  <c:v>1993Q4</c:v>
                </c:pt>
                <c:pt idx="85">
                  <c:v>1994Q1</c:v>
                </c:pt>
                <c:pt idx="86">
                  <c:v>1994Q2</c:v>
                </c:pt>
                <c:pt idx="87">
                  <c:v>1994Q3</c:v>
                </c:pt>
                <c:pt idx="88">
                  <c:v>1994Q4</c:v>
                </c:pt>
                <c:pt idx="89">
                  <c:v>1995Q1</c:v>
                </c:pt>
                <c:pt idx="90">
                  <c:v>1995Q2</c:v>
                </c:pt>
                <c:pt idx="91">
                  <c:v>1995Q3</c:v>
                </c:pt>
                <c:pt idx="92">
                  <c:v>1995Q4</c:v>
                </c:pt>
                <c:pt idx="93">
                  <c:v>1996Q1</c:v>
                </c:pt>
                <c:pt idx="94">
                  <c:v>1996Q2</c:v>
                </c:pt>
                <c:pt idx="95">
                  <c:v>1996Q3</c:v>
                </c:pt>
                <c:pt idx="96">
                  <c:v>1996Q4</c:v>
                </c:pt>
                <c:pt idx="97">
                  <c:v>1997Q1</c:v>
                </c:pt>
                <c:pt idx="98">
                  <c:v>1997Q2</c:v>
                </c:pt>
                <c:pt idx="99">
                  <c:v>1997Q3</c:v>
                </c:pt>
                <c:pt idx="100">
                  <c:v>1997Q4</c:v>
                </c:pt>
                <c:pt idx="101">
                  <c:v>1998Q1</c:v>
                </c:pt>
                <c:pt idx="102">
                  <c:v>1998Q2</c:v>
                </c:pt>
                <c:pt idx="103">
                  <c:v>1998Q3</c:v>
                </c:pt>
                <c:pt idx="104">
                  <c:v>1998Q4</c:v>
                </c:pt>
                <c:pt idx="105">
                  <c:v>1999Q1</c:v>
                </c:pt>
                <c:pt idx="106">
                  <c:v>1999Q2</c:v>
                </c:pt>
                <c:pt idx="107">
                  <c:v>1999Q3</c:v>
                </c:pt>
                <c:pt idx="108">
                  <c:v>1999Q4</c:v>
                </c:pt>
                <c:pt idx="109">
                  <c:v>2000Q1</c:v>
                </c:pt>
                <c:pt idx="110">
                  <c:v>2000Q2</c:v>
                </c:pt>
                <c:pt idx="111">
                  <c:v>2000Q3</c:v>
                </c:pt>
                <c:pt idx="112">
                  <c:v>2000Q4</c:v>
                </c:pt>
                <c:pt idx="113">
                  <c:v>2001Q1</c:v>
                </c:pt>
                <c:pt idx="114">
                  <c:v>2001Q2</c:v>
                </c:pt>
                <c:pt idx="115">
                  <c:v>2001Q3</c:v>
                </c:pt>
                <c:pt idx="116">
                  <c:v>2001Q4</c:v>
                </c:pt>
                <c:pt idx="117">
                  <c:v>2002Q1</c:v>
                </c:pt>
                <c:pt idx="118">
                  <c:v>2002Q2</c:v>
                </c:pt>
                <c:pt idx="119">
                  <c:v>2002Q3</c:v>
                </c:pt>
                <c:pt idx="120">
                  <c:v>2002Q4</c:v>
                </c:pt>
                <c:pt idx="121">
                  <c:v>2003Q1</c:v>
                </c:pt>
                <c:pt idx="122">
                  <c:v>2003Q2</c:v>
                </c:pt>
                <c:pt idx="123">
                  <c:v>2003Q3</c:v>
                </c:pt>
                <c:pt idx="124">
                  <c:v>2003Q4</c:v>
                </c:pt>
                <c:pt idx="125">
                  <c:v>2004Q1</c:v>
                </c:pt>
                <c:pt idx="126">
                  <c:v>2004Q2</c:v>
                </c:pt>
                <c:pt idx="127">
                  <c:v>2004Q3</c:v>
                </c:pt>
                <c:pt idx="128">
                  <c:v>2004Q4</c:v>
                </c:pt>
                <c:pt idx="129">
                  <c:v>2005Q1</c:v>
                </c:pt>
                <c:pt idx="130">
                  <c:v>2005Q2</c:v>
                </c:pt>
                <c:pt idx="131">
                  <c:v>2005Q3</c:v>
                </c:pt>
                <c:pt idx="132">
                  <c:v>2005Q4</c:v>
                </c:pt>
                <c:pt idx="133">
                  <c:v>2006Q1</c:v>
                </c:pt>
                <c:pt idx="134">
                  <c:v>2006Q2</c:v>
                </c:pt>
                <c:pt idx="135">
                  <c:v>2006Q3</c:v>
                </c:pt>
                <c:pt idx="136">
                  <c:v>2006Q4</c:v>
                </c:pt>
                <c:pt idx="137">
                  <c:v>2007Q1</c:v>
                </c:pt>
                <c:pt idx="138">
                  <c:v>2007Q2</c:v>
                </c:pt>
                <c:pt idx="139">
                  <c:v>2007Q3</c:v>
                </c:pt>
                <c:pt idx="140">
                  <c:v>2007Q4</c:v>
                </c:pt>
                <c:pt idx="141">
                  <c:v>2008Q1</c:v>
                </c:pt>
                <c:pt idx="142">
                  <c:v>2008Q2</c:v>
                </c:pt>
                <c:pt idx="143">
                  <c:v>2008Q3</c:v>
                </c:pt>
                <c:pt idx="144">
                  <c:v>2008Q4</c:v>
                </c:pt>
                <c:pt idx="145">
                  <c:v>2009Q1</c:v>
                </c:pt>
                <c:pt idx="146">
                  <c:v>2009Q2</c:v>
                </c:pt>
                <c:pt idx="147">
                  <c:v>2009Q3</c:v>
                </c:pt>
                <c:pt idx="148">
                  <c:v>2009Q4</c:v>
                </c:pt>
                <c:pt idx="149">
                  <c:v>2010Q1</c:v>
                </c:pt>
                <c:pt idx="150">
                  <c:v>2010Q2</c:v>
                </c:pt>
                <c:pt idx="151">
                  <c:v>2010Q3</c:v>
                </c:pt>
                <c:pt idx="152">
                  <c:v>2010Q4</c:v>
                </c:pt>
                <c:pt idx="153">
                  <c:v>2011Q1</c:v>
                </c:pt>
                <c:pt idx="154">
                  <c:v>2011Q2</c:v>
                </c:pt>
                <c:pt idx="155">
                  <c:v>2011Q3</c:v>
                </c:pt>
                <c:pt idx="156">
                  <c:v>2011Q4</c:v>
                </c:pt>
                <c:pt idx="157">
                  <c:v>2012Q1</c:v>
                </c:pt>
                <c:pt idx="158">
                  <c:v>2012Q2</c:v>
                </c:pt>
                <c:pt idx="159">
                  <c:v>2012Q3</c:v>
                </c:pt>
                <c:pt idx="160">
                  <c:v>2012Q4</c:v>
                </c:pt>
                <c:pt idx="161">
                  <c:v>2013Q1</c:v>
                </c:pt>
                <c:pt idx="162">
                  <c:v>2013Q2</c:v>
                </c:pt>
                <c:pt idx="163">
                  <c:v>2013Q3</c:v>
                </c:pt>
                <c:pt idx="164">
                  <c:v>2013Q4</c:v>
                </c:pt>
                <c:pt idx="165">
                  <c:v>2014Q1</c:v>
                </c:pt>
                <c:pt idx="166">
                  <c:v>2014Q2</c:v>
                </c:pt>
                <c:pt idx="167">
                  <c:v>2014Q3</c:v>
                </c:pt>
                <c:pt idx="168">
                  <c:v>2014Q4</c:v>
                </c:pt>
                <c:pt idx="169">
                  <c:v>2015Q1</c:v>
                </c:pt>
                <c:pt idx="170">
                  <c:v>2015Q2</c:v>
                </c:pt>
                <c:pt idx="171">
                  <c:v>2015Q3</c:v>
                </c:pt>
                <c:pt idx="172">
                  <c:v>2015Q4</c:v>
                </c:pt>
                <c:pt idx="173">
                  <c:v>2016Q1</c:v>
                </c:pt>
                <c:pt idx="174">
                  <c:v>2016Q2</c:v>
                </c:pt>
                <c:pt idx="175">
                  <c:v>2016Q3</c:v>
                </c:pt>
                <c:pt idx="176">
                  <c:v>2016Q4</c:v>
                </c:pt>
                <c:pt idx="177">
                  <c:v>2017Q1</c:v>
                </c:pt>
                <c:pt idx="178">
                  <c:v>2017Q2</c:v>
                </c:pt>
                <c:pt idx="179">
                  <c:v>2017Q3</c:v>
                </c:pt>
                <c:pt idx="180">
                  <c:v>2017Q4</c:v>
                </c:pt>
                <c:pt idx="181">
                  <c:v>2018Q1</c:v>
                </c:pt>
                <c:pt idx="182">
                  <c:v>2018Q2</c:v>
                </c:pt>
                <c:pt idx="183">
                  <c:v>2018Q3</c:v>
                </c:pt>
                <c:pt idx="184">
                  <c:v>2018Q4</c:v>
                </c:pt>
                <c:pt idx="185">
                  <c:v>2019Q1</c:v>
                </c:pt>
                <c:pt idx="186">
                  <c:v>2019Q2</c:v>
                </c:pt>
                <c:pt idx="187">
                  <c:v>2019Q3</c:v>
                </c:pt>
                <c:pt idx="188">
                  <c:v>2019Q4</c:v>
                </c:pt>
                <c:pt idx="189">
                  <c:v>2020Q1</c:v>
                </c:pt>
                <c:pt idx="190">
                  <c:v>2020Q2</c:v>
                </c:pt>
                <c:pt idx="191">
                  <c:v>2020Q3</c:v>
                </c:pt>
                <c:pt idx="192">
                  <c:v>2020Q4</c:v>
                </c:pt>
                <c:pt idx="193">
                  <c:v>2021Q1</c:v>
                </c:pt>
                <c:pt idx="194">
                  <c:v>2021Q2</c:v>
                </c:pt>
                <c:pt idx="195">
                  <c:v>2021Q3</c:v>
                </c:pt>
                <c:pt idx="196">
                  <c:v>2021Q4</c:v>
                </c:pt>
                <c:pt idx="197">
                  <c:v>2022Q1</c:v>
                </c:pt>
                <c:pt idx="198">
                  <c:v>2022Q2</c:v>
                </c:pt>
                <c:pt idx="199">
                  <c:v>2022Q3</c:v>
                </c:pt>
                <c:pt idx="200">
                  <c:v>2022Q4</c:v>
                </c:pt>
                <c:pt idx="201">
                  <c:v>2023Q1</c:v>
                </c:pt>
                <c:pt idx="202">
                  <c:v>2023Q2</c:v>
                </c:pt>
              </c:strCache>
            </c:strRef>
          </c:cat>
          <c:val>
            <c:numRef>
              <c:f>Sheet1!$B$2:$B$204</c:f>
              <c:numCache>
                <c:formatCode>0</c:formatCode>
                <c:ptCount val="203"/>
                <c:pt idx="0">
                  <c:v>3.309999942779541</c:v>
                </c:pt>
                <c:pt idx="1">
                  <c:v>2.7100000381469731</c:v>
                </c:pt>
                <c:pt idx="2">
                  <c:v>3.0699999332427979</c:v>
                </c:pt>
                <c:pt idx="3">
                  <c:v>3.1800000667572021</c:v>
                </c:pt>
                <c:pt idx="4">
                  <c:v>3.3299999237060551</c:v>
                </c:pt>
                <c:pt idx="5">
                  <c:v>2.9000000953674321</c:v>
                </c:pt>
                <c:pt idx="6">
                  <c:v>3</c:v>
                </c:pt>
                <c:pt idx="7">
                  <c:v>3.089999914169312</c:v>
                </c:pt>
                <c:pt idx="8">
                  <c:v>3.25</c:v>
                </c:pt>
                <c:pt idx="9">
                  <c:v>2.8199999332427979</c:v>
                </c:pt>
                <c:pt idx="10">
                  <c:v>2.619999885559082</c:v>
                </c:pt>
                <c:pt idx="11">
                  <c:v>2.7899999618530269</c:v>
                </c:pt>
                <c:pt idx="12">
                  <c:v>3.1700000762939449</c:v>
                </c:pt>
                <c:pt idx="13">
                  <c:v>2.6400001049041748</c:v>
                </c:pt>
                <c:pt idx="14">
                  <c:v>2.839999914169312</c:v>
                </c:pt>
                <c:pt idx="15">
                  <c:v>3.1500000953674321</c:v>
                </c:pt>
                <c:pt idx="16">
                  <c:v>3.3499999046325679</c:v>
                </c:pt>
                <c:pt idx="17">
                  <c:v>2.6800000667572021</c:v>
                </c:pt>
                <c:pt idx="18">
                  <c:v>2.910000085830688</c:v>
                </c:pt>
                <c:pt idx="19">
                  <c:v>2.9200000762939449</c:v>
                </c:pt>
                <c:pt idx="20">
                  <c:v>3.2300000190734859</c:v>
                </c:pt>
                <c:pt idx="21">
                  <c:v>2.8199999332427979</c:v>
                </c:pt>
                <c:pt idx="22">
                  <c:v>2.5999999046325679</c:v>
                </c:pt>
                <c:pt idx="23">
                  <c:v>3</c:v>
                </c:pt>
                <c:pt idx="24">
                  <c:v>3.369999885559082</c:v>
                </c:pt>
                <c:pt idx="25">
                  <c:v>2.619999885559082</c:v>
                </c:pt>
                <c:pt idx="26">
                  <c:v>2.619999885559082</c:v>
                </c:pt>
                <c:pt idx="27">
                  <c:v>3.440000057220459</c:v>
                </c:pt>
                <c:pt idx="28">
                  <c:v>3.3599998950958252</c:v>
                </c:pt>
                <c:pt idx="29">
                  <c:v>3.3299999237060551</c:v>
                </c:pt>
                <c:pt idx="30">
                  <c:v>3.1700000762939449</c:v>
                </c:pt>
                <c:pt idx="31">
                  <c:v>3.279999971389771</c:v>
                </c:pt>
                <c:pt idx="32">
                  <c:v>3.5399999618530269</c:v>
                </c:pt>
                <c:pt idx="33">
                  <c:v>3.2699999809265141</c:v>
                </c:pt>
                <c:pt idx="34">
                  <c:v>3.2999999523162842</c:v>
                </c:pt>
                <c:pt idx="35">
                  <c:v>3.6400001049041748</c:v>
                </c:pt>
                <c:pt idx="36">
                  <c:v>3.9000000953674321</c:v>
                </c:pt>
                <c:pt idx="37">
                  <c:v>3.3900001049041748</c:v>
                </c:pt>
                <c:pt idx="38">
                  <c:v>3.380000114440918</c:v>
                </c:pt>
                <c:pt idx="39">
                  <c:v>3.75</c:v>
                </c:pt>
                <c:pt idx="40">
                  <c:v>4.0799999237060547</c:v>
                </c:pt>
                <c:pt idx="41">
                  <c:v>3.5999999046325679</c:v>
                </c:pt>
                <c:pt idx="42">
                  <c:v>3.4900000095367432</c:v>
                </c:pt>
                <c:pt idx="43">
                  <c:v>3.660000085830688</c:v>
                </c:pt>
                <c:pt idx="44">
                  <c:v>3.9200000762939449</c:v>
                </c:pt>
                <c:pt idx="45">
                  <c:v>3.2400000095367432</c:v>
                </c:pt>
                <c:pt idx="46">
                  <c:v>3.2599999904632568</c:v>
                </c:pt>
                <c:pt idx="47">
                  <c:v>3.779999971389771</c:v>
                </c:pt>
                <c:pt idx="48">
                  <c:v>3.9300000667572021</c:v>
                </c:pt>
                <c:pt idx="49">
                  <c:v>3.4600000381469731</c:v>
                </c:pt>
                <c:pt idx="50">
                  <c:v>3.130000114440918</c:v>
                </c:pt>
                <c:pt idx="51">
                  <c:v>3.4000000953674321</c:v>
                </c:pt>
                <c:pt idx="52">
                  <c:v>3.6099998950958252</c:v>
                </c:pt>
                <c:pt idx="53">
                  <c:v>2.9000000953674321</c:v>
                </c:pt>
                <c:pt idx="54">
                  <c:v>2.8199999332427979</c:v>
                </c:pt>
                <c:pt idx="55">
                  <c:v>3.029999971389771</c:v>
                </c:pt>
                <c:pt idx="56">
                  <c:v>3.1500000953674321</c:v>
                </c:pt>
                <c:pt idx="57">
                  <c:v>2.5699999332427979</c:v>
                </c:pt>
                <c:pt idx="58">
                  <c:v>2.4200000762939449</c:v>
                </c:pt>
                <c:pt idx="59">
                  <c:v>2.4000000953674321</c:v>
                </c:pt>
                <c:pt idx="60">
                  <c:v>2.7699999809265141</c:v>
                </c:pt>
                <c:pt idx="61">
                  <c:v>2.4500000476837158</c:v>
                </c:pt>
                <c:pt idx="62">
                  <c:v>2.410000085830688</c:v>
                </c:pt>
                <c:pt idx="63">
                  <c:v>2.4200000762939449</c:v>
                </c:pt>
                <c:pt idx="64">
                  <c:v>2.7300000190734859</c:v>
                </c:pt>
                <c:pt idx="65">
                  <c:v>2.2899999618530269</c:v>
                </c:pt>
                <c:pt idx="66">
                  <c:v>2.2100000381469731</c:v>
                </c:pt>
                <c:pt idx="67">
                  <c:v>2.4900000095367432</c:v>
                </c:pt>
                <c:pt idx="68">
                  <c:v>2.880000114440918</c:v>
                </c:pt>
                <c:pt idx="69">
                  <c:v>2.160000085830688</c:v>
                </c:pt>
                <c:pt idx="70">
                  <c:v>2.1700000762939449</c:v>
                </c:pt>
                <c:pt idx="71">
                  <c:v>2.690000057220459</c:v>
                </c:pt>
                <c:pt idx="72">
                  <c:v>2.6700000762939449</c:v>
                </c:pt>
                <c:pt idx="73">
                  <c:v>2.470000028610229</c:v>
                </c:pt>
                <c:pt idx="74">
                  <c:v>2.5699999332427979</c:v>
                </c:pt>
                <c:pt idx="75">
                  <c:v>2.5099999904632568</c:v>
                </c:pt>
                <c:pt idx="76">
                  <c:v>2.8299999237060551</c:v>
                </c:pt>
                <c:pt idx="77">
                  <c:v>2.3599998950958252</c:v>
                </c:pt>
                <c:pt idx="78">
                  <c:v>2.4000000953674321</c:v>
                </c:pt>
                <c:pt idx="79">
                  <c:v>2.5799999237060551</c:v>
                </c:pt>
                <c:pt idx="80">
                  <c:v>2.529999971389771</c:v>
                </c:pt>
                <c:pt idx="81">
                  <c:v>2.2599999904632568</c:v>
                </c:pt>
                <c:pt idx="82">
                  <c:v>2.3299999237060551</c:v>
                </c:pt>
                <c:pt idx="83">
                  <c:v>2.6099998950958252</c:v>
                </c:pt>
                <c:pt idx="84">
                  <c:v>2.3499999046325679</c:v>
                </c:pt>
                <c:pt idx="85">
                  <c:v>2.190000057220459</c:v>
                </c:pt>
                <c:pt idx="86">
                  <c:v>2.25</c:v>
                </c:pt>
                <c:pt idx="87">
                  <c:v>2.3299999237060551</c:v>
                </c:pt>
                <c:pt idx="88">
                  <c:v>2.529999971389771</c:v>
                </c:pt>
                <c:pt idx="89">
                  <c:v>2.0799999237060551</c:v>
                </c:pt>
                <c:pt idx="90">
                  <c:v>2.5499999523162842</c:v>
                </c:pt>
                <c:pt idx="91">
                  <c:v>2.809999942779541</c:v>
                </c:pt>
                <c:pt idx="92">
                  <c:v>2.809999942779541</c:v>
                </c:pt>
                <c:pt idx="93">
                  <c:v>2.5099999904632568</c:v>
                </c:pt>
                <c:pt idx="94">
                  <c:v>2.589999914169312</c:v>
                </c:pt>
                <c:pt idx="95">
                  <c:v>2.619999885559082</c:v>
                </c:pt>
                <c:pt idx="96">
                  <c:v>2.839999914169312</c:v>
                </c:pt>
                <c:pt idx="97">
                  <c:v>2.7400000095367432</c:v>
                </c:pt>
                <c:pt idx="98">
                  <c:v>2.660000085830688</c:v>
                </c:pt>
                <c:pt idx="99">
                  <c:v>2.7999999523162842</c:v>
                </c:pt>
                <c:pt idx="100">
                  <c:v>2.9000000953674321</c:v>
                </c:pt>
                <c:pt idx="101">
                  <c:v>2.9300000667572021</c:v>
                </c:pt>
                <c:pt idx="102">
                  <c:v>2.630000114440918</c:v>
                </c:pt>
                <c:pt idx="103">
                  <c:v>2.8499999046325679</c:v>
                </c:pt>
                <c:pt idx="104">
                  <c:v>3.0799999237060551</c:v>
                </c:pt>
                <c:pt idx="105">
                  <c:v>2.3499999046325679</c:v>
                </c:pt>
                <c:pt idx="106">
                  <c:v>2.3299999237060551</c:v>
                </c:pt>
                <c:pt idx="107">
                  <c:v>2.410000085830688</c:v>
                </c:pt>
                <c:pt idx="108">
                  <c:v>2.440000057220459</c:v>
                </c:pt>
                <c:pt idx="109">
                  <c:v>2.309999942779541</c:v>
                </c:pt>
                <c:pt idx="110">
                  <c:v>2.2999999523162842</c:v>
                </c:pt>
                <c:pt idx="111">
                  <c:v>2.5</c:v>
                </c:pt>
                <c:pt idx="112">
                  <c:v>2.910000085830688</c:v>
                </c:pt>
                <c:pt idx="113">
                  <c:v>2.4000000953674321</c:v>
                </c:pt>
                <c:pt idx="114">
                  <c:v>2.6500000953674321</c:v>
                </c:pt>
                <c:pt idx="115">
                  <c:v>2.8900001049041748</c:v>
                </c:pt>
                <c:pt idx="116">
                  <c:v>2.779999971389771</c:v>
                </c:pt>
                <c:pt idx="117">
                  <c:v>2.3299999237060551</c:v>
                </c:pt>
                <c:pt idx="118">
                  <c:v>2.4000000953674321</c:v>
                </c:pt>
                <c:pt idx="119">
                  <c:v>2.410000085830688</c:v>
                </c:pt>
                <c:pt idx="120">
                  <c:v>2.410000085830688</c:v>
                </c:pt>
                <c:pt idx="121">
                  <c:v>1.9800000190734861</c:v>
                </c:pt>
                <c:pt idx="122">
                  <c:v>2</c:v>
                </c:pt>
                <c:pt idx="123">
                  <c:v>1.950000047683716</c:v>
                </c:pt>
                <c:pt idx="124">
                  <c:v>1.860000014305115</c:v>
                </c:pt>
                <c:pt idx="125">
                  <c:v>1.5099999904632571</c:v>
                </c:pt>
                <c:pt idx="126">
                  <c:v>1.620000004768372</c:v>
                </c:pt>
                <c:pt idx="127">
                  <c:v>1.549999952316284</c:v>
                </c:pt>
                <c:pt idx="128">
                  <c:v>1.5399999618530269</c:v>
                </c:pt>
                <c:pt idx="129">
                  <c:v>1.320000052452087</c:v>
                </c:pt>
                <c:pt idx="130">
                  <c:v>1.389999985694885</c:v>
                </c:pt>
                <c:pt idx="131">
                  <c:v>1.4099999666213989</c:v>
                </c:pt>
                <c:pt idx="132">
                  <c:v>1.639999985694885</c:v>
                </c:pt>
                <c:pt idx="133">
                  <c:v>1.2899999618530269</c:v>
                </c:pt>
                <c:pt idx="134">
                  <c:v>1.529999971389771</c:v>
                </c:pt>
                <c:pt idx="135">
                  <c:v>1.820000052452087</c:v>
                </c:pt>
                <c:pt idx="136">
                  <c:v>2.1500000953674321</c:v>
                </c:pt>
                <c:pt idx="137">
                  <c:v>1.799999952316284</c:v>
                </c:pt>
                <c:pt idx="138">
                  <c:v>2.0799999237060551</c:v>
                </c:pt>
                <c:pt idx="139">
                  <c:v>2.470000028610229</c:v>
                </c:pt>
                <c:pt idx="140">
                  <c:v>2.630000114440918</c:v>
                </c:pt>
                <c:pt idx="141">
                  <c:v>2.339999914169312</c:v>
                </c:pt>
                <c:pt idx="142">
                  <c:v>2.470000028610229</c:v>
                </c:pt>
                <c:pt idx="143">
                  <c:v>2.7699999809265141</c:v>
                </c:pt>
                <c:pt idx="144">
                  <c:v>3.2000000476837158</c:v>
                </c:pt>
                <c:pt idx="145">
                  <c:v>2.7300000190734859</c:v>
                </c:pt>
                <c:pt idx="146">
                  <c:v>2.7999999523162842</c:v>
                </c:pt>
                <c:pt idx="147">
                  <c:v>2.9300000667572021</c:v>
                </c:pt>
                <c:pt idx="148">
                  <c:v>2.779999971389771</c:v>
                </c:pt>
                <c:pt idx="149">
                  <c:v>2.4800000190734859</c:v>
                </c:pt>
                <c:pt idx="150">
                  <c:v>2.559999942779541</c:v>
                </c:pt>
                <c:pt idx="151">
                  <c:v>2.6400001049041748</c:v>
                </c:pt>
                <c:pt idx="152">
                  <c:v>2.589999914169312</c:v>
                </c:pt>
                <c:pt idx="153">
                  <c:v>2.3499999046325679</c:v>
                </c:pt>
                <c:pt idx="154">
                  <c:v>2.5</c:v>
                </c:pt>
                <c:pt idx="155">
                  <c:v>2.5099999904632568</c:v>
                </c:pt>
                <c:pt idx="156">
                  <c:v>2.5</c:v>
                </c:pt>
                <c:pt idx="157">
                  <c:v>2.1500000953674321</c:v>
                </c:pt>
                <c:pt idx="158">
                  <c:v>2.2999999523162842</c:v>
                </c:pt>
                <c:pt idx="159">
                  <c:v>2.5099999904632568</c:v>
                </c:pt>
                <c:pt idx="160">
                  <c:v>2.33</c:v>
                </c:pt>
                <c:pt idx="161">
                  <c:v>2.15</c:v>
                </c:pt>
                <c:pt idx="162">
                  <c:v>2.23</c:v>
                </c:pt>
                <c:pt idx="163">
                  <c:v>2.13</c:v>
                </c:pt>
                <c:pt idx="164">
                  <c:v>2.14</c:v>
                </c:pt>
                <c:pt idx="165">
                  <c:v>1.78</c:v>
                </c:pt>
                <c:pt idx="166">
                  <c:v>1.93</c:v>
                </c:pt>
                <c:pt idx="167">
                  <c:v>1.97</c:v>
                </c:pt>
                <c:pt idx="168">
                  <c:v>1.94</c:v>
                </c:pt>
                <c:pt idx="169">
                  <c:v>1.71</c:v>
                </c:pt>
                <c:pt idx="170">
                  <c:v>1.82</c:v>
                </c:pt>
                <c:pt idx="171">
                  <c:v>1.78</c:v>
                </c:pt>
                <c:pt idx="172">
                  <c:v>1.74</c:v>
                </c:pt>
                <c:pt idx="173">
                  <c:v>1.51</c:v>
                </c:pt>
                <c:pt idx="174">
                  <c:v>1.63</c:v>
                </c:pt>
                <c:pt idx="175">
                  <c:v>1.66</c:v>
                </c:pt>
                <c:pt idx="176">
                  <c:v>1.73</c:v>
                </c:pt>
                <c:pt idx="177">
                  <c:v>1.68</c:v>
                </c:pt>
                <c:pt idx="178">
                  <c:v>1.53</c:v>
                </c:pt>
                <c:pt idx="179">
                  <c:v>1.65</c:v>
                </c:pt>
                <c:pt idx="180">
                  <c:v>1.8</c:v>
                </c:pt>
                <c:pt idx="181">
                  <c:v>1.44</c:v>
                </c:pt>
                <c:pt idx="182">
                  <c:v>1.57</c:v>
                </c:pt>
                <c:pt idx="183">
                  <c:v>1.73</c:v>
                </c:pt>
                <c:pt idx="184">
                  <c:v>1.62</c:v>
                </c:pt>
                <c:pt idx="185">
                  <c:v>1.57</c:v>
                </c:pt>
                <c:pt idx="186">
                  <c:v>1.74</c:v>
                </c:pt>
                <c:pt idx="187">
                  <c:v>1.59</c:v>
                </c:pt>
                <c:pt idx="188">
                  <c:v>1.53</c:v>
                </c:pt>
                <c:pt idx="189">
                  <c:v>1.66</c:v>
                </c:pt>
                <c:pt idx="190">
                  <c:v>1.9</c:v>
                </c:pt>
                <c:pt idx="191">
                  <c:v>1.52</c:v>
                </c:pt>
                <c:pt idx="192">
                  <c:v>1.39</c:v>
                </c:pt>
                <c:pt idx="193">
                  <c:v>1.06</c:v>
                </c:pt>
                <c:pt idx="194">
                  <c:v>1.1100000000000001</c:v>
                </c:pt>
                <c:pt idx="195">
                  <c:v>1.1000000000000001</c:v>
                </c:pt>
                <c:pt idx="196">
                  <c:v>1.21</c:v>
                </c:pt>
                <c:pt idx="197">
                  <c:v>1.03</c:v>
                </c:pt>
                <c:pt idx="198">
                  <c:v>1.1599999999999999</c:v>
                </c:pt>
                <c:pt idx="199">
                  <c:v>1.1100000000000001</c:v>
                </c:pt>
                <c:pt idx="200">
                  <c:v>1.26</c:v>
                </c:pt>
                <c:pt idx="201">
                  <c:v>1.06</c:v>
                </c:pt>
                <c:pt idx="202">
                  <c:v>1.21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A1-4A04-AE12-33C9DEC4612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60-89 Days</c:v>
                </c:pt>
              </c:strCache>
            </c:strRef>
          </c:tx>
          <c:spPr>
            <a:solidFill>
              <a:srgbClr val="B9CDF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cat>
            <c:strRef>
              <c:f>Sheet1!$A$2:$A$204</c:f>
              <c:strCache>
                <c:ptCount val="203"/>
                <c:pt idx="0">
                  <c:v>1972Q4</c:v>
                </c:pt>
                <c:pt idx="1">
                  <c:v>1973Q1</c:v>
                </c:pt>
                <c:pt idx="2">
                  <c:v>1973Q2</c:v>
                </c:pt>
                <c:pt idx="3">
                  <c:v>1973Q3</c:v>
                </c:pt>
                <c:pt idx="4">
                  <c:v>1973Q4</c:v>
                </c:pt>
                <c:pt idx="5">
                  <c:v>1974Q1</c:v>
                </c:pt>
                <c:pt idx="6">
                  <c:v>1974Q2</c:v>
                </c:pt>
                <c:pt idx="7">
                  <c:v>1974Q3</c:v>
                </c:pt>
                <c:pt idx="8">
                  <c:v>1974Q4</c:v>
                </c:pt>
                <c:pt idx="9">
                  <c:v>1975Q1</c:v>
                </c:pt>
                <c:pt idx="10">
                  <c:v>1975Q2</c:v>
                </c:pt>
                <c:pt idx="11">
                  <c:v>1975Q3</c:v>
                </c:pt>
                <c:pt idx="12">
                  <c:v>1975Q4</c:v>
                </c:pt>
                <c:pt idx="13">
                  <c:v>1976Q1</c:v>
                </c:pt>
                <c:pt idx="14">
                  <c:v>1976Q2</c:v>
                </c:pt>
                <c:pt idx="15">
                  <c:v>1976Q3</c:v>
                </c:pt>
                <c:pt idx="16">
                  <c:v>1976Q4</c:v>
                </c:pt>
                <c:pt idx="17">
                  <c:v>1977Q1</c:v>
                </c:pt>
                <c:pt idx="18">
                  <c:v>1977Q2</c:v>
                </c:pt>
                <c:pt idx="19">
                  <c:v>1977Q3</c:v>
                </c:pt>
                <c:pt idx="20">
                  <c:v>1977Q4</c:v>
                </c:pt>
                <c:pt idx="21">
                  <c:v>1978Q1</c:v>
                </c:pt>
                <c:pt idx="22">
                  <c:v>1978Q2</c:v>
                </c:pt>
                <c:pt idx="23">
                  <c:v>1978Q3</c:v>
                </c:pt>
                <c:pt idx="24">
                  <c:v>1978Q4</c:v>
                </c:pt>
                <c:pt idx="25">
                  <c:v>1979Q1</c:v>
                </c:pt>
                <c:pt idx="26">
                  <c:v>1979Q2</c:v>
                </c:pt>
                <c:pt idx="27">
                  <c:v>1979Q3</c:v>
                </c:pt>
                <c:pt idx="28">
                  <c:v>1979Q4</c:v>
                </c:pt>
                <c:pt idx="29">
                  <c:v>1980Q1</c:v>
                </c:pt>
                <c:pt idx="30">
                  <c:v>1980Q2</c:v>
                </c:pt>
                <c:pt idx="31">
                  <c:v>1980Q3</c:v>
                </c:pt>
                <c:pt idx="32">
                  <c:v>1980Q4</c:v>
                </c:pt>
                <c:pt idx="33">
                  <c:v>1981Q1</c:v>
                </c:pt>
                <c:pt idx="34">
                  <c:v>1981Q2</c:v>
                </c:pt>
                <c:pt idx="35">
                  <c:v>1981Q3</c:v>
                </c:pt>
                <c:pt idx="36">
                  <c:v>1981Q4</c:v>
                </c:pt>
                <c:pt idx="37">
                  <c:v>1982Q1</c:v>
                </c:pt>
                <c:pt idx="38">
                  <c:v>1982Q2</c:v>
                </c:pt>
                <c:pt idx="39">
                  <c:v>1982Q3</c:v>
                </c:pt>
                <c:pt idx="40">
                  <c:v>1982Q4</c:v>
                </c:pt>
                <c:pt idx="41">
                  <c:v>1983Q1</c:v>
                </c:pt>
                <c:pt idx="42">
                  <c:v>1983Q2</c:v>
                </c:pt>
                <c:pt idx="43">
                  <c:v>1983Q3</c:v>
                </c:pt>
                <c:pt idx="44">
                  <c:v>1983Q4</c:v>
                </c:pt>
                <c:pt idx="45">
                  <c:v>1984Q1</c:v>
                </c:pt>
                <c:pt idx="46">
                  <c:v>1984Q2</c:v>
                </c:pt>
                <c:pt idx="47">
                  <c:v>1984Q3</c:v>
                </c:pt>
                <c:pt idx="48">
                  <c:v>1984Q4</c:v>
                </c:pt>
                <c:pt idx="49">
                  <c:v>1985Q1</c:v>
                </c:pt>
                <c:pt idx="50">
                  <c:v>1985Q2</c:v>
                </c:pt>
                <c:pt idx="51">
                  <c:v>1985Q3</c:v>
                </c:pt>
                <c:pt idx="52">
                  <c:v>1985Q4</c:v>
                </c:pt>
                <c:pt idx="53">
                  <c:v>1986Q1</c:v>
                </c:pt>
                <c:pt idx="54">
                  <c:v>1986Q2</c:v>
                </c:pt>
                <c:pt idx="55">
                  <c:v>1986Q3</c:v>
                </c:pt>
                <c:pt idx="56">
                  <c:v>1986Q4</c:v>
                </c:pt>
                <c:pt idx="57">
                  <c:v>1987Q1</c:v>
                </c:pt>
                <c:pt idx="58">
                  <c:v>1987Q2</c:v>
                </c:pt>
                <c:pt idx="59">
                  <c:v>1987Q3</c:v>
                </c:pt>
                <c:pt idx="60">
                  <c:v>1987Q4</c:v>
                </c:pt>
                <c:pt idx="61">
                  <c:v>1988Q1</c:v>
                </c:pt>
                <c:pt idx="62">
                  <c:v>1988Q2</c:v>
                </c:pt>
                <c:pt idx="63">
                  <c:v>1988Q3</c:v>
                </c:pt>
                <c:pt idx="64">
                  <c:v>1988Q4</c:v>
                </c:pt>
                <c:pt idx="65">
                  <c:v>1989Q1</c:v>
                </c:pt>
                <c:pt idx="66">
                  <c:v>1989Q2</c:v>
                </c:pt>
                <c:pt idx="67">
                  <c:v>1989Q3</c:v>
                </c:pt>
                <c:pt idx="68">
                  <c:v>1989Q4</c:v>
                </c:pt>
                <c:pt idx="69">
                  <c:v>1990Q1</c:v>
                </c:pt>
                <c:pt idx="70">
                  <c:v>1990Q2</c:v>
                </c:pt>
                <c:pt idx="71">
                  <c:v>1990Q3</c:v>
                </c:pt>
                <c:pt idx="72">
                  <c:v>1990Q4</c:v>
                </c:pt>
                <c:pt idx="73">
                  <c:v>1991Q1</c:v>
                </c:pt>
                <c:pt idx="74">
                  <c:v>1991Q2</c:v>
                </c:pt>
                <c:pt idx="75">
                  <c:v>1991Q3</c:v>
                </c:pt>
                <c:pt idx="76">
                  <c:v>1991Q4</c:v>
                </c:pt>
                <c:pt idx="77">
                  <c:v>1992Q1</c:v>
                </c:pt>
                <c:pt idx="78">
                  <c:v>1992Q2</c:v>
                </c:pt>
                <c:pt idx="79">
                  <c:v>1992Q3</c:v>
                </c:pt>
                <c:pt idx="80">
                  <c:v>1992Q4</c:v>
                </c:pt>
                <c:pt idx="81">
                  <c:v>1993Q1</c:v>
                </c:pt>
                <c:pt idx="82">
                  <c:v>1993Q2</c:v>
                </c:pt>
                <c:pt idx="83">
                  <c:v>1993Q3</c:v>
                </c:pt>
                <c:pt idx="84">
                  <c:v>1993Q4</c:v>
                </c:pt>
                <c:pt idx="85">
                  <c:v>1994Q1</c:v>
                </c:pt>
                <c:pt idx="86">
                  <c:v>1994Q2</c:v>
                </c:pt>
                <c:pt idx="87">
                  <c:v>1994Q3</c:v>
                </c:pt>
                <c:pt idx="88">
                  <c:v>1994Q4</c:v>
                </c:pt>
                <c:pt idx="89">
                  <c:v>1995Q1</c:v>
                </c:pt>
                <c:pt idx="90">
                  <c:v>1995Q2</c:v>
                </c:pt>
                <c:pt idx="91">
                  <c:v>1995Q3</c:v>
                </c:pt>
                <c:pt idx="92">
                  <c:v>1995Q4</c:v>
                </c:pt>
                <c:pt idx="93">
                  <c:v>1996Q1</c:v>
                </c:pt>
                <c:pt idx="94">
                  <c:v>1996Q2</c:v>
                </c:pt>
                <c:pt idx="95">
                  <c:v>1996Q3</c:v>
                </c:pt>
                <c:pt idx="96">
                  <c:v>1996Q4</c:v>
                </c:pt>
                <c:pt idx="97">
                  <c:v>1997Q1</c:v>
                </c:pt>
                <c:pt idx="98">
                  <c:v>1997Q2</c:v>
                </c:pt>
                <c:pt idx="99">
                  <c:v>1997Q3</c:v>
                </c:pt>
                <c:pt idx="100">
                  <c:v>1997Q4</c:v>
                </c:pt>
                <c:pt idx="101">
                  <c:v>1998Q1</c:v>
                </c:pt>
                <c:pt idx="102">
                  <c:v>1998Q2</c:v>
                </c:pt>
                <c:pt idx="103">
                  <c:v>1998Q3</c:v>
                </c:pt>
                <c:pt idx="104">
                  <c:v>1998Q4</c:v>
                </c:pt>
                <c:pt idx="105">
                  <c:v>1999Q1</c:v>
                </c:pt>
                <c:pt idx="106">
                  <c:v>1999Q2</c:v>
                </c:pt>
                <c:pt idx="107">
                  <c:v>1999Q3</c:v>
                </c:pt>
                <c:pt idx="108">
                  <c:v>1999Q4</c:v>
                </c:pt>
                <c:pt idx="109">
                  <c:v>2000Q1</c:v>
                </c:pt>
                <c:pt idx="110">
                  <c:v>2000Q2</c:v>
                </c:pt>
                <c:pt idx="111">
                  <c:v>2000Q3</c:v>
                </c:pt>
                <c:pt idx="112">
                  <c:v>2000Q4</c:v>
                </c:pt>
                <c:pt idx="113">
                  <c:v>2001Q1</c:v>
                </c:pt>
                <c:pt idx="114">
                  <c:v>2001Q2</c:v>
                </c:pt>
                <c:pt idx="115">
                  <c:v>2001Q3</c:v>
                </c:pt>
                <c:pt idx="116">
                  <c:v>2001Q4</c:v>
                </c:pt>
                <c:pt idx="117">
                  <c:v>2002Q1</c:v>
                </c:pt>
                <c:pt idx="118">
                  <c:v>2002Q2</c:v>
                </c:pt>
                <c:pt idx="119">
                  <c:v>2002Q3</c:v>
                </c:pt>
                <c:pt idx="120">
                  <c:v>2002Q4</c:v>
                </c:pt>
                <c:pt idx="121">
                  <c:v>2003Q1</c:v>
                </c:pt>
                <c:pt idx="122">
                  <c:v>2003Q2</c:v>
                </c:pt>
                <c:pt idx="123">
                  <c:v>2003Q3</c:v>
                </c:pt>
                <c:pt idx="124">
                  <c:v>2003Q4</c:v>
                </c:pt>
                <c:pt idx="125">
                  <c:v>2004Q1</c:v>
                </c:pt>
                <c:pt idx="126">
                  <c:v>2004Q2</c:v>
                </c:pt>
                <c:pt idx="127">
                  <c:v>2004Q3</c:v>
                </c:pt>
                <c:pt idx="128">
                  <c:v>2004Q4</c:v>
                </c:pt>
                <c:pt idx="129">
                  <c:v>2005Q1</c:v>
                </c:pt>
                <c:pt idx="130">
                  <c:v>2005Q2</c:v>
                </c:pt>
                <c:pt idx="131">
                  <c:v>2005Q3</c:v>
                </c:pt>
                <c:pt idx="132">
                  <c:v>2005Q4</c:v>
                </c:pt>
                <c:pt idx="133">
                  <c:v>2006Q1</c:v>
                </c:pt>
                <c:pt idx="134">
                  <c:v>2006Q2</c:v>
                </c:pt>
                <c:pt idx="135">
                  <c:v>2006Q3</c:v>
                </c:pt>
                <c:pt idx="136">
                  <c:v>2006Q4</c:v>
                </c:pt>
                <c:pt idx="137">
                  <c:v>2007Q1</c:v>
                </c:pt>
                <c:pt idx="138">
                  <c:v>2007Q2</c:v>
                </c:pt>
                <c:pt idx="139">
                  <c:v>2007Q3</c:v>
                </c:pt>
                <c:pt idx="140">
                  <c:v>2007Q4</c:v>
                </c:pt>
                <c:pt idx="141">
                  <c:v>2008Q1</c:v>
                </c:pt>
                <c:pt idx="142">
                  <c:v>2008Q2</c:v>
                </c:pt>
                <c:pt idx="143">
                  <c:v>2008Q3</c:v>
                </c:pt>
                <c:pt idx="144">
                  <c:v>2008Q4</c:v>
                </c:pt>
                <c:pt idx="145">
                  <c:v>2009Q1</c:v>
                </c:pt>
                <c:pt idx="146">
                  <c:v>2009Q2</c:v>
                </c:pt>
                <c:pt idx="147">
                  <c:v>2009Q3</c:v>
                </c:pt>
                <c:pt idx="148">
                  <c:v>2009Q4</c:v>
                </c:pt>
                <c:pt idx="149">
                  <c:v>2010Q1</c:v>
                </c:pt>
                <c:pt idx="150">
                  <c:v>2010Q2</c:v>
                </c:pt>
                <c:pt idx="151">
                  <c:v>2010Q3</c:v>
                </c:pt>
                <c:pt idx="152">
                  <c:v>2010Q4</c:v>
                </c:pt>
                <c:pt idx="153">
                  <c:v>2011Q1</c:v>
                </c:pt>
                <c:pt idx="154">
                  <c:v>2011Q2</c:v>
                </c:pt>
                <c:pt idx="155">
                  <c:v>2011Q3</c:v>
                </c:pt>
                <c:pt idx="156">
                  <c:v>2011Q4</c:v>
                </c:pt>
                <c:pt idx="157">
                  <c:v>2012Q1</c:v>
                </c:pt>
                <c:pt idx="158">
                  <c:v>2012Q2</c:v>
                </c:pt>
                <c:pt idx="159">
                  <c:v>2012Q3</c:v>
                </c:pt>
                <c:pt idx="160">
                  <c:v>2012Q4</c:v>
                </c:pt>
                <c:pt idx="161">
                  <c:v>2013Q1</c:v>
                </c:pt>
                <c:pt idx="162">
                  <c:v>2013Q2</c:v>
                </c:pt>
                <c:pt idx="163">
                  <c:v>2013Q3</c:v>
                </c:pt>
                <c:pt idx="164">
                  <c:v>2013Q4</c:v>
                </c:pt>
                <c:pt idx="165">
                  <c:v>2014Q1</c:v>
                </c:pt>
                <c:pt idx="166">
                  <c:v>2014Q2</c:v>
                </c:pt>
                <c:pt idx="167">
                  <c:v>2014Q3</c:v>
                </c:pt>
                <c:pt idx="168">
                  <c:v>2014Q4</c:v>
                </c:pt>
                <c:pt idx="169">
                  <c:v>2015Q1</c:v>
                </c:pt>
                <c:pt idx="170">
                  <c:v>2015Q2</c:v>
                </c:pt>
                <c:pt idx="171">
                  <c:v>2015Q3</c:v>
                </c:pt>
                <c:pt idx="172">
                  <c:v>2015Q4</c:v>
                </c:pt>
                <c:pt idx="173">
                  <c:v>2016Q1</c:v>
                </c:pt>
                <c:pt idx="174">
                  <c:v>2016Q2</c:v>
                </c:pt>
                <c:pt idx="175">
                  <c:v>2016Q3</c:v>
                </c:pt>
                <c:pt idx="176">
                  <c:v>2016Q4</c:v>
                </c:pt>
                <c:pt idx="177">
                  <c:v>2017Q1</c:v>
                </c:pt>
                <c:pt idx="178">
                  <c:v>2017Q2</c:v>
                </c:pt>
                <c:pt idx="179">
                  <c:v>2017Q3</c:v>
                </c:pt>
                <c:pt idx="180">
                  <c:v>2017Q4</c:v>
                </c:pt>
                <c:pt idx="181">
                  <c:v>2018Q1</c:v>
                </c:pt>
                <c:pt idx="182">
                  <c:v>2018Q2</c:v>
                </c:pt>
                <c:pt idx="183">
                  <c:v>2018Q3</c:v>
                </c:pt>
                <c:pt idx="184">
                  <c:v>2018Q4</c:v>
                </c:pt>
                <c:pt idx="185">
                  <c:v>2019Q1</c:v>
                </c:pt>
                <c:pt idx="186">
                  <c:v>2019Q2</c:v>
                </c:pt>
                <c:pt idx="187">
                  <c:v>2019Q3</c:v>
                </c:pt>
                <c:pt idx="188">
                  <c:v>2019Q4</c:v>
                </c:pt>
                <c:pt idx="189">
                  <c:v>2020Q1</c:v>
                </c:pt>
                <c:pt idx="190">
                  <c:v>2020Q2</c:v>
                </c:pt>
                <c:pt idx="191">
                  <c:v>2020Q3</c:v>
                </c:pt>
                <c:pt idx="192">
                  <c:v>2020Q4</c:v>
                </c:pt>
                <c:pt idx="193">
                  <c:v>2021Q1</c:v>
                </c:pt>
                <c:pt idx="194">
                  <c:v>2021Q2</c:v>
                </c:pt>
                <c:pt idx="195">
                  <c:v>2021Q3</c:v>
                </c:pt>
                <c:pt idx="196">
                  <c:v>2021Q4</c:v>
                </c:pt>
                <c:pt idx="197">
                  <c:v>2022Q1</c:v>
                </c:pt>
                <c:pt idx="198">
                  <c:v>2022Q2</c:v>
                </c:pt>
                <c:pt idx="199">
                  <c:v>2022Q3</c:v>
                </c:pt>
                <c:pt idx="200">
                  <c:v>2022Q4</c:v>
                </c:pt>
                <c:pt idx="201">
                  <c:v>2023Q1</c:v>
                </c:pt>
                <c:pt idx="202">
                  <c:v>2023Q2</c:v>
                </c:pt>
              </c:strCache>
            </c:strRef>
          </c:cat>
          <c:val>
            <c:numRef>
              <c:f>Sheet1!$C$2:$C$204</c:f>
              <c:numCache>
                <c:formatCode>0</c:formatCode>
                <c:ptCount val="203"/>
                <c:pt idx="0">
                  <c:v>0.81999999284744263</c:v>
                </c:pt>
                <c:pt idx="1">
                  <c:v>0.88999998569488525</c:v>
                </c:pt>
                <c:pt idx="2">
                  <c:v>0.75999999046325684</c:v>
                </c:pt>
                <c:pt idx="3">
                  <c:v>0.92000001668930054</c:v>
                </c:pt>
                <c:pt idx="4">
                  <c:v>0.81999999284744263</c:v>
                </c:pt>
                <c:pt idx="5">
                  <c:v>0.92000001668930054</c:v>
                </c:pt>
                <c:pt idx="6">
                  <c:v>0.75</c:v>
                </c:pt>
                <c:pt idx="7">
                  <c:v>0.82999998331069946</c:v>
                </c:pt>
                <c:pt idx="8">
                  <c:v>0.92000001668930054</c:v>
                </c:pt>
                <c:pt idx="9">
                  <c:v>0.93999999761581421</c:v>
                </c:pt>
                <c:pt idx="10">
                  <c:v>0.68999999761581421</c:v>
                </c:pt>
                <c:pt idx="11">
                  <c:v>0.74000000953674316</c:v>
                </c:pt>
                <c:pt idx="12">
                  <c:v>0.75999999046325684</c:v>
                </c:pt>
                <c:pt idx="13">
                  <c:v>0.68000000715255737</c:v>
                </c:pt>
                <c:pt idx="14">
                  <c:v>0.6600000262260437</c:v>
                </c:pt>
                <c:pt idx="15">
                  <c:v>0.75999999046325684</c:v>
                </c:pt>
                <c:pt idx="16">
                  <c:v>0.74000000953674316</c:v>
                </c:pt>
                <c:pt idx="17">
                  <c:v>0.69999998807907104</c:v>
                </c:pt>
                <c:pt idx="18">
                  <c:v>0.63999998569488525</c:v>
                </c:pt>
                <c:pt idx="19">
                  <c:v>0.6600000262260437</c:v>
                </c:pt>
                <c:pt idx="20">
                  <c:v>0.68999999761581421</c:v>
                </c:pt>
                <c:pt idx="21">
                  <c:v>0.75</c:v>
                </c:pt>
                <c:pt idx="22">
                  <c:v>0.57999998331069946</c:v>
                </c:pt>
                <c:pt idx="23">
                  <c:v>0.68999999761581421</c:v>
                </c:pt>
                <c:pt idx="24">
                  <c:v>0.70999997854232788</c:v>
                </c:pt>
                <c:pt idx="25">
                  <c:v>0.5899999737739563</c:v>
                </c:pt>
                <c:pt idx="26">
                  <c:v>0.52999997138977051</c:v>
                </c:pt>
                <c:pt idx="27">
                  <c:v>0.74000000953674316</c:v>
                </c:pt>
                <c:pt idx="28">
                  <c:v>0.68000000715255737</c:v>
                </c:pt>
                <c:pt idx="29">
                  <c:v>0.85000002384185791</c:v>
                </c:pt>
                <c:pt idx="30">
                  <c:v>0.64999997615814209</c:v>
                </c:pt>
                <c:pt idx="31">
                  <c:v>0.75999999046325684</c:v>
                </c:pt>
                <c:pt idx="32">
                  <c:v>0.80000001192092896</c:v>
                </c:pt>
                <c:pt idx="33">
                  <c:v>0.8399999737739563</c:v>
                </c:pt>
                <c:pt idx="34">
                  <c:v>0.77999997138977051</c:v>
                </c:pt>
                <c:pt idx="35">
                  <c:v>0.87999999523162842</c:v>
                </c:pt>
                <c:pt idx="36">
                  <c:v>0.97000002861022949</c:v>
                </c:pt>
                <c:pt idx="37">
                  <c:v>0.92000001668930054</c:v>
                </c:pt>
                <c:pt idx="38">
                  <c:v>0.86000001430511475</c:v>
                </c:pt>
                <c:pt idx="39">
                  <c:v>1</c:v>
                </c:pt>
                <c:pt idx="40">
                  <c:v>1.0399999618530269</c:v>
                </c:pt>
                <c:pt idx="41">
                  <c:v>1.0099999904632571</c:v>
                </c:pt>
                <c:pt idx="42">
                  <c:v>0.93000000715255737</c:v>
                </c:pt>
                <c:pt idx="43">
                  <c:v>1.029999971389771</c:v>
                </c:pt>
                <c:pt idx="44">
                  <c:v>1</c:v>
                </c:pt>
                <c:pt idx="45">
                  <c:v>0.93999999761581421</c:v>
                </c:pt>
                <c:pt idx="46">
                  <c:v>0.79000002145767212</c:v>
                </c:pt>
                <c:pt idx="47">
                  <c:v>0.93000000715255737</c:v>
                </c:pt>
                <c:pt idx="48">
                  <c:v>0.94999998807907104</c:v>
                </c:pt>
                <c:pt idx="49">
                  <c:v>0.86000001430511475</c:v>
                </c:pt>
                <c:pt idx="50">
                  <c:v>0.69999998807907104</c:v>
                </c:pt>
                <c:pt idx="51">
                  <c:v>0.79000002145767212</c:v>
                </c:pt>
                <c:pt idx="52">
                  <c:v>0.8399999737739563</c:v>
                </c:pt>
                <c:pt idx="53">
                  <c:v>0.80000001192092896</c:v>
                </c:pt>
                <c:pt idx="54">
                  <c:v>0.67000001668930054</c:v>
                </c:pt>
                <c:pt idx="55">
                  <c:v>0.72000002861022949</c:v>
                </c:pt>
                <c:pt idx="56">
                  <c:v>0.73000001907348633</c:v>
                </c:pt>
                <c:pt idx="57">
                  <c:v>0.6600000262260437</c:v>
                </c:pt>
                <c:pt idx="58">
                  <c:v>0.55000001192092896</c:v>
                </c:pt>
                <c:pt idx="59">
                  <c:v>0.52999997138977051</c:v>
                </c:pt>
                <c:pt idx="60">
                  <c:v>0.62000000476837158</c:v>
                </c:pt>
                <c:pt idx="61">
                  <c:v>0.56000000238418579</c:v>
                </c:pt>
                <c:pt idx="62">
                  <c:v>0.50999999046325684</c:v>
                </c:pt>
                <c:pt idx="63">
                  <c:v>0.52999997138977051</c:v>
                </c:pt>
                <c:pt idx="64">
                  <c:v>0.5899999737739563</c:v>
                </c:pt>
                <c:pt idx="65">
                  <c:v>0.55000001192092896</c:v>
                </c:pt>
                <c:pt idx="66">
                  <c:v>0.44999998807907099</c:v>
                </c:pt>
                <c:pt idx="67">
                  <c:v>0.51999998092651367</c:v>
                </c:pt>
                <c:pt idx="68">
                  <c:v>0.56999999284744263</c:v>
                </c:pt>
                <c:pt idx="69">
                  <c:v>0.4699999988079071</c:v>
                </c:pt>
                <c:pt idx="70">
                  <c:v>0.41999998688697809</c:v>
                </c:pt>
                <c:pt idx="71">
                  <c:v>0.5899999737739563</c:v>
                </c:pt>
                <c:pt idx="72">
                  <c:v>0.56999999284744263</c:v>
                </c:pt>
                <c:pt idx="73">
                  <c:v>0.57999998331069946</c:v>
                </c:pt>
                <c:pt idx="74">
                  <c:v>0.55000001192092896</c:v>
                </c:pt>
                <c:pt idx="75">
                  <c:v>0.57999998331069946</c:v>
                </c:pt>
                <c:pt idx="76">
                  <c:v>0.63999998569488525</c:v>
                </c:pt>
                <c:pt idx="77">
                  <c:v>0.61000001430511475</c:v>
                </c:pt>
                <c:pt idx="78">
                  <c:v>0.57999998331069946</c:v>
                </c:pt>
                <c:pt idx="79">
                  <c:v>0.64999997615814209</c:v>
                </c:pt>
                <c:pt idx="80">
                  <c:v>0.62999999523162842</c:v>
                </c:pt>
                <c:pt idx="81">
                  <c:v>0.5899999737739563</c:v>
                </c:pt>
                <c:pt idx="82">
                  <c:v>0.61000001430511475</c:v>
                </c:pt>
                <c:pt idx="83">
                  <c:v>0.68000000715255737</c:v>
                </c:pt>
                <c:pt idx="84">
                  <c:v>0.57999998331069946</c:v>
                </c:pt>
                <c:pt idx="85">
                  <c:v>0.81000000238418579</c:v>
                </c:pt>
                <c:pt idx="86">
                  <c:v>0.63999998569488525</c:v>
                </c:pt>
                <c:pt idx="87">
                  <c:v>0.6600000262260437</c:v>
                </c:pt>
                <c:pt idx="88">
                  <c:v>0.6600000262260437</c:v>
                </c:pt>
                <c:pt idx="89">
                  <c:v>0.56000000238418579</c:v>
                </c:pt>
                <c:pt idx="90">
                  <c:v>0.64999997615814209</c:v>
                </c:pt>
                <c:pt idx="91">
                  <c:v>0.73000001907348633</c:v>
                </c:pt>
                <c:pt idx="92">
                  <c:v>0.69999998807907104</c:v>
                </c:pt>
                <c:pt idx="93">
                  <c:v>0.67000001668930054</c:v>
                </c:pt>
                <c:pt idx="94">
                  <c:v>0.63999998569488525</c:v>
                </c:pt>
                <c:pt idx="95">
                  <c:v>0.68000000715255737</c:v>
                </c:pt>
                <c:pt idx="96">
                  <c:v>0.69999998807907104</c:v>
                </c:pt>
                <c:pt idx="97">
                  <c:v>0.72000002861022949</c:v>
                </c:pt>
                <c:pt idx="98">
                  <c:v>0.64999997615814209</c:v>
                </c:pt>
                <c:pt idx="99">
                  <c:v>0.68999999761581421</c:v>
                </c:pt>
                <c:pt idx="100">
                  <c:v>0.69999998807907104</c:v>
                </c:pt>
                <c:pt idx="101">
                  <c:v>0.73000001907348633</c:v>
                </c:pt>
                <c:pt idx="102">
                  <c:v>0.62000000476837158</c:v>
                </c:pt>
                <c:pt idx="103">
                  <c:v>0.68999999761581421</c:v>
                </c:pt>
                <c:pt idx="104">
                  <c:v>0.72000002861022949</c:v>
                </c:pt>
                <c:pt idx="105">
                  <c:v>0.56000000238418579</c:v>
                </c:pt>
                <c:pt idx="106">
                  <c:v>0.50999999046325684</c:v>
                </c:pt>
                <c:pt idx="107">
                  <c:v>0.54000002145767212</c:v>
                </c:pt>
                <c:pt idx="108">
                  <c:v>0.55000001192092896</c:v>
                </c:pt>
                <c:pt idx="109">
                  <c:v>0.50999999046325684</c:v>
                </c:pt>
                <c:pt idx="110">
                  <c:v>0.5</c:v>
                </c:pt>
                <c:pt idx="111">
                  <c:v>0.56999999284744263</c:v>
                </c:pt>
                <c:pt idx="112">
                  <c:v>0.64999997615814209</c:v>
                </c:pt>
                <c:pt idx="113">
                  <c:v>0.57999998331069946</c:v>
                </c:pt>
                <c:pt idx="114">
                  <c:v>0.60000002384185791</c:v>
                </c:pt>
                <c:pt idx="115">
                  <c:v>0.6600000262260437</c:v>
                </c:pt>
                <c:pt idx="116">
                  <c:v>0.68000000715255737</c:v>
                </c:pt>
                <c:pt idx="117">
                  <c:v>0.57999998331069946</c:v>
                </c:pt>
                <c:pt idx="118">
                  <c:v>0.54000002145767212</c:v>
                </c:pt>
                <c:pt idx="119">
                  <c:v>0.60000002384185791</c:v>
                </c:pt>
                <c:pt idx="120">
                  <c:v>0.56999999284744263</c:v>
                </c:pt>
                <c:pt idx="121">
                  <c:v>0.44999998807907099</c:v>
                </c:pt>
                <c:pt idx="122">
                  <c:v>0.46000000834465032</c:v>
                </c:pt>
                <c:pt idx="123">
                  <c:v>0.4699999988079071</c:v>
                </c:pt>
                <c:pt idx="124">
                  <c:v>0.44999998807907099</c:v>
                </c:pt>
                <c:pt idx="125">
                  <c:v>0.34999999403953552</c:v>
                </c:pt>
                <c:pt idx="126">
                  <c:v>0.36000001430511469</c:v>
                </c:pt>
                <c:pt idx="127">
                  <c:v>0.34999999403953552</c:v>
                </c:pt>
                <c:pt idx="128">
                  <c:v>0.34000000357627869</c:v>
                </c:pt>
                <c:pt idx="129">
                  <c:v>0.28999999165534968</c:v>
                </c:pt>
                <c:pt idx="130">
                  <c:v>0.30000001192092901</c:v>
                </c:pt>
                <c:pt idx="131">
                  <c:v>0.31000000238418579</c:v>
                </c:pt>
                <c:pt idx="132">
                  <c:v>0.34999999403953552</c:v>
                </c:pt>
                <c:pt idx="133">
                  <c:v>0.33000001311302191</c:v>
                </c:pt>
                <c:pt idx="134">
                  <c:v>0.38999998569488531</c:v>
                </c:pt>
                <c:pt idx="135">
                  <c:v>0.5</c:v>
                </c:pt>
                <c:pt idx="136">
                  <c:v>0.62000000476837158</c:v>
                </c:pt>
                <c:pt idx="137">
                  <c:v>0.60000002384185791</c:v>
                </c:pt>
                <c:pt idx="138">
                  <c:v>0.74000000953674316</c:v>
                </c:pt>
                <c:pt idx="139">
                  <c:v>0.95999997854232788</c:v>
                </c:pt>
                <c:pt idx="140">
                  <c:v>1.1499999761581421</c:v>
                </c:pt>
                <c:pt idx="141">
                  <c:v>1.139999985694885</c:v>
                </c:pt>
                <c:pt idx="142">
                  <c:v>1.220000028610229</c:v>
                </c:pt>
                <c:pt idx="143">
                  <c:v>1.4099999666213989</c:v>
                </c:pt>
                <c:pt idx="144">
                  <c:v>1.8400000333786011</c:v>
                </c:pt>
                <c:pt idx="145">
                  <c:v>1.7400000095367429</c:v>
                </c:pt>
                <c:pt idx="146">
                  <c:v>1.559999942779541</c:v>
                </c:pt>
                <c:pt idx="147">
                  <c:v>1.700000047683716</c:v>
                </c:pt>
                <c:pt idx="148">
                  <c:v>1.629999995231628</c:v>
                </c:pt>
                <c:pt idx="149">
                  <c:v>1.4099999666213989</c:v>
                </c:pt>
                <c:pt idx="150">
                  <c:v>1.330000042915344</c:v>
                </c:pt>
                <c:pt idx="151">
                  <c:v>1.2899999618530269</c:v>
                </c:pt>
                <c:pt idx="152">
                  <c:v>1.2599999904632571</c:v>
                </c:pt>
                <c:pt idx="153">
                  <c:v>1.120000004768372</c:v>
                </c:pt>
                <c:pt idx="154">
                  <c:v>1.129999995231628</c:v>
                </c:pt>
                <c:pt idx="155">
                  <c:v>1.1499999761581421</c:v>
                </c:pt>
                <c:pt idx="156">
                  <c:v>1.120000004768372</c:v>
                </c:pt>
                <c:pt idx="157">
                  <c:v>0.98000001907348633</c:v>
                </c:pt>
                <c:pt idx="158">
                  <c:v>0.97000002861022949</c:v>
                </c:pt>
                <c:pt idx="159">
                  <c:v>1.0199999809265139</c:v>
                </c:pt>
                <c:pt idx="160">
                  <c:v>0.99</c:v>
                </c:pt>
                <c:pt idx="161">
                  <c:v>0.89</c:v>
                </c:pt>
                <c:pt idx="162">
                  <c:v>0.86</c:v>
                </c:pt>
                <c:pt idx="163">
                  <c:v>0.85</c:v>
                </c:pt>
                <c:pt idx="164">
                  <c:v>0.84</c:v>
                </c:pt>
                <c:pt idx="165">
                  <c:v>0.71</c:v>
                </c:pt>
                <c:pt idx="166">
                  <c:v>0.72</c:v>
                </c:pt>
                <c:pt idx="167">
                  <c:v>0.74</c:v>
                </c:pt>
                <c:pt idx="168">
                  <c:v>0.73</c:v>
                </c:pt>
                <c:pt idx="169">
                  <c:v>0.64</c:v>
                </c:pt>
                <c:pt idx="170">
                  <c:v>0.63</c:v>
                </c:pt>
                <c:pt idx="171">
                  <c:v>0.63</c:v>
                </c:pt>
                <c:pt idx="172">
                  <c:v>0.6</c:v>
                </c:pt>
                <c:pt idx="173">
                  <c:v>0.53</c:v>
                </c:pt>
                <c:pt idx="174">
                  <c:v>0.55000000000000004</c:v>
                </c:pt>
                <c:pt idx="175">
                  <c:v>0.55000000000000004</c:v>
                </c:pt>
                <c:pt idx="176">
                  <c:v>0.57999999999999996</c:v>
                </c:pt>
                <c:pt idx="177">
                  <c:v>0.49</c:v>
                </c:pt>
                <c:pt idx="178">
                  <c:v>0.5</c:v>
                </c:pt>
                <c:pt idx="179">
                  <c:v>0.54</c:v>
                </c:pt>
                <c:pt idx="180">
                  <c:v>0.59</c:v>
                </c:pt>
                <c:pt idx="181">
                  <c:v>0.49</c:v>
                </c:pt>
                <c:pt idx="182">
                  <c:v>0.49</c:v>
                </c:pt>
                <c:pt idx="183">
                  <c:v>0.52</c:v>
                </c:pt>
                <c:pt idx="184">
                  <c:v>0.53</c:v>
                </c:pt>
                <c:pt idx="185">
                  <c:v>0.5</c:v>
                </c:pt>
                <c:pt idx="186">
                  <c:v>0.51</c:v>
                </c:pt>
                <c:pt idx="187">
                  <c:v>0.5</c:v>
                </c:pt>
                <c:pt idx="188">
                  <c:v>0.5</c:v>
                </c:pt>
                <c:pt idx="189">
                  <c:v>0.46</c:v>
                </c:pt>
                <c:pt idx="190">
                  <c:v>1.85</c:v>
                </c:pt>
                <c:pt idx="191">
                  <c:v>0.89</c:v>
                </c:pt>
                <c:pt idx="192">
                  <c:v>0.67</c:v>
                </c:pt>
                <c:pt idx="193">
                  <c:v>0.5</c:v>
                </c:pt>
                <c:pt idx="194">
                  <c:v>0.44</c:v>
                </c:pt>
                <c:pt idx="195">
                  <c:v>0.4</c:v>
                </c:pt>
                <c:pt idx="196">
                  <c:v>0.42</c:v>
                </c:pt>
                <c:pt idx="197">
                  <c:v>0.36</c:v>
                </c:pt>
                <c:pt idx="198">
                  <c:v>0.34</c:v>
                </c:pt>
                <c:pt idx="199">
                  <c:v>0.34</c:v>
                </c:pt>
                <c:pt idx="200">
                  <c:v>0.37</c:v>
                </c:pt>
                <c:pt idx="201">
                  <c:v>0.34</c:v>
                </c:pt>
                <c:pt idx="202" formatCode="0.00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7E-4DD5-83A4-AF5BEC09EE2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90+ Days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cat>
            <c:strRef>
              <c:f>Sheet1!$A$2:$A$204</c:f>
              <c:strCache>
                <c:ptCount val="203"/>
                <c:pt idx="0">
                  <c:v>1972Q4</c:v>
                </c:pt>
                <c:pt idx="1">
                  <c:v>1973Q1</c:v>
                </c:pt>
                <c:pt idx="2">
                  <c:v>1973Q2</c:v>
                </c:pt>
                <c:pt idx="3">
                  <c:v>1973Q3</c:v>
                </c:pt>
                <c:pt idx="4">
                  <c:v>1973Q4</c:v>
                </c:pt>
                <c:pt idx="5">
                  <c:v>1974Q1</c:v>
                </c:pt>
                <c:pt idx="6">
                  <c:v>1974Q2</c:v>
                </c:pt>
                <c:pt idx="7">
                  <c:v>1974Q3</c:v>
                </c:pt>
                <c:pt idx="8">
                  <c:v>1974Q4</c:v>
                </c:pt>
                <c:pt idx="9">
                  <c:v>1975Q1</c:v>
                </c:pt>
                <c:pt idx="10">
                  <c:v>1975Q2</c:v>
                </c:pt>
                <c:pt idx="11">
                  <c:v>1975Q3</c:v>
                </c:pt>
                <c:pt idx="12">
                  <c:v>1975Q4</c:v>
                </c:pt>
                <c:pt idx="13">
                  <c:v>1976Q1</c:v>
                </c:pt>
                <c:pt idx="14">
                  <c:v>1976Q2</c:v>
                </c:pt>
                <c:pt idx="15">
                  <c:v>1976Q3</c:v>
                </c:pt>
                <c:pt idx="16">
                  <c:v>1976Q4</c:v>
                </c:pt>
                <c:pt idx="17">
                  <c:v>1977Q1</c:v>
                </c:pt>
                <c:pt idx="18">
                  <c:v>1977Q2</c:v>
                </c:pt>
                <c:pt idx="19">
                  <c:v>1977Q3</c:v>
                </c:pt>
                <c:pt idx="20">
                  <c:v>1977Q4</c:v>
                </c:pt>
                <c:pt idx="21">
                  <c:v>1978Q1</c:v>
                </c:pt>
                <c:pt idx="22">
                  <c:v>1978Q2</c:v>
                </c:pt>
                <c:pt idx="23">
                  <c:v>1978Q3</c:v>
                </c:pt>
                <c:pt idx="24">
                  <c:v>1978Q4</c:v>
                </c:pt>
                <c:pt idx="25">
                  <c:v>1979Q1</c:v>
                </c:pt>
                <c:pt idx="26">
                  <c:v>1979Q2</c:v>
                </c:pt>
                <c:pt idx="27">
                  <c:v>1979Q3</c:v>
                </c:pt>
                <c:pt idx="28">
                  <c:v>1979Q4</c:v>
                </c:pt>
                <c:pt idx="29">
                  <c:v>1980Q1</c:v>
                </c:pt>
                <c:pt idx="30">
                  <c:v>1980Q2</c:v>
                </c:pt>
                <c:pt idx="31">
                  <c:v>1980Q3</c:v>
                </c:pt>
                <c:pt idx="32">
                  <c:v>1980Q4</c:v>
                </c:pt>
                <c:pt idx="33">
                  <c:v>1981Q1</c:v>
                </c:pt>
                <c:pt idx="34">
                  <c:v>1981Q2</c:v>
                </c:pt>
                <c:pt idx="35">
                  <c:v>1981Q3</c:v>
                </c:pt>
                <c:pt idx="36">
                  <c:v>1981Q4</c:v>
                </c:pt>
                <c:pt idx="37">
                  <c:v>1982Q1</c:v>
                </c:pt>
                <c:pt idx="38">
                  <c:v>1982Q2</c:v>
                </c:pt>
                <c:pt idx="39">
                  <c:v>1982Q3</c:v>
                </c:pt>
                <c:pt idx="40">
                  <c:v>1982Q4</c:v>
                </c:pt>
                <c:pt idx="41">
                  <c:v>1983Q1</c:v>
                </c:pt>
                <c:pt idx="42">
                  <c:v>1983Q2</c:v>
                </c:pt>
                <c:pt idx="43">
                  <c:v>1983Q3</c:v>
                </c:pt>
                <c:pt idx="44">
                  <c:v>1983Q4</c:v>
                </c:pt>
                <c:pt idx="45">
                  <c:v>1984Q1</c:v>
                </c:pt>
                <c:pt idx="46">
                  <c:v>1984Q2</c:v>
                </c:pt>
                <c:pt idx="47">
                  <c:v>1984Q3</c:v>
                </c:pt>
                <c:pt idx="48">
                  <c:v>1984Q4</c:v>
                </c:pt>
                <c:pt idx="49">
                  <c:v>1985Q1</c:v>
                </c:pt>
                <c:pt idx="50">
                  <c:v>1985Q2</c:v>
                </c:pt>
                <c:pt idx="51">
                  <c:v>1985Q3</c:v>
                </c:pt>
                <c:pt idx="52">
                  <c:v>1985Q4</c:v>
                </c:pt>
                <c:pt idx="53">
                  <c:v>1986Q1</c:v>
                </c:pt>
                <c:pt idx="54">
                  <c:v>1986Q2</c:v>
                </c:pt>
                <c:pt idx="55">
                  <c:v>1986Q3</c:v>
                </c:pt>
                <c:pt idx="56">
                  <c:v>1986Q4</c:v>
                </c:pt>
                <c:pt idx="57">
                  <c:v>1987Q1</c:v>
                </c:pt>
                <c:pt idx="58">
                  <c:v>1987Q2</c:v>
                </c:pt>
                <c:pt idx="59">
                  <c:v>1987Q3</c:v>
                </c:pt>
                <c:pt idx="60">
                  <c:v>1987Q4</c:v>
                </c:pt>
                <c:pt idx="61">
                  <c:v>1988Q1</c:v>
                </c:pt>
                <c:pt idx="62">
                  <c:v>1988Q2</c:v>
                </c:pt>
                <c:pt idx="63">
                  <c:v>1988Q3</c:v>
                </c:pt>
                <c:pt idx="64">
                  <c:v>1988Q4</c:v>
                </c:pt>
                <c:pt idx="65">
                  <c:v>1989Q1</c:v>
                </c:pt>
                <c:pt idx="66">
                  <c:v>1989Q2</c:v>
                </c:pt>
                <c:pt idx="67">
                  <c:v>1989Q3</c:v>
                </c:pt>
                <c:pt idx="68">
                  <c:v>1989Q4</c:v>
                </c:pt>
                <c:pt idx="69">
                  <c:v>1990Q1</c:v>
                </c:pt>
                <c:pt idx="70">
                  <c:v>1990Q2</c:v>
                </c:pt>
                <c:pt idx="71">
                  <c:v>1990Q3</c:v>
                </c:pt>
                <c:pt idx="72">
                  <c:v>1990Q4</c:v>
                </c:pt>
                <c:pt idx="73">
                  <c:v>1991Q1</c:v>
                </c:pt>
                <c:pt idx="74">
                  <c:v>1991Q2</c:v>
                </c:pt>
                <c:pt idx="75">
                  <c:v>1991Q3</c:v>
                </c:pt>
                <c:pt idx="76">
                  <c:v>1991Q4</c:v>
                </c:pt>
                <c:pt idx="77">
                  <c:v>1992Q1</c:v>
                </c:pt>
                <c:pt idx="78">
                  <c:v>1992Q2</c:v>
                </c:pt>
                <c:pt idx="79">
                  <c:v>1992Q3</c:v>
                </c:pt>
                <c:pt idx="80">
                  <c:v>1992Q4</c:v>
                </c:pt>
                <c:pt idx="81">
                  <c:v>1993Q1</c:v>
                </c:pt>
                <c:pt idx="82">
                  <c:v>1993Q2</c:v>
                </c:pt>
                <c:pt idx="83">
                  <c:v>1993Q3</c:v>
                </c:pt>
                <c:pt idx="84">
                  <c:v>1993Q4</c:v>
                </c:pt>
                <c:pt idx="85">
                  <c:v>1994Q1</c:v>
                </c:pt>
                <c:pt idx="86">
                  <c:v>1994Q2</c:v>
                </c:pt>
                <c:pt idx="87">
                  <c:v>1994Q3</c:v>
                </c:pt>
                <c:pt idx="88">
                  <c:v>1994Q4</c:v>
                </c:pt>
                <c:pt idx="89">
                  <c:v>1995Q1</c:v>
                </c:pt>
                <c:pt idx="90">
                  <c:v>1995Q2</c:v>
                </c:pt>
                <c:pt idx="91">
                  <c:v>1995Q3</c:v>
                </c:pt>
                <c:pt idx="92">
                  <c:v>1995Q4</c:v>
                </c:pt>
                <c:pt idx="93">
                  <c:v>1996Q1</c:v>
                </c:pt>
                <c:pt idx="94">
                  <c:v>1996Q2</c:v>
                </c:pt>
                <c:pt idx="95">
                  <c:v>1996Q3</c:v>
                </c:pt>
                <c:pt idx="96">
                  <c:v>1996Q4</c:v>
                </c:pt>
                <c:pt idx="97">
                  <c:v>1997Q1</c:v>
                </c:pt>
                <c:pt idx="98">
                  <c:v>1997Q2</c:v>
                </c:pt>
                <c:pt idx="99">
                  <c:v>1997Q3</c:v>
                </c:pt>
                <c:pt idx="100">
                  <c:v>1997Q4</c:v>
                </c:pt>
                <c:pt idx="101">
                  <c:v>1998Q1</c:v>
                </c:pt>
                <c:pt idx="102">
                  <c:v>1998Q2</c:v>
                </c:pt>
                <c:pt idx="103">
                  <c:v>1998Q3</c:v>
                </c:pt>
                <c:pt idx="104">
                  <c:v>1998Q4</c:v>
                </c:pt>
                <c:pt idx="105">
                  <c:v>1999Q1</c:v>
                </c:pt>
                <c:pt idx="106">
                  <c:v>1999Q2</c:v>
                </c:pt>
                <c:pt idx="107">
                  <c:v>1999Q3</c:v>
                </c:pt>
                <c:pt idx="108">
                  <c:v>1999Q4</c:v>
                </c:pt>
                <c:pt idx="109">
                  <c:v>2000Q1</c:v>
                </c:pt>
                <c:pt idx="110">
                  <c:v>2000Q2</c:v>
                </c:pt>
                <c:pt idx="111">
                  <c:v>2000Q3</c:v>
                </c:pt>
                <c:pt idx="112">
                  <c:v>2000Q4</c:v>
                </c:pt>
                <c:pt idx="113">
                  <c:v>2001Q1</c:v>
                </c:pt>
                <c:pt idx="114">
                  <c:v>2001Q2</c:v>
                </c:pt>
                <c:pt idx="115">
                  <c:v>2001Q3</c:v>
                </c:pt>
                <c:pt idx="116">
                  <c:v>2001Q4</c:v>
                </c:pt>
                <c:pt idx="117">
                  <c:v>2002Q1</c:v>
                </c:pt>
                <c:pt idx="118">
                  <c:v>2002Q2</c:v>
                </c:pt>
                <c:pt idx="119">
                  <c:v>2002Q3</c:v>
                </c:pt>
                <c:pt idx="120">
                  <c:v>2002Q4</c:v>
                </c:pt>
                <c:pt idx="121">
                  <c:v>2003Q1</c:v>
                </c:pt>
                <c:pt idx="122">
                  <c:v>2003Q2</c:v>
                </c:pt>
                <c:pt idx="123">
                  <c:v>2003Q3</c:v>
                </c:pt>
                <c:pt idx="124">
                  <c:v>2003Q4</c:v>
                </c:pt>
                <c:pt idx="125">
                  <c:v>2004Q1</c:v>
                </c:pt>
                <c:pt idx="126">
                  <c:v>2004Q2</c:v>
                </c:pt>
                <c:pt idx="127">
                  <c:v>2004Q3</c:v>
                </c:pt>
                <c:pt idx="128">
                  <c:v>2004Q4</c:v>
                </c:pt>
                <c:pt idx="129">
                  <c:v>2005Q1</c:v>
                </c:pt>
                <c:pt idx="130">
                  <c:v>2005Q2</c:v>
                </c:pt>
                <c:pt idx="131">
                  <c:v>2005Q3</c:v>
                </c:pt>
                <c:pt idx="132">
                  <c:v>2005Q4</c:v>
                </c:pt>
                <c:pt idx="133">
                  <c:v>2006Q1</c:v>
                </c:pt>
                <c:pt idx="134">
                  <c:v>2006Q2</c:v>
                </c:pt>
                <c:pt idx="135">
                  <c:v>2006Q3</c:v>
                </c:pt>
                <c:pt idx="136">
                  <c:v>2006Q4</c:v>
                </c:pt>
                <c:pt idx="137">
                  <c:v>2007Q1</c:v>
                </c:pt>
                <c:pt idx="138">
                  <c:v>2007Q2</c:v>
                </c:pt>
                <c:pt idx="139">
                  <c:v>2007Q3</c:v>
                </c:pt>
                <c:pt idx="140">
                  <c:v>2007Q4</c:v>
                </c:pt>
                <c:pt idx="141">
                  <c:v>2008Q1</c:v>
                </c:pt>
                <c:pt idx="142">
                  <c:v>2008Q2</c:v>
                </c:pt>
                <c:pt idx="143">
                  <c:v>2008Q3</c:v>
                </c:pt>
                <c:pt idx="144">
                  <c:v>2008Q4</c:v>
                </c:pt>
                <c:pt idx="145">
                  <c:v>2009Q1</c:v>
                </c:pt>
                <c:pt idx="146">
                  <c:v>2009Q2</c:v>
                </c:pt>
                <c:pt idx="147">
                  <c:v>2009Q3</c:v>
                </c:pt>
                <c:pt idx="148">
                  <c:v>2009Q4</c:v>
                </c:pt>
                <c:pt idx="149">
                  <c:v>2010Q1</c:v>
                </c:pt>
                <c:pt idx="150">
                  <c:v>2010Q2</c:v>
                </c:pt>
                <c:pt idx="151">
                  <c:v>2010Q3</c:v>
                </c:pt>
                <c:pt idx="152">
                  <c:v>2010Q4</c:v>
                </c:pt>
                <c:pt idx="153">
                  <c:v>2011Q1</c:v>
                </c:pt>
                <c:pt idx="154">
                  <c:v>2011Q2</c:v>
                </c:pt>
                <c:pt idx="155">
                  <c:v>2011Q3</c:v>
                </c:pt>
                <c:pt idx="156">
                  <c:v>2011Q4</c:v>
                </c:pt>
                <c:pt idx="157">
                  <c:v>2012Q1</c:v>
                </c:pt>
                <c:pt idx="158">
                  <c:v>2012Q2</c:v>
                </c:pt>
                <c:pt idx="159">
                  <c:v>2012Q3</c:v>
                </c:pt>
                <c:pt idx="160">
                  <c:v>2012Q4</c:v>
                </c:pt>
                <c:pt idx="161">
                  <c:v>2013Q1</c:v>
                </c:pt>
                <c:pt idx="162">
                  <c:v>2013Q2</c:v>
                </c:pt>
                <c:pt idx="163">
                  <c:v>2013Q3</c:v>
                </c:pt>
                <c:pt idx="164">
                  <c:v>2013Q4</c:v>
                </c:pt>
                <c:pt idx="165">
                  <c:v>2014Q1</c:v>
                </c:pt>
                <c:pt idx="166">
                  <c:v>2014Q2</c:v>
                </c:pt>
                <c:pt idx="167">
                  <c:v>2014Q3</c:v>
                </c:pt>
                <c:pt idx="168">
                  <c:v>2014Q4</c:v>
                </c:pt>
                <c:pt idx="169">
                  <c:v>2015Q1</c:v>
                </c:pt>
                <c:pt idx="170">
                  <c:v>2015Q2</c:v>
                </c:pt>
                <c:pt idx="171">
                  <c:v>2015Q3</c:v>
                </c:pt>
                <c:pt idx="172">
                  <c:v>2015Q4</c:v>
                </c:pt>
                <c:pt idx="173">
                  <c:v>2016Q1</c:v>
                </c:pt>
                <c:pt idx="174">
                  <c:v>2016Q2</c:v>
                </c:pt>
                <c:pt idx="175">
                  <c:v>2016Q3</c:v>
                </c:pt>
                <c:pt idx="176">
                  <c:v>2016Q4</c:v>
                </c:pt>
                <c:pt idx="177">
                  <c:v>2017Q1</c:v>
                </c:pt>
                <c:pt idx="178">
                  <c:v>2017Q2</c:v>
                </c:pt>
                <c:pt idx="179">
                  <c:v>2017Q3</c:v>
                </c:pt>
                <c:pt idx="180">
                  <c:v>2017Q4</c:v>
                </c:pt>
                <c:pt idx="181">
                  <c:v>2018Q1</c:v>
                </c:pt>
                <c:pt idx="182">
                  <c:v>2018Q2</c:v>
                </c:pt>
                <c:pt idx="183">
                  <c:v>2018Q3</c:v>
                </c:pt>
                <c:pt idx="184">
                  <c:v>2018Q4</c:v>
                </c:pt>
                <c:pt idx="185">
                  <c:v>2019Q1</c:v>
                </c:pt>
                <c:pt idx="186">
                  <c:v>2019Q2</c:v>
                </c:pt>
                <c:pt idx="187">
                  <c:v>2019Q3</c:v>
                </c:pt>
                <c:pt idx="188">
                  <c:v>2019Q4</c:v>
                </c:pt>
                <c:pt idx="189">
                  <c:v>2020Q1</c:v>
                </c:pt>
                <c:pt idx="190">
                  <c:v>2020Q2</c:v>
                </c:pt>
                <c:pt idx="191">
                  <c:v>2020Q3</c:v>
                </c:pt>
                <c:pt idx="192">
                  <c:v>2020Q4</c:v>
                </c:pt>
                <c:pt idx="193">
                  <c:v>2021Q1</c:v>
                </c:pt>
                <c:pt idx="194">
                  <c:v>2021Q2</c:v>
                </c:pt>
                <c:pt idx="195">
                  <c:v>2021Q3</c:v>
                </c:pt>
                <c:pt idx="196">
                  <c:v>2021Q4</c:v>
                </c:pt>
                <c:pt idx="197">
                  <c:v>2022Q1</c:v>
                </c:pt>
                <c:pt idx="198">
                  <c:v>2022Q2</c:v>
                </c:pt>
                <c:pt idx="199">
                  <c:v>2022Q3</c:v>
                </c:pt>
                <c:pt idx="200">
                  <c:v>2022Q4</c:v>
                </c:pt>
                <c:pt idx="201">
                  <c:v>2023Q1</c:v>
                </c:pt>
                <c:pt idx="202">
                  <c:v>2023Q2</c:v>
                </c:pt>
              </c:strCache>
            </c:strRef>
          </c:cat>
          <c:val>
            <c:numRef>
              <c:f>Sheet1!$D$2:$D$204</c:f>
              <c:numCache>
                <c:formatCode>0</c:formatCode>
                <c:ptCount val="203"/>
                <c:pt idx="0">
                  <c:v>0.54000002145767212</c:v>
                </c:pt>
                <c:pt idx="1">
                  <c:v>0.51999998092651367</c:v>
                </c:pt>
                <c:pt idx="2">
                  <c:v>0.40999999642372131</c:v>
                </c:pt>
                <c:pt idx="3">
                  <c:v>0.49000000953674322</c:v>
                </c:pt>
                <c:pt idx="4">
                  <c:v>0.51999998092651367</c:v>
                </c:pt>
                <c:pt idx="5">
                  <c:v>0.60000002384185791</c:v>
                </c:pt>
                <c:pt idx="6">
                  <c:v>0.51999998092651367</c:v>
                </c:pt>
                <c:pt idx="7">
                  <c:v>0.50999999046325684</c:v>
                </c:pt>
                <c:pt idx="8">
                  <c:v>0.5</c:v>
                </c:pt>
                <c:pt idx="9">
                  <c:v>0.5899999737739563</c:v>
                </c:pt>
                <c:pt idx="10">
                  <c:v>0.37999999523162842</c:v>
                </c:pt>
                <c:pt idx="11">
                  <c:v>0.41999998688697809</c:v>
                </c:pt>
                <c:pt idx="12">
                  <c:v>0.43000000715255737</c:v>
                </c:pt>
                <c:pt idx="13">
                  <c:v>0.46000000834465032</c:v>
                </c:pt>
                <c:pt idx="14">
                  <c:v>0.40000000596046448</c:v>
                </c:pt>
                <c:pt idx="15">
                  <c:v>0.46000000834465032</c:v>
                </c:pt>
                <c:pt idx="16">
                  <c:v>0.47999998927116388</c:v>
                </c:pt>
                <c:pt idx="17">
                  <c:v>0.56000000238418579</c:v>
                </c:pt>
                <c:pt idx="18">
                  <c:v>0.43000000715255737</c:v>
                </c:pt>
                <c:pt idx="19">
                  <c:v>0.43000000715255737</c:v>
                </c:pt>
                <c:pt idx="20">
                  <c:v>0.40999999642372131</c:v>
                </c:pt>
                <c:pt idx="21">
                  <c:v>0.47999998927116388</c:v>
                </c:pt>
                <c:pt idx="22">
                  <c:v>0.34999999403953552</c:v>
                </c:pt>
                <c:pt idx="23">
                  <c:v>0.40000000596046448</c:v>
                </c:pt>
                <c:pt idx="24">
                  <c:v>0.41999998688697809</c:v>
                </c:pt>
                <c:pt idx="25">
                  <c:v>0.40000000596046448</c:v>
                </c:pt>
                <c:pt idx="26">
                  <c:v>0.30000001192092901</c:v>
                </c:pt>
                <c:pt idx="27">
                  <c:v>0.40999999642372131</c:v>
                </c:pt>
                <c:pt idx="28">
                  <c:v>0.37000000476837158</c:v>
                </c:pt>
                <c:pt idx="29">
                  <c:v>0.5</c:v>
                </c:pt>
                <c:pt idx="30">
                  <c:v>0.37999999523162842</c:v>
                </c:pt>
                <c:pt idx="31">
                  <c:v>0.47999998927116388</c:v>
                </c:pt>
                <c:pt idx="32">
                  <c:v>0.54000002145767212</c:v>
                </c:pt>
                <c:pt idx="33">
                  <c:v>0.67000001668930054</c:v>
                </c:pt>
                <c:pt idx="34">
                  <c:v>0.62000000476837158</c:v>
                </c:pt>
                <c:pt idx="35">
                  <c:v>0.62000000476837158</c:v>
                </c:pt>
                <c:pt idx="36">
                  <c:v>0.69999998807907104</c:v>
                </c:pt>
                <c:pt idx="37">
                  <c:v>0.77999997138977051</c:v>
                </c:pt>
                <c:pt idx="38">
                  <c:v>0.69999998807907104</c:v>
                </c:pt>
                <c:pt idx="39">
                  <c:v>0.82999998331069946</c:v>
                </c:pt>
                <c:pt idx="40">
                  <c:v>0.93999999761581421</c:v>
                </c:pt>
                <c:pt idx="41">
                  <c:v>1.049999952316284</c:v>
                </c:pt>
                <c:pt idx="42">
                  <c:v>0.87999999523162842</c:v>
                </c:pt>
                <c:pt idx="43">
                  <c:v>0.93000000715255737</c:v>
                </c:pt>
                <c:pt idx="44">
                  <c:v>1.029999971389771</c:v>
                </c:pt>
                <c:pt idx="45">
                  <c:v>0.93000000715255737</c:v>
                </c:pt>
                <c:pt idx="46">
                  <c:v>0.76999998092651367</c:v>
                </c:pt>
                <c:pt idx="47">
                  <c:v>0.80000001192092896</c:v>
                </c:pt>
                <c:pt idx="48">
                  <c:v>0.9100000262260437</c:v>
                </c:pt>
                <c:pt idx="49">
                  <c:v>0.88999998569488525</c:v>
                </c:pt>
                <c:pt idx="50">
                  <c:v>0.60000002384185791</c:v>
                </c:pt>
                <c:pt idx="51">
                  <c:v>0.70999997854232788</c:v>
                </c:pt>
                <c:pt idx="52">
                  <c:v>0.85000002384185791</c:v>
                </c:pt>
                <c:pt idx="53">
                  <c:v>0.74000000953674316</c:v>
                </c:pt>
                <c:pt idx="54">
                  <c:v>0.68999999761581421</c:v>
                </c:pt>
                <c:pt idx="55">
                  <c:v>0.68999999761581421</c:v>
                </c:pt>
                <c:pt idx="56">
                  <c:v>0.68000000715255737</c:v>
                </c:pt>
                <c:pt idx="57">
                  <c:v>0.68999999761581421</c:v>
                </c:pt>
                <c:pt idx="58">
                  <c:v>0.56000000238418579</c:v>
                </c:pt>
                <c:pt idx="59">
                  <c:v>0.5</c:v>
                </c:pt>
                <c:pt idx="60">
                  <c:v>0.56999999284744263</c:v>
                </c:pt>
                <c:pt idx="61">
                  <c:v>0.56000000238418579</c:v>
                </c:pt>
                <c:pt idx="62">
                  <c:v>0.49000000953674322</c:v>
                </c:pt>
                <c:pt idx="63">
                  <c:v>0.46000000834465032</c:v>
                </c:pt>
                <c:pt idx="64">
                  <c:v>0.55000001192092896</c:v>
                </c:pt>
                <c:pt idx="65">
                  <c:v>0.47999998927116388</c:v>
                </c:pt>
                <c:pt idx="66">
                  <c:v>0.37999999523162842</c:v>
                </c:pt>
                <c:pt idx="67">
                  <c:v>0.37000000476837158</c:v>
                </c:pt>
                <c:pt idx="68">
                  <c:v>0.40999999642372131</c:v>
                </c:pt>
                <c:pt idx="69">
                  <c:v>0.37999999523162842</c:v>
                </c:pt>
                <c:pt idx="70">
                  <c:v>0.31999999284744263</c:v>
                </c:pt>
                <c:pt idx="71">
                  <c:v>0.38999998569488531</c:v>
                </c:pt>
                <c:pt idx="72">
                  <c:v>0.41999998688697809</c:v>
                </c:pt>
                <c:pt idx="73">
                  <c:v>0.43999999761581421</c:v>
                </c:pt>
                <c:pt idx="74">
                  <c:v>0.40999999642372131</c:v>
                </c:pt>
                <c:pt idx="75">
                  <c:v>0.44999998807907099</c:v>
                </c:pt>
                <c:pt idx="76">
                  <c:v>0.56000000238418579</c:v>
                </c:pt>
                <c:pt idx="77">
                  <c:v>0.5899999737739563</c:v>
                </c:pt>
                <c:pt idx="78">
                  <c:v>0.56000000238418579</c:v>
                </c:pt>
                <c:pt idx="79">
                  <c:v>0.6600000262260437</c:v>
                </c:pt>
                <c:pt idx="80">
                  <c:v>0.68999999761581421</c:v>
                </c:pt>
                <c:pt idx="81">
                  <c:v>0.74000000953674316</c:v>
                </c:pt>
                <c:pt idx="82">
                  <c:v>0.73000001907348633</c:v>
                </c:pt>
                <c:pt idx="83">
                  <c:v>0.80000001192092896</c:v>
                </c:pt>
                <c:pt idx="84">
                  <c:v>0.75999999046325684</c:v>
                </c:pt>
                <c:pt idx="85">
                  <c:v>0.75</c:v>
                </c:pt>
                <c:pt idx="86">
                  <c:v>1.029999971389771</c:v>
                </c:pt>
                <c:pt idx="87">
                  <c:v>0.87000000476837158</c:v>
                </c:pt>
                <c:pt idx="88">
                  <c:v>0.86000001430511475</c:v>
                </c:pt>
                <c:pt idx="89">
                  <c:v>0.76999998092651367</c:v>
                </c:pt>
                <c:pt idx="90">
                  <c:v>0.87999999523162842</c:v>
                </c:pt>
                <c:pt idx="91">
                  <c:v>0.92000001668930054</c:v>
                </c:pt>
                <c:pt idx="92">
                  <c:v>0.85000002384185791</c:v>
                </c:pt>
                <c:pt idx="93">
                  <c:v>0.80000001192092896</c:v>
                </c:pt>
                <c:pt idx="94">
                  <c:v>0.6600000262260437</c:v>
                </c:pt>
                <c:pt idx="95">
                  <c:v>0.6600000262260437</c:v>
                </c:pt>
                <c:pt idx="96">
                  <c:v>0.6600000262260437</c:v>
                </c:pt>
                <c:pt idx="97">
                  <c:v>0.62000000476837158</c:v>
                </c:pt>
                <c:pt idx="98">
                  <c:v>0.62000000476837158</c:v>
                </c:pt>
                <c:pt idx="99">
                  <c:v>0.57999998331069946</c:v>
                </c:pt>
                <c:pt idx="100">
                  <c:v>0.62999999523162842</c:v>
                </c:pt>
                <c:pt idx="101">
                  <c:v>0.6600000262260437</c:v>
                </c:pt>
                <c:pt idx="102">
                  <c:v>0.5899999737739563</c:v>
                </c:pt>
                <c:pt idx="103">
                  <c:v>0.62999999523162842</c:v>
                </c:pt>
                <c:pt idx="104">
                  <c:v>0.68000000715255737</c:v>
                </c:pt>
                <c:pt idx="105">
                  <c:v>0.56000000238418579</c:v>
                </c:pt>
                <c:pt idx="106">
                  <c:v>0.4699999988079071</c:v>
                </c:pt>
                <c:pt idx="107">
                  <c:v>0.4699999988079071</c:v>
                </c:pt>
                <c:pt idx="108">
                  <c:v>0.46000000834465032</c:v>
                </c:pt>
                <c:pt idx="109">
                  <c:v>0.46000000834465032</c:v>
                </c:pt>
                <c:pt idx="110">
                  <c:v>0.40000000596046448</c:v>
                </c:pt>
                <c:pt idx="111">
                  <c:v>0.41999998688697809</c:v>
                </c:pt>
                <c:pt idx="112">
                  <c:v>0.47999998927116388</c:v>
                </c:pt>
                <c:pt idx="113">
                  <c:v>0.46000000834465032</c:v>
                </c:pt>
                <c:pt idx="114">
                  <c:v>0.4699999988079071</c:v>
                </c:pt>
                <c:pt idx="115">
                  <c:v>0.51999998092651367</c:v>
                </c:pt>
                <c:pt idx="116">
                  <c:v>0.54000002145767212</c:v>
                </c:pt>
                <c:pt idx="117">
                  <c:v>0.4699999988079071</c:v>
                </c:pt>
                <c:pt idx="118">
                  <c:v>0.4699999988079071</c:v>
                </c:pt>
                <c:pt idx="119">
                  <c:v>0.5</c:v>
                </c:pt>
                <c:pt idx="120">
                  <c:v>0.4699999988079071</c:v>
                </c:pt>
                <c:pt idx="121">
                  <c:v>0.40000000596046448</c:v>
                </c:pt>
                <c:pt idx="122">
                  <c:v>0.41999998688697809</c:v>
                </c:pt>
                <c:pt idx="123">
                  <c:v>0.40000000596046448</c:v>
                </c:pt>
                <c:pt idx="124">
                  <c:v>0.37999999523162842</c:v>
                </c:pt>
                <c:pt idx="125">
                  <c:v>0.33000001311302191</c:v>
                </c:pt>
                <c:pt idx="126">
                  <c:v>0.2800000011920929</c:v>
                </c:pt>
                <c:pt idx="127">
                  <c:v>0.28999999165534968</c:v>
                </c:pt>
                <c:pt idx="128">
                  <c:v>0.25</c:v>
                </c:pt>
                <c:pt idx="129">
                  <c:v>0.2099999934434891</c:v>
                </c:pt>
                <c:pt idx="130">
                  <c:v>0.20000000298023221</c:v>
                </c:pt>
                <c:pt idx="131">
                  <c:v>0.20000000298023221</c:v>
                </c:pt>
                <c:pt idx="132">
                  <c:v>0.23000000417232511</c:v>
                </c:pt>
                <c:pt idx="133">
                  <c:v>0.23000000417232511</c:v>
                </c:pt>
                <c:pt idx="134">
                  <c:v>0.25999999046325678</c:v>
                </c:pt>
                <c:pt idx="135">
                  <c:v>0.34999999403953552</c:v>
                </c:pt>
                <c:pt idx="136">
                  <c:v>0.47999998927116388</c:v>
                </c:pt>
                <c:pt idx="137">
                  <c:v>0.54000002145767212</c:v>
                </c:pt>
                <c:pt idx="138">
                  <c:v>0.74000000953674316</c:v>
                </c:pt>
                <c:pt idx="139">
                  <c:v>1</c:v>
                </c:pt>
                <c:pt idx="140">
                  <c:v>1.6000000238418579</c:v>
                </c:pt>
                <c:pt idx="141">
                  <c:v>1.779999971389771</c:v>
                </c:pt>
                <c:pt idx="142">
                  <c:v>2.089999914169312</c:v>
                </c:pt>
                <c:pt idx="143">
                  <c:v>2.7999999523162842</c:v>
                </c:pt>
                <c:pt idx="144">
                  <c:v>4.0900001525878906</c:v>
                </c:pt>
                <c:pt idx="145">
                  <c:v>4.75</c:v>
                </c:pt>
                <c:pt idx="146">
                  <c:v>5.0399999618530273</c:v>
                </c:pt>
                <c:pt idx="147">
                  <c:v>5.869999885559082</c:v>
                </c:pt>
                <c:pt idx="148">
                  <c:v>6.929999828338623</c:v>
                </c:pt>
                <c:pt idx="149">
                  <c:v>6.9800000190734863</c:v>
                </c:pt>
                <c:pt idx="150">
                  <c:v>6.5</c:v>
                </c:pt>
                <c:pt idx="151">
                  <c:v>5.9099998474121094</c:v>
                </c:pt>
                <c:pt idx="152">
                  <c:v>5.320000171661377</c:v>
                </c:pt>
                <c:pt idx="153">
                  <c:v>4.8400001525878906</c:v>
                </c:pt>
                <c:pt idx="154">
                  <c:v>4.4899997711181641</c:v>
                </c:pt>
                <c:pt idx="155">
                  <c:v>4.0199999809265137</c:v>
                </c:pt>
                <c:pt idx="156">
                  <c:v>3.6099998950958252</c:v>
                </c:pt>
                <c:pt idx="157">
                  <c:v>3.2400000095367432</c:v>
                </c:pt>
                <c:pt idx="158">
                  <c:v>3.1099998950958252</c:v>
                </c:pt>
                <c:pt idx="159">
                  <c:v>3.0199999809265141</c:v>
                </c:pt>
                <c:pt idx="160">
                  <c:v>2.91</c:v>
                </c:pt>
                <c:pt idx="161">
                  <c:v>2.69</c:v>
                </c:pt>
                <c:pt idx="162">
                  <c:v>2.25</c:v>
                </c:pt>
                <c:pt idx="163">
                  <c:v>2.14</c:v>
                </c:pt>
                <c:pt idx="164">
                  <c:v>1.99</c:v>
                </c:pt>
                <c:pt idx="165">
                  <c:v>1.75</c:v>
                </c:pt>
                <c:pt idx="166">
                  <c:v>1.62</c:v>
                </c:pt>
                <c:pt idx="167">
                  <c:v>1.52</c:v>
                </c:pt>
                <c:pt idx="168">
                  <c:v>1.45</c:v>
                </c:pt>
                <c:pt idx="169">
                  <c:v>1.28</c:v>
                </c:pt>
                <c:pt idx="170">
                  <c:v>1.17</c:v>
                </c:pt>
                <c:pt idx="171">
                  <c:v>1.03</c:v>
                </c:pt>
                <c:pt idx="172">
                  <c:v>1.01</c:v>
                </c:pt>
                <c:pt idx="173">
                  <c:v>0.98</c:v>
                </c:pt>
                <c:pt idx="174">
                  <c:v>0.92</c:v>
                </c:pt>
                <c:pt idx="175">
                  <c:v>0.86</c:v>
                </c:pt>
                <c:pt idx="176">
                  <c:v>0.9</c:v>
                </c:pt>
                <c:pt idx="177">
                  <c:v>0.79</c:v>
                </c:pt>
                <c:pt idx="178">
                  <c:v>0.7</c:v>
                </c:pt>
                <c:pt idx="179">
                  <c:v>0.71</c:v>
                </c:pt>
                <c:pt idx="180">
                  <c:v>0.72</c:v>
                </c:pt>
                <c:pt idx="181">
                  <c:v>0.66</c:v>
                </c:pt>
                <c:pt idx="182">
                  <c:v>0.57999999999999996</c:v>
                </c:pt>
                <c:pt idx="183">
                  <c:v>0.56000000000000005</c:v>
                </c:pt>
                <c:pt idx="184">
                  <c:v>0.54</c:v>
                </c:pt>
                <c:pt idx="185">
                  <c:v>0.55000000000000004</c:v>
                </c:pt>
                <c:pt idx="186">
                  <c:v>0.54</c:v>
                </c:pt>
                <c:pt idx="187">
                  <c:v>0.52</c:v>
                </c:pt>
                <c:pt idx="188">
                  <c:v>0.5</c:v>
                </c:pt>
                <c:pt idx="189">
                  <c:v>0.49</c:v>
                </c:pt>
                <c:pt idx="190">
                  <c:v>3.08</c:v>
                </c:pt>
                <c:pt idx="191">
                  <c:v>3.85</c:v>
                </c:pt>
                <c:pt idx="192">
                  <c:v>3.61</c:v>
                </c:pt>
                <c:pt idx="193">
                  <c:v>3.27</c:v>
                </c:pt>
                <c:pt idx="194">
                  <c:v>2.72</c:v>
                </c:pt>
                <c:pt idx="195">
                  <c:v>2.12</c:v>
                </c:pt>
                <c:pt idx="196">
                  <c:v>1.61</c:v>
                </c:pt>
                <c:pt idx="197">
                  <c:v>1.2</c:v>
                </c:pt>
                <c:pt idx="198">
                  <c:v>0.93</c:v>
                </c:pt>
                <c:pt idx="199">
                  <c:v>0.79</c:v>
                </c:pt>
                <c:pt idx="200">
                  <c:v>0.76</c:v>
                </c:pt>
                <c:pt idx="201">
                  <c:v>0.7</c:v>
                </c:pt>
                <c:pt idx="202" formatCode="0.00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7E-4DD5-83A4-AF5BEC09EE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6379392"/>
        <c:axId val="856378976"/>
      </c:areaChart>
      <c:lineChart>
        <c:grouping val="standard"/>
        <c:varyColors val="0"/>
        <c:ser>
          <c:idx val="3"/>
          <c:order val="3"/>
          <c:tx>
            <c:strRef>
              <c:f>Sheet1!$E$1</c:f>
              <c:strCache>
                <c:ptCount val="1"/>
                <c:pt idx="0">
                  <c:v>1972-2000 Avg.</c:v>
                </c:pt>
              </c:strCache>
            </c:strRef>
          </c:tx>
          <c:spPr>
            <a:ln w="28575" cap="rnd">
              <a:solidFill>
                <a:srgbClr val="143664"/>
              </a:solidFill>
              <a:round/>
            </a:ln>
            <a:effectLst/>
          </c:spPr>
          <c:marker>
            <c:symbol val="none"/>
          </c:marker>
          <c:dLbls>
            <c:dLbl>
              <c:idx val="114"/>
              <c:layout>
                <c:manualLayout>
                  <c:x val="-9.4215047701004459E-2"/>
                  <c:y val="-0.10855344397576588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143664"/>
                      </a:solidFill>
                      <a:effectLst>
                        <a:glow rad="101600">
                          <a:schemeClr val="bg1">
                            <a:alpha val="60000"/>
                          </a:schemeClr>
                        </a:glo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77E-4DD5-83A4-AF5BEC09EE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Sheet1!$A$2:$A$204</c:f>
              <c:strCache>
                <c:ptCount val="203"/>
                <c:pt idx="0">
                  <c:v>1972Q4</c:v>
                </c:pt>
                <c:pt idx="1">
                  <c:v>1973Q1</c:v>
                </c:pt>
                <c:pt idx="2">
                  <c:v>1973Q2</c:v>
                </c:pt>
                <c:pt idx="3">
                  <c:v>1973Q3</c:v>
                </c:pt>
                <c:pt idx="4">
                  <c:v>1973Q4</c:v>
                </c:pt>
                <c:pt idx="5">
                  <c:v>1974Q1</c:v>
                </c:pt>
                <c:pt idx="6">
                  <c:v>1974Q2</c:v>
                </c:pt>
                <c:pt idx="7">
                  <c:v>1974Q3</c:v>
                </c:pt>
                <c:pt idx="8">
                  <c:v>1974Q4</c:v>
                </c:pt>
                <c:pt idx="9">
                  <c:v>1975Q1</c:v>
                </c:pt>
                <c:pt idx="10">
                  <c:v>1975Q2</c:v>
                </c:pt>
                <c:pt idx="11">
                  <c:v>1975Q3</c:v>
                </c:pt>
                <c:pt idx="12">
                  <c:v>1975Q4</c:v>
                </c:pt>
                <c:pt idx="13">
                  <c:v>1976Q1</c:v>
                </c:pt>
                <c:pt idx="14">
                  <c:v>1976Q2</c:v>
                </c:pt>
                <c:pt idx="15">
                  <c:v>1976Q3</c:v>
                </c:pt>
                <c:pt idx="16">
                  <c:v>1976Q4</c:v>
                </c:pt>
                <c:pt idx="17">
                  <c:v>1977Q1</c:v>
                </c:pt>
                <c:pt idx="18">
                  <c:v>1977Q2</c:v>
                </c:pt>
                <c:pt idx="19">
                  <c:v>1977Q3</c:v>
                </c:pt>
                <c:pt idx="20">
                  <c:v>1977Q4</c:v>
                </c:pt>
                <c:pt idx="21">
                  <c:v>1978Q1</c:v>
                </c:pt>
                <c:pt idx="22">
                  <c:v>1978Q2</c:v>
                </c:pt>
                <c:pt idx="23">
                  <c:v>1978Q3</c:v>
                </c:pt>
                <c:pt idx="24">
                  <c:v>1978Q4</c:v>
                </c:pt>
                <c:pt idx="25">
                  <c:v>1979Q1</c:v>
                </c:pt>
                <c:pt idx="26">
                  <c:v>1979Q2</c:v>
                </c:pt>
                <c:pt idx="27">
                  <c:v>1979Q3</c:v>
                </c:pt>
                <c:pt idx="28">
                  <c:v>1979Q4</c:v>
                </c:pt>
                <c:pt idx="29">
                  <c:v>1980Q1</c:v>
                </c:pt>
                <c:pt idx="30">
                  <c:v>1980Q2</c:v>
                </c:pt>
                <c:pt idx="31">
                  <c:v>1980Q3</c:v>
                </c:pt>
                <c:pt idx="32">
                  <c:v>1980Q4</c:v>
                </c:pt>
                <c:pt idx="33">
                  <c:v>1981Q1</c:v>
                </c:pt>
                <c:pt idx="34">
                  <c:v>1981Q2</c:v>
                </c:pt>
                <c:pt idx="35">
                  <c:v>1981Q3</c:v>
                </c:pt>
                <c:pt idx="36">
                  <c:v>1981Q4</c:v>
                </c:pt>
                <c:pt idx="37">
                  <c:v>1982Q1</c:v>
                </c:pt>
                <c:pt idx="38">
                  <c:v>1982Q2</c:v>
                </c:pt>
                <c:pt idx="39">
                  <c:v>1982Q3</c:v>
                </c:pt>
                <c:pt idx="40">
                  <c:v>1982Q4</c:v>
                </c:pt>
                <c:pt idx="41">
                  <c:v>1983Q1</c:v>
                </c:pt>
                <c:pt idx="42">
                  <c:v>1983Q2</c:v>
                </c:pt>
                <c:pt idx="43">
                  <c:v>1983Q3</c:v>
                </c:pt>
                <c:pt idx="44">
                  <c:v>1983Q4</c:v>
                </c:pt>
                <c:pt idx="45">
                  <c:v>1984Q1</c:v>
                </c:pt>
                <c:pt idx="46">
                  <c:v>1984Q2</c:v>
                </c:pt>
                <c:pt idx="47">
                  <c:v>1984Q3</c:v>
                </c:pt>
                <c:pt idx="48">
                  <c:v>1984Q4</c:v>
                </c:pt>
                <c:pt idx="49">
                  <c:v>1985Q1</c:v>
                </c:pt>
                <c:pt idx="50">
                  <c:v>1985Q2</c:v>
                </c:pt>
                <c:pt idx="51">
                  <c:v>1985Q3</c:v>
                </c:pt>
                <c:pt idx="52">
                  <c:v>1985Q4</c:v>
                </c:pt>
                <c:pt idx="53">
                  <c:v>1986Q1</c:v>
                </c:pt>
                <c:pt idx="54">
                  <c:v>1986Q2</c:v>
                </c:pt>
                <c:pt idx="55">
                  <c:v>1986Q3</c:v>
                </c:pt>
                <c:pt idx="56">
                  <c:v>1986Q4</c:v>
                </c:pt>
                <c:pt idx="57">
                  <c:v>1987Q1</c:v>
                </c:pt>
                <c:pt idx="58">
                  <c:v>1987Q2</c:v>
                </c:pt>
                <c:pt idx="59">
                  <c:v>1987Q3</c:v>
                </c:pt>
                <c:pt idx="60">
                  <c:v>1987Q4</c:v>
                </c:pt>
                <c:pt idx="61">
                  <c:v>1988Q1</c:v>
                </c:pt>
                <c:pt idx="62">
                  <c:v>1988Q2</c:v>
                </c:pt>
                <c:pt idx="63">
                  <c:v>1988Q3</c:v>
                </c:pt>
                <c:pt idx="64">
                  <c:v>1988Q4</c:v>
                </c:pt>
                <c:pt idx="65">
                  <c:v>1989Q1</c:v>
                </c:pt>
                <c:pt idx="66">
                  <c:v>1989Q2</c:v>
                </c:pt>
                <c:pt idx="67">
                  <c:v>1989Q3</c:v>
                </c:pt>
                <c:pt idx="68">
                  <c:v>1989Q4</c:v>
                </c:pt>
                <c:pt idx="69">
                  <c:v>1990Q1</c:v>
                </c:pt>
                <c:pt idx="70">
                  <c:v>1990Q2</c:v>
                </c:pt>
                <c:pt idx="71">
                  <c:v>1990Q3</c:v>
                </c:pt>
                <c:pt idx="72">
                  <c:v>1990Q4</c:v>
                </c:pt>
                <c:pt idx="73">
                  <c:v>1991Q1</c:v>
                </c:pt>
                <c:pt idx="74">
                  <c:v>1991Q2</c:v>
                </c:pt>
                <c:pt idx="75">
                  <c:v>1991Q3</c:v>
                </c:pt>
                <c:pt idx="76">
                  <c:v>1991Q4</c:v>
                </c:pt>
                <c:pt idx="77">
                  <c:v>1992Q1</c:v>
                </c:pt>
                <c:pt idx="78">
                  <c:v>1992Q2</c:v>
                </c:pt>
                <c:pt idx="79">
                  <c:v>1992Q3</c:v>
                </c:pt>
                <c:pt idx="80">
                  <c:v>1992Q4</c:v>
                </c:pt>
                <c:pt idx="81">
                  <c:v>1993Q1</c:v>
                </c:pt>
                <c:pt idx="82">
                  <c:v>1993Q2</c:v>
                </c:pt>
                <c:pt idx="83">
                  <c:v>1993Q3</c:v>
                </c:pt>
                <c:pt idx="84">
                  <c:v>1993Q4</c:v>
                </c:pt>
                <c:pt idx="85">
                  <c:v>1994Q1</c:v>
                </c:pt>
                <c:pt idx="86">
                  <c:v>1994Q2</c:v>
                </c:pt>
                <c:pt idx="87">
                  <c:v>1994Q3</c:v>
                </c:pt>
                <c:pt idx="88">
                  <c:v>1994Q4</c:v>
                </c:pt>
                <c:pt idx="89">
                  <c:v>1995Q1</c:v>
                </c:pt>
                <c:pt idx="90">
                  <c:v>1995Q2</c:v>
                </c:pt>
                <c:pt idx="91">
                  <c:v>1995Q3</c:v>
                </c:pt>
                <c:pt idx="92">
                  <c:v>1995Q4</c:v>
                </c:pt>
                <c:pt idx="93">
                  <c:v>1996Q1</c:v>
                </c:pt>
                <c:pt idx="94">
                  <c:v>1996Q2</c:v>
                </c:pt>
                <c:pt idx="95">
                  <c:v>1996Q3</c:v>
                </c:pt>
                <c:pt idx="96">
                  <c:v>1996Q4</c:v>
                </c:pt>
                <c:pt idx="97">
                  <c:v>1997Q1</c:v>
                </c:pt>
                <c:pt idx="98">
                  <c:v>1997Q2</c:v>
                </c:pt>
                <c:pt idx="99">
                  <c:v>1997Q3</c:v>
                </c:pt>
                <c:pt idx="100">
                  <c:v>1997Q4</c:v>
                </c:pt>
                <c:pt idx="101">
                  <c:v>1998Q1</c:v>
                </c:pt>
                <c:pt idx="102">
                  <c:v>1998Q2</c:v>
                </c:pt>
                <c:pt idx="103">
                  <c:v>1998Q3</c:v>
                </c:pt>
                <c:pt idx="104">
                  <c:v>1998Q4</c:v>
                </c:pt>
                <c:pt idx="105">
                  <c:v>1999Q1</c:v>
                </c:pt>
                <c:pt idx="106">
                  <c:v>1999Q2</c:v>
                </c:pt>
                <c:pt idx="107">
                  <c:v>1999Q3</c:v>
                </c:pt>
                <c:pt idx="108">
                  <c:v>1999Q4</c:v>
                </c:pt>
                <c:pt idx="109">
                  <c:v>2000Q1</c:v>
                </c:pt>
                <c:pt idx="110">
                  <c:v>2000Q2</c:v>
                </c:pt>
                <c:pt idx="111">
                  <c:v>2000Q3</c:v>
                </c:pt>
                <c:pt idx="112">
                  <c:v>2000Q4</c:v>
                </c:pt>
                <c:pt idx="113">
                  <c:v>2001Q1</c:v>
                </c:pt>
                <c:pt idx="114">
                  <c:v>2001Q2</c:v>
                </c:pt>
                <c:pt idx="115">
                  <c:v>2001Q3</c:v>
                </c:pt>
                <c:pt idx="116">
                  <c:v>2001Q4</c:v>
                </c:pt>
                <c:pt idx="117">
                  <c:v>2002Q1</c:v>
                </c:pt>
                <c:pt idx="118">
                  <c:v>2002Q2</c:v>
                </c:pt>
                <c:pt idx="119">
                  <c:v>2002Q3</c:v>
                </c:pt>
                <c:pt idx="120">
                  <c:v>2002Q4</c:v>
                </c:pt>
                <c:pt idx="121">
                  <c:v>2003Q1</c:v>
                </c:pt>
                <c:pt idx="122">
                  <c:v>2003Q2</c:v>
                </c:pt>
                <c:pt idx="123">
                  <c:v>2003Q3</c:v>
                </c:pt>
                <c:pt idx="124">
                  <c:v>2003Q4</c:v>
                </c:pt>
                <c:pt idx="125">
                  <c:v>2004Q1</c:v>
                </c:pt>
                <c:pt idx="126">
                  <c:v>2004Q2</c:v>
                </c:pt>
                <c:pt idx="127">
                  <c:v>2004Q3</c:v>
                </c:pt>
                <c:pt idx="128">
                  <c:v>2004Q4</c:v>
                </c:pt>
                <c:pt idx="129">
                  <c:v>2005Q1</c:v>
                </c:pt>
                <c:pt idx="130">
                  <c:v>2005Q2</c:v>
                </c:pt>
                <c:pt idx="131">
                  <c:v>2005Q3</c:v>
                </c:pt>
                <c:pt idx="132">
                  <c:v>2005Q4</c:v>
                </c:pt>
                <c:pt idx="133">
                  <c:v>2006Q1</c:v>
                </c:pt>
                <c:pt idx="134">
                  <c:v>2006Q2</c:v>
                </c:pt>
                <c:pt idx="135">
                  <c:v>2006Q3</c:v>
                </c:pt>
                <c:pt idx="136">
                  <c:v>2006Q4</c:v>
                </c:pt>
                <c:pt idx="137">
                  <c:v>2007Q1</c:v>
                </c:pt>
                <c:pt idx="138">
                  <c:v>2007Q2</c:v>
                </c:pt>
                <c:pt idx="139">
                  <c:v>2007Q3</c:v>
                </c:pt>
                <c:pt idx="140">
                  <c:v>2007Q4</c:v>
                </c:pt>
                <c:pt idx="141">
                  <c:v>2008Q1</c:v>
                </c:pt>
                <c:pt idx="142">
                  <c:v>2008Q2</c:v>
                </c:pt>
                <c:pt idx="143">
                  <c:v>2008Q3</c:v>
                </c:pt>
                <c:pt idx="144">
                  <c:v>2008Q4</c:v>
                </c:pt>
                <c:pt idx="145">
                  <c:v>2009Q1</c:v>
                </c:pt>
                <c:pt idx="146">
                  <c:v>2009Q2</c:v>
                </c:pt>
                <c:pt idx="147">
                  <c:v>2009Q3</c:v>
                </c:pt>
                <c:pt idx="148">
                  <c:v>2009Q4</c:v>
                </c:pt>
                <c:pt idx="149">
                  <c:v>2010Q1</c:v>
                </c:pt>
                <c:pt idx="150">
                  <c:v>2010Q2</c:v>
                </c:pt>
                <c:pt idx="151">
                  <c:v>2010Q3</c:v>
                </c:pt>
                <c:pt idx="152">
                  <c:v>2010Q4</c:v>
                </c:pt>
                <c:pt idx="153">
                  <c:v>2011Q1</c:v>
                </c:pt>
                <c:pt idx="154">
                  <c:v>2011Q2</c:v>
                </c:pt>
                <c:pt idx="155">
                  <c:v>2011Q3</c:v>
                </c:pt>
                <c:pt idx="156">
                  <c:v>2011Q4</c:v>
                </c:pt>
                <c:pt idx="157">
                  <c:v>2012Q1</c:v>
                </c:pt>
                <c:pt idx="158">
                  <c:v>2012Q2</c:v>
                </c:pt>
                <c:pt idx="159">
                  <c:v>2012Q3</c:v>
                </c:pt>
                <c:pt idx="160">
                  <c:v>2012Q4</c:v>
                </c:pt>
                <c:pt idx="161">
                  <c:v>2013Q1</c:v>
                </c:pt>
                <c:pt idx="162">
                  <c:v>2013Q2</c:v>
                </c:pt>
                <c:pt idx="163">
                  <c:v>2013Q3</c:v>
                </c:pt>
                <c:pt idx="164">
                  <c:v>2013Q4</c:v>
                </c:pt>
                <c:pt idx="165">
                  <c:v>2014Q1</c:v>
                </c:pt>
                <c:pt idx="166">
                  <c:v>2014Q2</c:v>
                </c:pt>
                <c:pt idx="167">
                  <c:v>2014Q3</c:v>
                </c:pt>
                <c:pt idx="168">
                  <c:v>2014Q4</c:v>
                </c:pt>
                <c:pt idx="169">
                  <c:v>2015Q1</c:v>
                </c:pt>
                <c:pt idx="170">
                  <c:v>2015Q2</c:v>
                </c:pt>
                <c:pt idx="171">
                  <c:v>2015Q3</c:v>
                </c:pt>
                <c:pt idx="172">
                  <c:v>2015Q4</c:v>
                </c:pt>
                <c:pt idx="173">
                  <c:v>2016Q1</c:v>
                </c:pt>
                <c:pt idx="174">
                  <c:v>2016Q2</c:v>
                </c:pt>
                <c:pt idx="175">
                  <c:v>2016Q3</c:v>
                </c:pt>
                <c:pt idx="176">
                  <c:v>2016Q4</c:v>
                </c:pt>
                <c:pt idx="177">
                  <c:v>2017Q1</c:v>
                </c:pt>
                <c:pt idx="178">
                  <c:v>2017Q2</c:v>
                </c:pt>
                <c:pt idx="179">
                  <c:v>2017Q3</c:v>
                </c:pt>
                <c:pt idx="180">
                  <c:v>2017Q4</c:v>
                </c:pt>
                <c:pt idx="181">
                  <c:v>2018Q1</c:v>
                </c:pt>
                <c:pt idx="182">
                  <c:v>2018Q2</c:v>
                </c:pt>
                <c:pt idx="183">
                  <c:v>2018Q3</c:v>
                </c:pt>
                <c:pt idx="184">
                  <c:v>2018Q4</c:v>
                </c:pt>
                <c:pt idx="185">
                  <c:v>2019Q1</c:v>
                </c:pt>
                <c:pt idx="186">
                  <c:v>2019Q2</c:v>
                </c:pt>
                <c:pt idx="187">
                  <c:v>2019Q3</c:v>
                </c:pt>
                <c:pt idx="188">
                  <c:v>2019Q4</c:v>
                </c:pt>
                <c:pt idx="189">
                  <c:v>2020Q1</c:v>
                </c:pt>
                <c:pt idx="190">
                  <c:v>2020Q2</c:v>
                </c:pt>
                <c:pt idx="191">
                  <c:v>2020Q3</c:v>
                </c:pt>
                <c:pt idx="192">
                  <c:v>2020Q4</c:v>
                </c:pt>
                <c:pt idx="193">
                  <c:v>2021Q1</c:v>
                </c:pt>
                <c:pt idx="194">
                  <c:v>2021Q2</c:v>
                </c:pt>
                <c:pt idx="195">
                  <c:v>2021Q3</c:v>
                </c:pt>
                <c:pt idx="196">
                  <c:v>2021Q4</c:v>
                </c:pt>
                <c:pt idx="197">
                  <c:v>2022Q1</c:v>
                </c:pt>
                <c:pt idx="198">
                  <c:v>2022Q2</c:v>
                </c:pt>
                <c:pt idx="199">
                  <c:v>2022Q3</c:v>
                </c:pt>
                <c:pt idx="200">
                  <c:v>2022Q4</c:v>
                </c:pt>
                <c:pt idx="201">
                  <c:v>2023Q1</c:v>
                </c:pt>
                <c:pt idx="202">
                  <c:v>2023Q2</c:v>
                </c:pt>
              </c:strCache>
            </c:strRef>
          </c:cat>
          <c:val>
            <c:numRef>
              <c:f>Sheet1!$E$2:$E$204</c:f>
              <c:numCache>
                <c:formatCode>0.00</c:formatCode>
                <c:ptCount val="203"/>
                <c:pt idx="0">
                  <c:v>4.1771681377318055</c:v>
                </c:pt>
                <c:pt idx="1">
                  <c:v>4.1771681377318055</c:v>
                </c:pt>
                <c:pt idx="2">
                  <c:v>4.1771681377318055</c:v>
                </c:pt>
                <c:pt idx="3">
                  <c:v>4.1771681377318055</c:v>
                </c:pt>
                <c:pt idx="4">
                  <c:v>4.1771681377318055</c:v>
                </c:pt>
                <c:pt idx="5">
                  <c:v>4.1771681377318055</c:v>
                </c:pt>
                <c:pt idx="6">
                  <c:v>4.1771681377318055</c:v>
                </c:pt>
                <c:pt idx="7">
                  <c:v>4.1771681377318055</c:v>
                </c:pt>
                <c:pt idx="8">
                  <c:v>4.1771681377318055</c:v>
                </c:pt>
                <c:pt idx="9">
                  <c:v>4.1771681377318055</c:v>
                </c:pt>
                <c:pt idx="10">
                  <c:v>4.1771681377318055</c:v>
                </c:pt>
                <c:pt idx="11">
                  <c:v>4.1771681377318055</c:v>
                </c:pt>
                <c:pt idx="12">
                  <c:v>4.1771681377318055</c:v>
                </c:pt>
                <c:pt idx="13">
                  <c:v>4.1771681377318055</c:v>
                </c:pt>
                <c:pt idx="14">
                  <c:v>4.1771681377318055</c:v>
                </c:pt>
                <c:pt idx="15">
                  <c:v>4.1771681377318055</c:v>
                </c:pt>
                <c:pt idx="16">
                  <c:v>4.1771681377318055</c:v>
                </c:pt>
                <c:pt idx="17">
                  <c:v>4.1771681377318055</c:v>
                </c:pt>
                <c:pt idx="18">
                  <c:v>4.1771681377318055</c:v>
                </c:pt>
                <c:pt idx="19">
                  <c:v>4.1771681377318055</c:v>
                </c:pt>
                <c:pt idx="20">
                  <c:v>4.1771681377318055</c:v>
                </c:pt>
                <c:pt idx="21">
                  <c:v>4.1771681377318055</c:v>
                </c:pt>
                <c:pt idx="22">
                  <c:v>4.1771681377318055</c:v>
                </c:pt>
                <c:pt idx="23">
                  <c:v>4.1771681377318055</c:v>
                </c:pt>
                <c:pt idx="24">
                  <c:v>4.1771681377318055</c:v>
                </c:pt>
                <c:pt idx="25">
                  <c:v>4.1771681377318055</c:v>
                </c:pt>
                <c:pt idx="26">
                  <c:v>4.1771681377318055</c:v>
                </c:pt>
                <c:pt idx="27">
                  <c:v>4.1771681377318055</c:v>
                </c:pt>
                <c:pt idx="28">
                  <c:v>4.1771681377318055</c:v>
                </c:pt>
                <c:pt idx="29">
                  <c:v>4.1771681377318055</c:v>
                </c:pt>
                <c:pt idx="30">
                  <c:v>4.1771681377318055</c:v>
                </c:pt>
                <c:pt idx="31">
                  <c:v>4.1771681377318055</c:v>
                </c:pt>
                <c:pt idx="32">
                  <c:v>4.1771681377318055</c:v>
                </c:pt>
                <c:pt idx="33">
                  <c:v>4.1771681377318055</c:v>
                </c:pt>
                <c:pt idx="34">
                  <c:v>4.1771681377318055</c:v>
                </c:pt>
                <c:pt idx="35">
                  <c:v>4.1771681377318055</c:v>
                </c:pt>
                <c:pt idx="36">
                  <c:v>4.1771681377318055</c:v>
                </c:pt>
                <c:pt idx="37">
                  <c:v>4.1771681377318055</c:v>
                </c:pt>
                <c:pt idx="38">
                  <c:v>4.1771681377318055</c:v>
                </c:pt>
                <c:pt idx="39">
                  <c:v>4.1771681377318055</c:v>
                </c:pt>
                <c:pt idx="40">
                  <c:v>4.1771681377318055</c:v>
                </c:pt>
                <c:pt idx="41">
                  <c:v>4.1771681377318055</c:v>
                </c:pt>
                <c:pt idx="42">
                  <c:v>4.1771681377318055</c:v>
                </c:pt>
                <c:pt idx="43">
                  <c:v>4.1771681377318055</c:v>
                </c:pt>
                <c:pt idx="44">
                  <c:v>4.1771681377318055</c:v>
                </c:pt>
                <c:pt idx="45">
                  <c:v>4.1771681377318055</c:v>
                </c:pt>
                <c:pt idx="46">
                  <c:v>4.1771681377318055</c:v>
                </c:pt>
                <c:pt idx="47">
                  <c:v>4.1771681377318055</c:v>
                </c:pt>
                <c:pt idx="48">
                  <c:v>4.1771681377318055</c:v>
                </c:pt>
                <c:pt idx="49">
                  <c:v>4.1771681377318055</c:v>
                </c:pt>
                <c:pt idx="50">
                  <c:v>4.1771681377318055</c:v>
                </c:pt>
                <c:pt idx="51">
                  <c:v>4.1771681377318055</c:v>
                </c:pt>
                <c:pt idx="52">
                  <c:v>4.1771681377318055</c:v>
                </c:pt>
                <c:pt idx="53">
                  <c:v>4.1771681377318055</c:v>
                </c:pt>
                <c:pt idx="54">
                  <c:v>4.1771681377318055</c:v>
                </c:pt>
                <c:pt idx="55">
                  <c:v>4.1771681377318055</c:v>
                </c:pt>
                <c:pt idx="56">
                  <c:v>4.1771681377318055</c:v>
                </c:pt>
                <c:pt idx="57">
                  <c:v>4.1771681377318055</c:v>
                </c:pt>
                <c:pt idx="58">
                  <c:v>4.1771681377318055</c:v>
                </c:pt>
                <c:pt idx="59">
                  <c:v>4.1771681377318055</c:v>
                </c:pt>
                <c:pt idx="60">
                  <c:v>4.1771681377318055</c:v>
                </c:pt>
                <c:pt idx="61">
                  <c:v>4.1771681377318055</c:v>
                </c:pt>
                <c:pt idx="62">
                  <c:v>4.1771681377318055</c:v>
                </c:pt>
                <c:pt idx="63">
                  <c:v>4.1771681377318055</c:v>
                </c:pt>
                <c:pt idx="64">
                  <c:v>4.1771681377318055</c:v>
                </c:pt>
                <c:pt idx="65">
                  <c:v>4.1771681377318055</c:v>
                </c:pt>
                <c:pt idx="66">
                  <c:v>4.1771681377318055</c:v>
                </c:pt>
                <c:pt idx="67">
                  <c:v>4.1771681377318055</c:v>
                </c:pt>
                <c:pt idx="68">
                  <c:v>4.1771681377318055</c:v>
                </c:pt>
                <c:pt idx="69">
                  <c:v>4.1771681377318055</c:v>
                </c:pt>
                <c:pt idx="70">
                  <c:v>4.1771681377318055</c:v>
                </c:pt>
                <c:pt idx="71">
                  <c:v>4.1771681377318055</c:v>
                </c:pt>
                <c:pt idx="72">
                  <c:v>4.1771681377318055</c:v>
                </c:pt>
                <c:pt idx="73">
                  <c:v>4.1771681377318055</c:v>
                </c:pt>
                <c:pt idx="74">
                  <c:v>4.1771681377318055</c:v>
                </c:pt>
                <c:pt idx="75">
                  <c:v>4.1771681377318055</c:v>
                </c:pt>
                <c:pt idx="76">
                  <c:v>4.1771681377318055</c:v>
                </c:pt>
                <c:pt idx="77">
                  <c:v>4.1771681377318055</c:v>
                </c:pt>
                <c:pt idx="78">
                  <c:v>4.1771681377318055</c:v>
                </c:pt>
                <c:pt idx="79">
                  <c:v>4.1771681377318055</c:v>
                </c:pt>
                <c:pt idx="80">
                  <c:v>4.1771681377318055</c:v>
                </c:pt>
                <c:pt idx="81">
                  <c:v>4.1771681377318055</c:v>
                </c:pt>
                <c:pt idx="82">
                  <c:v>4.1771681377318055</c:v>
                </c:pt>
                <c:pt idx="83">
                  <c:v>4.1771681377318055</c:v>
                </c:pt>
                <c:pt idx="84">
                  <c:v>4.1771681377318055</c:v>
                </c:pt>
                <c:pt idx="85">
                  <c:v>4.1771681377318055</c:v>
                </c:pt>
                <c:pt idx="86">
                  <c:v>4.1771681377318055</c:v>
                </c:pt>
                <c:pt idx="87">
                  <c:v>4.1771681377318055</c:v>
                </c:pt>
                <c:pt idx="88">
                  <c:v>4.1771681377318055</c:v>
                </c:pt>
                <c:pt idx="89">
                  <c:v>4.1771681377318055</c:v>
                </c:pt>
                <c:pt idx="90">
                  <c:v>4.1771681377318055</c:v>
                </c:pt>
                <c:pt idx="91">
                  <c:v>4.1771681377318055</c:v>
                </c:pt>
                <c:pt idx="92">
                  <c:v>4.1771681377318055</c:v>
                </c:pt>
                <c:pt idx="93">
                  <c:v>4.1771681377318055</c:v>
                </c:pt>
                <c:pt idx="94">
                  <c:v>4.1771681377318055</c:v>
                </c:pt>
                <c:pt idx="95">
                  <c:v>4.1771681377318055</c:v>
                </c:pt>
                <c:pt idx="96">
                  <c:v>4.1771681377318055</c:v>
                </c:pt>
                <c:pt idx="97">
                  <c:v>4.1771681377318055</c:v>
                </c:pt>
                <c:pt idx="98">
                  <c:v>4.1771681377318055</c:v>
                </c:pt>
                <c:pt idx="99">
                  <c:v>4.1771681377318055</c:v>
                </c:pt>
                <c:pt idx="100">
                  <c:v>4.1771681377318055</c:v>
                </c:pt>
                <c:pt idx="101">
                  <c:v>4.1771681377318055</c:v>
                </c:pt>
                <c:pt idx="102">
                  <c:v>4.1771681377318055</c:v>
                </c:pt>
                <c:pt idx="103">
                  <c:v>4.1771681377318055</c:v>
                </c:pt>
                <c:pt idx="104">
                  <c:v>4.1771681377318055</c:v>
                </c:pt>
                <c:pt idx="105">
                  <c:v>4.1771681377318055</c:v>
                </c:pt>
                <c:pt idx="106">
                  <c:v>4.1771681377318055</c:v>
                </c:pt>
                <c:pt idx="107">
                  <c:v>4.1771681377318055</c:v>
                </c:pt>
                <c:pt idx="108">
                  <c:v>4.1771681377318055</c:v>
                </c:pt>
                <c:pt idx="109">
                  <c:v>4.1771681377318055</c:v>
                </c:pt>
                <c:pt idx="110">
                  <c:v>4.1771681377318055</c:v>
                </c:pt>
                <c:pt idx="111">
                  <c:v>4.1771681377318055</c:v>
                </c:pt>
                <c:pt idx="112">
                  <c:v>4.1771681377318055</c:v>
                </c:pt>
                <c:pt idx="113">
                  <c:v>4.1771681377318055</c:v>
                </c:pt>
                <c:pt idx="114">
                  <c:v>4.1771681377318055</c:v>
                </c:pt>
                <c:pt idx="115">
                  <c:v>4.1771681377318055</c:v>
                </c:pt>
                <c:pt idx="116">
                  <c:v>4.1771681377318055</c:v>
                </c:pt>
                <c:pt idx="117">
                  <c:v>4.1771681377318055</c:v>
                </c:pt>
                <c:pt idx="118">
                  <c:v>4.1771681377318055</c:v>
                </c:pt>
                <c:pt idx="119">
                  <c:v>4.1771681377318055</c:v>
                </c:pt>
                <c:pt idx="120">
                  <c:v>4.1771681377318055</c:v>
                </c:pt>
                <c:pt idx="121">
                  <c:v>4.1771681377318055</c:v>
                </c:pt>
                <c:pt idx="122">
                  <c:v>4.1771681377318055</c:v>
                </c:pt>
                <c:pt idx="123">
                  <c:v>4.1771681377318055</c:v>
                </c:pt>
                <c:pt idx="124">
                  <c:v>4.1771681377318055</c:v>
                </c:pt>
                <c:pt idx="125">
                  <c:v>4.1771681377318055</c:v>
                </c:pt>
                <c:pt idx="126">
                  <c:v>4.1771681377318055</c:v>
                </c:pt>
                <c:pt idx="127">
                  <c:v>4.1771681377318055</c:v>
                </c:pt>
                <c:pt idx="128">
                  <c:v>4.1771681377318055</c:v>
                </c:pt>
                <c:pt idx="129">
                  <c:v>4.1771681377318055</c:v>
                </c:pt>
                <c:pt idx="130">
                  <c:v>4.1771681377318055</c:v>
                </c:pt>
                <c:pt idx="131">
                  <c:v>4.1771681377318055</c:v>
                </c:pt>
                <c:pt idx="132">
                  <c:v>4.1771681377318055</c:v>
                </c:pt>
                <c:pt idx="133">
                  <c:v>4.1771681377318055</c:v>
                </c:pt>
                <c:pt idx="134">
                  <c:v>4.1771681377318055</c:v>
                </c:pt>
                <c:pt idx="135">
                  <c:v>4.1771681377318055</c:v>
                </c:pt>
                <c:pt idx="136">
                  <c:v>4.1771681377318055</c:v>
                </c:pt>
                <c:pt idx="137">
                  <c:v>4.1771681377318055</c:v>
                </c:pt>
                <c:pt idx="138">
                  <c:v>4.1771681377318055</c:v>
                </c:pt>
                <c:pt idx="139">
                  <c:v>4.1771681377318055</c:v>
                </c:pt>
                <c:pt idx="140">
                  <c:v>4.1771681377318055</c:v>
                </c:pt>
                <c:pt idx="141">
                  <c:v>4.1771681377318055</c:v>
                </c:pt>
                <c:pt idx="142">
                  <c:v>4.1771681377318055</c:v>
                </c:pt>
                <c:pt idx="143">
                  <c:v>4.1771681377318055</c:v>
                </c:pt>
                <c:pt idx="144">
                  <c:v>4.1771681377318055</c:v>
                </c:pt>
                <c:pt idx="145">
                  <c:v>4.1771681377318055</c:v>
                </c:pt>
                <c:pt idx="146">
                  <c:v>4.1771681377318055</c:v>
                </c:pt>
                <c:pt idx="147">
                  <c:v>4.1771681377318055</c:v>
                </c:pt>
                <c:pt idx="148">
                  <c:v>4.1771681377318055</c:v>
                </c:pt>
                <c:pt idx="149">
                  <c:v>4.1771681377318055</c:v>
                </c:pt>
                <c:pt idx="150">
                  <c:v>4.1771681377318055</c:v>
                </c:pt>
                <c:pt idx="151">
                  <c:v>4.1771681377318055</c:v>
                </c:pt>
                <c:pt idx="152">
                  <c:v>4.1771681377318055</c:v>
                </c:pt>
                <c:pt idx="153">
                  <c:v>4.1771681377318055</c:v>
                </c:pt>
                <c:pt idx="154">
                  <c:v>4.1771681377318055</c:v>
                </c:pt>
                <c:pt idx="155">
                  <c:v>4.1771681377318055</c:v>
                </c:pt>
                <c:pt idx="156">
                  <c:v>4.1771681377318055</c:v>
                </c:pt>
                <c:pt idx="157">
                  <c:v>4.1771681377318055</c:v>
                </c:pt>
                <c:pt idx="158">
                  <c:v>4.1771681377318055</c:v>
                </c:pt>
                <c:pt idx="159">
                  <c:v>4.1771681377318055</c:v>
                </c:pt>
                <c:pt idx="160">
                  <c:v>4.1771681377318055</c:v>
                </c:pt>
                <c:pt idx="161">
                  <c:v>4.1771681377318055</c:v>
                </c:pt>
                <c:pt idx="162">
                  <c:v>4.1771681377318055</c:v>
                </c:pt>
                <c:pt idx="163">
                  <c:v>4.1771681377318055</c:v>
                </c:pt>
                <c:pt idx="164">
                  <c:v>4.1771681377318055</c:v>
                </c:pt>
                <c:pt idx="165">
                  <c:v>4.1771681377318055</c:v>
                </c:pt>
                <c:pt idx="166">
                  <c:v>4.1771681377318055</c:v>
                </c:pt>
                <c:pt idx="167">
                  <c:v>4.1771681377318055</c:v>
                </c:pt>
                <c:pt idx="168">
                  <c:v>4.1771681377318055</c:v>
                </c:pt>
                <c:pt idx="169">
                  <c:v>4.1771681377318055</c:v>
                </c:pt>
                <c:pt idx="170">
                  <c:v>4.1771681377318055</c:v>
                </c:pt>
                <c:pt idx="171">
                  <c:v>4.1771681377318055</c:v>
                </c:pt>
                <c:pt idx="172">
                  <c:v>4.1771681377318055</c:v>
                </c:pt>
                <c:pt idx="173">
                  <c:v>4.1771681377318055</c:v>
                </c:pt>
                <c:pt idx="174">
                  <c:v>4.1771681377318055</c:v>
                </c:pt>
                <c:pt idx="175">
                  <c:v>4.1771681377318055</c:v>
                </c:pt>
                <c:pt idx="176">
                  <c:v>4.1771681377318055</c:v>
                </c:pt>
                <c:pt idx="177">
                  <c:v>4.1771681377318055</c:v>
                </c:pt>
                <c:pt idx="178">
                  <c:v>4.1771681377318055</c:v>
                </c:pt>
                <c:pt idx="179">
                  <c:v>4.1771681377318055</c:v>
                </c:pt>
                <c:pt idx="180">
                  <c:v>4.1771681377318055</c:v>
                </c:pt>
                <c:pt idx="181">
                  <c:v>4.1771681377318055</c:v>
                </c:pt>
                <c:pt idx="182">
                  <c:v>4.1771681377318055</c:v>
                </c:pt>
                <c:pt idx="183">
                  <c:v>4.1771681377318055</c:v>
                </c:pt>
                <c:pt idx="184">
                  <c:v>4.1771681377318055</c:v>
                </c:pt>
                <c:pt idx="185">
                  <c:v>4.1771681377318055</c:v>
                </c:pt>
                <c:pt idx="186">
                  <c:v>4.1771681377318055</c:v>
                </c:pt>
                <c:pt idx="187">
                  <c:v>4.1771681377318055</c:v>
                </c:pt>
                <c:pt idx="188">
                  <c:v>4.1771681377318055</c:v>
                </c:pt>
                <c:pt idx="189">
                  <c:v>4.1771681377318055</c:v>
                </c:pt>
                <c:pt idx="190">
                  <c:v>4.1771681377318055</c:v>
                </c:pt>
                <c:pt idx="191">
                  <c:v>4.1771681377318055</c:v>
                </c:pt>
                <c:pt idx="192">
                  <c:v>4.1771681377318055</c:v>
                </c:pt>
                <c:pt idx="193">
                  <c:v>4.1771681377318055</c:v>
                </c:pt>
                <c:pt idx="194">
                  <c:v>4.1771681377318055</c:v>
                </c:pt>
                <c:pt idx="195">
                  <c:v>4.1771681377318055</c:v>
                </c:pt>
                <c:pt idx="196">
                  <c:v>4.1771681377318055</c:v>
                </c:pt>
                <c:pt idx="197">
                  <c:v>4.1771681377318055</c:v>
                </c:pt>
                <c:pt idx="198">
                  <c:v>4.1771681377318055</c:v>
                </c:pt>
                <c:pt idx="199">
                  <c:v>4.1771681377318055</c:v>
                </c:pt>
                <c:pt idx="200">
                  <c:v>4.1771681377318055</c:v>
                </c:pt>
                <c:pt idx="201">
                  <c:v>4.1771681377318055</c:v>
                </c:pt>
                <c:pt idx="202">
                  <c:v>4.1771681377318055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77E-4DD5-83A4-AF5BEC09EE2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148"/>
              <c:layout>
                <c:manualLayout>
                  <c:x val="3.067466669335029E-2"/>
                  <c:y val="-5.5431545859965514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glow rad="101600">
                          <a:schemeClr val="bg1">
                            <a:alpha val="60000"/>
                          </a:schemeClr>
                        </a:glo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FC6-4773-824F-E473B390B122}"/>
                </c:ext>
              </c:extLst>
            </c:dLbl>
            <c:dLbl>
              <c:idx val="202"/>
              <c:layout>
                <c:manualLayout>
                  <c:x val="-1.6067496940563926E-16"/>
                  <c:y val="-0.2910156157648189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glow rad="101600">
                          <a:schemeClr val="bg1">
                            <a:alpha val="60000"/>
                          </a:schemeClr>
                        </a:glo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1C7-4457-AFC7-DD94FD143A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Sheet1!$A$2:$A$204</c:f>
              <c:strCache>
                <c:ptCount val="203"/>
                <c:pt idx="0">
                  <c:v>1972Q4</c:v>
                </c:pt>
                <c:pt idx="1">
                  <c:v>1973Q1</c:v>
                </c:pt>
                <c:pt idx="2">
                  <c:v>1973Q2</c:v>
                </c:pt>
                <c:pt idx="3">
                  <c:v>1973Q3</c:v>
                </c:pt>
                <c:pt idx="4">
                  <c:v>1973Q4</c:v>
                </c:pt>
                <c:pt idx="5">
                  <c:v>1974Q1</c:v>
                </c:pt>
                <c:pt idx="6">
                  <c:v>1974Q2</c:v>
                </c:pt>
                <c:pt idx="7">
                  <c:v>1974Q3</c:v>
                </c:pt>
                <c:pt idx="8">
                  <c:v>1974Q4</c:v>
                </c:pt>
                <c:pt idx="9">
                  <c:v>1975Q1</c:v>
                </c:pt>
                <c:pt idx="10">
                  <c:v>1975Q2</c:v>
                </c:pt>
                <c:pt idx="11">
                  <c:v>1975Q3</c:v>
                </c:pt>
                <c:pt idx="12">
                  <c:v>1975Q4</c:v>
                </c:pt>
                <c:pt idx="13">
                  <c:v>1976Q1</c:v>
                </c:pt>
                <c:pt idx="14">
                  <c:v>1976Q2</c:v>
                </c:pt>
                <c:pt idx="15">
                  <c:v>1976Q3</c:v>
                </c:pt>
                <c:pt idx="16">
                  <c:v>1976Q4</c:v>
                </c:pt>
                <c:pt idx="17">
                  <c:v>1977Q1</c:v>
                </c:pt>
                <c:pt idx="18">
                  <c:v>1977Q2</c:v>
                </c:pt>
                <c:pt idx="19">
                  <c:v>1977Q3</c:v>
                </c:pt>
                <c:pt idx="20">
                  <c:v>1977Q4</c:v>
                </c:pt>
                <c:pt idx="21">
                  <c:v>1978Q1</c:v>
                </c:pt>
                <c:pt idx="22">
                  <c:v>1978Q2</c:v>
                </c:pt>
                <c:pt idx="23">
                  <c:v>1978Q3</c:v>
                </c:pt>
                <c:pt idx="24">
                  <c:v>1978Q4</c:v>
                </c:pt>
                <c:pt idx="25">
                  <c:v>1979Q1</c:v>
                </c:pt>
                <c:pt idx="26">
                  <c:v>1979Q2</c:v>
                </c:pt>
                <c:pt idx="27">
                  <c:v>1979Q3</c:v>
                </c:pt>
                <c:pt idx="28">
                  <c:v>1979Q4</c:v>
                </c:pt>
                <c:pt idx="29">
                  <c:v>1980Q1</c:v>
                </c:pt>
                <c:pt idx="30">
                  <c:v>1980Q2</c:v>
                </c:pt>
                <c:pt idx="31">
                  <c:v>1980Q3</c:v>
                </c:pt>
                <c:pt idx="32">
                  <c:v>1980Q4</c:v>
                </c:pt>
                <c:pt idx="33">
                  <c:v>1981Q1</c:v>
                </c:pt>
                <c:pt idx="34">
                  <c:v>1981Q2</c:v>
                </c:pt>
                <c:pt idx="35">
                  <c:v>1981Q3</c:v>
                </c:pt>
                <c:pt idx="36">
                  <c:v>1981Q4</c:v>
                </c:pt>
                <c:pt idx="37">
                  <c:v>1982Q1</c:v>
                </c:pt>
                <c:pt idx="38">
                  <c:v>1982Q2</c:v>
                </c:pt>
                <c:pt idx="39">
                  <c:v>1982Q3</c:v>
                </c:pt>
                <c:pt idx="40">
                  <c:v>1982Q4</c:v>
                </c:pt>
                <c:pt idx="41">
                  <c:v>1983Q1</c:v>
                </c:pt>
                <c:pt idx="42">
                  <c:v>1983Q2</c:v>
                </c:pt>
                <c:pt idx="43">
                  <c:v>1983Q3</c:v>
                </c:pt>
                <c:pt idx="44">
                  <c:v>1983Q4</c:v>
                </c:pt>
                <c:pt idx="45">
                  <c:v>1984Q1</c:v>
                </c:pt>
                <c:pt idx="46">
                  <c:v>1984Q2</c:v>
                </c:pt>
                <c:pt idx="47">
                  <c:v>1984Q3</c:v>
                </c:pt>
                <c:pt idx="48">
                  <c:v>1984Q4</c:v>
                </c:pt>
                <c:pt idx="49">
                  <c:v>1985Q1</c:v>
                </c:pt>
                <c:pt idx="50">
                  <c:v>1985Q2</c:v>
                </c:pt>
                <c:pt idx="51">
                  <c:v>1985Q3</c:v>
                </c:pt>
                <c:pt idx="52">
                  <c:v>1985Q4</c:v>
                </c:pt>
                <c:pt idx="53">
                  <c:v>1986Q1</c:v>
                </c:pt>
                <c:pt idx="54">
                  <c:v>1986Q2</c:v>
                </c:pt>
                <c:pt idx="55">
                  <c:v>1986Q3</c:v>
                </c:pt>
                <c:pt idx="56">
                  <c:v>1986Q4</c:v>
                </c:pt>
                <c:pt idx="57">
                  <c:v>1987Q1</c:v>
                </c:pt>
                <c:pt idx="58">
                  <c:v>1987Q2</c:v>
                </c:pt>
                <c:pt idx="59">
                  <c:v>1987Q3</c:v>
                </c:pt>
                <c:pt idx="60">
                  <c:v>1987Q4</c:v>
                </c:pt>
                <c:pt idx="61">
                  <c:v>1988Q1</c:v>
                </c:pt>
                <c:pt idx="62">
                  <c:v>1988Q2</c:v>
                </c:pt>
                <c:pt idx="63">
                  <c:v>1988Q3</c:v>
                </c:pt>
                <c:pt idx="64">
                  <c:v>1988Q4</c:v>
                </c:pt>
                <c:pt idx="65">
                  <c:v>1989Q1</c:v>
                </c:pt>
                <c:pt idx="66">
                  <c:v>1989Q2</c:v>
                </c:pt>
                <c:pt idx="67">
                  <c:v>1989Q3</c:v>
                </c:pt>
                <c:pt idx="68">
                  <c:v>1989Q4</c:v>
                </c:pt>
                <c:pt idx="69">
                  <c:v>1990Q1</c:v>
                </c:pt>
                <c:pt idx="70">
                  <c:v>1990Q2</c:v>
                </c:pt>
                <c:pt idx="71">
                  <c:v>1990Q3</c:v>
                </c:pt>
                <c:pt idx="72">
                  <c:v>1990Q4</c:v>
                </c:pt>
                <c:pt idx="73">
                  <c:v>1991Q1</c:v>
                </c:pt>
                <c:pt idx="74">
                  <c:v>1991Q2</c:v>
                </c:pt>
                <c:pt idx="75">
                  <c:v>1991Q3</c:v>
                </c:pt>
                <c:pt idx="76">
                  <c:v>1991Q4</c:v>
                </c:pt>
                <c:pt idx="77">
                  <c:v>1992Q1</c:v>
                </c:pt>
                <c:pt idx="78">
                  <c:v>1992Q2</c:v>
                </c:pt>
                <c:pt idx="79">
                  <c:v>1992Q3</c:v>
                </c:pt>
                <c:pt idx="80">
                  <c:v>1992Q4</c:v>
                </c:pt>
                <c:pt idx="81">
                  <c:v>1993Q1</c:v>
                </c:pt>
                <c:pt idx="82">
                  <c:v>1993Q2</c:v>
                </c:pt>
                <c:pt idx="83">
                  <c:v>1993Q3</c:v>
                </c:pt>
                <c:pt idx="84">
                  <c:v>1993Q4</c:v>
                </c:pt>
                <c:pt idx="85">
                  <c:v>1994Q1</c:v>
                </c:pt>
                <c:pt idx="86">
                  <c:v>1994Q2</c:v>
                </c:pt>
                <c:pt idx="87">
                  <c:v>1994Q3</c:v>
                </c:pt>
                <c:pt idx="88">
                  <c:v>1994Q4</c:v>
                </c:pt>
                <c:pt idx="89">
                  <c:v>1995Q1</c:v>
                </c:pt>
                <c:pt idx="90">
                  <c:v>1995Q2</c:v>
                </c:pt>
                <c:pt idx="91">
                  <c:v>1995Q3</c:v>
                </c:pt>
                <c:pt idx="92">
                  <c:v>1995Q4</c:v>
                </c:pt>
                <c:pt idx="93">
                  <c:v>1996Q1</c:v>
                </c:pt>
                <c:pt idx="94">
                  <c:v>1996Q2</c:v>
                </c:pt>
                <c:pt idx="95">
                  <c:v>1996Q3</c:v>
                </c:pt>
                <c:pt idx="96">
                  <c:v>1996Q4</c:v>
                </c:pt>
                <c:pt idx="97">
                  <c:v>1997Q1</c:v>
                </c:pt>
                <c:pt idx="98">
                  <c:v>1997Q2</c:v>
                </c:pt>
                <c:pt idx="99">
                  <c:v>1997Q3</c:v>
                </c:pt>
                <c:pt idx="100">
                  <c:v>1997Q4</c:v>
                </c:pt>
                <c:pt idx="101">
                  <c:v>1998Q1</c:v>
                </c:pt>
                <c:pt idx="102">
                  <c:v>1998Q2</c:v>
                </c:pt>
                <c:pt idx="103">
                  <c:v>1998Q3</c:v>
                </c:pt>
                <c:pt idx="104">
                  <c:v>1998Q4</c:v>
                </c:pt>
                <c:pt idx="105">
                  <c:v>1999Q1</c:v>
                </c:pt>
                <c:pt idx="106">
                  <c:v>1999Q2</c:v>
                </c:pt>
                <c:pt idx="107">
                  <c:v>1999Q3</c:v>
                </c:pt>
                <c:pt idx="108">
                  <c:v>1999Q4</c:v>
                </c:pt>
                <c:pt idx="109">
                  <c:v>2000Q1</c:v>
                </c:pt>
                <c:pt idx="110">
                  <c:v>2000Q2</c:v>
                </c:pt>
                <c:pt idx="111">
                  <c:v>2000Q3</c:v>
                </c:pt>
                <c:pt idx="112">
                  <c:v>2000Q4</c:v>
                </c:pt>
                <c:pt idx="113">
                  <c:v>2001Q1</c:v>
                </c:pt>
                <c:pt idx="114">
                  <c:v>2001Q2</c:v>
                </c:pt>
                <c:pt idx="115">
                  <c:v>2001Q3</c:v>
                </c:pt>
                <c:pt idx="116">
                  <c:v>2001Q4</c:v>
                </c:pt>
                <c:pt idx="117">
                  <c:v>2002Q1</c:v>
                </c:pt>
                <c:pt idx="118">
                  <c:v>2002Q2</c:v>
                </c:pt>
                <c:pt idx="119">
                  <c:v>2002Q3</c:v>
                </c:pt>
                <c:pt idx="120">
                  <c:v>2002Q4</c:v>
                </c:pt>
                <c:pt idx="121">
                  <c:v>2003Q1</c:v>
                </c:pt>
                <c:pt idx="122">
                  <c:v>2003Q2</c:v>
                </c:pt>
                <c:pt idx="123">
                  <c:v>2003Q3</c:v>
                </c:pt>
                <c:pt idx="124">
                  <c:v>2003Q4</c:v>
                </c:pt>
                <c:pt idx="125">
                  <c:v>2004Q1</c:v>
                </c:pt>
                <c:pt idx="126">
                  <c:v>2004Q2</c:v>
                </c:pt>
                <c:pt idx="127">
                  <c:v>2004Q3</c:v>
                </c:pt>
                <c:pt idx="128">
                  <c:v>2004Q4</c:v>
                </c:pt>
                <c:pt idx="129">
                  <c:v>2005Q1</c:v>
                </c:pt>
                <c:pt idx="130">
                  <c:v>2005Q2</c:v>
                </c:pt>
                <c:pt idx="131">
                  <c:v>2005Q3</c:v>
                </c:pt>
                <c:pt idx="132">
                  <c:v>2005Q4</c:v>
                </c:pt>
                <c:pt idx="133">
                  <c:v>2006Q1</c:v>
                </c:pt>
                <c:pt idx="134">
                  <c:v>2006Q2</c:v>
                </c:pt>
                <c:pt idx="135">
                  <c:v>2006Q3</c:v>
                </c:pt>
                <c:pt idx="136">
                  <c:v>2006Q4</c:v>
                </c:pt>
                <c:pt idx="137">
                  <c:v>2007Q1</c:v>
                </c:pt>
                <c:pt idx="138">
                  <c:v>2007Q2</c:v>
                </c:pt>
                <c:pt idx="139">
                  <c:v>2007Q3</c:v>
                </c:pt>
                <c:pt idx="140">
                  <c:v>2007Q4</c:v>
                </c:pt>
                <c:pt idx="141">
                  <c:v>2008Q1</c:v>
                </c:pt>
                <c:pt idx="142">
                  <c:v>2008Q2</c:v>
                </c:pt>
                <c:pt idx="143">
                  <c:v>2008Q3</c:v>
                </c:pt>
                <c:pt idx="144">
                  <c:v>2008Q4</c:v>
                </c:pt>
                <c:pt idx="145">
                  <c:v>2009Q1</c:v>
                </c:pt>
                <c:pt idx="146">
                  <c:v>2009Q2</c:v>
                </c:pt>
                <c:pt idx="147">
                  <c:v>2009Q3</c:v>
                </c:pt>
                <c:pt idx="148">
                  <c:v>2009Q4</c:v>
                </c:pt>
                <c:pt idx="149">
                  <c:v>2010Q1</c:v>
                </c:pt>
                <c:pt idx="150">
                  <c:v>2010Q2</c:v>
                </c:pt>
                <c:pt idx="151">
                  <c:v>2010Q3</c:v>
                </c:pt>
                <c:pt idx="152">
                  <c:v>2010Q4</c:v>
                </c:pt>
                <c:pt idx="153">
                  <c:v>2011Q1</c:v>
                </c:pt>
                <c:pt idx="154">
                  <c:v>2011Q2</c:v>
                </c:pt>
                <c:pt idx="155">
                  <c:v>2011Q3</c:v>
                </c:pt>
                <c:pt idx="156">
                  <c:v>2011Q4</c:v>
                </c:pt>
                <c:pt idx="157">
                  <c:v>2012Q1</c:v>
                </c:pt>
                <c:pt idx="158">
                  <c:v>2012Q2</c:v>
                </c:pt>
                <c:pt idx="159">
                  <c:v>2012Q3</c:v>
                </c:pt>
                <c:pt idx="160">
                  <c:v>2012Q4</c:v>
                </c:pt>
                <c:pt idx="161">
                  <c:v>2013Q1</c:v>
                </c:pt>
                <c:pt idx="162">
                  <c:v>2013Q2</c:v>
                </c:pt>
                <c:pt idx="163">
                  <c:v>2013Q3</c:v>
                </c:pt>
                <c:pt idx="164">
                  <c:v>2013Q4</c:v>
                </c:pt>
                <c:pt idx="165">
                  <c:v>2014Q1</c:v>
                </c:pt>
                <c:pt idx="166">
                  <c:v>2014Q2</c:v>
                </c:pt>
                <c:pt idx="167">
                  <c:v>2014Q3</c:v>
                </c:pt>
                <c:pt idx="168">
                  <c:v>2014Q4</c:v>
                </c:pt>
                <c:pt idx="169">
                  <c:v>2015Q1</c:v>
                </c:pt>
                <c:pt idx="170">
                  <c:v>2015Q2</c:v>
                </c:pt>
                <c:pt idx="171">
                  <c:v>2015Q3</c:v>
                </c:pt>
                <c:pt idx="172">
                  <c:v>2015Q4</c:v>
                </c:pt>
                <c:pt idx="173">
                  <c:v>2016Q1</c:v>
                </c:pt>
                <c:pt idx="174">
                  <c:v>2016Q2</c:v>
                </c:pt>
                <c:pt idx="175">
                  <c:v>2016Q3</c:v>
                </c:pt>
                <c:pt idx="176">
                  <c:v>2016Q4</c:v>
                </c:pt>
                <c:pt idx="177">
                  <c:v>2017Q1</c:v>
                </c:pt>
                <c:pt idx="178">
                  <c:v>2017Q2</c:v>
                </c:pt>
                <c:pt idx="179">
                  <c:v>2017Q3</c:v>
                </c:pt>
                <c:pt idx="180">
                  <c:v>2017Q4</c:v>
                </c:pt>
                <c:pt idx="181">
                  <c:v>2018Q1</c:v>
                </c:pt>
                <c:pt idx="182">
                  <c:v>2018Q2</c:v>
                </c:pt>
                <c:pt idx="183">
                  <c:v>2018Q3</c:v>
                </c:pt>
                <c:pt idx="184">
                  <c:v>2018Q4</c:v>
                </c:pt>
                <c:pt idx="185">
                  <c:v>2019Q1</c:v>
                </c:pt>
                <c:pt idx="186">
                  <c:v>2019Q2</c:v>
                </c:pt>
                <c:pt idx="187">
                  <c:v>2019Q3</c:v>
                </c:pt>
                <c:pt idx="188">
                  <c:v>2019Q4</c:v>
                </c:pt>
                <c:pt idx="189">
                  <c:v>2020Q1</c:v>
                </c:pt>
                <c:pt idx="190">
                  <c:v>2020Q2</c:v>
                </c:pt>
                <c:pt idx="191">
                  <c:v>2020Q3</c:v>
                </c:pt>
                <c:pt idx="192">
                  <c:v>2020Q4</c:v>
                </c:pt>
                <c:pt idx="193">
                  <c:v>2021Q1</c:v>
                </c:pt>
                <c:pt idx="194">
                  <c:v>2021Q2</c:v>
                </c:pt>
                <c:pt idx="195">
                  <c:v>2021Q3</c:v>
                </c:pt>
                <c:pt idx="196">
                  <c:v>2021Q4</c:v>
                </c:pt>
                <c:pt idx="197">
                  <c:v>2022Q1</c:v>
                </c:pt>
                <c:pt idx="198">
                  <c:v>2022Q2</c:v>
                </c:pt>
                <c:pt idx="199">
                  <c:v>2022Q3</c:v>
                </c:pt>
                <c:pt idx="200">
                  <c:v>2022Q4</c:v>
                </c:pt>
                <c:pt idx="201">
                  <c:v>2023Q1</c:v>
                </c:pt>
                <c:pt idx="202">
                  <c:v>2023Q2</c:v>
                </c:pt>
              </c:strCache>
            </c:strRef>
          </c:cat>
          <c:val>
            <c:numRef>
              <c:f>Sheet1!$F$2:$F$204</c:f>
              <c:numCache>
                <c:formatCode>General</c:formatCode>
                <c:ptCount val="203"/>
                <c:pt idx="0">
                  <c:v>4.6699999570846558</c:v>
                </c:pt>
                <c:pt idx="1">
                  <c:v>4.1200000047683716</c:v>
                </c:pt>
                <c:pt idx="2">
                  <c:v>4.239999920129776</c:v>
                </c:pt>
                <c:pt idx="3">
                  <c:v>4.5900000929832458</c:v>
                </c:pt>
                <c:pt idx="4">
                  <c:v>4.669999897480011</c:v>
                </c:pt>
                <c:pt idx="5">
                  <c:v>4.4200001358985901</c:v>
                </c:pt>
                <c:pt idx="6">
                  <c:v>4.2699999809265137</c:v>
                </c:pt>
                <c:pt idx="7">
                  <c:v>4.4299998879432678</c:v>
                </c:pt>
                <c:pt idx="8">
                  <c:v>4.6700000166893005</c:v>
                </c:pt>
                <c:pt idx="9">
                  <c:v>4.3499999046325684</c:v>
                </c:pt>
                <c:pt idx="10">
                  <c:v>3.6899998784065247</c:v>
                </c:pt>
                <c:pt idx="11">
                  <c:v>3.9499999582767482</c:v>
                </c:pt>
                <c:pt idx="12">
                  <c:v>4.3600000739097595</c:v>
                </c:pt>
                <c:pt idx="13">
                  <c:v>3.7800001204013824</c:v>
                </c:pt>
                <c:pt idx="14">
                  <c:v>3.8999999463558201</c:v>
                </c:pt>
                <c:pt idx="15">
                  <c:v>4.3700000941753396</c:v>
                </c:pt>
                <c:pt idx="16">
                  <c:v>4.5699999034404755</c:v>
                </c:pt>
                <c:pt idx="17">
                  <c:v>3.940000057220459</c:v>
                </c:pt>
                <c:pt idx="18">
                  <c:v>3.9800000786781307</c:v>
                </c:pt>
                <c:pt idx="19">
                  <c:v>4.0100001096725464</c:v>
                </c:pt>
                <c:pt idx="20">
                  <c:v>4.3300000131130219</c:v>
                </c:pt>
                <c:pt idx="21">
                  <c:v>4.0499999225139618</c:v>
                </c:pt>
                <c:pt idx="22">
                  <c:v>3.5299998819828029</c:v>
                </c:pt>
                <c:pt idx="23">
                  <c:v>4.0900000035762787</c:v>
                </c:pt>
                <c:pt idx="24">
                  <c:v>4.4999998509883881</c:v>
                </c:pt>
                <c:pt idx="25">
                  <c:v>3.6099998652935028</c:v>
                </c:pt>
                <c:pt idx="26">
                  <c:v>3.4499998688697815</c:v>
                </c:pt>
                <c:pt idx="27">
                  <c:v>4.5900000631809235</c:v>
                </c:pt>
                <c:pt idx="28">
                  <c:v>4.4099999070167542</c:v>
                </c:pt>
                <c:pt idx="29">
                  <c:v>4.6799999475479126</c:v>
                </c:pt>
                <c:pt idx="30">
                  <c:v>4.2000000476837158</c:v>
                </c:pt>
                <c:pt idx="31">
                  <c:v>4.5199999511241913</c:v>
                </c:pt>
                <c:pt idx="32">
                  <c:v>4.8799999952316284</c:v>
                </c:pt>
                <c:pt idx="33">
                  <c:v>4.7799999713897705</c:v>
                </c:pt>
                <c:pt idx="34">
                  <c:v>4.6999999284744263</c:v>
                </c:pt>
                <c:pt idx="35">
                  <c:v>5.1400001049041748</c:v>
                </c:pt>
                <c:pt idx="36">
                  <c:v>5.5700001120567322</c:v>
                </c:pt>
                <c:pt idx="37">
                  <c:v>5.0900000929832458</c:v>
                </c:pt>
                <c:pt idx="38">
                  <c:v>4.9400001168251038</c:v>
                </c:pt>
                <c:pt idx="39">
                  <c:v>5.5799999833106995</c:v>
                </c:pt>
                <c:pt idx="40">
                  <c:v>6.0599998831748962</c:v>
                </c:pt>
                <c:pt idx="41">
                  <c:v>5.6599998474121094</c:v>
                </c:pt>
                <c:pt idx="42">
                  <c:v>5.300000011920929</c:v>
                </c:pt>
                <c:pt idx="43">
                  <c:v>5.6200000643730164</c:v>
                </c:pt>
                <c:pt idx="44">
                  <c:v>5.9500000476837158</c:v>
                </c:pt>
                <c:pt idx="45">
                  <c:v>5.1100000143051147</c:v>
                </c:pt>
                <c:pt idx="46">
                  <c:v>4.8199999928474426</c:v>
                </c:pt>
                <c:pt idx="47">
                  <c:v>5.5099999904632568</c:v>
                </c:pt>
                <c:pt idx="48">
                  <c:v>5.7900000810623169</c:v>
                </c:pt>
                <c:pt idx="49">
                  <c:v>5.2100000381469727</c:v>
                </c:pt>
                <c:pt idx="50">
                  <c:v>4.4300001263618469</c:v>
                </c:pt>
                <c:pt idx="51">
                  <c:v>4.9000000953674316</c:v>
                </c:pt>
                <c:pt idx="52">
                  <c:v>5.2999998927116394</c:v>
                </c:pt>
                <c:pt idx="53">
                  <c:v>4.4400001168251038</c:v>
                </c:pt>
                <c:pt idx="54">
                  <c:v>4.1799999475479126</c:v>
                </c:pt>
                <c:pt idx="55">
                  <c:v>4.4399999976158142</c:v>
                </c:pt>
                <c:pt idx="56">
                  <c:v>4.5600001215934753</c:v>
                </c:pt>
                <c:pt idx="57">
                  <c:v>3.9199999570846558</c:v>
                </c:pt>
                <c:pt idx="58">
                  <c:v>3.5300000905990596</c:v>
                </c:pt>
                <c:pt idx="59">
                  <c:v>3.4300000667572026</c:v>
                </c:pt>
                <c:pt idx="60">
                  <c:v>3.9599999785423283</c:v>
                </c:pt>
                <c:pt idx="61">
                  <c:v>3.5700000524520874</c:v>
                </c:pt>
                <c:pt idx="62">
                  <c:v>3.410000085830688</c:v>
                </c:pt>
                <c:pt idx="63">
                  <c:v>3.4100000560283656</c:v>
                </c:pt>
                <c:pt idx="64">
                  <c:v>3.8700000047683711</c:v>
                </c:pt>
                <c:pt idx="65">
                  <c:v>3.3199999630451198</c:v>
                </c:pt>
                <c:pt idx="66">
                  <c:v>3.0400000214576726</c:v>
                </c:pt>
                <c:pt idx="67">
                  <c:v>3.3799999952316284</c:v>
                </c:pt>
                <c:pt idx="68">
                  <c:v>3.8600001037120819</c:v>
                </c:pt>
                <c:pt idx="69">
                  <c:v>3.0100000798702236</c:v>
                </c:pt>
                <c:pt idx="70">
                  <c:v>2.9100000560283656</c:v>
                </c:pt>
                <c:pt idx="71">
                  <c:v>3.6700000166893005</c:v>
                </c:pt>
                <c:pt idx="72">
                  <c:v>3.6600000560283656</c:v>
                </c:pt>
                <c:pt idx="73">
                  <c:v>3.4900000095367427</c:v>
                </c:pt>
                <c:pt idx="74">
                  <c:v>3.5299999415874481</c:v>
                </c:pt>
                <c:pt idx="75">
                  <c:v>3.5399999618530273</c:v>
                </c:pt>
                <c:pt idx="76">
                  <c:v>4.0299999117851257</c:v>
                </c:pt>
                <c:pt idx="77">
                  <c:v>3.5599998831748962</c:v>
                </c:pt>
                <c:pt idx="78">
                  <c:v>3.5400000810623173</c:v>
                </c:pt>
                <c:pt idx="79">
                  <c:v>3.8899999260902409</c:v>
                </c:pt>
                <c:pt idx="80">
                  <c:v>3.8499999642372136</c:v>
                </c:pt>
                <c:pt idx="81">
                  <c:v>3.5899999737739563</c:v>
                </c:pt>
                <c:pt idx="82">
                  <c:v>3.6699999570846562</c:v>
                </c:pt>
                <c:pt idx="83">
                  <c:v>4.0899999141693115</c:v>
                </c:pt>
                <c:pt idx="84">
                  <c:v>3.6899998784065242</c:v>
                </c:pt>
                <c:pt idx="85">
                  <c:v>3.7500000596046448</c:v>
                </c:pt>
                <c:pt idx="86">
                  <c:v>3.9199999570846562</c:v>
                </c:pt>
                <c:pt idx="87">
                  <c:v>3.8599999547004704</c:v>
                </c:pt>
                <c:pt idx="88">
                  <c:v>4.050000011920929</c:v>
                </c:pt>
                <c:pt idx="89">
                  <c:v>3.4099999070167546</c:v>
                </c:pt>
                <c:pt idx="90">
                  <c:v>4.0799999237060547</c:v>
                </c:pt>
                <c:pt idx="91">
                  <c:v>4.4599999785423279</c:v>
                </c:pt>
                <c:pt idx="92">
                  <c:v>4.35999995470047</c:v>
                </c:pt>
                <c:pt idx="93">
                  <c:v>3.9800000190734863</c:v>
                </c:pt>
                <c:pt idx="94">
                  <c:v>3.8899999260902409</c:v>
                </c:pt>
                <c:pt idx="95">
                  <c:v>3.9599999189376831</c:v>
                </c:pt>
                <c:pt idx="96">
                  <c:v>4.1999999284744263</c:v>
                </c:pt>
                <c:pt idx="97">
                  <c:v>4.0800000429153442</c:v>
                </c:pt>
                <c:pt idx="98">
                  <c:v>3.9300000667572017</c:v>
                </c:pt>
                <c:pt idx="99">
                  <c:v>4.0699999332427979</c:v>
                </c:pt>
                <c:pt idx="100">
                  <c:v>4.2300000786781311</c:v>
                </c:pt>
                <c:pt idx="101">
                  <c:v>4.3200001120567322</c:v>
                </c:pt>
                <c:pt idx="102">
                  <c:v>3.8400000929832458</c:v>
                </c:pt>
                <c:pt idx="103">
                  <c:v>4.169999897480011</c:v>
                </c:pt>
                <c:pt idx="104">
                  <c:v>4.4799999594688416</c:v>
                </c:pt>
                <c:pt idx="105">
                  <c:v>3.4699999094009395</c:v>
                </c:pt>
                <c:pt idx="106">
                  <c:v>3.3099999129772191</c:v>
                </c:pt>
                <c:pt idx="107">
                  <c:v>3.4200001060962673</c:v>
                </c:pt>
                <c:pt idx="108">
                  <c:v>3.4500000774860382</c:v>
                </c:pt>
                <c:pt idx="109">
                  <c:v>3.2799999415874481</c:v>
                </c:pt>
                <c:pt idx="110">
                  <c:v>3.1999999582767487</c:v>
                </c:pt>
                <c:pt idx="111">
                  <c:v>3.4899999797344208</c:v>
                </c:pt>
                <c:pt idx="112">
                  <c:v>4.0400000512599936</c:v>
                </c:pt>
                <c:pt idx="113">
                  <c:v>3.4400000870227818</c:v>
                </c:pt>
                <c:pt idx="114">
                  <c:v>3.7200001180171971</c:v>
                </c:pt>
                <c:pt idx="115">
                  <c:v>4.0700001120567322</c:v>
                </c:pt>
                <c:pt idx="116">
                  <c:v>4</c:v>
                </c:pt>
                <c:pt idx="117">
                  <c:v>3.3799999058246617</c:v>
                </c:pt>
                <c:pt idx="118">
                  <c:v>3.4100001156330113</c:v>
                </c:pt>
                <c:pt idx="119">
                  <c:v>3.5100001096725459</c:v>
                </c:pt>
                <c:pt idx="120">
                  <c:v>3.4500000774860378</c:v>
                </c:pt>
                <c:pt idx="121">
                  <c:v>2.8300000131130214</c:v>
                </c:pt>
                <c:pt idx="122">
                  <c:v>2.8799999952316284</c:v>
                </c:pt>
                <c:pt idx="123">
                  <c:v>2.8200000524520874</c:v>
                </c:pt>
                <c:pt idx="124">
                  <c:v>2.6899999976158142</c:v>
                </c:pt>
                <c:pt idx="125">
                  <c:v>2.1899999976158147</c:v>
                </c:pt>
                <c:pt idx="126">
                  <c:v>2.2600000202655797</c:v>
                </c:pt>
                <c:pt idx="127">
                  <c:v>2.189999938011169</c:v>
                </c:pt>
                <c:pt idx="128">
                  <c:v>2.1299999654293056</c:v>
                </c:pt>
                <c:pt idx="129">
                  <c:v>1.8200000375509258</c:v>
                </c:pt>
                <c:pt idx="130">
                  <c:v>1.8900000005960462</c:v>
                </c:pt>
                <c:pt idx="131">
                  <c:v>1.919999971985817</c:v>
                </c:pt>
                <c:pt idx="132">
                  <c:v>2.2199999839067455</c:v>
                </c:pt>
                <c:pt idx="133">
                  <c:v>1.8499999791383739</c:v>
                </c:pt>
                <c:pt idx="134">
                  <c:v>2.179999947547913</c:v>
                </c:pt>
                <c:pt idx="135">
                  <c:v>2.6700000464916225</c:v>
                </c:pt>
                <c:pt idx="136">
                  <c:v>3.2500000894069676</c:v>
                </c:pt>
                <c:pt idx="137">
                  <c:v>2.9399999976158142</c:v>
                </c:pt>
                <c:pt idx="138">
                  <c:v>3.5599999427795415</c:v>
                </c:pt>
                <c:pt idx="139">
                  <c:v>4.4300000071525574</c:v>
                </c:pt>
                <c:pt idx="140">
                  <c:v>5.380000114440918</c:v>
                </c:pt>
                <c:pt idx="141">
                  <c:v>5.2599998712539673</c:v>
                </c:pt>
                <c:pt idx="142">
                  <c:v>5.7799999713897705</c:v>
                </c:pt>
                <c:pt idx="143">
                  <c:v>6.9799998998641968</c:v>
                </c:pt>
                <c:pt idx="144">
                  <c:v>9.1300002336502075</c:v>
                </c:pt>
                <c:pt idx="145">
                  <c:v>9.2200000286102295</c:v>
                </c:pt>
                <c:pt idx="146">
                  <c:v>9.3999998569488525</c:v>
                </c:pt>
                <c:pt idx="147">
                  <c:v>10.5</c:v>
                </c:pt>
                <c:pt idx="148">
                  <c:v>11.339999794960022</c:v>
                </c:pt>
                <c:pt idx="149">
                  <c:v>10.870000004768372</c:v>
                </c:pt>
                <c:pt idx="150">
                  <c:v>10.389999985694885</c:v>
                </c:pt>
                <c:pt idx="151">
                  <c:v>9.8399999141693115</c:v>
                </c:pt>
                <c:pt idx="152">
                  <c:v>9.1700000762939453</c:v>
                </c:pt>
                <c:pt idx="153">
                  <c:v>8.3100000619888306</c:v>
                </c:pt>
                <c:pt idx="154">
                  <c:v>8.1199997663497925</c:v>
                </c:pt>
                <c:pt idx="155">
                  <c:v>7.6799999475479126</c:v>
                </c:pt>
                <c:pt idx="156">
                  <c:v>7.2299998998641968</c:v>
                </c:pt>
                <c:pt idx="157">
                  <c:v>6.3700001239776611</c:v>
                </c:pt>
                <c:pt idx="158">
                  <c:v>6.3799998760223389</c:v>
                </c:pt>
                <c:pt idx="159">
                  <c:v>6.5499999523162842</c:v>
                </c:pt>
                <c:pt idx="160">
                  <c:v>6.23</c:v>
                </c:pt>
                <c:pt idx="161">
                  <c:v>5.73</c:v>
                </c:pt>
                <c:pt idx="162">
                  <c:v>5.34</c:v>
                </c:pt>
                <c:pt idx="163">
                  <c:v>5.12</c:v>
                </c:pt>
                <c:pt idx="164">
                  <c:v>4.97</c:v>
                </c:pt>
                <c:pt idx="165">
                  <c:v>4.24</c:v>
                </c:pt>
                <c:pt idx="166">
                  <c:v>4.2699999999999996</c:v>
                </c:pt>
                <c:pt idx="167">
                  <c:v>4.2300000000000004</c:v>
                </c:pt>
                <c:pt idx="168">
                  <c:v>4.12</c:v>
                </c:pt>
                <c:pt idx="169">
                  <c:v>3.63</c:v>
                </c:pt>
                <c:pt idx="170">
                  <c:v>3.62</c:v>
                </c:pt>
                <c:pt idx="171">
                  <c:v>3.4400000000000004</c:v>
                </c:pt>
                <c:pt idx="172">
                  <c:v>3.3499999999999996</c:v>
                </c:pt>
                <c:pt idx="173">
                  <c:v>3.02</c:v>
                </c:pt>
                <c:pt idx="174">
                  <c:v>3.0999999999999996</c:v>
                </c:pt>
                <c:pt idx="175">
                  <c:v>3.07</c:v>
                </c:pt>
                <c:pt idx="176">
                  <c:v>3.21</c:v>
                </c:pt>
                <c:pt idx="177">
                  <c:v>2.96</c:v>
                </c:pt>
                <c:pt idx="178">
                  <c:v>2.7300000000000004</c:v>
                </c:pt>
                <c:pt idx="179">
                  <c:v>2.9</c:v>
                </c:pt>
                <c:pt idx="180">
                  <c:v>3.1100000000000003</c:v>
                </c:pt>
                <c:pt idx="181">
                  <c:v>2.59</c:v>
                </c:pt>
                <c:pt idx="182">
                  <c:v>2.64</c:v>
                </c:pt>
                <c:pt idx="183">
                  <c:v>2.81</c:v>
                </c:pt>
                <c:pt idx="184">
                  <c:v>2.6900000000000004</c:v>
                </c:pt>
                <c:pt idx="185">
                  <c:v>2.62</c:v>
                </c:pt>
                <c:pt idx="186">
                  <c:v>2.79</c:v>
                </c:pt>
                <c:pt idx="187">
                  <c:v>2.61</c:v>
                </c:pt>
                <c:pt idx="188">
                  <c:v>2.5300000000000002</c:v>
                </c:pt>
                <c:pt idx="189">
                  <c:v>2.6100000000000003</c:v>
                </c:pt>
                <c:pt idx="190">
                  <c:v>6.83</c:v>
                </c:pt>
                <c:pt idx="191">
                  <c:v>6.26</c:v>
                </c:pt>
                <c:pt idx="192">
                  <c:v>5.67</c:v>
                </c:pt>
                <c:pt idx="193">
                  <c:v>4.83</c:v>
                </c:pt>
                <c:pt idx="194">
                  <c:v>4.2700000000000005</c:v>
                </c:pt>
                <c:pt idx="195">
                  <c:v>3.62</c:v>
                </c:pt>
                <c:pt idx="196">
                  <c:v>3.24</c:v>
                </c:pt>
                <c:pt idx="197">
                  <c:v>2.59</c:v>
                </c:pt>
                <c:pt idx="198">
                  <c:v>2.4300000000000002</c:v>
                </c:pt>
                <c:pt idx="199">
                  <c:v>2.2400000000000002</c:v>
                </c:pt>
                <c:pt idx="200">
                  <c:v>2.3899999999999997</c:v>
                </c:pt>
                <c:pt idx="201">
                  <c:v>2.1</c:v>
                </c:pt>
                <c:pt idx="202">
                  <c:v>2.2400000000000002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77E-4DD5-83A4-AF5BEC09EE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6379392"/>
        <c:axId val="856378976"/>
      </c:lineChart>
      <c:catAx>
        <c:axId val="856379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6378976"/>
        <c:crosses val="autoZero"/>
        <c:auto val="1"/>
        <c:lblAlgn val="ctr"/>
        <c:lblOffset val="100"/>
        <c:noMultiLvlLbl val="0"/>
      </c:catAx>
      <c:valAx>
        <c:axId val="856378976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6379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effectLst>
            <a:glow rad="101600">
              <a:schemeClr val="bg1">
                <a:alpha val="60000"/>
              </a:schemeClr>
            </a:glow>
          </a:effectLst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U.S. Homeowners’ Equity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'D.Owner Equity'!$D$1</c:f>
              <c:strCache>
                <c:ptCount val="1"/>
                <c:pt idx="0">
                  <c:v>Ownwers' Equity (%)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'D.Owner Equity'!$A$26:$A$312</c:f>
              <c:numCache>
                <c:formatCode>m/d/yyyy</c:formatCode>
                <c:ptCount val="287"/>
                <c:pt idx="0">
                  <c:v>18902</c:v>
                </c:pt>
                <c:pt idx="1">
                  <c:v>18994</c:v>
                </c:pt>
                <c:pt idx="2">
                  <c:v>19085</c:v>
                </c:pt>
                <c:pt idx="3">
                  <c:v>19176</c:v>
                </c:pt>
                <c:pt idx="4">
                  <c:v>19268</c:v>
                </c:pt>
                <c:pt idx="5">
                  <c:v>19360</c:v>
                </c:pt>
                <c:pt idx="6">
                  <c:v>19450</c:v>
                </c:pt>
                <c:pt idx="7">
                  <c:v>19541</c:v>
                </c:pt>
                <c:pt idx="8">
                  <c:v>19633</c:v>
                </c:pt>
                <c:pt idx="9">
                  <c:v>19725</c:v>
                </c:pt>
                <c:pt idx="10">
                  <c:v>19815</c:v>
                </c:pt>
                <c:pt idx="11">
                  <c:v>19906</c:v>
                </c:pt>
                <c:pt idx="12">
                  <c:v>19998</c:v>
                </c:pt>
                <c:pt idx="13">
                  <c:v>20090</c:v>
                </c:pt>
                <c:pt idx="14">
                  <c:v>20180</c:v>
                </c:pt>
                <c:pt idx="15">
                  <c:v>20271</c:v>
                </c:pt>
                <c:pt idx="16">
                  <c:v>20363</c:v>
                </c:pt>
                <c:pt idx="17">
                  <c:v>20455</c:v>
                </c:pt>
                <c:pt idx="18">
                  <c:v>20546</c:v>
                </c:pt>
                <c:pt idx="19">
                  <c:v>20637</c:v>
                </c:pt>
                <c:pt idx="20">
                  <c:v>20729</c:v>
                </c:pt>
                <c:pt idx="21">
                  <c:v>20821</c:v>
                </c:pt>
                <c:pt idx="22">
                  <c:v>20911</c:v>
                </c:pt>
                <c:pt idx="23">
                  <c:v>21002</c:v>
                </c:pt>
                <c:pt idx="24">
                  <c:v>21094</c:v>
                </c:pt>
                <c:pt idx="25">
                  <c:v>21186</c:v>
                </c:pt>
                <c:pt idx="26">
                  <c:v>21276</c:v>
                </c:pt>
                <c:pt idx="27">
                  <c:v>21367</c:v>
                </c:pt>
                <c:pt idx="28">
                  <c:v>21459</c:v>
                </c:pt>
                <c:pt idx="29">
                  <c:v>21551</c:v>
                </c:pt>
                <c:pt idx="30">
                  <c:v>21641</c:v>
                </c:pt>
                <c:pt idx="31">
                  <c:v>21732</c:v>
                </c:pt>
                <c:pt idx="32">
                  <c:v>21824</c:v>
                </c:pt>
                <c:pt idx="33">
                  <c:v>21916</c:v>
                </c:pt>
                <c:pt idx="34">
                  <c:v>22007</c:v>
                </c:pt>
                <c:pt idx="35">
                  <c:v>22098</c:v>
                </c:pt>
                <c:pt idx="36">
                  <c:v>22190</c:v>
                </c:pt>
                <c:pt idx="37">
                  <c:v>22282</c:v>
                </c:pt>
                <c:pt idx="38">
                  <c:v>22372</c:v>
                </c:pt>
                <c:pt idx="39">
                  <c:v>22463</c:v>
                </c:pt>
                <c:pt idx="40">
                  <c:v>22555</c:v>
                </c:pt>
                <c:pt idx="41">
                  <c:v>22647</c:v>
                </c:pt>
                <c:pt idx="42">
                  <c:v>22737</c:v>
                </c:pt>
                <c:pt idx="43">
                  <c:v>22828</c:v>
                </c:pt>
                <c:pt idx="44">
                  <c:v>22920</c:v>
                </c:pt>
                <c:pt idx="45">
                  <c:v>23012</c:v>
                </c:pt>
                <c:pt idx="46">
                  <c:v>23102</c:v>
                </c:pt>
                <c:pt idx="47">
                  <c:v>23193</c:v>
                </c:pt>
                <c:pt idx="48">
                  <c:v>23285</c:v>
                </c:pt>
                <c:pt idx="49">
                  <c:v>23377</c:v>
                </c:pt>
                <c:pt idx="50">
                  <c:v>23468</c:v>
                </c:pt>
                <c:pt idx="51">
                  <c:v>23559</c:v>
                </c:pt>
                <c:pt idx="52">
                  <c:v>23651</c:v>
                </c:pt>
                <c:pt idx="53">
                  <c:v>23743</c:v>
                </c:pt>
                <c:pt idx="54">
                  <c:v>23833</c:v>
                </c:pt>
                <c:pt idx="55">
                  <c:v>23924</c:v>
                </c:pt>
                <c:pt idx="56">
                  <c:v>24016</c:v>
                </c:pt>
                <c:pt idx="57">
                  <c:v>24108</c:v>
                </c:pt>
                <c:pt idx="58">
                  <c:v>24198</c:v>
                </c:pt>
                <c:pt idx="59">
                  <c:v>24289</c:v>
                </c:pt>
                <c:pt idx="60">
                  <c:v>24381</c:v>
                </c:pt>
                <c:pt idx="61">
                  <c:v>24473</c:v>
                </c:pt>
                <c:pt idx="62">
                  <c:v>24563</c:v>
                </c:pt>
                <c:pt idx="63">
                  <c:v>24654</c:v>
                </c:pt>
                <c:pt idx="64">
                  <c:v>24746</c:v>
                </c:pt>
                <c:pt idx="65">
                  <c:v>24838</c:v>
                </c:pt>
                <c:pt idx="66">
                  <c:v>24929</c:v>
                </c:pt>
                <c:pt idx="67">
                  <c:v>25020</c:v>
                </c:pt>
                <c:pt idx="68">
                  <c:v>25112</c:v>
                </c:pt>
                <c:pt idx="69">
                  <c:v>25204</c:v>
                </c:pt>
                <c:pt idx="70">
                  <c:v>25294</c:v>
                </c:pt>
                <c:pt idx="71">
                  <c:v>25385</c:v>
                </c:pt>
                <c:pt idx="72">
                  <c:v>25477</c:v>
                </c:pt>
                <c:pt idx="73">
                  <c:v>25569</c:v>
                </c:pt>
                <c:pt idx="74">
                  <c:v>25659</c:v>
                </c:pt>
                <c:pt idx="75">
                  <c:v>25750</c:v>
                </c:pt>
                <c:pt idx="76">
                  <c:v>25842</c:v>
                </c:pt>
                <c:pt idx="77">
                  <c:v>25934</c:v>
                </c:pt>
                <c:pt idx="78">
                  <c:v>26024</c:v>
                </c:pt>
                <c:pt idx="79">
                  <c:v>26115</c:v>
                </c:pt>
                <c:pt idx="80">
                  <c:v>26207</c:v>
                </c:pt>
                <c:pt idx="81">
                  <c:v>26299</c:v>
                </c:pt>
                <c:pt idx="82">
                  <c:v>26390</c:v>
                </c:pt>
                <c:pt idx="83">
                  <c:v>26481</c:v>
                </c:pt>
                <c:pt idx="84">
                  <c:v>26573</c:v>
                </c:pt>
                <c:pt idx="85">
                  <c:v>26665</c:v>
                </c:pt>
                <c:pt idx="86">
                  <c:v>26755</c:v>
                </c:pt>
                <c:pt idx="87">
                  <c:v>26846</c:v>
                </c:pt>
                <c:pt idx="88">
                  <c:v>26938</c:v>
                </c:pt>
                <c:pt idx="89">
                  <c:v>27030</c:v>
                </c:pt>
                <c:pt idx="90">
                  <c:v>27120</c:v>
                </c:pt>
                <c:pt idx="91">
                  <c:v>27211</c:v>
                </c:pt>
                <c:pt idx="92">
                  <c:v>27303</c:v>
                </c:pt>
                <c:pt idx="93">
                  <c:v>27395</c:v>
                </c:pt>
                <c:pt idx="94">
                  <c:v>27485</c:v>
                </c:pt>
                <c:pt idx="95">
                  <c:v>27576</c:v>
                </c:pt>
                <c:pt idx="96">
                  <c:v>27668</c:v>
                </c:pt>
                <c:pt idx="97">
                  <c:v>27760</c:v>
                </c:pt>
                <c:pt idx="98">
                  <c:v>27851</c:v>
                </c:pt>
                <c:pt idx="99">
                  <c:v>27942</c:v>
                </c:pt>
                <c:pt idx="100">
                  <c:v>28034</c:v>
                </c:pt>
                <c:pt idx="101">
                  <c:v>28126</c:v>
                </c:pt>
                <c:pt idx="102">
                  <c:v>28216</c:v>
                </c:pt>
                <c:pt idx="103">
                  <c:v>28307</c:v>
                </c:pt>
                <c:pt idx="104">
                  <c:v>28399</c:v>
                </c:pt>
                <c:pt idx="105">
                  <c:v>28491</c:v>
                </c:pt>
                <c:pt idx="106">
                  <c:v>28581</c:v>
                </c:pt>
                <c:pt idx="107">
                  <c:v>28672</c:v>
                </c:pt>
                <c:pt idx="108">
                  <c:v>28764</c:v>
                </c:pt>
                <c:pt idx="109">
                  <c:v>28856</c:v>
                </c:pt>
                <c:pt idx="110">
                  <c:v>28946</c:v>
                </c:pt>
                <c:pt idx="111">
                  <c:v>29037</c:v>
                </c:pt>
                <c:pt idx="112">
                  <c:v>29129</c:v>
                </c:pt>
                <c:pt idx="113">
                  <c:v>29221</c:v>
                </c:pt>
                <c:pt idx="114">
                  <c:v>29312</c:v>
                </c:pt>
                <c:pt idx="115">
                  <c:v>29403</c:v>
                </c:pt>
                <c:pt idx="116">
                  <c:v>29495</c:v>
                </c:pt>
                <c:pt idx="117">
                  <c:v>29587</c:v>
                </c:pt>
                <c:pt idx="118">
                  <c:v>29677</c:v>
                </c:pt>
                <c:pt idx="119">
                  <c:v>29768</c:v>
                </c:pt>
                <c:pt idx="120">
                  <c:v>29860</c:v>
                </c:pt>
                <c:pt idx="121">
                  <c:v>29952</c:v>
                </c:pt>
                <c:pt idx="122">
                  <c:v>30042</c:v>
                </c:pt>
                <c:pt idx="123">
                  <c:v>30133</c:v>
                </c:pt>
                <c:pt idx="124">
                  <c:v>30225</c:v>
                </c:pt>
                <c:pt idx="125">
                  <c:v>30317</c:v>
                </c:pt>
                <c:pt idx="126">
                  <c:v>30407</c:v>
                </c:pt>
                <c:pt idx="127">
                  <c:v>30498</c:v>
                </c:pt>
                <c:pt idx="128">
                  <c:v>30590</c:v>
                </c:pt>
                <c:pt idx="129">
                  <c:v>30682</c:v>
                </c:pt>
                <c:pt idx="130">
                  <c:v>30773</c:v>
                </c:pt>
                <c:pt idx="131">
                  <c:v>30864</c:v>
                </c:pt>
                <c:pt idx="132">
                  <c:v>30956</c:v>
                </c:pt>
                <c:pt idx="133">
                  <c:v>31048</c:v>
                </c:pt>
                <c:pt idx="134">
                  <c:v>31138</c:v>
                </c:pt>
                <c:pt idx="135">
                  <c:v>31229</c:v>
                </c:pt>
                <c:pt idx="136">
                  <c:v>31321</c:v>
                </c:pt>
                <c:pt idx="137">
                  <c:v>31413</c:v>
                </c:pt>
                <c:pt idx="138">
                  <c:v>31503</c:v>
                </c:pt>
                <c:pt idx="139">
                  <c:v>31594</c:v>
                </c:pt>
                <c:pt idx="140">
                  <c:v>31686</c:v>
                </c:pt>
                <c:pt idx="141">
                  <c:v>31778</c:v>
                </c:pt>
                <c:pt idx="142">
                  <c:v>31868</c:v>
                </c:pt>
                <c:pt idx="143">
                  <c:v>31959</c:v>
                </c:pt>
                <c:pt idx="144">
                  <c:v>32051</c:v>
                </c:pt>
                <c:pt idx="145">
                  <c:v>32143</c:v>
                </c:pt>
                <c:pt idx="146">
                  <c:v>32234</c:v>
                </c:pt>
                <c:pt idx="147">
                  <c:v>32325</c:v>
                </c:pt>
                <c:pt idx="148">
                  <c:v>32417</c:v>
                </c:pt>
                <c:pt idx="149">
                  <c:v>32509</c:v>
                </c:pt>
                <c:pt idx="150">
                  <c:v>32599</c:v>
                </c:pt>
                <c:pt idx="151">
                  <c:v>32690</c:v>
                </c:pt>
                <c:pt idx="152">
                  <c:v>32782</c:v>
                </c:pt>
                <c:pt idx="153">
                  <c:v>32874</c:v>
                </c:pt>
                <c:pt idx="154">
                  <c:v>32964</c:v>
                </c:pt>
                <c:pt idx="155">
                  <c:v>33055</c:v>
                </c:pt>
                <c:pt idx="156">
                  <c:v>33147</c:v>
                </c:pt>
                <c:pt idx="157">
                  <c:v>33239</c:v>
                </c:pt>
                <c:pt idx="158">
                  <c:v>33329</c:v>
                </c:pt>
                <c:pt idx="159">
                  <c:v>33420</c:v>
                </c:pt>
                <c:pt idx="160">
                  <c:v>33512</c:v>
                </c:pt>
                <c:pt idx="161">
                  <c:v>33604</c:v>
                </c:pt>
                <c:pt idx="162">
                  <c:v>33695</c:v>
                </c:pt>
                <c:pt idx="163">
                  <c:v>33786</c:v>
                </c:pt>
                <c:pt idx="164">
                  <c:v>33878</c:v>
                </c:pt>
                <c:pt idx="165">
                  <c:v>33970</c:v>
                </c:pt>
                <c:pt idx="166">
                  <c:v>34060</c:v>
                </c:pt>
                <c:pt idx="167">
                  <c:v>34151</c:v>
                </c:pt>
                <c:pt idx="168">
                  <c:v>34243</c:v>
                </c:pt>
                <c:pt idx="169">
                  <c:v>34335</c:v>
                </c:pt>
                <c:pt idx="170">
                  <c:v>34425</c:v>
                </c:pt>
                <c:pt idx="171">
                  <c:v>34516</c:v>
                </c:pt>
                <c:pt idx="172">
                  <c:v>34608</c:v>
                </c:pt>
                <c:pt idx="173">
                  <c:v>34700</c:v>
                </c:pt>
                <c:pt idx="174">
                  <c:v>34790</c:v>
                </c:pt>
                <c:pt idx="175">
                  <c:v>34881</c:v>
                </c:pt>
                <c:pt idx="176">
                  <c:v>34973</c:v>
                </c:pt>
                <c:pt idx="177">
                  <c:v>35065</c:v>
                </c:pt>
                <c:pt idx="178">
                  <c:v>35156</c:v>
                </c:pt>
                <c:pt idx="179">
                  <c:v>35247</c:v>
                </c:pt>
                <c:pt idx="180">
                  <c:v>35339</c:v>
                </c:pt>
                <c:pt idx="181">
                  <c:v>35431</c:v>
                </c:pt>
                <c:pt idx="182">
                  <c:v>35521</c:v>
                </c:pt>
                <c:pt idx="183">
                  <c:v>35612</c:v>
                </c:pt>
                <c:pt idx="184">
                  <c:v>35704</c:v>
                </c:pt>
                <c:pt idx="185">
                  <c:v>35796</c:v>
                </c:pt>
                <c:pt idx="186">
                  <c:v>35886</c:v>
                </c:pt>
                <c:pt idx="187">
                  <c:v>35977</c:v>
                </c:pt>
                <c:pt idx="188">
                  <c:v>36069</c:v>
                </c:pt>
                <c:pt idx="189">
                  <c:v>36161</c:v>
                </c:pt>
                <c:pt idx="190">
                  <c:v>36251</c:v>
                </c:pt>
                <c:pt idx="191">
                  <c:v>36342</c:v>
                </c:pt>
                <c:pt idx="192">
                  <c:v>36434</c:v>
                </c:pt>
                <c:pt idx="193">
                  <c:v>36526</c:v>
                </c:pt>
                <c:pt idx="194">
                  <c:v>36617</c:v>
                </c:pt>
                <c:pt idx="195">
                  <c:v>36708</c:v>
                </c:pt>
                <c:pt idx="196">
                  <c:v>36800</c:v>
                </c:pt>
                <c:pt idx="197">
                  <c:v>36892</c:v>
                </c:pt>
                <c:pt idx="198">
                  <c:v>36982</c:v>
                </c:pt>
                <c:pt idx="199">
                  <c:v>37073</c:v>
                </c:pt>
                <c:pt idx="200">
                  <c:v>37165</c:v>
                </c:pt>
                <c:pt idx="201">
                  <c:v>37257</c:v>
                </c:pt>
                <c:pt idx="202">
                  <c:v>37347</c:v>
                </c:pt>
                <c:pt idx="203">
                  <c:v>37438</c:v>
                </c:pt>
                <c:pt idx="204">
                  <c:v>37530</c:v>
                </c:pt>
                <c:pt idx="205">
                  <c:v>37622</c:v>
                </c:pt>
                <c:pt idx="206">
                  <c:v>37712</c:v>
                </c:pt>
                <c:pt idx="207">
                  <c:v>37803</c:v>
                </c:pt>
                <c:pt idx="208">
                  <c:v>37895</c:v>
                </c:pt>
                <c:pt idx="209">
                  <c:v>37987</c:v>
                </c:pt>
                <c:pt idx="210">
                  <c:v>38078</c:v>
                </c:pt>
                <c:pt idx="211">
                  <c:v>38169</c:v>
                </c:pt>
                <c:pt idx="212">
                  <c:v>38261</c:v>
                </c:pt>
                <c:pt idx="213">
                  <c:v>38353</c:v>
                </c:pt>
                <c:pt idx="214">
                  <c:v>38443</c:v>
                </c:pt>
                <c:pt idx="215">
                  <c:v>38534</c:v>
                </c:pt>
                <c:pt idx="216">
                  <c:v>38626</c:v>
                </c:pt>
                <c:pt idx="217">
                  <c:v>38718</c:v>
                </c:pt>
                <c:pt idx="218">
                  <c:v>38808</c:v>
                </c:pt>
                <c:pt idx="219">
                  <c:v>38899</c:v>
                </c:pt>
                <c:pt idx="220">
                  <c:v>38991</c:v>
                </c:pt>
                <c:pt idx="221">
                  <c:v>39083</c:v>
                </c:pt>
                <c:pt idx="222">
                  <c:v>39173</c:v>
                </c:pt>
                <c:pt idx="223">
                  <c:v>39264</c:v>
                </c:pt>
                <c:pt idx="224">
                  <c:v>39356</c:v>
                </c:pt>
                <c:pt idx="225">
                  <c:v>39448</c:v>
                </c:pt>
                <c:pt idx="226">
                  <c:v>39539</c:v>
                </c:pt>
                <c:pt idx="227">
                  <c:v>39630</c:v>
                </c:pt>
                <c:pt idx="228">
                  <c:v>39722</c:v>
                </c:pt>
                <c:pt idx="229">
                  <c:v>39814</c:v>
                </c:pt>
                <c:pt idx="230">
                  <c:v>39904</c:v>
                </c:pt>
                <c:pt idx="231">
                  <c:v>39995</c:v>
                </c:pt>
                <c:pt idx="232">
                  <c:v>40087</c:v>
                </c:pt>
                <c:pt idx="233">
                  <c:v>40179</c:v>
                </c:pt>
                <c:pt idx="234">
                  <c:v>40269</c:v>
                </c:pt>
                <c:pt idx="235">
                  <c:v>40360</c:v>
                </c:pt>
                <c:pt idx="236">
                  <c:v>40452</c:v>
                </c:pt>
                <c:pt idx="237">
                  <c:v>40544</c:v>
                </c:pt>
                <c:pt idx="238">
                  <c:v>40634</c:v>
                </c:pt>
                <c:pt idx="239">
                  <c:v>40725</c:v>
                </c:pt>
                <c:pt idx="240">
                  <c:v>40817</c:v>
                </c:pt>
                <c:pt idx="241">
                  <c:v>40909</c:v>
                </c:pt>
                <c:pt idx="242">
                  <c:v>41000</c:v>
                </c:pt>
                <c:pt idx="243">
                  <c:v>41091</c:v>
                </c:pt>
                <c:pt idx="244">
                  <c:v>41183</c:v>
                </c:pt>
                <c:pt idx="245">
                  <c:v>41275</c:v>
                </c:pt>
                <c:pt idx="246">
                  <c:v>41365</c:v>
                </c:pt>
                <c:pt idx="247">
                  <c:v>41456</c:v>
                </c:pt>
                <c:pt idx="248">
                  <c:v>41548</c:v>
                </c:pt>
                <c:pt idx="249">
                  <c:v>41640</c:v>
                </c:pt>
                <c:pt idx="250">
                  <c:v>41730</c:v>
                </c:pt>
                <c:pt idx="251">
                  <c:v>41821</c:v>
                </c:pt>
                <c:pt idx="252">
                  <c:v>41913</c:v>
                </c:pt>
                <c:pt idx="253">
                  <c:v>42005</c:v>
                </c:pt>
                <c:pt idx="254">
                  <c:v>42095</c:v>
                </c:pt>
                <c:pt idx="255">
                  <c:v>42186</c:v>
                </c:pt>
                <c:pt idx="256">
                  <c:v>42278</c:v>
                </c:pt>
                <c:pt idx="257">
                  <c:v>42370</c:v>
                </c:pt>
                <c:pt idx="258">
                  <c:v>42461</c:v>
                </c:pt>
                <c:pt idx="259">
                  <c:v>42552</c:v>
                </c:pt>
                <c:pt idx="260">
                  <c:v>42644</c:v>
                </c:pt>
                <c:pt idx="261">
                  <c:v>42736</c:v>
                </c:pt>
                <c:pt idx="262">
                  <c:v>42826</c:v>
                </c:pt>
                <c:pt idx="263">
                  <c:v>42917</c:v>
                </c:pt>
                <c:pt idx="264">
                  <c:v>43009</c:v>
                </c:pt>
                <c:pt idx="265">
                  <c:v>43101</c:v>
                </c:pt>
                <c:pt idx="266">
                  <c:v>43191</c:v>
                </c:pt>
                <c:pt idx="267">
                  <c:v>43282</c:v>
                </c:pt>
                <c:pt idx="268">
                  <c:v>43374</c:v>
                </c:pt>
                <c:pt idx="269">
                  <c:v>43466</c:v>
                </c:pt>
                <c:pt idx="270">
                  <c:v>43556</c:v>
                </c:pt>
                <c:pt idx="271">
                  <c:v>43647</c:v>
                </c:pt>
                <c:pt idx="272">
                  <c:v>43739</c:v>
                </c:pt>
                <c:pt idx="273">
                  <c:v>43831</c:v>
                </c:pt>
                <c:pt idx="274">
                  <c:v>43922</c:v>
                </c:pt>
                <c:pt idx="275">
                  <c:v>44013</c:v>
                </c:pt>
                <c:pt idx="276">
                  <c:v>44105</c:v>
                </c:pt>
                <c:pt idx="277">
                  <c:v>44197</c:v>
                </c:pt>
                <c:pt idx="278">
                  <c:v>44287</c:v>
                </c:pt>
                <c:pt idx="279">
                  <c:v>44378</c:v>
                </c:pt>
                <c:pt idx="280">
                  <c:v>44470</c:v>
                </c:pt>
                <c:pt idx="281">
                  <c:v>44562</c:v>
                </c:pt>
                <c:pt idx="282">
                  <c:v>44652</c:v>
                </c:pt>
                <c:pt idx="283">
                  <c:v>44743</c:v>
                </c:pt>
                <c:pt idx="284">
                  <c:v>44835</c:v>
                </c:pt>
                <c:pt idx="285">
                  <c:v>44927</c:v>
                </c:pt>
                <c:pt idx="286">
                  <c:v>45017</c:v>
                </c:pt>
              </c:numCache>
            </c:numRef>
          </c:cat>
          <c:val>
            <c:numRef>
              <c:f>'D.Owner Equity'!$D$26:$D$312</c:f>
              <c:numCache>
                <c:formatCode>0</c:formatCode>
                <c:ptCount val="287"/>
                <c:pt idx="0">
                  <c:v>80.879670990899996</c:v>
                </c:pt>
                <c:pt idx="1">
                  <c:v>80.574001537499996</c:v>
                </c:pt>
                <c:pt idx="2">
                  <c:v>80.671240366099994</c:v>
                </c:pt>
                <c:pt idx="3">
                  <c:v>80.097264779499994</c:v>
                </c:pt>
                <c:pt idx="4">
                  <c:v>80.181304961500004</c:v>
                </c:pt>
                <c:pt idx="5">
                  <c:v>80.010127189499997</c:v>
                </c:pt>
                <c:pt idx="6">
                  <c:v>79.710121299099995</c:v>
                </c:pt>
                <c:pt idx="7">
                  <c:v>79.704312971799993</c:v>
                </c:pt>
                <c:pt idx="8">
                  <c:v>79.070955864799998</c:v>
                </c:pt>
                <c:pt idx="9">
                  <c:v>78.726247030899998</c:v>
                </c:pt>
                <c:pt idx="10">
                  <c:v>78.295274559399999</c:v>
                </c:pt>
                <c:pt idx="11">
                  <c:v>78.065443430599998</c:v>
                </c:pt>
                <c:pt idx="12">
                  <c:v>77.675868157400004</c:v>
                </c:pt>
                <c:pt idx="13">
                  <c:v>77.096964001900005</c:v>
                </c:pt>
                <c:pt idx="14">
                  <c:v>76.715214045500005</c:v>
                </c:pt>
                <c:pt idx="15">
                  <c:v>76.425054340599999</c:v>
                </c:pt>
                <c:pt idx="16">
                  <c:v>76.064216362799996</c:v>
                </c:pt>
                <c:pt idx="17">
                  <c:v>75.926123284200003</c:v>
                </c:pt>
                <c:pt idx="18">
                  <c:v>75.680894308899994</c:v>
                </c:pt>
                <c:pt idx="19">
                  <c:v>75.353776606899999</c:v>
                </c:pt>
                <c:pt idx="20">
                  <c:v>74.954535424300005</c:v>
                </c:pt>
                <c:pt idx="21">
                  <c:v>74.864040356700002</c:v>
                </c:pt>
                <c:pt idx="22">
                  <c:v>74.746395370800002</c:v>
                </c:pt>
                <c:pt idx="23">
                  <c:v>74.5829213592</c:v>
                </c:pt>
                <c:pt idx="24">
                  <c:v>74.260838714900004</c:v>
                </c:pt>
                <c:pt idx="25">
                  <c:v>73.707068148100007</c:v>
                </c:pt>
                <c:pt idx="26">
                  <c:v>73.527597352300006</c:v>
                </c:pt>
                <c:pt idx="27">
                  <c:v>73.438660974000001</c:v>
                </c:pt>
                <c:pt idx="28">
                  <c:v>73.274108201800004</c:v>
                </c:pt>
                <c:pt idx="29">
                  <c:v>72.620830403699998</c:v>
                </c:pt>
                <c:pt idx="30">
                  <c:v>72.447238156500006</c:v>
                </c:pt>
                <c:pt idx="31">
                  <c:v>72.169681086500006</c:v>
                </c:pt>
                <c:pt idx="32">
                  <c:v>71.940075100200005</c:v>
                </c:pt>
                <c:pt idx="33">
                  <c:v>72.122460994999997</c:v>
                </c:pt>
                <c:pt idx="34">
                  <c:v>71.777465505199999</c:v>
                </c:pt>
                <c:pt idx="35">
                  <c:v>71.4648700515</c:v>
                </c:pt>
                <c:pt idx="36">
                  <c:v>70.963468659699998</c:v>
                </c:pt>
                <c:pt idx="37">
                  <c:v>70.351174848499994</c:v>
                </c:pt>
                <c:pt idx="38">
                  <c:v>70.331447212900002</c:v>
                </c:pt>
                <c:pt idx="39">
                  <c:v>70.142093407499999</c:v>
                </c:pt>
                <c:pt idx="40">
                  <c:v>69.860914893499995</c:v>
                </c:pt>
                <c:pt idx="41">
                  <c:v>69.797716030399997</c:v>
                </c:pt>
                <c:pt idx="42">
                  <c:v>69.309841566599999</c:v>
                </c:pt>
                <c:pt idx="43">
                  <c:v>68.748217253600004</c:v>
                </c:pt>
                <c:pt idx="44">
                  <c:v>68.432296375199996</c:v>
                </c:pt>
                <c:pt idx="45">
                  <c:v>68.246096826499993</c:v>
                </c:pt>
                <c:pt idx="46">
                  <c:v>67.444500411099995</c:v>
                </c:pt>
                <c:pt idx="47">
                  <c:v>67.111821481800007</c:v>
                </c:pt>
                <c:pt idx="48">
                  <c:v>66.541948637900006</c:v>
                </c:pt>
                <c:pt idx="49">
                  <c:v>65.915311892899993</c:v>
                </c:pt>
                <c:pt idx="50">
                  <c:v>65.778300843300002</c:v>
                </c:pt>
                <c:pt idx="51">
                  <c:v>65.229328165400005</c:v>
                </c:pt>
                <c:pt idx="52">
                  <c:v>65.104427159699995</c:v>
                </c:pt>
                <c:pt idx="53">
                  <c:v>64.831108491999998</c:v>
                </c:pt>
                <c:pt idx="54">
                  <c:v>64.299099368200004</c:v>
                </c:pt>
                <c:pt idx="55">
                  <c:v>63.7697689974</c:v>
                </c:pt>
                <c:pt idx="56">
                  <c:v>63.762956308900002</c:v>
                </c:pt>
                <c:pt idx="57">
                  <c:v>63.027972595199998</c:v>
                </c:pt>
                <c:pt idx="58">
                  <c:v>63.961060588300001</c:v>
                </c:pt>
                <c:pt idx="59">
                  <c:v>63.531781727899997</c:v>
                </c:pt>
                <c:pt idx="60">
                  <c:v>64.137206288599998</c:v>
                </c:pt>
                <c:pt idx="61">
                  <c:v>64.060493257000005</c:v>
                </c:pt>
                <c:pt idx="62">
                  <c:v>64.038092233200004</c:v>
                </c:pt>
                <c:pt idx="63">
                  <c:v>63.887356455899997</c:v>
                </c:pt>
                <c:pt idx="64">
                  <c:v>64.127468867100006</c:v>
                </c:pt>
                <c:pt idx="65">
                  <c:v>64.686390599600003</c:v>
                </c:pt>
                <c:pt idx="66">
                  <c:v>64.849914991299997</c:v>
                </c:pt>
                <c:pt idx="67">
                  <c:v>64.756734473199998</c:v>
                </c:pt>
                <c:pt idx="68">
                  <c:v>65.771111377300002</c:v>
                </c:pt>
                <c:pt idx="69">
                  <c:v>66.459702051999997</c:v>
                </c:pt>
                <c:pt idx="70">
                  <c:v>66.458632545599997</c:v>
                </c:pt>
                <c:pt idx="71">
                  <c:v>66.2335649523</c:v>
                </c:pt>
                <c:pt idx="72">
                  <c:v>66.521471191399996</c:v>
                </c:pt>
                <c:pt idx="73">
                  <c:v>66.941263191999994</c:v>
                </c:pt>
                <c:pt idx="74">
                  <c:v>67.645255820200006</c:v>
                </c:pt>
                <c:pt idx="75">
                  <c:v>67.131001260800005</c:v>
                </c:pt>
                <c:pt idx="76">
                  <c:v>67.292722783800002</c:v>
                </c:pt>
                <c:pt idx="77">
                  <c:v>67.693310010000005</c:v>
                </c:pt>
                <c:pt idx="78">
                  <c:v>67.820017933299994</c:v>
                </c:pt>
                <c:pt idx="79">
                  <c:v>67.732785498300004</c:v>
                </c:pt>
                <c:pt idx="80">
                  <c:v>67.672097238399999</c:v>
                </c:pt>
                <c:pt idx="81">
                  <c:v>68.237355012400002</c:v>
                </c:pt>
                <c:pt idx="82">
                  <c:v>67.927445262700004</c:v>
                </c:pt>
                <c:pt idx="83">
                  <c:v>68.049773898300003</c:v>
                </c:pt>
                <c:pt idx="84">
                  <c:v>68.728882675099996</c:v>
                </c:pt>
                <c:pt idx="85">
                  <c:v>68.754832757700001</c:v>
                </c:pt>
                <c:pt idx="86">
                  <c:v>68.939085017599993</c:v>
                </c:pt>
                <c:pt idx="87">
                  <c:v>69.419433197700002</c:v>
                </c:pt>
                <c:pt idx="88">
                  <c:v>69.457012489899995</c:v>
                </c:pt>
                <c:pt idx="89">
                  <c:v>68.429073970900006</c:v>
                </c:pt>
                <c:pt idx="90">
                  <c:v>67.308646853499994</c:v>
                </c:pt>
                <c:pt idx="91">
                  <c:v>66.515706356699994</c:v>
                </c:pt>
                <c:pt idx="92">
                  <c:v>66.7492373969</c:v>
                </c:pt>
                <c:pt idx="93">
                  <c:v>67.870677951100006</c:v>
                </c:pt>
                <c:pt idx="94">
                  <c:v>68.420475115299993</c:v>
                </c:pt>
                <c:pt idx="95">
                  <c:v>67.529871203200003</c:v>
                </c:pt>
                <c:pt idx="96">
                  <c:v>67.524889329700002</c:v>
                </c:pt>
                <c:pt idx="97">
                  <c:v>67.460637253499996</c:v>
                </c:pt>
                <c:pt idx="98">
                  <c:v>67.950844585499993</c:v>
                </c:pt>
                <c:pt idx="99">
                  <c:v>67.496906141300002</c:v>
                </c:pt>
                <c:pt idx="100">
                  <c:v>67.479215108099993</c:v>
                </c:pt>
                <c:pt idx="101">
                  <c:v>67.799432970400005</c:v>
                </c:pt>
                <c:pt idx="102">
                  <c:v>68.167270182699994</c:v>
                </c:pt>
                <c:pt idx="103">
                  <c:v>67.949261421100005</c:v>
                </c:pt>
                <c:pt idx="104">
                  <c:v>68.041388462800001</c:v>
                </c:pt>
                <c:pt idx="105">
                  <c:v>68.204375974399994</c:v>
                </c:pt>
                <c:pt idx="106">
                  <c:v>68.355948458200004</c:v>
                </c:pt>
                <c:pt idx="107">
                  <c:v>68.110023193499998</c:v>
                </c:pt>
                <c:pt idx="108">
                  <c:v>67.947515850000002</c:v>
                </c:pt>
                <c:pt idx="109">
                  <c:v>68.445101690300007</c:v>
                </c:pt>
                <c:pt idx="110">
                  <c:v>68.691492965400002</c:v>
                </c:pt>
                <c:pt idx="111">
                  <c:v>68.508009234799999</c:v>
                </c:pt>
                <c:pt idx="112">
                  <c:v>68.242875981799997</c:v>
                </c:pt>
                <c:pt idx="113">
                  <c:v>68.396660977600007</c:v>
                </c:pt>
                <c:pt idx="114">
                  <c:v>68.618557263699998</c:v>
                </c:pt>
                <c:pt idx="115">
                  <c:v>68.897191798500003</c:v>
                </c:pt>
                <c:pt idx="116">
                  <c:v>68.519357248899993</c:v>
                </c:pt>
                <c:pt idx="117">
                  <c:v>68.402360542799997</c:v>
                </c:pt>
                <c:pt idx="118">
                  <c:v>69.345672802699994</c:v>
                </c:pt>
                <c:pt idx="119">
                  <c:v>69.727496316300005</c:v>
                </c:pt>
                <c:pt idx="120">
                  <c:v>69.684994655300002</c:v>
                </c:pt>
                <c:pt idx="121">
                  <c:v>70.177771912699995</c:v>
                </c:pt>
                <c:pt idx="122">
                  <c:v>70.044169904699999</c:v>
                </c:pt>
                <c:pt idx="123">
                  <c:v>70.152960301099995</c:v>
                </c:pt>
                <c:pt idx="124">
                  <c:v>70.088093165399997</c:v>
                </c:pt>
                <c:pt idx="125">
                  <c:v>70.683536059299996</c:v>
                </c:pt>
                <c:pt idx="126">
                  <c:v>70.301597384999994</c:v>
                </c:pt>
                <c:pt idx="127">
                  <c:v>69.744613208700002</c:v>
                </c:pt>
                <c:pt idx="128">
                  <c:v>69.330438492599995</c:v>
                </c:pt>
                <c:pt idx="129">
                  <c:v>70.046293241800001</c:v>
                </c:pt>
                <c:pt idx="130">
                  <c:v>70.231680258200001</c:v>
                </c:pt>
                <c:pt idx="131">
                  <c:v>70.354141033900007</c:v>
                </c:pt>
                <c:pt idx="132">
                  <c:v>70.467248250699996</c:v>
                </c:pt>
                <c:pt idx="133">
                  <c:v>69.993642238500001</c:v>
                </c:pt>
                <c:pt idx="134">
                  <c:v>70.221697869600007</c:v>
                </c:pt>
                <c:pt idx="135">
                  <c:v>70.063940811199998</c:v>
                </c:pt>
                <c:pt idx="136">
                  <c:v>70.117754980100003</c:v>
                </c:pt>
                <c:pt idx="137">
                  <c:v>70.228432146399996</c:v>
                </c:pt>
                <c:pt idx="138">
                  <c:v>70.0970486784</c:v>
                </c:pt>
                <c:pt idx="139">
                  <c:v>69.699379693599994</c:v>
                </c:pt>
                <c:pt idx="140">
                  <c:v>69.300819110700004</c:v>
                </c:pt>
                <c:pt idx="141">
                  <c:v>69.487954233899998</c:v>
                </c:pt>
                <c:pt idx="142">
                  <c:v>69.005578870600004</c:v>
                </c:pt>
                <c:pt idx="143">
                  <c:v>68.860060617299993</c:v>
                </c:pt>
                <c:pt idx="144">
                  <c:v>68.935680525799995</c:v>
                </c:pt>
                <c:pt idx="145">
                  <c:v>68.899341274199998</c:v>
                </c:pt>
                <c:pt idx="146">
                  <c:v>68.747909062299996</c:v>
                </c:pt>
                <c:pt idx="147">
                  <c:v>68.444948867899996</c:v>
                </c:pt>
                <c:pt idx="148">
                  <c:v>68.136028568599997</c:v>
                </c:pt>
                <c:pt idx="149">
                  <c:v>68.186315169500006</c:v>
                </c:pt>
                <c:pt idx="150">
                  <c:v>67.947309783199998</c:v>
                </c:pt>
                <c:pt idx="151">
                  <c:v>67.927208646599993</c:v>
                </c:pt>
                <c:pt idx="152">
                  <c:v>67.686403833300005</c:v>
                </c:pt>
                <c:pt idx="153">
                  <c:v>66.882276157199996</c:v>
                </c:pt>
                <c:pt idx="154">
                  <c:v>66.283943435400005</c:v>
                </c:pt>
                <c:pt idx="155">
                  <c:v>65.815708274200006</c:v>
                </c:pt>
                <c:pt idx="156">
                  <c:v>65.236727420500003</c:v>
                </c:pt>
                <c:pt idx="157">
                  <c:v>64.847366831399995</c:v>
                </c:pt>
                <c:pt idx="158">
                  <c:v>64.165810165400003</c:v>
                </c:pt>
                <c:pt idx="159">
                  <c:v>64.0610983965</c:v>
                </c:pt>
                <c:pt idx="160">
                  <c:v>63.693279375499998</c:v>
                </c:pt>
                <c:pt idx="161">
                  <c:v>63.603162415900002</c:v>
                </c:pt>
                <c:pt idx="162">
                  <c:v>63.3249879599</c:v>
                </c:pt>
                <c:pt idx="163">
                  <c:v>63.044271884099999</c:v>
                </c:pt>
                <c:pt idx="164">
                  <c:v>62.903548135599998</c:v>
                </c:pt>
                <c:pt idx="165">
                  <c:v>62.8403779199</c:v>
                </c:pt>
                <c:pt idx="166">
                  <c:v>62.658130266400001</c:v>
                </c:pt>
                <c:pt idx="167">
                  <c:v>62.539090958800003</c:v>
                </c:pt>
                <c:pt idx="168">
                  <c:v>62.5630932957</c:v>
                </c:pt>
                <c:pt idx="169">
                  <c:v>62.567767424800003</c:v>
                </c:pt>
                <c:pt idx="170">
                  <c:v>62.493159130499997</c:v>
                </c:pt>
                <c:pt idx="171">
                  <c:v>62.369928731900004</c:v>
                </c:pt>
                <c:pt idx="172">
                  <c:v>62.158885982299999</c:v>
                </c:pt>
                <c:pt idx="173">
                  <c:v>62.113545802300003</c:v>
                </c:pt>
                <c:pt idx="174">
                  <c:v>61.965174015400002</c:v>
                </c:pt>
                <c:pt idx="175">
                  <c:v>60.897216222700003</c:v>
                </c:pt>
                <c:pt idx="176">
                  <c:v>60.910813997799998</c:v>
                </c:pt>
                <c:pt idx="177">
                  <c:v>60.704281717100002</c:v>
                </c:pt>
                <c:pt idx="178">
                  <c:v>60.5402126026</c:v>
                </c:pt>
                <c:pt idx="179">
                  <c:v>60.349138875000001</c:v>
                </c:pt>
                <c:pt idx="180">
                  <c:v>60.199814910199997</c:v>
                </c:pt>
                <c:pt idx="181">
                  <c:v>60.0947049432</c:v>
                </c:pt>
                <c:pt idx="182">
                  <c:v>60.060561200400002</c:v>
                </c:pt>
                <c:pt idx="183">
                  <c:v>59.626955026200001</c:v>
                </c:pt>
                <c:pt idx="184">
                  <c:v>59.784238434099997</c:v>
                </c:pt>
                <c:pt idx="185">
                  <c:v>59.951582975699999</c:v>
                </c:pt>
                <c:pt idx="186">
                  <c:v>60.093291456000003</c:v>
                </c:pt>
                <c:pt idx="187">
                  <c:v>60.229328925899999</c:v>
                </c:pt>
                <c:pt idx="188">
                  <c:v>60.269342767600001</c:v>
                </c:pt>
                <c:pt idx="189">
                  <c:v>60.3160854841</c:v>
                </c:pt>
                <c:pt idx="190">
                  <c:v>60.348971571100002</c:v>
                </c:pt>
                <c:pt idx="191">
                  <c:v>60.289503973899997</c:v>
                </c:pt>
                <c:pt idx="192">
                  <c:v>60.477036219699997</c:v>
                </c:pt>
                <c:pt idx="193">
                  <c:v>61.299641150399999</c:v>
                </c:pt>
                <c:pt idx="194">
                  <c:v>61.7284639497</c:v>
                </c:pt>
                <c:pt idx="195">
                  <c:v>62.030109832400001</c:v>
                </c:pt>
                <c:pt idx="196">
                  <c:v>62.517968564900002</c:v>
                </c:pt>
                <c:pt idx="197">
                  <c:v>63.884349690800001</c:v>
                </c:pt>
                <c:pt idx="198">
                  <c:v>63.671664305599997</c:v>
                </c:pt>
                <c:pt idx="199">
                  <c:v>63.5713315908</c:v>
                </c:pt>
                <c:pt idx="200">
                  <c:v>63.666425110900001</c:v>
                </c:pt>
                <c:pt idx="201">
                  <c:v>63.672097454999999</c:v>
                </c:pt>
                <c:pt idx="202">
                  <c:v>63.347316313599997</c:v>
                </c:pt>
                <c:pt idx="203">
                  <c:v>62.959419677299998</c:v>
                </c:pt>
                <c:pt idx="204">
                  <c:v>62.589305220299998</c:v>
                </c:pt>
                <c:pt idx="205">
                  <c:v>62.3935113036</c:v>
                </c:pt>
                <c:pt idx="206">
                  <c:v>61.752900324099997</c:v>
                </c:pt>
                <c:pt idx="207">
                  <c:v>61.253780042999999</c:v>
                </c:pt>
                <c:pt idx="208">
                  <c:v>61.041065768899998</c:v>
                </c:pt>
                <c:pt idx="209">
                  <c:v>61.560486889300002</c:v>
                </c:pt>
                <c:pt idx="210">
                  <c:v>61.3599570648</c:v>
                </c:pt>
                <c:pt idx="211">
                  <c:v>61.536566187299996</c:v>
                </c:pt>
                <c:pt idx="212">
                  <c:v>61.624445160500002</c:v>
                </c:pt>
                <c:pt idx="213">
                  <c:v>61.761772668799999</c:v>
                </c:pt>
                <c:pt idx="214">
                  <c:v>61.629067602299997</c:v>
                </c:pt>
                <c:pt idx="215">
                  <c:v>61.615128945099997</c:v>
                </c:pt>
                <c:pt idx="216">
                  <c:v>61.638378518700002</c:v>
                </c:pt>
                <c:pt idx="217">
                  <c:v>60.517339987699998</c:v>
                </c:pt>
                <c:pt idx="218">
                  <c:v>59.828950963899999</c:v>
                </c:pt>
                <c:pt idx="219">
                  <c:v>59.281258392799998</c:v>
                </c:pt>
                <c:pt idx="220">
                  <c:v>58.812117600000001</c:v>
                </c:pt>
                <c:pt idx="221">
                  <c:v>57.564127356900002</c:v>
                </c:pt>
                <c:pt idx="222">
                  <c:v>56.518864439700003</c:v>
                </c:pt>
                <c:pt idx="223">
                  <c:v>55.3988005888</c:v>
                </c:pt>
                <c:pt idx="224">
                  <c:v>54.343346543599999</c:v>
                </c:pt>
                <c:pt idx="225">
                  <c:v>52.6695329143</c:v>
                </c:pt>
                <c:pt idx="226">
                  <c:v>51.493908491200003</c:v>
                </c:pt>
                <c:pt idx="227">
                  <c:v>50.349572558200002</c:v>
                </c:pt>
                <c:pt idx="228">
                  <c:v>49.451613427399998</c:v>
                </c:pt>
                <c:pt idx="229">
                  <c:v>48.161413487700003</c:v>
                </c:pt>
                <c:pt idx="230">
                  <c:v>47.168198809400003</c:v>
                </c:pt>
                <c:pt idx="231">
                  <c:v>46.606841809499997</c:v>
                </c:pt>
                <c:pt idx="232">
                  <c:v>46.270749306100001</c:v>
                </c:pt>
                <c:pt idx="233">
                  <c:v>46.684887864499998</c:v>
                </c:pt>
                <c:pt idx="234">
                  <c:v>46.7765518812</c:v>
                </c:pt>
                <c:pt idx="235">
                  <c:v>46.776800782099997</c:v>
                </c:pt>
                <c:pt idx="236">
                  <c:v>46.963464785299998</c:v>
                </c:pt>
                <c:pt idx="237">
                  <c:v>46.255413538399999</c:v>
                </c:pt>
                <c:pt idx="238">
                  <c:v>46.2285437866</c:v>
                </c:pt>
                <c:pt idx="239">
                  <c:v>46.243732831499997</c:v>
                </c:pt>
                <c:pt idx="240">
                  <c:v>46.054790119400003</c:v>
                </c:pt>
                <c:pt idx="241">
                  <c:v>45.878583626000001</c:v>
                </c:pt>
                <c:pt idx="242">
                  <c:v>46.755910285699997</c:v>
                </c:pt>
                <c:pt idx="243">
                  <c:v>47.713823725499999</c:v>
                </c:pt>
                <c:pt idx="244">
                  <c:v>48.5651333777</c:v>
                </c:pt>
                <c:pt idx="245">
                  <c:v>49.953474775700002</c:v>
                </c:pt>
                <c:pt idx="246">
                  <c:v>51.384393551599999</c:v>
                </c:pt>
                <c:pt idx="247">
                  <c:v>52.596082724799999</c:v>
                </c:pt>
                <c:pt idx="248">
                  <c:v>53.511162435599999</c:v>
                </c:pt>
                <c:pt idx="249">
                  <c:v>54.4011826626</c:v>
                </c:pt>
                <c:pt idx="250">
                  <c:v>55.372152311800001</c:v>
                </c:pt>
                <c:pt idx="251">
                  <c:v>56.161031398600002</c:v>
                </c:pt>
                <c:pt idx="252">
                  <c:v>56.664030509699998</c:v>
                </c:pt>
                <c:pt idx="253">
                  <c:v>57.487434385199997</c:v>
                </c:pt>
                <c:pt idx="254">
                  <c:v>58.133781043299997</c:v>
                </c:pt>
                <c:pt idx="255">
                  <c:v>58.744562428599998</c:v>
                </c:pt>
                <c:pt idx="256">
                  <c:v>59.078791988900001</c:v>
                </c:pt>
                <c:pt idx="257">
                  <c:v>59.631795038200003</c:v>
                </c:pt>
                <c:pt idx="258">
                  <c:v>60.281461324200002</c:v>
                </c:pt>
                <c:pt idx="259">
                  <c:v>60.791352682400003</c:v>
                </c:pt>
                <c:pt idx="260">
                  <c:v>61.241121593899997</c:v>
                </c:pt>
                <c:pt idx="261">
                  <c:v>61.701986576899998</c:v>
                </c:pt>
                <c:pt idx="262">
                  <c:v>62.1850104337</c:v>
                </c:pt>
                <c:pt idx="263">
                  <c:v>62.597367005700001</c:v>
                </c:pt>
                <c:pt idx="264">
                  <c:v>62.903358050599998</c:v>
                </c:pt>
                <c:pt idx="265">
                  <c:v>63.622243020600003</c:v>
                </c:pt>
                <c:pt idx="266">
                  <c:v>63.821769705599998</c:v>
                </c:pt>
                <c:pt idx="267">
                  <c:v>63.9371348815</c:v>
                </c:pt>
                <c:pt idx="268">
                  <c:v>64.083191501100004</c:v>
                </c:pt>
                <c:pt idx="269">
                  <c:v>64.614211910199998</c:v>
                </c:pt>
                <c:pt idx="270">
                  <c:v>64.758876940500002</c:v>
                </c:pt>
                <c:pt idx="271">
                  <c:v>64.786777489399995</c:v>
                </c:pt>
                <c:pt idx="272">
                  <c:v>64.954103364700003</c:v>
                </c:pt>
                <c:pt idx="273">
                  <c:v>65.551484300599995</c:v>
                </c:pt>
                <c:pt idx="274">
                  <c:v>66.108161299800003</c:v>
                </c:pt>
                <c:pt idx="275">
                  <c:v>66.410979310200005</c:v>
                </c:pt>
                <c:pt idx="276">
                  <c:v>66.988306022100005</c:v>
                </c:pt>
                <c:pt idx="277">
                  <c:v>67.859203715500001</c:v>
                </c:pt>
                <c:pt idx="278">
                  <c:v>68.458564676899996</c:v>
                </c:pt>
                <c:pt idx="279">
                  <c:v>69.250822834800005</c:v>
                </c:pt>
                <c:pt idx="280">
                  <c:v>69.166950762799999</c:v>
                </c:pt>
                <c:pt idx="281">
                  <c:v>71.467817628999995</c:v>
                </c:pt>
                <c:pt idx="282">
                  <c:v>72.312318687100003</c:v>
                </c:pt>
                <c:pt idx="283">
                  <c:v>70.993279606200005</c:v>
                </c:pt>
                <c:pt idx="284">
                  <c:v>70.011112561000004</c:v>
                </c:pt>
                <c:pt idx="285">
                  <c:v>69.668082903200002</c:v>
                </c:pt>
                <c:pt idx="286">
                  <c:v>71.123339217099996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34-44EC-9295-7BDD5E856F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9699744"/>
        <c:axId val="2059696832"/>
      </c:barChart>
      <c:lineChart>
        <c:grouping val="standard"/>
        <c:varyColors val="0"/>
        <c:ser>
          <c:idx val="0"/>
          <c:order val="0"/>
          <c:tx>
            <c:strRef>
              <c:f>'D.Owner Equity'!$B$1</c:f>
              <c:strCache>
                <c:ptCount val="1"/>
                <c:pt idx="0">
                  <c:v>Ownwers' Equity</c:v>
                </c:pt>
              </c:strCache>
            </c:strRef>
          </c:tx>
          <c:spPr>
            <a:ln w="44450" cap="rnd">
              <a:solidFill>
                <a:srgbClr val="143664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'D.Owner Equity'!$A$26:$A$312</c:f>
              <c:numCache>
                <c:formatCode>m/d/yyyy</c:formatCode>
                <c:ptCount val="287"/>
                <c:pt idx="0">
                  <c:v>18902</c:v>
                </c:pt>
                <c:pt idx="1">
                  <c:v>18994</c:v>
                </c:pt>
                <c:pt idx="2">
                  <c:v>19085</c:v>
                </c:pt>
                <c:pt idx="3">
                  <c:v>19176</c:v>
                </c:pt>
                <c:pt idx="4">
                  <c:v>19268</c:v>
                </c:pt>
                <c:pt idx="5">
                  <c:v>19360</c:v>
                </c:pt>
                <c:pt idx="6">
                  <c:v>19450</c:v>
                </c:pt>
                <c:pt idx="7">
                  <c:v>19541</c:v>
                </c:pt>
                <c:pt idx="8">
                  <c:v>19633</c:v>
                </c:pt>
                <c:pt idx="9">
                  <c:v>19725</c:v>
                </c:pt>
                <c:pt idx="10">
                  <c:v>19815</c:v>
                </c:pt>
                <c:pt idx="11">
                  <c:v>19906</c:v>
                </c:pt>
                <c:pt idx="12">
                  <c:v>19998</c:v>
                </c:pt>
                <c:pt idx="13">
                  <c:v>20090</c:v>
                </c:pt>
                <c:pt idx="14">
                  <c:v>20180</c:v>
                </c:pt>
                <c:pt idx="15">
                  <c:v>20271</c:v>
                </c:pt>
                <c:pt idx="16">
                  <c:v>20363</c:v>
                </c:pt>
                <c:pt idx="17">
                  <c:v>20455</c:v>
                </c:pt>
                <c:pt idx="18">
                  <c:v>20546</c:v>
                </c:pt>
                <c:pt idx="19">
                  <c:v>20637</c:v>
                </c:pt>
                <c:pt idx="20">
                  <c:v>20729</c:v>
                </c:pt>
                <c:pt idx="21">
                  <c:v>20821</c:v>
                </c:pt>
                <c:pt idx="22">
                  <c:v>20911</c:v>
                </c:pt>
                <c:pt idx="23">
                  <c:v>21002</c:v>
                </c:pt>
                <c:pt idx="24">
                  <c:v>21094</c:v>
                </c:pt>
                <c:pt idx="25">
                  <c:v>21186</c:v>
                </c:pt>
                <c:pt idx="26">
                  <c:v>21276</c:v>
                </c:pt>
                <c:pt idx="27">
                  <c:v>21367</c:v>
                </c:pt>
                <c:pt idx="28">
                  <c:v>21459</c:v>
                </c:pt>
                <c:pt idx="29">
                  <c:v>21551</c:v>
                </c:pt>
                <c:pt idx="30">
                  <c:v>21641</c:v>
                </c:pt>
                <c:pt idx="31">
                  <c:v>21732</c:v>
                </c:pt>
                <c:pt idx="32">
                  <c:v>21824</c:v>
                </c:pt>
                <c:pt idx="33">
                  <c:v>21916</c:v>
                </c:pt>
                <c:pt idx="34">
                  <c:v>22007</c:v>
                </c:pt>
                <c:pt idx="35">
                  <c:v>22098</c:v>
                </c:pt>
                <c:pt idx="36">
                  <c:v>22190</c:v>
                </c:pt>
                <c:pt idx="37">
                  <c:v>22282</c:v>
                </c:pt>
                <c:pt idx="38">
                  <c:v>22372</c:v>
                </c:pt>
                <c:pt idx="39">
                  <c:v>22463</c:v>
                </c:pt>
                <c:pt idx="40">
                  <c:v>22555</c:v>
                </c:pt>
                <c:pt idx="41">
                  <c:v>22647</c:v>
                </c:pt>
                <c:pt idx="42">
                  <c:v>22737</c:v>
                </c:pt>
                <c:pt idx="43">
                  <c:v>22828</c:v>
                </c:pt>
                <c:pt idx="44">
                  <c:v>22920</c:v>
                </c:pt>
                <c:pt idx="45">
                  <c:v>23012</c:v>
                </c:pt>
                <c:pt idx="46">
                  <c:v>23102</c:v>
                </c:pt>
                <c:pt idx="47">
                  <c:v>23193</c:v>
                </c:pt>
                <c:pt idx="48">
                  <c:v>23285</c:v>
                </c:pt>
                <c:pt idx="49">
                  <c:v>23377</c:v>
                </c:pt>
                <c:pt idx="50">
                  <c:v>23468</c:v>
                </c:pt>
                <c:pt idx="51">
                  <c:v>23559</c:v>
                </c:pt>
                <c:pt idx="52">
                  <c:v>23651</c:v>
                </c:pt>
                <c:pt idx="53">
                  <c:v>23743</c:v>
                </c:pt>
                <c:pt idx="54">
                  <c:v>23833</c:v>
                </c:pt>
                <c:pt idx="55">
                  <c:v>23924</c:v>
                </c:pt>
                <c:pt idx="56">
                  <c:v>24016</c:v>
                </c:pt>
                <c:pt idx="57">
                  <c:v>24108</c:v>
                </c:pt>
                <c:pt idx="58">
                  <c:v>24198</c:v>
                </c:pt>
                <c:pt idx="59">
                  <c:v>24289</c:v>
                </c:pt>
                <c:pt idx="60">
                  <c:v>24381</c:v>
                </c:pt>
                <c:pt idx="61">
                  <c:v>24473</c:v>
                </c:pt>
                <c:pt idx="62">
                  <c:v>24563</c:v>
                </c:pt>
                <c:pt idx="63">
                  <c:v>24654</c:v>
                </c:pt>
                <c:pt idx="64">
                  <c:v>24746</c:v>
                </c:pt>
                <c:pt idx="65">
                  <c:v>24838</c:v>
                </c:pt>
                <c:pt idx="66">
                  <c:v>24929</c:v>
                </c:pt>
                <c:pt idx="67">
                  <c:v>25020</c:v>
                </c:pt>
                <c:pt idx="68">
                  <c:v>25112</c:v>
                </c:pt>
                <c:pt idx="69">
                  <c:v>25204</c:v>
                </c:pt>
                <c:pt idx="70">
                  <c:v>25294</c:v>
                </c:pt>
                <c:pt idx="71">
                  <c:v>25385</c:v>
                </c:pt>
                <c:pt idx="72">
                  <c:v>25477</c:v>
                </c:pt>
                <c:pt idx="73">
                  <c:v>25569</c:v>
                </c:pt>
                <c:pt idx="74">
                  <c:v>25659</c:v>
                </c:pt>
                <c:pt idx="75">
                  <c:v>25750</c:v>
                </c:pt>
                <c:pt idx="76">
                  <c:v>25842</c:v>
                </c:pt>
                <c:pt idx="77">
                  <c:v>25934</c:v>
                </c:pt>
                <c:pt idx="78">
                  <c:v>26024</c:v>
                </c:pt>
                <c:pt idx="79">
                  <c:v>26115</c:v>
                </c:pt>
                <c:pt idx="80">
                  <c:v>26207</c:v>
                </c:pt>
                <c:pt idx="81">
                  <c:v>26299</c:v>
                </c:pt>
                <c:pt idx="82">
                  <c:v>26390</c:v>
                </c:pt>
                <c:pt idx="83">
                  <c:v>26481</c:v>
                </c:pt>
                <c:pt idx="84">
                  <c:v>26573</c:v>
                </c:pt>
                <c:pt idx="85">
                  <c:v>26665</c:v>
                </c:pt>
                <c:pt idx="86">
                  <c:v>26755</c:v>
                </c:pt>
                <c:pt idx="87">
                  <c:v>26846</c:v>
                </c:pt>
                <c:pt idx="88">
                  <c:v>26938</c:v>
                </c:pt>
                <c:pt idx="89">
                  <c:v>27030</c:v>
                </c:pt>
                <c:pt idx="90">
                  <c:v>27120</c:v>
                </c:pt>
                <c:pt idx="91">
                  <c:v>27211</c:v>
                </c:pt>
                <c:pt idx="92">
                  <c:v>27303</c:v>
                </c:pt>
                <c:pt idx="93">
                  <c:v>27395</c:v>
                </c:pt>
                <c:pt idx="94">
                  <c:v>27485</c:v>
                </c:pt>
                <c:pt idx="95">
                  <c:v>27576</c:v>
                </c:pt>
                <c:pt idx="96">
                  <c:v>27668</c:v>
                </c:pt>
                <c:pt idx="97">
                  <c:v>27760</c:v>
                </c:pt>
                <c:pt idx="98">
                  <c:v>27851</c:v>
                </c:pt>
                <c:pt idx="99">
                  <c:v>27942</c:v>
                </c:pt>
                <c:pt idx="100">
                  <c:v>28034</c:v>
                </c:pt>
                <c:pt idx="101">
                  <c:v>28126</c:v>
                </c:pt>
                <c:pt idx="102">
                  <c:v>28216</c:v>
                </c:pt>
                <c:pt idx="103">
                  <c:v>28307</c:v>
                </c:pt>
                <c:pt idx="104">
                  <c:v>28399</c:v>
                </c:pt>
                <c:pt idx="105">
                  <c:v>28491</c:v>
                </c:pt>
                <c:pt idx="106">
                  <c:v>28581</c:v>
                </c:pt>
                <c:pt idx="107">
                  <c:v>28672</c:v>
                </c:pt>
                <c:pt idx="108">
                  <c:v>28764</c:v>
                </c:pt>
                <c:pt idx="109">
                  <c:v>28856</c:v>
                </c:pt>
                <c:pt idx="110">
                  <c:v>28946</c:v>
                </c:pt>
                <c:pt idx="111">
                  <c:v>29037</c:v>
                </c:pt>
                <c:pt idx="112">
                  <c:v>29129</c:v>
                </c:pt>
                <c:pt idx="113">
                  <c:v>29221</c:v>
                </c:pt>
                <c:pt idx="114">
                  <c:v>29312</c:v>
                </c:pt>
                <c:pt idx="115">
                  <c:v>29403</c:v>
                </c:pt>
                <c:pt idx="116">
                  <c:v>29495</c:v>
                </c:pt>
                <c:pt idx="117">
                  <c:v>29587</c:v>
                </c:pt>
                <c:pt idx="118">
                  <c:v>29677</c:v>
                </c:pt>
                <c:pt idx="119">
                  <c:v>29768</c:v>
                </c:pt>
                <c:pt idx="120">
                  <c:v>29860</c:v>
                </c:pt>
                <c:pt idx="121">
                  <c:v>29952</c:v>
                </c:pt>
                <c:pt idx="122">
                  <c:v>30042</c:v>
                </c:pt>
                <c:pt idx="123">
                  <c:v>30133</c:v>
                </c:pt>
                <c:pt idx="124">
                  <c:v>30225</c:v>
                </c:pt>
                <c:pt idx="125">
                  <c:v>30317</c:v>
                </c:pt>
                <c:pt idx="126">
                  <c:v>30407</c:v>
                </c:pt>
                <c:pt idx="127">
                  <c:v>30498</c:v>
                </c:pt>
                <c:pt idx="128">
                  <c:v>30590</c:v>
                </c:pt>
                <c:pt idx="129">
                  <c:v>30682</c:v>
                </c:pt>
                <c:pt idx="130">
                  <c:v>30773</c:v>
                </c:pt>
                <c:pt idx="131">
                  <c:v>30864</c:v>
                </c:pt>
                <c:pt idx="132">
                  <c:v>30956</c:v>
                </c:pt>
                <c:pt idx="133">
                  <c:v>31048</c:v>
                </c:pt>
                <c:pt idx="134">
                  <c:v>31138</c:v>
                </c:pt>
                <c:pt idx="135">
                  <c:v>31229</c:v>
                </c:pt>
                <c:pt idx="136">
                  <c:v>31321</c:v>
                </c:pt>
                <c:pt idx="137">
                  <c:v>31413</c:v>
                </c:pt>
                <c:pt idx="138">
                  <c:v>31503</c:v>
                </c:pt>
                <c:pt idx="139">
                  <c:v>31594</c:v>
                </c:pt>
                <c:pt idx="140">
                  <c:v>31686</c:v>
                </c:pt>
                <c:pt idx="141">
                  <c:v>31778</c:v>
                </c:pt>
                <c:pt idx="142">
                  <c:v>31868</c:v>
                </c:pt>
                <c:pt idx="143">
                  <c:v>31959</c:v>
                </c:pt>
                <c:pt idx="144">
                  <c:v>32051</c:v>
                </c:pt>
                <c:pt idx="145">
                  <c:v>32143</c:v>
                </c:pt>
                <c:pt idx="146">
                  <c:v>32234</c:v>
                </c:pt>
                <c:pt idx="147">
                  <c:v>32325</c:v>
                </c:pt>
                <c:pt idx="148">
                  <c:v>32417</c:v>
                </c:pt>
                <c:pt idx="149">
                  <c:v>32509</c:v>
                </c:pt>
                <c:pt idx="150">
                  <c:v>32599</c:v>
                </c:pt>
                <c:pt idx="151">
                  <c:v>32690</c:v>
                </c:pt>
                <c:pt idx="152">
                  <c:v>32782</c:v>
                </c:pt>
                <c:pt idx="153">
                  <c:v>32874</c:v>
                </c:pt>
                <c:pt idx="154">
                  <c:v>32964</c:v>
                </c:pt>
                <c:pt idx="155">
                  <c:v>33055</c:v>
                </c:pt>
                <c:pt idx="156">
                  <c:v>33147</c:v>
                </c:pt>
                <c:pt idx="157">
                  <c:v>33239</c:v>
                </c:pt>
                <c:pt idx="158">
                  <c:v>33329</c:v>
                </c:pt>
                <c:pt idx="159">
                  <c:v>33420</c:v>
                </c:pt>
                <c:pt idx="160">
                  <c:v>33512</c:v>
                </c:pt>
                <c:pt idx="161">
                  <c:v>33604</c:v>
                </c:pt>
                <c:pt idx="162">
                  <c:v>33695</c:v>
                </c:pt>
                <c:pt idx="163">
                  <c:v>33786</c:v>
                </c:pt>
                <c:pt idx="164">
                  <c:v>33878</c:v>
                </c:pt>
                <c:pt idx="165">
                  <c:v>33970</c:v>
                </c:pt>
                <c:pt idx="166">
                  <c:v>34060</c:v>
                </c:pt>
                <c:pt idx="167">
                  <c:v>34151</c:v>
                </c:pt>
                <c:pt idx="168">
                  <c:v>34243</c:v>
                </c:pt>
                <c:pt idx="169">
                  <c:v>34335</c:v>
                </c:pt>
                <c:pt idx="170">
                  <c:v>34425</c:v>
                </c:pt>
                <c:pt idx="171">
                  <c:v>34516</c:v>
                </c:pt>
                <c:pt idx="172">
                  <c:v>34608</c:v>
                </c:pt>
                <c:pt idx="173">
                  <c:v>34700</c:v>
                </c:pt>
                <c:pt idx="174">
                  <c:v>34790</c:v>
                </c:pt>
                <c:pt idx="175">
                  <c:v>34881</c:v>
                </c:pt>
                <c:pt idx="176">
                  <c:v>34973</c:v>
                </c:pt>
                <c:pt idx="177">
                  <c:v>35065</c:v>
                </c:pt>
                <c:pt idx="178">
                  <c:v>35156</c:v>
                </c:pt>
                <c:pt idx="179">
                  <c:v>35247</c:v>
                </c:pt>
                <c:pt idx="180">
                  <c:v>35339</c:v>
                </c:pt>
                <c:pt idx="181">
                  <c:v>35431</c:v>
                </c:pt>
                <c:pt idx="182">
                  <c:v>35521</c:v>
                </c:pt>
                <c:pt idx="183">
                  <c:v>35612</c:v>
                </c:pt>
                <c:pt idx="184">
                  <c:v>35704</c:v>
                </c:pt>
                <c:pt idx="185">
                  <c:v>35796</c:v>
                </c:pt>
                <c:pt idx="186">
                  <c:v>35886</c:v>
                </c:pt>
                <c:pt idx="187">
                  <c:v>35977</c:v>
                </c:pt>
                <c:pt idx="188">
                  <c:v>36069</c:v>
                </c:pt>
                <c:pt idx="189">
                  <c:v>36161</c:v>
                </c:pt>
                <c:pt idx="190">
                  <c:v>36251</c:v>
                </c:pt>
                <c:pt idx="191">
                  <c:v>36342</c:v>
                </c:pt>
                <c:pt idx="192">
                  <c:v>36434</c:v>
                </c:pt>
                <c:pt idx="193">
                  <c:v>36526</c:v>
                </c:pt>
                <c:pt idx="194">
                  <c:v>36617</c:v>
                </c:pt>
                <c:pt idx="195">
                  <c:v>36708</c:v>
                </c:pt>
                <c:pt idx="196">
                  <c:v>36800</c:v>
                </c:pt>
                <c:pt idx="197">
                  <c:v>36892</c:v>
                </c:pt>
                <c:pt idx="198">
                  <c:v>36982</c:v>
                </c:pt>
                <c:pt idx="199">
                  <c:v>37073</c:v>
                </c:pt>
                <c:pt idx="200">
                  <c:v>37165</c:v>
                </c:pt>
                <c:pt idx="201">
                  <c:v>37257</c:v>
                </c:pt>
                <c:pt idx="202">
                  <c:v>37347</c:v>
                </c:pt>
                <c:pt idx="203">
                  <c:v>37438</c:v>
                </c:pt>
                <c:pt idx="204">
                  <c:v>37530</c:v>
                </c:pt>
                <c:pt idx="205">
                  <c:v>37622</c:v>
                </c:pt>
                <c:pt idx="206">
                  <c:v>37712</c:v>
                </c:pt>
                <c:pt idx="207">
                  <c:v>37803</c:v>
                </c:pt>
                <c:pt idx="208">
                  <c:v>37895</c:v>
                </c:pt>
                <c:pt idx="209">
                  <c:v>37987</c:v>
                </c:pt>
                <c:pt idx="210">
                  <c:v>38078</c:v>
                </c:pt>
                <c:pt idx="211">
                  <c:v>38169</c:v>
                </c:pt>
                <c:pt idx="212">
                  <c:v>38261</c:v>
                </c:pt>
                <c:pt idx="213">
                  <c:v>38353</c:v>
                </c:pt>
                <c:pt idx="214">
                  <c:v>38443</c:v>
                </c:pt>
                <c:pt idx="215">
                  <c:v>38534</c:v>
                </c:pt>
                <c:pt idx="216">
                  <c:v>38626</c:v>
                </c:pt>
                <c:pt idx="217">
                  <c:v>38718</c:v>
                </c:pt>
                <c:pt idx="218">
                  <c:v>38808</c:v>
                </c:pt>
                <c:pt idx="219">
                  <c:v>38899</c:v>
                </c:pt>
                <c:pt idx="220">
                  <c:v>38991</c:v>
                </c:pt>
                <c:pt idx="221">
                  <c:v>39083</c:v>
                </c:pt>
                <c:pt idx="222">
                  <c:v>39173</c:v>
                </c:pt>
                <c:pt idx="223">
                  <c:v>39264</c:v>
                </c:pt>
                <c:pt idx="224">
                  <c:v>39356</c:v>
                </c:pt>
                <c:pt idx="225">
                  <c:v>39448</c:v>
                </c:pt>
                <c:pt idx="226">
                  <c:v>39539</c:v>
                </c:pt>
                <c:pt idx="227">
                  <c:v>39630</c:v>
                </c:pt>
                <c:pt idx="228">
                  <c:v>39722</c:v>
                </c:pt>
                <c:pt idx="229">
                  <c:v>39814</c:v>
                </c:pt>
                <c:pt idx="230">
                  <c:v>39904</c:v>
                </c:pt>
                <c:pt idx="231">
                  <c:v>39995</c:v>
                </c:pt>
                <c:pt idx="232">
                  <c:v>40087</c:v>
                </c:pt>
                <c:pt idx="233">
                  <c:v>40179</c:v>
                </c:pt>
                <c:pt idx="234">
                  <c:v>40269</c:v>
                </c:pt>
                <c:pt idx="235">
                  <c:v>40360</c:v>
                </c:pt>
                <c:pt idx="236">
                  <c:v>40452</c:v>
                </c:pt>
                <c:pt idx="237">
                  <c:v>40544</c:v>
                </c:pt>
                <c:pt idx="238">
                  <c:v>40634</c:v>
                </c:pt>
                <c:pt idx="239">
                  <c:v>40725</c:v>
                </c:pt>
                <c:pt idx="240">
                  <c:v>40817</c:v>
                </c:pt>
                <c:pt idx="241">
                  <c:v>40909</c:v>
                </c:pt>
                <c:pt idx="242">
                  <c:v>41000</c:v>
                </c:pt>
                <c:pt idx="243">
                  <c:v>41091</c:v>
                </c:pt>
                <c:pt idx="244">
                  <c:v>41183</c:v>
                </c:pt>
                <c:pt idx="245">
                  <c:v>41275</c:v>
                </c:pt>
                <c:pt idx="246">
                  <c:v>41365</c:v>
                </c:pt>
                <c:pt idx="247">
                  <c:v>41456</c:v>
                </c:pt>
                <c:pt idx="248">
                  <c:v>41548</c:v>
                </c:pt>
                <c:pt idx="249">
                  <c:v>41640</c:v>
                </c:pt>
                <c:pt idx="250">
                  <c:v>41730</c:v>
                </c:pt>
                <c:pt idx="251">
                  <c:v>41821</c:v>
                </c:pt>
                <c:pt idx="252">
                  <c:v>41913</c:v>
                </c:pt>
                <c:pt idx="253">
                  <c:v>42005</c:v>
                </c:pt>
                <c:pt idx="254">
                  <c:v>42095</c:v>
                </c:pt>
                <c:pt idx="255">
                  <c:v>42186</c:v>
                </c:pt>
                <c:pt idx="256">
                  <c:v>42278</c:v>
                </c:pt>
                <c:pt idx="257">
                  <c:v>42370</c:v>
                </c:pt>
                <c:pt idx="258">
                  <c:v>42461</c:v>
                </c:pt>
                <c:pt idx="259">
                  <c:v>42552</c:v>
                </c:pt>
                <c:pt idx="260">
                  <c:v>42644</c:v>
                </c:pt>
                <c:pt idx="261">
                  <c:v>42736</c:v>
                </c:pt>
                <c:pt idx="262">
                  <c:v>42826</c:v>
                </c:pt>
                <c:pt idx="263">
                  <c:v>42917</c:v>
                </c:pt>
                <c:pt idx="264">
                  <c:v>43009</c:v>
                </c:pt>
                <c:pt idx="265">
                  <c:v>43101</c:v>
                </c:pt>
                <c:pt idx="266">
                  <c:v>43191</c:v>
                </c:pt>
                <c:pt idx="267">
                  <c:v>43282</c:v>
                </c:pt>
                <c:pt idx="268">
                  <c:v>43374</c:v>
                </c:pt>
                <c:pt idx="269">
                  <c:v>43466</c:v>
                </c:pt>
                <c:pt idx="270">
                  <c:v>43556</c:v>
                </c:pt>
                <c:pt idx="271">
                  <c:v>43647</c:v>
                </c:pt>
                <c:pt idx="272">
                  <c:v>43739</c:v>
                </c:pt>
                <c:pt idx="273">
                  <c:v>43831</c:v>
                </c:pt>
                <c:pt idx="274">
                  <c:v>43922</c:v>
                </c:pt>
                <c:pt idx="275">
                  <c:v>44013</c:v>
                </c:pt>
                <c:pt idx="276">
                  <c:v>44105</c:v>
                </c:pt>
                <c:pt idx="277">
                  <c:v>44197</c:v>
                </c:pt>
                <c:pt idx="278">
                  <c:v>44287</c:v>
                </c:pt>
                <c:pt idx="279">
                  <c:v>44378</c:v>
                </c:pt>
                <c:pt idx="280">
                  <c:v>44470</c:v>
                </c:pt>
                <c:pt idx="281">
                  <c:v>44562</c:v>
                </c:pt>
                <c:pt idx="282">
                  <c:v>44652</c:v>
                </c:pt>
                <c:pt idx="283">
                  <c:v>44743</c:v>
                </c:pt>
                <c:pt idx="284">
                  <c:v>44835</c:v>
                </c:pt>
                <c:pt idx="285">
                  <c:v>44927</c:v>
                </c:pt>
                <c:pt idx="286">
                  <c:v>45017</c:v>
                </c:pt>
              </c:numCache>
            </c:numRef>
          </c:cat>
          <c:val>
            <c:numRef>
              <c:f>'D.Owner Equity'!$B$26:$B$312</c:f>
              <c:numCache>
                <c:formatCode>0</c:formatCode>
                <c:ptCount val="287"/>
                <c:pt idx="0">
                  <c:v>219.08199999999999</c:v>
                </c:pt>
                <c:pt idx="1">
                  <c:v>220.10400000000001</c:v>
                </c:pt>
                <c:pt idx="2">
                  <c:v>228.70699999999999</c:v>
                </c:pt>
                <c:pt idx="3">
                  <c:v>227.94399999999999</c:v>
                </c:pt>
                <c:pt idx="4">
                  <c:v>236.33600000000001</c:v>
                </c:pt>
                <c:pt idx="5">
                  <c:v>240.17599999999999</c:v>
                </c:pt>
                <c:pt idx="6">
                  <c:v>244.45500000000001</c:v>
                </c:pt>
                <c:pt idx="7">
                  <c:v>252.143</c:v>
                </c:pt>
                <c:pt idx="8">
                  <c:v>249.11699999999999</c:v>
                </c:pt>
                <c:pt idx="9">
                  <c:v>249.24100000000001</c:v>
                </c:pt>
                <c:pt idx="10">
                  <c:v>251.11799999999999</c:v>
                </c:pt>
                <c:pt idx="11">
                  <c:v>257.44499999999999</c:v>
                </c:pt>
                <c:pt idx="12">
                  <c:v>262.19799999999998</c:v>
                </c:pt>
                <c:pt idx="13">
                  <c:v>263.36399999999998</c:v>
                </c:pt>
                <c:pt idx="14">
                  <c:v>269.16300000000001</c:v>
                </c:pt>
                <c:pt idx="15">
                  <c:v>275.65600000000001</c:v>
                </c:pt>
                <c:pt idx="16">
                  <c:v>279.447</c:v>
                </c:pt>
                <c:pt idx="17">
                  <c:v>284.97199999999998</c:v>
                </c:pt>
                <c:pt idx="18">
                  <c:v>290.43299999999999</c:v>
                </c:pt>
                <c:pt idx="19">
                  <c:v>294.04399999999998</c:v>
                </c:pt>
                <c:pt idx="20">
                  <c:v>295.51799999999997</c:v>
                </c:pt>
                <c:pt idx="21">
                  <c:v>300.37099999999998</c:v>
                </c:pt>
                <c:pt idx="22">
                  <c:v>304.97800000000001</c:v>
                </c:pt>
                <c:pt idx="23">
                  <c:v>309.27300000000002</c:v>
                </c:pt>
                <c:pt idx="24">
                  <c:v>309.78800000000001</c:v>
                </c:pt>
                <c:pt idx="25">
                  <c:v>305.49</c:v>
                </c:pt>
                <c:pt idx="26">
                  <c:v>308.69900000000001</c:v>
                </c:pt>
                <c:pt idx="27">
                  <c:v>315.29199999999997</c:v>
                </c:pt>
                <c:pt idx="28">
                  <c:v>321.26299999999998</c:v>
                </c:pt>
                <c:pt idx="29">
                  <c:v>318.11700000000002</c:v>
                </c:pt>
                <c:pt idx="30">
                  <c:v>324.32600000000002</c:v>
                </c:pt>
                <c:pt idx="31">
                  <c:v>329.35500000000002</c:v>
                </c:pt>
                <c:pt idx="32">
                  <c:v>333.548</c:v>
                </c:pt>
                <c:pt idx="33">
                  <c:v>343</c:v>
                </c:pt>
                <c:pt idx="34">
                  <c:v>344.27199999999999</c:v>
                </c:pt>
                <c:pt idx="35">
                  <c:v>347.072</c:v>
                </c:pt>
                <c:pt idx="36">
                  <c:v>345.51900000000001</c:v>
                </c:pt>
                <c:pt idx="37">
                  <c:v>340.84300000000002</c:v>
                </c:pt>
                <c:pt idx="38">
                  <c:v>347.53300000000002</c:v>
                </c:pt>
                <c:pt idx="39">
                  <c:v>352.8</c:v>
                </c:pt>
                <c:pt idx="40">
                  <c:v>357.02699999999999</c:v>
                </c:pt>
                <c:pt idx="41">
                  <c:v>361.64499999999998</c:v>
                </c:pt>
                <c:pt idx="42">
                  <c:v>361.875</c:v>
                </c:pt>
                <c:pt idx="43">
                  <c:v>361.529</c:v>
                </c:pt>
                <c:pt idx="44">
                  <c:v>364.85500000000002</c:v>
                </c:pt>
                <c:pt idx="45">
                  <c:v>368.27300000000002</c:v>
                </c:pt>
                <c:pt idx="46">
                  <c:v>364.20299999999997</c:v>
                </c:pt>
                <c:pt idx="47">
                  <c:v>368.66</c:v>
                </c:pt>
                <c:pt idx="48">
                  <c:v>368.142</c:v>
                </c:pt>
                <c:pt idx="49">
                  <c:v>365.06799999999998</c:v>
                </c:pt>
                <c:pt idx="50">
                  <c:v>371.67700000000002</c:v>
                </c:pt>
                <c:pt idx="51">
                  <c:v>371.58800000000002</c:v>
                </c:pt>
                <c:pt idx="52">
                  <c:v>377.495</c:v>
                </c:pt>
                <c:pt idx="53">
                  <c:v>379.54399999999998</c:v>
                </c:pt>
                <c:pt idx="54">
                  <c:v>378.81299999999999</c:v>
                </c:pt>
                <c:pt idx="55">
                  <c:v>378.50099999999998</c:v>
                </c:pt>
                <c:pt idx="56">
                  <c:v>386.14400000000001</c:v>
                </c:pt>
                <c:pt idx="57">
                  <c:v>380.76900000000001</c:v>
                </c:pt>
                <c:pt idx="58">
                  <c:v>403.286</c:v>
                </c:pt>
                <c:pt idx="59">
                  <c:v>401.16</c:v>
                </c:pt>
                <c:pt idx="60">
                  <c:v>416.23700000000002</c:v>
                </c:pt>
                <c:pt idx="61">
                  <c:v>417.488</c:v>
                </c:pt>
                <c:pt idx="62">
                  <c:v>422.166</c:v>
                </c:pt>
                <c:pt idx="63">
                  <c:v>427.32400000000001</c:v>
                </c:pt>
                <c:pt idx="64">
                  <c:v>439.71499999999997</c:v>
                </c:pt>
                <c:pt idx="65">
                  <c:v>456.803</c:v>
                </c:pt>
                <c:pt idx="66">
                  <c:v>468.01600000000002</c:v>
                </c:pt>
                <c:pt idx="67">
                  <c:v>474.39100000000002</c:v>
                </c:pt>
                <c:pt idx="68">
                  <c:v>505.23</c:v>
                </c:pt>
                <c:pt idx="69">
                  <c:v>524.81100000000004</c:v>
                </c:pt>
                <c:pt idx="70">
                  <c:v>534.45699999999999</c:v>
                </c:pt>
                <c:pt idx="71">
                  <c:v>538.46100000000001</c:v>
                </c:pt>
                <c:pt idx="72">
                  <c:v>553.75199999999995</c:v>
                </c:pt>
                <c:pt idx="73">
                  <c:v>558.50099999999998</c:v>
                </c:pt>
                <c:pt idx="74">
                  <c:v>582.63400000000001</c:v>
                </c:pt>
                <c:pt idx="75">
                  <c:v>576.66</c:v>
                </c:pt>
                <c:pt idx="76">
                  <c:v>588.45399999999995</c:v>
                </c:pt>
                <c:pt idx="77">
                  <c:v>606.79200000000003</c:v>
                </c:pt>
                <c:pt idx="78">
                  <c:v>622.48400000000004</c:v>
                </c:pt>
                <c:pt idx="79">
                  <c:v>635.66</c:v>
                </c:pt>
                <c:pt idx="80">
                  <c:v>647.78099999999995</c:v>
                </c:pt>
                <c:pt idx="81">
                  <c:v>678.96100000000001</c:v>
                </c:pt>
                <c:pt idx="82">
                  <c:v>687.18799999999999</c:v>
                </c:pt>
                <c:pt idx="83">
                  <c:v>712.245</c:v>
                </c:pt>
                <c:pt idx="84">
                  <c:v>755.072</c:v>
                </c:pt>
                <c:pt idx="85">
                  <c:v>773.58399999999995</c:v>
                </c:pt>
                <c:pt idx="86">
                  <c:v>803.03899999999999</c:v>
                </c:pt>
                <c:pt idx="87">
                  <c:v>844.76300000000003</c:v>
                </c:pt>
                <c:pt idx="88">
                  <c:v>869.19200000000001</c:v>
                </c:pt>
                <c:pt idx="89">
                  <c:v>845.00599999999997</c:v>
                </c:pt>
                <c:pt idx="90">
                  <c:v>824.46900000000005</c:v>
                </c:pt>
                <c:pt idx="91">
                  <c:v>817.19799999999998</c:v>
                </c:pt>
                <c:pt idx="92">
                  <c:v>841.80200000000002</c:v>
                </c:pt>
                <c:pt idx="93">
                  <c:v>896.32799999999997</c:v>
                </c:pt>
                <c:pt idx="94">
                  <c:v>941.55399999999997</c:v>
                </c:pt>
                <c:pt idx="95">
                  <c:v>928.24400000000003</c:v>
                </c:pt>
                <c:pt idx="96">
                  <c:v>954.57100000000003</c:v>
                </c:pt>
                <c:pt idx="97">
                  <c:v>974.39200000000005</c:v>
                </c:pt>
                <c:pt idx="98">
                  <c:v>1026.1590000000001</c:v>
                </c:pt>
                <c:pt idx="99">
                  <c:v>1040.643</c:v>
                </c:pt>
                <c:pt idx="100">
                  <c:v>1072.904</c:v>
                </c:pt>
                <c:pt idx="101">
                  <c:v>1118.692</c:v>
                </c:pt>
                <c:pt idx="102">
                  <c:v>1186.5419999999999</c:v>
                </c:pt>
                <c:pt idx="103">
                  <c:v>1229.442</c:v>
                </c:pt>
                <c:pt idx="104">
                  <c:v>1283.809</c:v>
                </c:pt>
                <c:pt idx="105">
                  <c:v>1332.144</c:v>
                </c:pt>
                <c:pt idx="106">
                  <c:v>1399.856</c:v>
                </c:pt>
                <c:pt idx="107">
                  <c:v>1450.0909999999999</c:v>
                </c:pt>
                <c:pt idx="108">
                  <c:v>1502.2360000000001</c:v>
                </c:pt>
                <c:pt idx="109">
                  <c:v>1591.248</c:v>
                </c:pt>
                <c:pt idx="110">
                  <c:v>1674.961</c:v>
                </c:pt>
                <c:pt idx="111">
                  <c:v>1731.4680000000001</c:v>
                </c:pt>
                <c:pt idx="112">
                  <c:v>1776.547</c:v>
                </c:pt>
                <c:pt idx="113">
                  <c:v>1853.068</c:v>
                </c:pt>
                <c:pt idx="114">
                  <c:v>1910.998</c:v>
                </c:pt>
                <c:pt idx="115">
                  <c:v>1996.673</c:v>
                </c:pt>
                <c:pt idx="116">
                  <c:v>2016.635</c:v>
                </c:pt>
                <c:pt idx="117">
                  <c:v>2036.183</c:v>
                </c:pt>
                <c:pt idx="118">
                  <c:v>2181.0920000000001</c:v>
                </c:pt>
                <c:pt idx="119">
                  <c:v>2261.52</c:v>
                </c:pt>
                <c:pt idx="120">
                  <c:v>2294.6990000000001</c:v>
                </c:pt>
                <c:pt idx="121">
                  <c:v>2371.8150000000001</c:v>
                </c:pt>
                <c:pt idx="122">
                  <c:v>2383.2829999999999</c:v>
                </c:pt>
                <c:pt idx="123">
                  <c:v>2392.1030000000001</c:v>
                </c:pt>
                <c:pt idx="124">
                  <c:v>2416.1979999999999</c:v>
                </c:pt>
                <c:pt idx="125">
                  <c:v>2474.3620000000001</c:v>
                </c:pt>
                <c:pt idx="126">
                  <c:v>2494.4229999999998</c:v>
                </c:pt>
                <c:pt idx="127">
                  <c:v>2507.058</c:v>
                </c:pt>
                <c:pt idx="128">
                  <c:v>2523.6550000000002</c:v>
                </c:pt>
                <c:pt idx="129">
                  <c:v>2675.4630000000002</c:v>
                </c:pt>
                <c:pt idx="130">
                  <c:v>2778.4650000000001</c:v>
                </c:pt>
                <c:pt idx="131">
                  <c:v>2875.067</c:v>
                </c:pt>
                <c:pt idx="132">
                  <c:v>2966.5880000000002</c:v>
                </c:pt>
                <c:pt idx="133">
                  <c:v>3044.0340000000001</c:v>
                </c:pt>
                <c:pt idx="134">
                  <c:v>3167.672</c:v>
                </c:pt>
                <c:pt idx="135">
                  <c:v>3281.6990000000001</c:v>
                </c:pt>
                <c:pt idx="136">
                  <c:v>3402.9639999999999</c:v>
                </c:pt>
                <c:pt idx="137">
                  <c:v>3483.9960000000001</c:v>
                </c:pt>
                <c:pt idx="138">
                  <c:v>3576.84</c:v>
                </c:pt>
                <c:pt idx="139">
                  <c:v>3652.8029999999999</c:v>
                </c:pt>
                <c:pt idx="140">
                  <c:v>3722.5329999999999</c:v>
                </c:pt>
                <c:pt idx="141">
                  <c:v>3829.5839999999998</c:v>
                </c:pt>
                <c:pt idx="142">
                  <c:v>3902.2020000000002</c:v>
                </c:pt>
                <c:pt idx="143">
                  <c:v>3986.835</c:v>
                </c:pt>
                <c:pt idx="144">
                  <c:v>4057.9140000000002</c:v>
                </c:pt>
                <c:pt idx="145">
                  <c:v>4155.1360000000004</c:v>
                </c:pt>
                <c:pt idx="146">
                  <c:v>4272.2129999999997</c:v>
                </c:pt>
                <c:pt idx="147">
                  <c:v>4337.2380000000003</c:v>
                </c:pt>
                <c:pt idx="148">
                  <c:v>4393.9309999999996</c:v>
                </c:pt>
                <c:pt idx="149">
                  <c:v>4477.0940000000001</c:v>
                </c:pt>
                <c:pt idx="150">
                  <c:v>4550.2719999999999</c:v>
                </c:pt>
                <c:pt idx="151">
                  <c:v>4682.0379999999996</c:v>
                </c:pt>
                <c:pt idx="152">
                  <c:v>4734.2020000000002</c:v>
                </c:pt>
                <c:pt idx="153">
                  <c:v>4715.4269999999997</c:v>
                </c:pt>
                <c:pt idx="154">
                  <c:v>4709.2470000000003</c:v>
                </c:pt>
                <c:pt idx="155">
                  <c:v>4710.7520000000004</c:v>
                </c:pt>
                <c:pt idx="156">
                  <c:v>4671.335</c:v>
                </c:pt>
                <c:pt idx="157">
                  <c:v>4665.6210000000001</c:v>
                </c:pt>
                <c:pt idx="158">
                  <c:v>4637.9359999999997</c:v>
                </c:pt>
                <c:pt idx="159">
                  <c:v>4659.3980000000001</c:v>
                </c:pt>
                <c:pt idx="160">
                  <c:v>4679.3720000000003</c:v>
                </c:pt>
                <c:pt idx="161">
                  <c:v>4731.7179999999998</c:v>
                </c:pt>
                <c:pt idx="162">
                  <c:v>4732.2280000000001</c:v>
                </c:pt>
                <c:pt idx="163">
                  <c:v>4768.6610000000001</c:v>
                </c:pt>
                <c:pt idx="164">
                  <c:v>4816.3159999999998</c:v>
                </c:pt>
                <c:pt idx="165">
                  <c:v>4826.6980000000003</c:v>
                </c:pt>
                <c:pt idx="166">
                  <c:v>4879.2169999999996</c:v>
                </c:pt>
                <c:pt idx="167">
                  <c:v>4938.259</c:v>
                </c:pt>
                <c:pt idx="168">
                  <c:v>5012.1090000000004</c:v>
                </c:pt>
                <c:pt idx="169">
                  <c:v>5063.741</c:v>
                </c:pt>
                <c:pt idx="170">
                  <c:v>5122.8739999999998</c:v>
                </c:pt>
                <c:pt idx="171">
                  <c:v>5172.9809999999998</c:v>
                </c:pt>
                <c:pt idx="172">
                  <c:v>5200.4620000000004</c:v>
                </c:pt>
                <c:pt idx="173">
                  <c:v>5233.0529999999999</c:v>
                </c:pt>
                <c:pt idx="174">
                  <c:v>5275.7430000000004</c:v>
                </c:pt>
                <c:pt idx="175">
                  <c:v>5123.366</c:v>
                </c:pt>
                <c:pt idx="176">
                  <c:v>5173.28</c:v>
                </c:pt>
                <c:pt idx="177">
                  <c:v>5218.8289999999997</c:v>
                </c:pt>
                <c:pt idx="178">
                  <c:v>5264.9409999999998</c:v>
                </c:pt>
                <c:pt idx="179">
                  <c:v>5310.0590000000002</c:v>
                </c:pt>
                <c:pt idx="180">
                  <c:v>5351.6049999999996</c:v>
                </c:pt>
                <c:pt idx="181">
                  <c:v>5391.9520000000002</c:v>
                </c:pt>
                <c:pt idx="182">
                  <c:v>5461.6540000000005</c:v>
                </c:pt>
                <c:pt idx="183">
                  <c:v>5489.6469999999999</c:v>
                </c:pt>
                <c:pt idx="184">
                  <c:v>5581.0020000000004</c:v>
                </c:pt>
                <c:pt idx="185">
                  <c:v>5702.7219999999998</c:v>
                </c:pt>
                <c:pt idx="186">
                  <c:v>5854.93</c:v>
                </c:pt>
                <c:pt idx="187">
                  <c:v>6004.4170000000004</c:v>
                </c:pt>
                <c:pt idx="188">
                  <c:v>6154.9279999999999</c:v>
                </c:pt>
                <c:pt idx="189">
                  <c:v>6287.3869999999997</c:v>
                </c:pt>
                <c:pt idx="190">
                  <c:v>6442.94</c:v>
                </c:pt>
                <c:pt idx="191">
                  <c:v>6606.1419999999998</c:v>
                </c:pt>
                <c:pt idx="192">
                  <c:v>6785.52</c:v>
                </c:pt>
                <c:pt idx="193">
                  <c:v>7122.6210000000001</c:v>
                </c:pt>
                <c:pt idx="194">
                  <c:v>7434.0619999999999</c:v>
                </c:pt>
                <c:pt idx="195">
                  <c:v>7713.8609999999999</c:v>
                </c:pt>
                <c:pt idx="196">
                  <c:v>8034.1310000000003</c:v>
                </c:pt>
                <c:pt idx="197">
                  <c:v>8669.9310000000005</c:v>
                </c:pt>
                <c:pt idx="198">
                  <c:v>8872.3790000000008</c:v>
                </c:pt>
                <c:pt idx="199">
                  <c:v>9092.7970000000005</c:v>
                </c:pt>
                <c:pt idx="200">
                  <c:v>9330.7530000000006</c:v>
                </c:pt>
                <c:pt idx="201">
                  <c:v>9573.991</c:v>
                </c:pt>
                <c:pt idx="202">
                  <c:v>9746.1820000000007</c:v>
                </c:pt>
                <c:pt idx="203">
                  <c:v>9915.65</c:v>
                </c:pt>
                <c:pt idx="204">
                  <c:v>10090.271000000001</c:v>
                </c:pt>
                <c:pt idx="205">
                  <c:v>10295.362999999999</c:v>
                </c:pt>
                <c:pt idx="206">
                  <c:v>10435.819</c:v>
                </c:pt>
                <c:pt idx="207">
                  <c:v>10604.44</c:v>
                </c:pt>
                <c:pt idx="208">
                  <c:v>10834.263000000001</c:v>
                </c:pt>
                <c:pt idx="209">
                  <c:v>11354.082</c:v>
                </c:pt>
                <c:pt idx="210">
                  <c:v>11687.978999999999</c:v>
                </c:pt>
                <c:pt idx="211">
                  <c:v>12167.672</c:v>
                </c:pt>
                <c:pt idx="212">
                  <c:v>12620.422</c:v>
                </c:pt>
                <c:pt idx="213">
                  <c:v>13065.254000000001</c:v>
                </c:pt>
                <c:pt idx="214">
                  <c:v>13458.965</c:v>
                </c:pt>
                <c:pt idx="215">
                  <c:v>13929.851000000001</c:v>
                </c:pt>
                <c:pt idx="216">
                  <c:v>14365.181</c:v>
                </c:pt>
                <c:pt idx="217">
                  <c:v>14161.975</c:v>
                </c:pt>
                <c:pt idx="218">
                  <c:v>14218.349</c:v>
                </c:pt>
                <c:pt idx="219">
                  <c:v>14248.123</c:v>
                </c:pt>
                <c:pt idx="220">
                  <c:v>14193.67</c:v>
                </c:pt>
                <c:pt idx="221">
                  <c:v>13758.196</c:v>
                </c:pt>
                <c:pt idx="222">
                  <c:v>13436.909</c:v>
                </c:pt>
                <c:pt idx="223">
                  <c:v>13066.124</c:v>
                </c:pt>
                <c:pt idx="224">
                  <c:v>12646.507</c:v>
                </c:pt>
                <c:pt idx="225">
                  <c:v>11903.217000000001</c:v>
                </c:pt>
                <c:pt idx="226">
                  <c:v>11340.901</c:v>
                </c:pt>
                <c:pt idx="227">
                  <c:v>10803.898999999999</c:v>
                </c:pt>
                <c:pt idx="228">
                  <c:v>10347.76</c:v>
                </c:pt>
                <c:pt idx="229">
                  <c:v>9826.7450000000008</c:v>
                </c:pt>
                <c:pt idx="230">
                  <c:v>9416.1880000000001</c:v>
                </c:pt>
                <c:pt idx="231">
                  <c:v>9156.2309999999998</c:v>
                </c:pt>
                <c:pt idx="232">
                  <c:v>8991.8780000000006</c:v>
                </c:pt>
                <c:pt idx="233">
                  <c:v>9028.3970000000008</c:v>
                </c:pt>
                <c:pt idx="234">
                  <c:v>9002.3420000000006</c:v>
                </c:pt>
                <c:pt idx="235">
                  <c:v>8933.5409999999993</c:v>
                </c:pt>
                <c:pt idx="236">
                  <c:v>8848.0910000000003</c:v>
                </c:pt>
                <c:pt idx="237">
                  <c:v>8565.009</c:v>
                </c:pt>
                <c:pt idx="238">
                  <c:v>8501.5419999999995</c:v>
                </c:pt>
                <c:pt idx="239">
                  <c:v>8460.1730000000007</c:v>
                </c:pt>
                <c:pt idx="240">
                  <c:v>8354.1980000000003</c:v>
                </c:pt>
                <c:pt idx="241">
                  <c:v>8237.3070000000007</c:v>
                </c:pt>
                <c:pt idx="242">
                  <c:v>8473.8420000000006</c:v>
                </c:pt>
                <c:pt idx="243">
                  <c:v>8758.3700000000008</c:v>
                </c:pt>
                <c:pt idx="244">
                  <c:v>9004.9650000000001</c:v>
                </c:pt>
                <c:pt idx="245">
                  <c:v>9470.4459999999999</c:v>
                </c:pt>
                <c:pt idx="246">
                  <c:v>9988.1200000000008</c:v>
                </c:pt>
                <c:pt idx="247">
                  <c:v>10492.027</c:v>
                </c:pt>
                <c:pt idx="248">
                  <c:v>10862.553</c:v>
                </c:pt>
                <c:pt idx="249">
                  <c:v>11207.909</c:v>
                </c:pt>
                <c:pt idx="250">
                  <c:v>11634.991</c:v>
                </c:pt>
                <c:pt idx="251">
                  <c:v>12017.888999999999</c:v>
                </c:pt>
                <c:pt idx="252">
                  <c:v>12274.325999999999</c:v>
                </c:pt>
                <c:pt idx="253">
                  <c:v>12645.473</c:v>
                </c:pt>
                <c:pt idx="254">
                  <c:v>13035.597</c:v>
                </c:pt>
                <c:pt idx="255">
                  <c:v>13426.535</c:v>
                </c:pt>
                <c:pt idx="256">
                  <c:v>13705.019</c:v>
                </c:pt>
                <c:pt idx="257">
                  <c:v>14008.38</c:v>
                </c:pt>
                <c:pt idx="258">
                  <c:v>14471.561</c:v>
                </c:pt>
                <c:pt idx="259">
                  <c:v>14898.029</c:v>
                </c:pt>
                <c:pt idx="260">
                  <c:v>15261.46</c:v>
                </c:pt>
                <c:pt idx="261">
                  <c:v>15637.879000000001</c:v>
                </c:pt>
                <c:pt idx="262">
                  <c:v>16072.85</c:v>
                </c:pt>
                <c:pt idx="263">
                  <c:v>16493.759999999998</c:v>
                </c:pt>
                <c:pt idx="264">
                  <c:v>16835.876</c:v>
                </c:pt>
                <c:pt idx="265">
                  <c:v>17429.73</c:v>
                </c:pt>
                <c:pt idx="266">
                  <c:v>17725.242999999999</c:v>
                </c:pt>
                <c:pt idx="267">
                  <c:v>17983.61</c:v>
                </c:pt>
                <c:pt idx="268">
                  <c:v>18206.844000000001</c:v>
                </c:pt>
                <c:pt idx="269">
                  <c:v>18681.018</c:v>
                </c:pt>
                <c:pt idx="270">
                  <c:v>18957.094000000001</c:v>
                </c:pt>
                <c:pt idx="271">
                  <c:v>19146.011999999999</c:v>
                </c:pt>
                <c:pt idx="272">
                  <c:v>19416.612000000001</c:v>
                </c:pt>
                <c:pt idx="273">
                  <c:v>20013.569</c:v>
                </c:pt>
                <c:pt idx="274">
                  <c:v>20643.946</c:v>
                </c:pt>
                <c:pt idx="275">
                  <c:v>21221.185000000001</c:v>
                </c:pt>
                <c:pt idx="276">
                  <c:v>22042.235000000001</c:v>
                </c:pt>
                <c:pt idx="277">
                  <c:v>23192.548999999999</c:v>
                </c:pt>
                <c:pt idx="278">
                  <c:v>24864.915000000001</c:v>
                </c:pt>
                <c:pt idx="279">
                  <c:v>26330.758000000002</c:v>
                </c:pt>
                <c:pt idx="280">
                  <c:v>26788.231</c:v>
                </c:pt>
                <c:pt idx="281">
                  <c:v>30254.512999999999</c:v>
                </c:pt>
                <c:pt idx="282">
                  <c:v>32224.361000000001</c:v>
                </c:pt>
                <c:pt idx="283">
                  <c:v>30714.010999999999</c:v>
                </c:pt>
                <c:pt idx="284">
                  <c:v>29659.589</c:v>
                </c:pt>
                <c:pt idx="285">
                  <c:v>29307.046999999999</c:v>
                </c:pt>
                <c:pt idx="286">
                  <c:v>31648.793000000001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C34-44EC-9295-7BDD5E856FE9}"/>
            </c:ext>
          </c:extLst>
        </c:ser>
        <c:ser>
          <c:idx val="1"/>
          <c:order val="1"/>
          <c:tx>
            <c:strRef>
              <c:f>'D.Owner Equity'!$C$1</c:f>
              <c:strCache>
                <c:ptCount val="1"/>
                <c:pt idx="0">
                  <c:v>Market Value of Owners' RE</c:v>
                </c:pt>
              </c:strCache>
            </c:strRef>
          </c:tx>
          <c:spPr>
            <a:ln w="44450" cap="rnd">
              <a:solidFill>
                <a:srgbClr val="769AE4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'D.Owner Equity'!$A$26:$A$312</c:f>
              <c:numCache>
                <c:formatCode>m/d/yyyy</c:formatCode>
                <c:ptCount val="287"/>
                <c:pt idx="0">
                  <c:v>18902</c:v>
                </c:pt>
                <c:pt idx="1">
                  <c:v>18994</c:v>
                </c:pt>
                <c:pt idx="2">
                  <c:v>19085</c:v>
                </c:pt>
                <c:pt idx="3">
                  <c:v>19176</c:v>
                </c:pt>
                <c:pt idx="4">
                  <c:v>19268</c:v>
                </c:pt>
                <c:pt idx="5">
                  <c:v>19360</c:v>
                </c:pt>
                <c:pt idx="6">
                  <c:v>19450</c:v>
                </c:pt>
                <c:pt idx="7">
                  <c:v>19541</c:v>
                </c:pt>
                <c:pt idx="8">
                  <c:v>19633</c:v>
                </c:pt>
                <c:pt idx="9">
                  <c:v>19725</c:v>
                </c:pt>
                <c:pt idx="10">
                  <c:v>19815</c:v>
                </c:pt>
                <c:pt idx="11">
                  <c:v>19906</c:v>
                </c:pt>
                <c:pt idx="12">
                  <c:v>19998</c:v>
                </c:pt>
                <c:pt idx="13">
                  <c:v>20090</c:v>
                </c:pt>
                <c:pt idx="14">
                  <c:v>20180</c:v>
                </c:pt>
                <c:pt idx="15">
                  <c:v>20271</c:v>
                </c:pt>
                <c:pt idx="16">
                  <c:v>20363</c:v>
                </c:pt>
                <c:pt idx="17">
                  <c:v>20455</c:v>
                </c:pt>
                <c:pt idx="18">
                  <c:v>20546</c:v>
                </c:pt>
                <c:pt idx="19">
                  <c:v>20637</c:v>
                </c:pt>
                <c:pt idx="20">
                  <c:v>20729</c:v>
                </c:pt>
                <c:pt idx="21">
                  <c:v>20821</c:v>
                </c:pt>
                <c:pt idx="22">
                  <c:v>20911</c:v>
                </c:pt>
                <c:pt idx="23">
                  <c:v>21002</c:v>
                </c:pt>
                <c:pt idx="24">
                  <c:v>21094</c:v>
                </c:pt>
                <c:pt idx="25">
                  <c:v>21186</c:v>
                </c:pt>
                <c:pt idx="26">
                  <c:v>21276</c:v>
                </c:pt>
                <c:pt idx="27">
                  <c:v>21367</c:v>
                </c:pt>
                <c:pt idx="28">
                  <c:v>21459</c:v>
                </c:pt>
                <c:pt idx="29">
                  <c:v>21551</c:v>
                </c:pt>
                <c:pt idx="30">
                  <c:v>21641</c:v>
                </c:pt>
                <c:pt idx="31">
                  <c:v>21732</c:v>
                </c:pt>
                <c:pt idx="32">
                  <c:v>21824</c:v>
                </c:pt>
                <c:pt idx="33">
                  <c:v>21916</c:v>
                </c:pt>
                <c:pt idx="34">
                  <c:v>22007</c:v>
                </c:pt>
                <c:pt idx="35">
                  <c:v>22098</c:v>
                </c:pt>
                <c:pt idx="36">
                  <c:v>22190</c:v>
                </c:pt>
                <c:pt idx="37">
                  <c:v>22282</c:v>
                </c:pt>
                <c:pt idx="38">
                  <c:v>22372</c:v>
                </c:pt>
                <c:pt idx="39">
                  <c:v>22463</c:v>
                </c:pt>
                <c:pt idx="40">
                  <c:v>22555</c:v>
                </c:pt>
                <c:pt idx="41">
                  <c:v>22647</c:v>
                </c:pt>
                <c:pt idx="42">
                  <c:v>22737</c:v>
                </c:pt>
                <c:pt idx="43">
                  <c:v>22828</c:v>
                </c:pt>
                <c:pt idx="44">
                  <c:v>22920</c:v>
                </c:pt>
                <c:pt idx="45">
                  <c:v>23012</c:v>
                </c:pt>
                <c:pt idx="46">
                  <c:v>23102</c:v>
                </c:pt>
                <c:pt idx="47">
                  <c:v>23193</c:v>
                </c:pt>
                <c:pt idx="48">
                  <c:v>23285</c:v>
                </c:pt>
                <c:pt idx="49">
                  <c:v>23377</c:v>
                </c:pt>
                <c:pt idx="50">
                  <c:v>23468</c:v>
                </c:pt>
                <c:pt idx="51">
                  <c:v>23559</c:v>
                </c:pt>
                <c:pt idx="52">
                  <c:v>23651</c:v>
                </c:pt>
                <c:pt idx="53">
                  <c:v>23743</c:v>
                </c:pt>
                <c:pt idx="54">
                  <c:v>23833</c:v>
                </c:pt>
                <c:pt idx="55">
                  <c:v>23924</c:v>
                </c:pt>
                <c:pt idx="56">
                  <c:v>24016</c:v>
                </c:pt>
                <c:pt idx="57">
                  <c:v>24108</c:v>
                </c:pt>
                <c:pt idx="58">
                  <c:v>24198</c:v>
                </c:pt>
                <c:pt idx="59">
                  <c:v>24289</c:v>
                </c:pt>
                <c:pt idx="60">
                  <c:v>24381</c:v>
                </c:pt>
                <c:pt idx="61">
                  <c:v>24473</c:v>
                </c:pt>
                <c:pt idx="62">
                  <c:v>24563</c:v>
                </c:pt>
                <c:pt idx="63">
                  <c:v>24654</c:v>
                </c:pt>
                <c:pt idx="64">
                  <c:v>24746</c:v>
                </c:pt>
                <c:pt idx="65">
                  <c:v>24838</c:v>
                </c:pt>
                <c:pt idx="66">
                  <c:v>24929</c:v>
                </c:pt>
                <c:pt idx="67">
                  <c:v>25020</c:v>
                </c:pt>
                <c:pt idx="68">
                  <c:v>25112</c:v>
                </c:pt>
                <c:pt idx="69">
                  <c:v>25204</c:v>
                </c:pt>
                <c:pt idx="70">
                  <c:v>25294</c:v>
                </c:pt>
                <c:pt idx="71">
                  <c:v>25385</c:v>
                </c:pt>
                <c:pt idx="72">
                  <c:v>25477</c:v>
                </c:pt>
                <c:pt idx="73">
                  <c:v>25569</c:v>
                </c:pt>
                <c:pt idx="74">
                  <c:v>25659</c:v>
                </c:pt>
                <c:pt idx="75">
                  <c:v>25750</c:v>
                </c:pt>
                <c:pt idx="76">
                  <c:v>25842</c:v>
                </c:pt>
                <c:pt idx="77">
                  <c:v>25934</c:v>
                </c:pt>
                <c:pt idx="78">
                  <c:v>26024</c:v>
                </c:pt>
                <c:pt idx="79">
                  <c:v>26115</c:v>
                </c:pt>
                <c:pt idx="80">
                  <c:v>26207</c:v>
                </c:pt>
                <c:pt idx="81">
                  <c:v>26299</c:v>
                </c:pt>
                <c:pt idx="82">
                  <c:v>26390</c:v>
                </c:pt>
                <c:pt idx="83">
                  <c:v>26481</c:v>
                </c:pt>
                <c:pt idx="84">
                  <c:v>26573</c:v>
                </c:pt>
                <c:pt idx="85">
                  <c:v>26665</c:v>
                </c:pt>
                <c:pt idx="86">
                  <c:v>26755</c:v>
                </c:pt>
                <c:pt idx="87">
                  <c:v>26846</c:v>
                </c:pt>
                <c:pt idx="88">
                  <c:v>26938</c:v>
                </c:pt>
                <c:pt idx="89">
                  <c:v>27030</c:v>
                </c:pt>
                <c:pt idx="90">
                  <c:v>27120</c:v>
                </c:pt>
                <c:pt idx="91">
                  <c:v>27211</c:v>
                </c:pt>
                <c:pt idx="92">
                  <c:v>27303</c:v>
                </c:pt>
                <c:pt idx="93">
                  <c:v>27395</c:v>
                </c:pt>
                <c:pt idx="94">
                  <c:v>27485</c:v>
                </c:pt>
                <c:pt idx="95">
                  <c:v>27576</c:v>
                </c:pt>
                <c:pt idx="96">
                  <c:v>27668</c:v>
                </c:pt>
                <c:pt idx="97">
                  <c:v>27760</c:v>
                </c:pt>
                <c:pt idx="98">
                  <c:v>27851</c:v>
                </c:pt>
                <c:pt idx="99">
                  <c:v>27942</c:v>
                </c:pt>
                <c:pt idx="100">
                  <c:v>28034</c:v>
                </c:pt>
                <c:pt idx="101">
                  <c:v>28126</c:v>
                </c:pt>
                <c:pt idx="102">
                  <c:v>28216</c:v>
                </c:pt>
                <c:pt idx="103">
                  <c:v>28307</c:v>
                </c:pt>
                <c:pt idx="104">
                  <c:v>28399</c:v>
                </c:pt>
                <c:pt idx="105">
                  <c:v>28491</c:v>
                </c:pt>
                <c:pt idx="106">
                  <c:v>28581</c:v>
                </c:pt>
                <c:pt idx="107">
                  <c:v>28672</c:v>
                </c:pt>
                <c:pt idx="108">
                  <c:v>28764</c:v>
                </c:pt>
                <c:pt idx="109">
                  <c:v>28856</c:v>
                </c:pt>
                <c:pt idx="110">
                  <c:v>28946</c:v>
                </c:pt>
                <c:pt idx="111">
                  <c:v>29037</c:v>
                </c:pt>
                <c:pt idx="112">
                  <c:v>29129</c:v>
                </c:pt>
                <c:pt idx="113">
                  <c:v>29221</c:v>
                </c:pt>
                <c:pt idx="114">
                  <c:v>29312</c:v>
                </c:pt>
                <c:pt idx="115">
                  <c:v>29403</c:v>
                </c:pt>
                <c:pt idx="116">
                  <c:v>29495</c:v>
                </c:pt>
                <c:pt idx="117">
                  <c:v>29587</c:v>
                </c:pt>
                <c:pt idx="118">
                  <c:v>29677</c:v>
                </c:pt>
                <c:pt idx="119">
                  <c:v>29768</c:v>
                </c:pt>
                <c:pt idx="120">
                  <c:v>29860</c:v>
                </c:pt>
                <c:pt idx="121">
                  <c:v>29952</c:v>
                </c:pt>
                <c:pt idx="122">
                  <c:v>30042</c:v>
                </c:pt>
                <c:pt idx="123">
                  <c:v>30133</c:v>
                </c:pt>
                <c:pt idx="124">
                  <c:v>30225</c:v>
                </c:pt>
                <c:pt idx="125">
                  <c:v>30317</c:v>
                </c:pt>
                <c:pt idx="126">
                  <c:v>30407</c:v>
                </c:pt>
                <c:pt idx="127">
                  <c:v>30498</c:v>
                </c:pt>
                <c:pt idx="128">
                  <c:v>30590</c:v>
                </c:pt>
                <c:pt idx="129">
                  <c:v>30682</c:v>
                </c:pt>
                <c:pt idx="130">
                  <c:v>30773</c:v>
                </c:pt>
                <c:pt idx="131">
                  <c:v>30864</c:v>
                </c:pt>
                <c:pt idx="132">
                  <c:v>30956</c:v>
                </c:pt>
                <c:pt idx="133">
                  <c:v>31048</c:v>
                </c:pt>
                <c:pt idx="134">
                  <c:v>31138</c:v>
                </c:pt>
                <c:pt idx="135">
                  <c:v>31229</c:v>
                </c:pt>
                <c:pt idx="136">
                  <c:v>31321</c:v>
                </c:pt>
                <c:pt idx="137">
                  <c:v>31413</c:v>
                </c:pt>
                <c:pt idx="138">
                  <c:v>31503</c:v>
                </c:pt>
                <c:pt idx="139">
                  <c:v>31594</c:v>
                </c:pt>
                <c:pt idx="140">
                  <c:v>31686</c:v>
                </c:pt>
                <c:pt idx="141">
                  <c:v>31778</c:v>
                </c:pt>
                <c:pt idx="142">
                  <c:v>31868</c:v>
                </c:pt>
                <c:pt idx="143">
                  <c:v>31959</c:v>
                </c:pt>
                <c:pt idx="144">
                  <c:v>32051</c:v>
                </c:pt>
                <c:pt idx="145">
                  <c:v>32143</c:v>
                </c:pt>
                <c:pt idx="146">
                  <c:v>32234</c:v>
                </c:pt>
                <c:pt idx="147">
                  <c:v>32325</c:v>
                </c:pt>
                <c:pt idx="148">
                  <c:v>32417</c:v>
                </c:pt>
                <c:pt idx="149">
                  <c:v>32509</c:v>
                </c:pt>
                <c:pt idx="150">
                  <c:v>32599</c:v>
                </c:pt>
                <c:pt idx="151">
                  <c:v>32690</c:v>
                </c:pt>
                <c:pt idx="152">
                  <c:v>32782</c:v>
                </c:pt>
                <c:pt idx="153">
                  <c:v>32874</c:v>
                </c:pt>
                <c:pt idx="154">
                  <c:v>32964</c:v>
                </c:pt>
                <c:pt idx="155">
                  <c:v>33055</c:v>
                </c:pt>
                <c:pt idx="156">
                  <c:v>33147</c:v>
                </c:pt>
                <c:pt idx="157">
                  <c:v>33239</c:v>
                </c:pt>
                <c:pt idx="158">
                  <c:v>33329</c:v>
                </c:pt>
                <c:pt idx="159">
                  <c:v>33420</c:v>
                </c:pt>
                <c:pt idx="160">
                  <c:v>33512</c:v>
                </c:pt>
                <c:pt idx="161">
                  <c:v>33604</c:v>
                </c:pt>
                <c:pt idx="162">
                  <c:v>33695</c:v>
                </c:pt>
                <c:pt idx="163">
                  <c:v>33786</c:v>
                </c:pt>
                <c:pt idx="164">
                  <c:v>33878</c:v>
                </c:pt>
                <c:pt idx="165">
                  <c:v>33970</c:v>
                </c:pt>
                <c:pt idx="166">
                  <c:v>34060</c:v>
                </c:pt>
                <c:pt idx="167">
                  <c:v>34151</c:v>
                </c:pt>
                <c:pt idx="168">
                  <c:v>34243</c:v>
                </c:pt>
                <c:pt idx="169">
                  <c:v>34335</c:v>
                </c:pt>
                <c:pt idx="170">
                  <c:v>34425</c:v>
                </c:pt>
                <c:pt idx="171">
                  <c:v>34516</c:v>
                </c:pt>
                <c:pt idx="172">
                  <c:v>34608</c:v>
                </c:pt>
                <c:pt idx="173">
                  <c:v>34700</c:v>
                </c:pt>
                <c:pt idx="174">
                  <c:v>34790</c:v>
                </c:pt>
                <c:pt idx="175">
                  <c:v>34881</c:v>
                </c:pt>
                <c:pt idx="176">
                  <c:v>34973</c:v>
                </c:pt>
                <c:pt idx="177">
                  <c:v>35065</c:v>
                </c:pt>
                <c:pt idx="178">
                  <c:v>35156</c:v>
                </c:pt>
                <c:pt idx="179">
                  <c:v>35247</c:v>
                </c:pt>
                <c:pt idx="180">
                  <c:v>35339</c:v>
                </c:pt>
                <c:pt idx="181">
                  <c:v>35431</c:v>
                </c:pt>
                <c:pt idx="182">
                  <c:v>35521</c:v>
                </c:pt>
                <c:pt idx="183">
                  <c:v>35612</c:v>
                </c:pt>
                <c:pt idx="184">
                  <c:v>35704</c:v>
                </c:pt>
                <c:pt idx="185">
                  <c:v>35796</c:v>
                </c:pt>
                <c:pt idx="186">
                  <c:v>35886</c:v>
                </c:pt>
                <c:pt idx="187">
                  <c:v>35977</c:v>
                </c:pt>
                <c:pt idx="188">
                  <c:v>36069</c:v>
                </c:pt>
                <c:pt idx="189">
                  <c:v>36161</c:v>
                </c:pt>
                <c:pt idx="190">
                  <c:v>36251</c:v>
                </c:pt>
                <c:pt idx="191">
                  <c:v>36342</c:v>
                </c:pt>
                <c:pt idx="192">
                  <c:v>36434</c:v>
                </c:pt>
                <c:pt idx="193">
                  <c:v>36526</c:v>
                </c:pt>
                <c:pt idx="194">
                  <c:v>36617</c:v>
                </c:pt>
                <c:pt idx="195">
                  <c:v>36708</c:v>
                </c:pt>
                <c:pt idx="196">
                  <c:v>36800</c:v>
                </c:pt>
                <c:pt idx="197">
                  <c:v>36892</c:v>
                </c:pt>
                <c:pt idx="198">
                  <c:v>36982</c:v>
                </c:pt>
                <c:pt idx="199">
                  <c:v>37073</c:v>
                </c:pt>
                <c:pt idx="200">
                  <c:v>37165</c:v>
                </c:pt>
                <c:pt idx="201">
                  <c:v>37257</c:v>
                </c:pt>
                <c:pt idx="202">
                  <c:v>37347</c:v>
                </c:pt>
                <c:pt idx="203">
                  <c:v>37438</c:v>
                </c:pt>
                <c:pt idx="204">
                  <c:v>37530</c:v>
                </c:pt>
                <c:pt idx="205">
                  <c:v>37622</c:v>
                </c:pt>
                <c:pt idx="206">
                  <c:v>37712</c:v>
                </c:pt>
                <c:pt idx="207">
                  <c:v>37803</c:v>
                </c:pt>
                <c:pt idx="208">
                  <c:v>37895</c:v>
                </c:pt>
                <c:pt idx="209">
                  <c:v>37987</c:v>
                </c:pt>
                <c:pt idx="210">
                  <c:v>38078</c:v>
                </c:pt>
                <c:pt idx="211">
                  <c:v>38169</c:v>
                </c:pt>
                <c:pt idx="212">
                  <c:v>38261</c:v>
                </c:pt>
                <c:pt idx="213">
                  <c:v>38353</c:v>
                </c:pt>
                <c:pt idx="214">
                  <c:v>38443</c:v>
                </c:pt>
                <c:pt idx="215">
                  <c:v>38534</c:v>
                </c:pt>
                <c:pt idx="216">
                  <c:v>38626</c:v>
                </c:pt>
                <c:pt idx="217">
                  <c:v>38718</c:v>
                </c:pt>
                <c:pt idx="218">
                  <c:v>38808</c:v>
                </c:pt>
                <c:pt idx="219">
                  <c:v>38899</c:v>
                </c:pt>
                <c:pt idx="220">
                  <c:v>38991</c:v>
                </c:pt>
                <c:pt idx="221">
                  <c:v>39083</c:v>
                </c:pt>
                <c:pt idx="222">
                  <c:v>39173</c:v>
                </c:pt>
                <c:pt idx="223">
                  <c:v>39264</c:v>
                </c:pt>
                <c:pt idx="224">
                  <c:v>39356</c:v>
                </c:pt>
                <c:pt idx="225">
                  <c:v>39448</c:v>
                </c:pt>
                <c:pt idx="226">
                  <c:v>39539</c:v>
                </c:pt>
                <c:pt idx="227">
                  <c:v>39630</c:v>
                </c:pt>
                <c:pt idx="228">
                  <c:v>39722</c:v>
                </c:pt>
                <c:pt idx="229">
                  <c:v>39814</c:v>
                </c:pt>
                <c:pt idx="230">
                  <c:v>39904</c:v>
                </c:pt>
                <c:pt idx="231">
                  <c:v>39995</c:v>
                </c:pt>
                <c:pt idx="232">
                  <c:v>40087</c:v>
                </c:pt>
                <c:pt idx="233">
                  <c:v>40179</c:v>
                </c:pt>
                <c:pt idx="234">
                  <c:v>40269</c:v>
                </c:pt>
                <c:pt idx="235">
                  <c:v>40360</c:v>
                </c:pt>
                <c:pt idx="236">
                  <c:v>40452</c:v>
                </c:pt>
                <c:pt idx="237">
                  <c:v>40544</c:v>
                </c:pt>
                <c:pt idx="238">
                  <c:v>40634</c:v>
                </c:pt>
                <c:pt idx="239">
                  <c:v>40725</c:v>
                </c:pt>
                <c:pt idx="240">
                  <c:v>40817</c:v>
                </c:pt>
                <c:pt idx="241">
                  <c:v>40909</c:v>
                </c:pt>
                <c:pt idx="242">
                  <c:v>41000</c:v>
                </c:pt>
                <c:pt idx="243">
                  <c:v>41091</c:v>
                </c:pt>
                <c:pt idx="244">
                  <c:v>41183</c:v>
                </c:pt>
                <c:pt idx="245">
                  <c:v>41275</c:v>
                </c:pt>
                <c:pt idx="246">
                  <c:v>41365</c:v>
                </c:pt>
                <c:pt idx="247">
                  <c:v>41456</c:v>
                </c:pt>
                <c:pt idx="248">
                  <c:v>41548</c:v>
                </c:pt>
                <c:pt idx="249">
                  <c:v>41640</c:v>
                </c:pt>
                <c:pt idx="250">
                  <c:v>41730</c:v>
                </c:pt>
                <c:pt idx="251">
                  <c:v>41821</c:v>
                </c:pt>
                <c:pt idx="252">
                  <c:v>41913</c:v>
                </c:pt>
                <c:pt idx="253">
                  <c:v>42005</c:v>
                </c:pt>
                <c:pt idx="254">
                  <c:v>42095</c:v>
                </c:pt>
                <c:pt idx="255">
                  <c:v>42186</c:v>
                </c:pt>
                <c:pt idx="256">
                  <c:v>42278</c:v>
                </c:pt>
                <c:pt idx="257">
                  <c:v>42370</c:v>
                </c:pt>
                <c:pt idx="258">
                  <c:v>42461</c:v>
                </c:pt>
                <c:pt idx="259">
                  <c:v>42552</c:v>
                </c:pt>
                <c:pt idx="260">
                  <c:v>42644</c:v>
                </c:pt>
                <c:pt idx="261">
                  <c:v>42736</c:v>
                </c:pt>
                <c:pt idx="262">
                  <c:v>42826</c:v>
                </c:pt>
                <c:pt idx="263">
                  <c:v>42917</c:v>
                </c:pt>
                <c:pt idx="264">
                  <c:v>43009</c:v>
                </c:pt>
                <c:pt idx="265">
                  <c:v>43101</c:v>
                </c:pt>
                <c:pt idx="266">
                  <c:v>43191</c:v>
                </c:pt>
                <c:pt idx="267">
                  <c:v>43282</c:v>
                </c:pt>
                <c:pt idx="268">
                  <c:v>43374</c:v>
                </c:pt>
                <c:pt idx="269">
                  <c:v>43466</c:v>
                </c:pt>
                <c:pt idx="270">
                  <c:v>43556</c:v>
                </c:pt>
                <c:pt idx="271">
                  <c:v>43647</c:v>
                </c:pt>
                <c:pt idx="272">
                  <c:v>43739</c:v>
                </c:pt>
                <c:pt idx="273">
                  <c:v>43831</c:v>
                </c:pt>
                <c:pt idx="274">
                  <c:v>43922</c:v>
                </c:pt>
                <c:pt idx="275">
                  <c:v>44013</c:v>
                </c:pt>
                <c:pt idx="276">
                  <c:v>44105</c:v>
                </c:pt>
                <c:pt idx="277">
                  <c:v>44197</c:v>
                </c:pt>
                <c:pt idx="278">
                  <c:v>44287</c:v>
                </c:pt>
                <c:pt idx="279">
                  <c:v>44378</c:v>
                </c:pt>
                <c:pt idx="280">
                  <c:v>44470</c:v>
                </c:pt>
                <c:pt idx="281">
                  <c:v>44562</c:v>
                </c:pt>
                <c:pt idx="282">
                  <c:v>44652</c:v>
                </c:pt>
                <c:pt idx="283">
                  <c:v>44743</c:v>
                </c:pt>
                <c:pt idx="284">
                  <c:v>44835</c:v>
                </c:pt>
                <c:pt idx="285">
                  <c:v>44927</c:v>
                </c:pt>
                <c:pt idx="286">
                  <c:v>45017</c:v>
                </c:pt>
              </c:numCache>
            </c:numRef>
          </c:cat>
          <c:val>
            <c:numRef>
              <c:f>'D.Owner Equity'!$C$26:$C$312</c:f>
              <c:numCache>
                <c:formatCode>0</c:formatCode>
                <c:ptCount val="287"/>
                <c:pt idx="0">
                  <c:v>270.87400000000002</c:v>
                </c:pt>
                <c:pt idx="1">
                  <c:v>273.17</c:v>
                </c:pt>
                <c:pt idx="2">
                  <c:v>283.505</c:v>
                </c:pt>
                <c:pt idx="3">
                  <c:v>284.584</c:v>
                </c:pt>
                <c:pt idx="4">
                  <c:v>294.75200000000001</c:v>
                </c:pt>
                <c:pt idx="5">
                  <c:v>300.18200000000002</c:v>
                </c:pt>
                <c:pt idx="6">
                  <c:v>306.68</c:v>
                </c:pt>
                <c:pt idx="7">
                  <c:v>316.34800000000001</c:v>
                </c:pt>
                <c:pt idx="8">
                  <c:v>315.05500000000001</c:v>
                </c:pt>
                <c:pt idx="9">
                  <c:v>316.59199999999998</c:v>
                </c:pt>
                <c:pt idx="10">
                  <c:v>320.73200000000003</c:v>
                </c:pt>
                <c:pt idx="11">
                  <c:v>329.78100000000001</c:v>
                </c:pt>
                <c:pt idx="12">
                  <c:v>337.55399999999997</c:v>
                </c:pt>
                <c:pt idx="13">
                  <c:v>341.601</c:v>
                </c:pt>
                <c:pt idx="14">
                  <c:v>350.86</c:v>
                </c:pt>
                <c:pt idx="15">
                  <c:v>360.68799999999999</c:v>
                </c:pt>
                <c:pt idx="16">
                  <c:v>367.38299999999998</c:v>
                </c:pt>
                <c:pt idx="17">
                  <c:v>375.32799999999997</c:v>
                </c:pt>
                <c:pt idx="18">
                  <c:v>383.76</c:v>
                </c:pt>
                <c:pt idx="19">
                  <c:v>390.21800000000002</c:v>
                </c:pt>
                <c:pt idx="20">
                  <c:v>394.26299999999998</c:v>
                </c:pt>
                <c:pt idx="21">
                  <c:v>401.22199999999998</c:v>
                </c:pt>
                <c:pt idx="22">
                  <c:v>408.017</c:v>
                </c:pt>
                <c:pt idx="23">
                  <c:v>414.67</c:v>
                </c:pt>
                <c:pt idx="24">
                  <c:v>417.16199999999998</c:v>
                </c:pt>
                <c:pt idx="25">
                  <c:v>414.46499999999997</c:v>
                </c:pt>
                <c:pt idx="26">
                  <c:v>419.84100000000001</c:v>
                </c:pt>
                <c:pt idx="27">
                  <c:v>429.327</c:v>
                </c:pt>
                <c:pt idx="28">
                  <c:v>438.44</c:v>
                </c:pt>
                <c:pt idx="29">
                  <c:v>438.05200000000002</c:v>
                </c:pt>
                <c:pt idx="30">
                  <c:v>447.67200000000003</c:v>
                </c:pt>
                <c:pt idx="31">
                  <c:v>456.36200000000002</c:v>
                </c:pt>
                <c:pt idx="32">
                  <c:v>463.64699999999999</c:v>
                </c:pt>
                <c:pt idx="33">
                  <c:v>475.58</c:v>
                </c:pt>
                <c:pt idx="34">
                  <c:v>479.63799999999998</c:v>
                </c:pt>
                <c:pt idx="35">
                  <c:v>485.654</c:v>
                </c:pt>
                <c:pt idx="36">
                  <c:v>486.89699999999999</c:v>
                </c:pt>
                <c:pt idx="37">
                  <c:v>484.488</c:v>
                </c:pt>
                <c:pt idx="38">
                  <c:v>494.13600000000002</c:v>
                </c:pt>
                <c:pt idx="39">
                  <c:v>502.97899999999998</c:v>
                </c:pt>
                <c:pt idx="40">
                  <c:v>511.05399999999997</c:v>
                </c:pt>
                <c:pt idx="41">
                  <c:v>518.13300000000004</c:v>
                </c:pt>
                <c:pt idx="42">
                  <c:v>522.11199999999997</c:v>
                </c:pt>
                <c:pt idx="43">
                  <c:v>525.87400000000002</c:v>
                </c:pt>
                <c:pt idx="44">
                  <c:v>533.16200000000003</c:v>
                </c:pt>
                <c:pt idx="45">
                  <c:v>539.625</c:v>
                </c:pt>
                <c:pt idx="46">
                  <c:v>540.00400000000002</c:v>
                </c:pt>
                <c:pt idx="47">
                  <c:v>549.322</c:v>
                </c:pt>
                <c:pt idx="48">
                  <c:v>553.24800000000005</c:v>
                </c:pt>
                <c:pt idx="49">
                  <c:v>553.84400000000005</c:v>
                </c:pt>
                <c:pt idx="50">
                  <c:v>565.04499999999996</c:v>
                </c:pt>
                <c:pt idx="51">
                  <c:v>569.66399999999999</c:v>
                </c:pt>
                <c:pt idx="52">
                  <c:v>579.83000000000004</c:v>
                </c:pt>
                <c:pt idx="53">
                  <c:v>585.43499999999995</c:v>
                </c:pt>
                <c:pt idx="54">
                  <c:v>589.14200000000005</c:v>
                </c:pt>
                <c:pt idx="55">
                  <c:v>593.54300000000001</c:v>
                </c:pt>
                <c:pt idx="56">
                  <c:v>605.59299999999996</c:v>
                </c:pt>
                <c:pt idx="57">
                  <c:v>604.12699999999995</c:v>
                </c:pt>
                <c:pt idx="58">
                  <c:v>630.51800000000003</c:v>
                </c:pt>
                <c:pt idx="59">
                  <c:v>631.43200000000002</c:v>
                </c:pt>
                <c:pt idx="60">
                  <c:v>648.97900000000004</c:v>
                </c:pt>
                <c:pt idx="61">
                  <c:v>651.70899999999995</c:v>
                </c:pt>
                <c:pt idx="62">
                  <c:v>659.24199999999996</c:v>
                </c:pt>
                <c:pt idx="63">
                  <c:v>668.87099999999998</c:v>
                </c:pt>
                <c:pt idx="64">
                  <c:v>685.68899999999996</c:v>
                </c:pt>
                <c:pt idx="65">
                  <c:v>706.18100000000004</c:v>
                </c:pt>
                <c:pt idx="66">
                  <c:v>721.69100000000003</c:v>
                </c:pt>
                <c:pt idx="67">
                  <c:v>732.57399999999996</c:v>
                </c:pt>
                <c:pt idx="68">
                  <c:v>768.16399999999999</c:v>
                </c:pt>
                <c:pt idx="69">
                  <c:v>789.66800000000001</c:v>
                </c:pt>
                <c:pt idx="70">
                  <c:v>804.19500000000005</c:v>
                </c:pt>
                <c:pt idx="71">
                  <c:v>812.97299999999996</c:v>
                </c:pt>
                <c:pt idx="72">
                  <c:v>832.44100000000003</c:v>
                </c:pt>
                <c:pt idx="73">
                  <c:v>834.31500000000005</c:v>
                </c:pt>
                <c:pt idx="74">
                  <c:v>861.30799999999999</c:v>
                </c:pt>
                <c:pt idx="75">
                  <c:v>859.00699999999995</c:v>
                </c:pt>
                <c:pt idx="76">
                  <c:v>874.46900000000005</c:v>
                </c:pt>
                <c:pt idx="77">
                  <c:v>896.38400000000001</c:v>
                </c:pt>
                <c:pt idx="78">
                  <c:v>917.84699999999998</c:v>
                </c:pt>
                <c:pt idx="79">
                  <c:v>938.48199999999997</c:v>
                </c:pt>
                <c:pt idx="80">
                  <c:v>957.23500000000001</c:v>
                </c:pt>
                <c:pt idx="81">
                  <c:v>994.99900000000002</c:v>
                </c:pt>
                <c:pt idx="82">
                  <c:v>1011.65</c:v>
                </c:pt>
                <c:pt idx="83">
                  <c:v>1046.653</c:v>
                </c:pt>
                <c:pt idx="84">
                  <c:v>1098.624</c:v>
                </c:pt>
                <c:pt idx="85">
                  <c:v>1125.134</c:v>
                </c:pt>
                <c:pt idx="86">
                  <c:v>1164.8530000000001</c:v>
                </c:pt>
                <c:pt idx="87">
                  <c:v>1216.8969999999999</c:v>
                </c:pt>
                <c:pt idx="88">
                  <c:v>1251.4100000000001</c:v>
                </c:pt>
                <c:pt idx="89">
                  <c:v>1234.864</c:v>
                </c:pt>
                <c:pt idx="90">
                  <c:v>1224.9079999999999</c:v>
                </c:pt>
                <c:pt idx="91">
                  <c:v>1228.579</c:v>
                </c:pt>
                <c:pt idx="92">
                  <c:v>1261.1410000000001</c:v>
                </c:pt>
                <c:pt idx="93">
                  <c:v>1320.6410000000001</c:v>
                </c:pt>
                <c:pt idx="94">
                  <c:v>1376.1289999999999</c:v>
                </c:pt>
                <c:pt idx="95">
                  <c:v>1374.568</c:v>
                </c:pt>
                <c:pt idx="96">
                  <c:v>1413.6579999999999</c:v>
                </c:pt>
                <c:pt idx="97">
                  <c:v>1444.386</c:v>
                </c:pt>
                <c:pt idx="98">
                  <c:v>1510.1489999999999</c:v>
                </c:pt>
                <c:pt idx="99">
                  <c:v>1541.7639999999999</c:v>
                </c:pt>
                <c:pt idx="100">
                  <c:v>1589.9770000000001</c:v>
                </c:pt>
                <c:pt idx="101">
                  <c:v>1650.002</c:v>
                </c:pt>
                <c:pt idx="102">
                  <c:v>1740.633</c:v>
                </c:pt>
                <c:pt idx="103">
                  <c:v>1809.3530000000001</c:v>
                </c:pt>
                <c:pt idx="104">
                  <c:v>1886.806</c:v>
                </c:pt>
                <c:pt idx="105">
                  <c:v>1953.165</c:v>
                </c:pt>
                <c:pt idx="106">
                  <c:v>2047.8920000000001</c:v>
                </c:pt>
                <c:pt idx="107">
                  <c:v>2129.0419999999999</c:v>
                </c:pt>
                <c:pt idx="108">
                  <c:v>2210.877</c:v>
                </c:pt>
                <c:pt idx="109">
                  <c:v>2324.8530000000001</c:v>
                </c:pt>
                <c:pt idx="110">
                  <c:v>2438.3820000000001</c:v>
                </c:pt>
                <c:pt idx="111">
                  <c:v>2527.395</c:v>
                </c:pt>
                <c:pt idx="112">
                  <c:v>2603.2710000000002</c:v>
                </c:pt>
                <c:pt idx="113">
                  <c:v>2709.2959999999998</c:v>
                </c:pt>
                <c:pt idx="114">
                  <c:v>2784.9580000000001</c:v>
                </c:pt>
                <c:pt idx="115">
                  <c:v>2898.047</c:v>
                </c:pt>
                <c:pt idx="116">
                  <c:v>2943.1610000000001</c:v>
                </c:pt>
                <c:pt idx="117">
                  <c:v>2976.7730000000001</c:v>
                </c:pt>
                <c:pt idx="118">
                  <c:v>3145.2460000000001</c:v>
                </c:pt>
                <c:pt idx="119">
                  <c:v>3243.3690000000001</c:v>
                </c:pt>
                <c:pt idx="120">
                  <c:v>3292.96</c:v>
                </c:pt>
                <c:pt idx="121">
                  <c:v>3379.7240000000002</c:v>
                </c:pt>
                <c:pt idx="122">
                  <c:v>3402.5430000000001</c:v>
                </c:pt>
                <c:pt idx="123">
                  <c:v>3409.8389999999999</c:v>
                </c:pt>
                <c:pt idx="124">
                  <c:v>3447.373</c:v>
                </c:pt>
                <c:pt idx="125">
                  <c:v>3500.62</c:v>
                </c:pt>
                <c:pt idx="126">
                  <c:v>3548.174</c:v>
                </c:pt>
                <c:pt idx="127">
                  <c:v>3594.6260000000002</c:v>
                </c:pt>
                <c:pt idx="128">
                  <c:v>3640.0390000000002</c:v>
                </c:pt>
                <c:pt idx="129">
                  <c:v>3819.5639999999999</c:v>
                </c:pt>
                <c:pt idx="130">
                  <c:v>3956.1419999999998</c:v>
                </c:pt>
                <c:pt idx="131">
                  <c:v>4086.5639999999999</c:v>
                </c:pt>
                <c:pt idx="132">
                  <c:v>4209.8819999999996</c:v>
                </c:pt>
                <c:pt idx="133">
                  <c:v>4349.0150000000003</c:v>
                </c:pt>
                <c:pt idx="134">
                  <c:v>4510.9589999999998</c:v>
                </c:pt>
                <c:pt idx="135">
                  <c:v>4683.8630000000003</c:v>
                </c:pt>
                <c:pt idx="136">
                  <c:v>4853.2129999999997</c:v>
                </c:pt>
                <c:pt idx="137">
                  <c:v>4960.9480000000003</c:v>
                </c:pt>
                <c:pt idx="138">
                  <c:v>5102.6970000000001</c:v>
                </c:pt>
                <c:pt idx="139">
                  <c:v>5240.7969999999996</c:v>
                </c:pt>
                <c:pt idx="140">
                  <c:v>5371.5569999999998</c:v>
                </c:pt>
                <c:pt idx="141">
                  <c:v>5511.1480000000001</c:v>
                </c:pt>
                <c:pt idx="142">
                  <c:v>5654.9080000000004</c:v>
                </c:pt>
                <c:pt idx="143">
                  <c:v>5789.7640000000001</c:v>
                </c:pt>
                <c:pt idx="144">
                  <c:v>5886.5219999999999</c:v>
                </c:pt>
                <c:pt idx="145">
                  <c:v>6030.7340000000004</c:v>
                </c:pt>
                <c:pt idx="146">
                  <c:v>6214.317</c:v>
                </c:pt>
                <c:pt idx="147">
                  <c:v>6336.8270000000002</c:v>
                </c:pt>
                <c:pt idx="148">
                  <c:v>6448.7629999999999</c:v>
                </c:pt>
                <c:pt idx="149">
                  <c:v>6565.9709999999995</c:v>
                </c:pt>
                <c:pt idx="150">
                  <c:v>6696.7650000000003</c:v>
                </c:pt>
                <c:pt idx="151">
                  <c:v>6892.7280000000001</c:v>
                </c:pt>
                <c:pt idx="152">
                  <c:v>6994.317</c:v>
                </c:pt>
                <c:pt idx="153">
                  <c:v>7050.3389999999999</c:v>
                </c:pt>
                <c:pt idx="154">
                  <c:v>7104.6580000000004</c:v>
                </c:pt>
                <c:pt idx="155">
                  <c:v>7157.4889999999996</c:v>
                </c:pt>
                <c:pt idx="156">
                  <c:v>7160.59</c:v>
                </c:pt>
                <c:pt idx="157">
                  <c:v>7194.7730000000001</c:v>
                </c:pt>
                <c:pt idx="158">
                  <c:v>7228.049</c:v>
                </c:pt>
                <c:pt idx="159">
                  <c:v>7273.366</c:v>
                </c:pt>
                <c:pt idx="160">
                  <c:v>7346.7280000000001</c:v>
                </c:pt>
                <c:pt idx="161">
                  <c:v>7439.4390000000003</c:v>
                </c:pt>
                <c:pt idx="162">
                  <c:v>7472.9229999999998</c:v>
                </c:pt>
                <c:pt idx="163">
                  <c:v>7563.9880000000003</c:v>
                </c:pt>
                <c:pt idx="164">
                  <c:v>7656.6689999999999</c:v>
                </c:pt>
                <c:pt idx="165">
                  <c:v>7680.8860000000004</c:v>
                </c:pt>
                <c:pt idx="166">
                  <c:v>7787.0450000000001</c:v>
                </c:pt>
                <c:pt idx="167">
                  <c:v>7896.2759999999998</c:v>
                </c:pt>
                <c:pt idx="168">
                  <c:v>8011.2870000000003</c:v>
                </c:pt>
                <c:pt idx="169">
                  <c:v>8093.21</c:v>
                </c:pt>
                <c:pt idx="170">
                  <c:v>8197.4959999999992</c:v>
                </c:pt>
                <c:pt idx="171">
                  <c:v>8294.0300000000007</c:v>
                </c:pt>
                <c:pt idx="172">
                  <c:v>8366.402</c:v>
                </c:pt>
                <c:pt idx="173">
                  <c:v>8424.9789999999994</c:v>
                </c:pt>
                <c:pt idx="174">
                  <c:v>8514.0450000000001</c:v>
                </c:pt>
                <c:pt idx="175">
                  <c:v>8413.1370000000006</c:v>
                </c:pt>
                <c:pt idx="176">
                  <c:v>8493.2049999999999</c:v>
                </c:pt>
                <c:pt idx="177">
                  <c:v>8597.1350000000002</c:v>
                </c:pt>
                <c:pt idx="178">
                  <c:v>8696.6020000000008</c:v>
                </c:pt>
                <c:pt idx="179">
                  <c:v>8798.8970000000008</c:v>
                </c:pt>
                <c:pt idx="180">
                  <c:v>8889.7369999999992</c:v>
                </c:pt>
                <c:pt idx="181">
                  <c:v>8972.4249999999993</c:v>
                </c:pt>
                <c:pt idx="182">
                  <c:v>9093.5779999999995</c:v>
                </c:pt>
                <c:pt idx="183">
                  <c:v>9206.6540000000005</c:v>
                </c:pt>
                <c:pt idx="184">
                  <c:v>9335.24</c:v>
                </c:pt>
                <c:pt idx="185">
                  <c:v>9512.2119999999995</c:v>
                </c:pt>
                <c:pt idx="186">
                  <c:v>9743.0679999999993</c:v>
                </c:pt>
                <c:pt idx="187">
                  <c:v>9969.2569999999996</c:v>
                </c:pt>
                <c:pt idx="188">
                  <c:v>10212.370000000001</c:v>
                </c:pt>
                <c:pt idx="189">
                  <c:v>10424.063</c:v>
                </c:pt>
                <c:pt idx="190">
                  <c:v>10676.138999999999</c:v>
                </c:pt>
                <c:pt idx="191">
                  <c:v>10957.366</c:v>
                </c:pt>
                <c:pt idx="192">
                  <c:v>11219.995000000001</c:v>
                </c:pt>
                <c:pt idx="193">
                  <c:v>11619.352000000001</c:v>
                </c:pt>
                <c:pt idx="194">
                  <c:v>12043.166999999999</c:v>
                </c:pt>
                <c:pt idx="195">
                  <c:v>12435.672</c:v>
                </c:pt>
                <c:pt idx="196">
                  <c:v>12850.915000000001</c:v>
                </c:pt>
                <c:pt idx="197">
                  <c:v>13571.290999999999</c:v>
                </c:pt>
                <c:pt idx="198">
                  <c:v>13934.58</c:v>
                </c:pt>
                <c:pt idx="199">
                  <c:v>14303.298000000001</c:v>
                </c:pt>
                <c:pt idx="200">
                  <c:v>14655.688</c:v>
                </c:pt>
                <c:pt idx="201">
                  <c:v>15036.398999999999</c:v>
                </c:pt>
                <c:pt idx="202">
                  <c:v>15385.311</c:v>
                </c:pt>
                <c:pt idx="203">
                  <c:v>15749.271000000001</c:v>
                </c:pt>
                <c:pt idx="204">
                  <c:v>16121.397999999999</c:v>
                </c:pt>
                <c:pt idx="205">
                  <c:v>16500.695</c:v>
                </c:pt>
                <c:pt idx="206">
                  <c:v>16899.317999999999</c:v>
                </c:pt>
                <c:pt idx="207">
                  <c:v>17312.303</c:v>
                </c:pt>
                <c:pt idx="208">
                  <c:v>17749.137999999999</c:v>
                </c:pt>
                <c:pt idx="209">
                  <c:v>18443.781999999999</c:v>
                </c:pt>
                <c:pt idx="210">
                  <c:v>19048.219000000001</c:v>
                </c:pt>
                <c:pt idx="211">
                  <c:v>19773.076000000001</c:v>
                </c:pt>
                <c:pt idx="212">
                  <c:v>20479.571</c:v>
                </c:pt>
                <c:pt idx="213">
                  <c:v>21154.273000000001</c:v>
                </c:pt>
                <c:pt idx="214">
                  <c:v>21838.664000000001</c:v>
                </c:pt>
                <c:pt idx="215">
                  <c:v>22607.842000000001</c:v>
                </c:pt>
                <c:pt idx="216">
                  <c:v>23305.579000000002</c:v>
                </c:pt>
                <c:pt idx="217">
                  <c:v>23401.516</c:v>
                </c:pt>
                <c:pt idx="218">
                  <c:v>23764.998</c:v>
                </c:pt>
                <c:pt idx="219">
                  <c:v>24034.785</c:v>
                </c:pt>
                <c:pt idx="220">
                  <c:v>24133.920999999998</c:v>
                </c:pt>
                <c:pt idx="221">
                  <c:v>23900.642</c:v>
                </c:pt>
                <c:pt idx="222">
                  <c:v>23774.202000000001</c:v>
                </c:pt>
                <c:pt idx="223">
                  <c:v>23585.572</c:v>
                </c:pt>
                <c:pt idx="224">
                  <c:v>23271.491000000002</c:v>
                </c:pt>
                <c:pt idx="225">
                  <c:v>22599.814999999999</c:v>
                </c:pt>
                <c:pt idx="226">
                  <c:v>22023.772000000001</c:v>
                </c:pt>
                <c:pt idx="227">
                  <c:v>21457.776999999998</c:v>
                </c:pt>
                <c:pt idx="228">
                  <c:v>20925.02</c:v>
                </c:pt>
                <c:pt idx="229">
                  <c:v>20403.772000000001</c:v>
                </c:pt>
                <c:pt idx="230">
                  <c:v>19963.001</c:v>
                </c:pt>
                <c:pt idx="231">
                  <c:v>19645.68</c:v>
                </c:pt>
                <c:pt idx="232">
                  <c:v>19433.18</c:v>
                </c:pt>
                <c:pt idx="233">
                  <c:v>19339.013999999999</c:v>
                </c:pt>
                <c:pt idx="234">
                  <c:v>19245.416000000001</c:v>
                </c:pt>
                <c:pt idx="235">
                  <c:v>19098.23</c:v>
                </c:pt>
                <c:pt idx="236">
                  <c:v>18840.370999999999</c:v>
                </c:pt>
                <c:pt idx="237">
                  <c:v>18516.771000000001</c:v>
                </c:pt>
                <c:pt idx="238">
                  <c:v>18390.243999999999</c:v>
                </c:pt>
                <c:pt idx="239">
                  <c:v>18294.744999999999</c:v>
                </c:pt>
                <c:pt idx="240">
                  <c:v>18139.694</c:v>
                </c:pt>
                <c:pt idx="241">
                  <c:v>17954.580000000002</c:v>
                </c:pt>
                <c:pt idx="242">
                  <c:v>18123.574000000001</c:v>
                </c:pt>
                <c:pt idx="243">
                  <c:v>18356.043000000001</c:v>
                </c:pt>
                <c:pt idx="244">
                  <c:v>18542.037</c:v>
                </c:pt>
                <c:pt idx="245">
                  <c:v>18958.532999999999</c:v>
                </c:pt>
                <c:pt idx="246">
                  <c:v>19438.042000000001</c:v>
                </c:pt>
                <c:pt idx="247">
                  <c:v>19948.305</c:v>
                </c:pt>
                <c:pt idx="248">
                  <c:v>20299.601999999999</c:v>
                </c:pt>
                <c:pt idx="249">
                  <c:v>20602.326000000001</c:v>
                </c:pt>
                <c:pt idx="250">
                  <c:v>21012.350999999999</c:v>
                </c:pt>
                <c:pt idx="251">
                  <c:v>21398.982</c:v>
                </c:pt>
                <c:pt idx="252">
                  <c:v>21661.582999999999</c:v>
                </c:pt>
                <c:pt idx="253">
                  <c:v>21996.934000000001</c:v>
                </c:pt>
                <c:pt idx="254">
                  <c:v>22423.446</c:v>
                </c:pt>
                <c:pt idx="255">
                  <c:v>22855.792000000001</c:v>
                </c:pt>
                <c:pt idx="256">
                  <c:v>23197.866000000002</c:v>
                </c:pt>
                <c:pt idx="257">
                  <c:v>23491.460999999999</c:v>
                </c:pt>
                <c:pt idx="258">
                  <c:v>24006.651999999998</c:v>
                </c:pt>
                <c:pt idx="259">
                  <c:v>24506.823</c:v>
                </c:pt>
                <c:pt idx="260">
                  <c:v>24920.281999999999</c:v>
                </c:pt>
                <c:pt idx="261">
                  <c:v>25344.206999999999</c:v>
                </c:pt>
                <c:pt idx="262">
                  <c:v>25846.824000000001</c:v>
                </c:pt>
                <c:pt idx="263">
                  <c:v>26348.968000000001</c:v>
                </c:pt>
                <c:pt idx="264">
                  <c:v>26764.67</c:v>
                </c:pt>
                <c:pt idx="265">
                  <c:v>27395.654999999999</c:v>
                </c:pt>
                <c:pt idx="266">
                  <c:v>27773.036</c:v>
                </c:pt>
                <c:pt idx="267">
                  <c:v>28127.019</c:v>
                </c:pt>
                <c:pt idx="268">
                  <c:v>28411.262999999999</c:v>
                </c:pt>
                <c:pt idx="269">
                  <c:v>28911.624</c:v>
                </c:pt>
                <c:pt idx="270">
                  <c:v>29273.351999999999</c:v>
                </c:pt>
                <c:pt idx="271">
                  <c:v>29552.345000000001</c:v>
                </c:pt>
                <c:pt idx="272">
                  <c:v>29892.817999999999</c:v>
                </c:pt>
                <c:pt idx="273">
                  <c:v>30531.069</c:v>
                </c:pt>
                <c:pt idx="274">
                  <c:v>31227.53</c:v>
                </c:pt>
                <c:pt idx="275">
                  <c:v>31954.331999999999</c:v>
                </c:pt>
                <c:pt idx="276">
                  <c:v>32904.601000000002</c:v>
                </c:pt>
                <c:pt idx="277">
                  <c:v>34177.455000000002</c:v>
                </c:pt>
                <c:pt idx="278">
                  <c:v>36321.116000000002</c:v>
                </c:pt>
                <c:pt idx="279">
                  <c:v>38022.303</c:v>
                </c:pt>
                <c:pt idx="280">
                  <c:v>38729.813000000002</c:v>
                </c:pt>
                <c:pt idx="281">
                  <c:v>42333.057999999997</c:v>
                </c:pt>
                <c:pt idx="282">
                  <c:v>44562.754000000001</c:v>
                </c:pt>
                <c:pt idx="283">
                  <c:v>43263.264999999999</c:v>
                </c:pt>
                <c:pt idx="284">
                  <c:v>42364.116000000002</c:v>
                </c:pt>
                <c:pt idx="285">
                  <c:v>42066.677000000003</c:v>
                </c:pt>
                <c:pt idx="286">
                  <c:v>44498.463000000003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C34-44EC-9295-7BDD5E856F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1451760"/>
        <c:axId val="2061452176"/>
      </c:lineChart>
      <c:catAx>
        <c:axId val="2061451760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1452176"/>
        <c:crosses val="autoZero"/>
        <c:auto val="0"/>
        <c:lblAlgn val="ctr"/>
        <c:lblOffset val="100"/>
        <c:tickLblSkip val="10"/>
        <c:tickMarkSkip val="10"/>
        <c:noMultiLvlLbl val="0"/>
      </c:catAx>
      <c:valAx>
        <c:axId val="2061452176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1451760"/>
        <c:crosses val="autoZero"/>
        <c:crossBetween val="between"/>
      </c:valAx>
      <c:valAx>
        <c:axId val="2059696832"/>
        <c:scaling>
          <c:orientation val="minMax"/>
        </c:scaling>
        <c:delete val="0"/>
        <c:axPos val="r"/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9699744"/>
        <c:crosses val="max"/>
        <c:crossBetween val="between"/>
      </c:valAx>
      <c:dateAx>
        <c:axId val="2059699744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2059696832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dirty="0"/>
              <a:t>California, August 2023: $859,000, </a:t>
            </a:r>
            <a:r>
              <a:rPr lang="en-US" sz="1800" dirty="0">
                <a:solidFill>
                  <a:schemeClr val="accent6"/>
                </a:solidFill>
              </a:rPr>
              <a:t>+3.3% </a:t>
            </a:r>
            <a:r>
              <a:rPr lang="en-US" sz="1800" dirty="0"/>
              <a:t>MTM, </a:t>
            </a:r>
            <a:r>
              <a:rPr lang="en-US" sz="1800" dirty="0">
                <a:solidFill>
                  <a:schemeClr val="accent6"/>
                </a:solidFill>
              </a:rPr>
              <a:t>+3.0%</a:t>
            </a:r>
            <a:r>
              <a:rPr lang="en-US" sz="1800" dirty="0"/>
              <a:t> YTY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2583594639165679"/>
          <c:y val="0.10013683171317719"/>
          <c:w val="0.84419273918193849"/>
          <c:h val="0.654211694844681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Median Price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ED8-4725-A211-A930B78B5895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ED8-4725-A211-A930B78B5895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ED8-4725-A211-A930B78B589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ED8-4725-A211-A930B78B5895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ED8-4725-A211-A930B78B5895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ED8-4725-A211-A930B78B5895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ED8-4725-A211-A930B78B5895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2ED8-4725-A211-A930B78B5895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2ED8-4725-A211-A930B78B5895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2ED8-4725-A211-A930B78B5895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2ED8-4725-A211-A930B78B5895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2ED8-4725-A211-A930B78B5895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2ED8-4725-A211-A930B78B5895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2ED8-4725-A211-A930B78B5895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2ED8-4725-A211-A930B78B5895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2ED8-4725-A211-A930B78B5895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2ED8-4725-A211-A930B78B5895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2ED8-4725-A211-A930B78B5895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2ED8-4725-A211-A930B78B5895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2ED8-4725-A211-A930B78B5895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2ED8-4725-A211-A930B78B5895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2ED8-4725-A211-A930B78B5895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2ED8-4725-A211-A930B78B5895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2ED8-4725-A211-A930B78B5895}"/>
              </c:ext>
            </c:extLst>
          </c:dPt>
          <c:dPt>
            <c:idx val="2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2ED8-4725-A211-A930B78B5895}"/>
              </c:ext>
            </c:extLst>
          </c:dPt>
          <c:dPt>
            <c:idx val="2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7-2ED8-4725-A211-A930B78B5895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2ED8-4725-A211-A930B78B5895}"/>
              </c:ext>
            </c:extLst>
          </c:dPt>
          <c:dPt>
            <c:idx val="2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2ED8-4725-A211-A930B78B5895}"/>
              </c:ext>
            </c:extLst>
          </c:dPt>
          <c:dPt>
            <c:idx val="2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D-2ED8-4725-A211-A930B78B5895}"/>
              </c:ext>
            </c:extLst>
          </c:dPt>
          <c:dPt>
            <c:idx val="29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F-2ED8-4725-A211-A930B78B5895}"/>
              </c:ext>
            </c:extLst>
          </c:dPt>
          <c:dPt>
            <c:idx val="3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1-2ED8-4725-A211-A930B78B5895}"/>
              </c:ext>
            </c:extLst>
          </c:dPt>
          <c:dPt>
            <c:idx val="3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2ED8-4725-A211-A930B78B5895}"/>
              </c:ext>
            </c:extLst>
          </c:dPt>
          <c:dPt>
            <c:idx val="3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2ED8-4725-A211-A930B78B5895}"/>
              </c:ext>
            </c:extLst>
          </c:dPt>
          <c:dPt>
            <c:idx val="3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7-2ED8-4725-A211-A930B78B5895}"/>
              </c:ext>
            </c:extLst>
          </c:dPt>
          <c:dPt>
            <c:idx val="3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2ED8-4725-A211-A930B78B5895}"/>
              </c:ext>
            </c:extLst>
          </c:dPt>
          <c:dPt>
            <c:idx val="3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B-2ED8-4725-A211-A930B78B5895}"/>
              </c:ext>
            </c:extLst>
          </c:dPt>
          <c:dPt>
            <c:idx val="36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2ED8-4725-A211-A930B78B5895}"/>
              </c:ext>
            </c:extLst>
          </c:dPt>
          <c:dPt>
            <c:idx val="37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2ED8-4725-A211-A930B78B5895}"/>
              </c:ext>
            </c:extLst>
          </c:dPt>
          <c:dPt>
            <c:idx val="38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1-2ED8-4725-A211-A930B78B5895}"/>
              </c:ext>
            </c:extLst>
          </c:dPt>
          <c:dPt>
            <c:idx val="39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3-2ED8-4725-A211-A930B78B5895}"/>
              </c:ext>
            </c:extLst>
          </c:dPt>
          <c:dPt>
            <c:idx val="4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5-2ED8-4725-A211-A930B78B5895}"/>
              </c:ext>
            </c:extLst>
          </c:dPt>
          <c:dPt>
            <c:idx val="4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2ED8-4725-A211-A930B78B5895}"/>
              </c:ext>
            </c:extLst>
          </c:dPt>
          <c:dPt>
            <c:idx val="4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2ED8-4725-A211-A930B78B5895}"/>
              </c:ext>
            </c:extLst>
          </c:dPt>
          <c:dPt>
            <c:idx val="4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B-2ED8-4725-A211-A930B78B5895}"/>
              </c:ext>
            </c:extLst>
          </c:dPt>
          <c:dPt>
            <c:idx val="4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D-2ED8-4725-A211-A930B78B5895}"/>
              </c:ext>
            </c:extLst>
          </c:dPt>
          <c:dPt>
            <c:idx val="45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F-2ED8-4725-A211-A930B78B5895}"/>
              </c:ext>
            </c:extLst>
          </c:dPt>
          <c:dPt>
            <c:idx val="46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1-2ED8-4725-A211-A930B78B5895}"/>
              </c:ext>
            </c:extLst>
          </c:dPt>
          <c:dPt>
            <c:idx val="47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3-2ED8-4725-A211-A930B78B5895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54-2ED8-4725-A211-A930B78B5895}"/>
              </c:ext>
            </c:extLst>
          </c:dPt>
          <c:dPt>
            <c:idx val="4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55-2ED8-4725-A211-A930B78B5895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56-2ED8-4725-A211-A930B78B5895}"/>
              </c:ext>
            </c:extLst>
          </c:dPt>
          <c:dPt>
            <c:idx val="5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57-2ED8-4725-A211-A930B78B5895}"/>
              </c:ext>
            </c:extLst>
          </c:dPt>
          <c:dPt>
            <c:idx val="5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58-2ED8-4725-A211-A930B78B5895}"/>
              </c:ext>
            </c:extLst>
          </c:dPt>
          <c:dPt>
            <c:idx val="5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59-2ED8-4725-A211-A930B78B5895}"/>
              </c:ext>
            </c:extLst>
          </c:dPt>
          <c:dPt>
            <c:idx val="5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5A-2ED8-4725-A211-A930B78B5895}"/>
              </c:ext>
            </c:extLst>
          </c:dPt>
          <c:dPt>
            <c:idx val="5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5B-2ED8-4725-A211-A930B78B5895}"/>
              </c:ext>
            </c:extLst>
          </c:dPt>
          <c:dPt>
            <c:idx val="5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5C-2ED8-4725-A211-A930B78B5895}"/>
              </c:ext>
            </c:extLst>
          </c:dPt>
          <c:dPt>
            <c:idx val="5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5D-2ED8-4725-A211-A930B78B5895}"/>
              </c:ext>
            </c:extLst>
          </c:dPt>
          <c:dPt>
            <c:idx val="5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5E-2ED8-4725-A211-A930B78B5895}"/>
              </c:ext>
            </c:extLst>
          </c:dPt>
          <c:dPt>
            <c:idx val="5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5F-2ED8-4725-A211-A930B78B5895}"/>
              </c:ext>
            </c:extLst>
          </c:dPt>
          <c:dPt>
            <c:idx val="6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1-2ED8-4725-A211-A930B78B5895}"/>
              </c:ext>
            </c:extLst>
          </c:dPt>
          <c:dPt>
            <c:idx val="6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3-2ED8-4725-A211-A930B78B5895}"/>
              </c:ext>
            </c:extLst>
          </c:dPt>
          <c:dPt>
            <c:idx val="6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5-2ED8-4725-A211-A930B78B5895}"/>
              </c:ext>
            </c:extLst>
          </c:dPt>
          <c:dPt>
            <c:idx val="6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7-2ED8-4725-A211-A930B78B5895}"/>
              </c:ext>
            </c:extLst>
          </c:dPt>
          <c:dPt>
            <c:idx val="64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9-2ED8-4725-A211-A930B78B5895}"/>
              </c:ext>
            </c:extLst>
          </c:dPt>
          <c:dPt>
            <c:idx val="65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B-2ED8-4725-A211-A930B78B5895}"/>
              </c:ext>
            </c:extLst>
          </c:dPt>
          <c:dPt>
            <c:idx val="6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D-2ED8-4725-A211-A930B78B5895}"/>
              </c:ext>
            </c:extLst>
          </c:dPt>
          <c:dPt>
            <c:idx val="6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F-2ED8-4725-A211-A930B78B5895}"/>
              </c:ext>
            </c:extLst>
          </c:dPt>
          <c:dPt>
            <c:idx val="6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1-2ED8-4725-A211-A930B78B5895}"/>
              </c:ext>
            </c:extLst>
          </c:dPt>
          <c:dPt>
            <c:idx val="69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3-2ED8-4725-A211-A930B78B5895}"/>
              </c:ext>
            </c:extLst>
          </c:dPt>
          <c:dPt>
            <c:idx val="7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5-2ED8-4725-A211-A930B78B5895}"/>
              </c:ext>
            </c:extLst>
          </c:dPt>
          <c:dPt>
            <c:idx val="7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7-2ED8-4725-A211-A930B78B5895}"/>
              </c:ext>
            </c:extLst>
          </c:dPt>
          <c:dPt>
            <c:idx val="7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9-2ED8-4725-A211-A930B78B5895}"/>
              </c:ext>
            </c:extLst>
          </c:dPt>
          <c:dPt>
            <c:idx val="7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B-2ED8-4725-A211-A930B78B5895}"/>
              </c:ext>
            </c:extLst>
          </c:dPt>
          <c:dPt>
            <c:idx val="7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D-2ED8-4725-A211-A930B78B5895}"/>
              </c:ext>
            </c:extLst>
          </c:dPt>
          <c:dPt>
            <c:idx val="7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F-2ED8-4725-A211-A930B78B5895}"/>
              </c:ext>
            </c:extLst>
          </c:dPt>
          <c:dPt>
            <c:idx val="7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1-2ED8-4725-A211-A930B78B5895}"/>
              </c:ext>
            </c:extLst>
          </c:dPt>
          <c:dPt>
            <c:idx val="7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3-2ED8-4725-A211-A930B78B5895}"/>
              </c:ext>
            </c:extLst>
          </c:dPt>
          <c:dPt>
            <c:idx val="7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5-2ED8-4725-A211-A930B78B5895}"/>
              </c:ext>
            </c:extLst>
          </c:dPt>
          <c:dPt>
            <c:idx val="79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7-2ED8-4725-A211-A930B78B5895}"/>
              </c:ext>
            </c:extLst>
          </c:dPt>
          <c:dPt>
            <c:idx val="8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9-2ED8-4725-A211-A930B78B5895}"/>
              </c:ext>
            </c:extLst>
          </c:dPt>
          <c:dPt>
            <c:idx val="8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B-2ED8-4725-A211-A930B78B5895}"/>
              </c:ext>
            </c:extLst>
          </c:dPt>
          <c:dPt>
            <c:idx val="8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D-2ED8-4725-A211-A930B78B5895}"/>
              </c:ext>
            </c:extLst>
          </c:dPt>
          <c:dPt>
            <c:idx val="8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F-2ED8-4725-A211-A930B78B5895}"/>
              </c:ext>
            </c:extLst>
          </c:dPt>
          <c:dPt>
            <c:idx val="8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1-2ED8-4725-A211-A930B78B5895}"/>
              </c:ext>
            </c:extLst>
          </c:dPt>
          <c:dPt>
            <c:idx val="85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3-2ED8-4725-A211-A930B78B5895}"/>
              </c:ext>
            </c:extLst>
          </c:dPt>
          <c:dPt>
            <c:idx val="86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5-2ED8-4725-A211-A930B78B5895}"/>
              </c:ext>
            </c:extLst>
          </c:dPt>
          <c:dPt>
            <c:idx val="87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7-2ED8-4725-A211-A930B78B5895}"/>
              </c:ext>
            </c:extLst>
          </c:dPt>
          <c:dPt>
            <c:idx val="88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9-2ED8-4725-A211-A930B78B5895}"/>
              </c:ext>
            </c:extLst>
          </c:dPt>
          <c:dPt>
            <c:idx val="89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B-2ED8-4725-A211-A930B78B5895}"/>
              </c:ext>
            </c:extLst>
          </c:dPt>
          <c:dPt>
            <c:idx val="9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D-2ED8-4725-A211-A930B78B5895}"/>
              </c:ext>
            </c:extLst>
          </c:dPt>
          <c:dPt>
            <c:idx val="9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F-2ED8-4725-A211-A930B78B5895}"/>
              </c:ext>
            </c:extLst>
          </c:dPt>
          <c:dPt>
            <c:idx val="9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A1-2ED8-4725-A211-A930B78B5895}"/>
              </c:ext>
            </c:extLst>
          </c:dPt>
          <c:dPt>
            <c:idx val="9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A3-2ED8-4725-A211-A930B78B5895}"/>
              </c:ext>
            </c:extLst>
          </c:dPt>
          <c:dPt>
            <c:idx val="9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A5-2ED8-4725-A211-A930B78B5895}"/>
              </c:ext>
            </c:extLst>
          </c:dPt>
          <c:dPt>
            <c:idx val="95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A7-2ED8-4725-A211-A930B78B5895}"/>
              </c:ext>
            </c:extLst>
          </c:dPt>
          <c:dPt>
            <c:idx val="9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A8-2ED8-4725-A211-A930B78B5895}"/>
              </c:ext>
            </c:extLst>
          </c:dPt>
          <c:dPt>
            <c:idx val="9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A9-2ED8-4725-A211-A930B78B5895}"/>
              </c:ext>
            </c:extLst>
          </c:dPt>
          <c:dPt>
            <c:idx val="9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AA-2ED8-4725-A211-A930B78B5895}"/>
              </c:ext>
            </c:extLst>
          </c:dPt>
          <c:dPt>
            <c:idx val="9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AB-2ED8-4725-A211-A930B78B5895}"/>
              </c:ext>
            </c:extLst>
          </c:dPt>
          <c:dPt>
            <c:idx val="10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AC-2ED8-4725-A211-A930B78B5895}"/>
              </c:ext>
            </c:extLst>
          </c:dPt>
          <c:dPt>
            <c:idx val="10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AD-2ED8-4725-A211-A930B78B5895}"/>
              </c:ext>
            </c:extLst>
          </c:dPt>
          <c:dPt>
            <c:idx val="10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AE-2ED8-4725-A211-A930B78B5895}"/>
              </c:ext>
            </c:extLst>
          </c:dPt>
          <c:dPt>
            <c:idx val="10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AF-2ED8-4725-A211-A930B78B5895}"/>
              </c:ext>
            </c:extLst>
          </c:dPt>
          <c:dPt>
            <c:idx val="10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B0-2ED8-4725-A211-A930B78B5895}"/>
              </c:ext>
            </c:extLst>
          </c:dPt>
          <c:dPt>
            <c:idx val="10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B1-2ED8-4725-A211-A930B78B5895}"/>
              </c:ext>
            </c:extLst>
          </c:dPt>
          <c:dPt>
            <c:idx val="10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B2-2ED8-4725-A211-A930B78B5895}"/>
              </c:ext>
            </c:extLst>
          </c:dPt>
          <c:dPt>
            <c:idx val="10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B3-2ED8-4725-A211-A930B78B5895}"/>
              </c:ext>
            </c:extLst>
          </c:dPt>
          <c:dPt>
            <c:idx val="10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5-2ED8-4725-A211-A930B78B5895}"/>
              </c:ext>
            </c:extLst>
          </c:dPt>
          <c:dPt>
            <c:idx val="109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7-2ED8-4725-A211-A930B78B5895}"/>
              </c:ext>
            </c:extLst>
          </c:dPt>
          <c:dPt>
            <c:idx val="11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9-2ED8-4725-A211-A930B78B5895}"/>
              </c:ext>
            </c:extLst>
          </c:dPt>
          <c:dPt>
            <c:idx val="11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B-2ED8-4725-A211-A930B78B5895}"/>
              </c:ext>
            </c:extLst>
          </c:dPt>
          <c:dPt>
            <c:idx val="11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D-2ED8-4725-A211-A930B78B5895}"/>
              </c:ext>
            </c:extLst>
          </c:dPt>
          <c:dPt>
            <c:idx val="11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F-2ED8-4725-A211-A930B78B5895}"/>
              </c:ext>
            </c:extLst>
          </c:dPt>
          <c:dPt>
            <c:idx val="114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1-2ED8-4725-A211-A930B78B5895}"/>
              </c:ext>
            </c:extLst>
          </c:dPt>
          <c:dPt>
            <c:idx val="115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3-2ED8-4725-A211-A930B78B5895}"/>
              </c:ext>
            </c:extLst>
          </c:dPt>
          <c:dPt>
            <c:idx val="11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5-2ED8-4725-A211-A930B78B5895}"/>
              </c:ext>
            </c:extLst>
          </c:dPt>
          <c:dPt>
            <c:idx val="11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7-2ED8-4725-A211-A930B78B5895}"/>
              </c:ext>
            </c:extLst>
          </c:dPt>
          <c:dPt>
            <c:idx val="11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9-2ED8-4725-A211-A930B78B5895}"/>
              </c:ext>
            </c:extLst>
          </c:dPt>
          <c:dPt>
            <c:idx val="119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B-2ED8-4725-A211-A930B78B5895}"/>
              </c:ext>
            </c:extLst>
          </c:dPt>
          <c:dPt>
            <c:idx val="12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D-2ED8-4725-A211-A930B78B5895}"/>
              </c:ext>
            </c:extLst>
          </c:dPt>
          <c:dPt>
            <c:idx val="12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F-2ED8-4725-A211-A930B78B5895}"/>
              </c:ext>
            </c:extLst>
          </c:dPt>
          <c:dPt>
            <c:idx val="12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1-2ED8-4725-A211-A930B78B5895}"/>
              </c:ext>
            </c:extLst>
          </c:dPt>
          <c:dPt>
            <c:idx val="12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3-2ED8-4725-A211-A930B78B5895}"/>
              </c:ext>
            </c:extLst>
          </c:dPt>
          <c:dPt>
            <c:idx val="12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5-2ED8-4725-A211-A930B78B5895}"/>
              </c:ext>
            </c:extLst>
          </c:dPt>
          <c:dPt>
            <c:idx val="12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7-2ED8-4725-A211-A930B78B5895}"/>
              </c:ext>
            </c:extLst>
          </c:dPt>
          <c:dPt>
            <c:idx val="12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9-2ED8-4725-A211-A930B78B5895}"/>
              </c:ext>
            </c:extLst>
          </c:dPt>
          <c:dPt>
            <c:idx val="12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B-2ED8-4725-A211-A930B78B5895}"/>
              </c:ext>
            </c:extLst>
          </c:dPt>
          <c:dPt>
            <c:idx val="12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D-2ED8-4725-A211-A930B78B5895}"/>
              </c:ext>
            </c:extLst>
          </c:dPt>
          <c:dPt>
            <c:idx val="129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F-2ED8-4725-A211-A930B78B5895}"/>
              </c:ext>
            </c:extLst>
          </c:dPt>
          <c:dPt>
            <c:idx val="13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1-2ED8-4725-A211-A930B78B5895}"/>
              </c:ext>
            </c:extLst>
          </c:dPt>
          <c:dPt>
            <c:idx val="13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3-2ED8-4725-A211-A930B78B5895}"/>
              </c:ext>
            </c:extLst>
          </c:dPt>
          <c:dPt>
            <c:idx val="13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5-2ED8-4725-A211-A930B78B5895}"/>
              </c:ext>
            </c:extLst>
          </c:dPt>
          <c:dPt>
            <c:idx val="13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7-2ED8-4725-A211-A930B78B5895}"/>
              </c:ext>
            </c:extLst>
          </c:dPt>
          <c:dPt>
            <c:idx val="13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9-2ED8-4725-A211-A930B78B5895}"/>
              </c:ext>
            </c:extLst>
          </c:dPt>
          <c:dPt>
            <c:idx val="135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B-2ED8-4725-A211-A930B78B5895}"/>
              </c:ext>
            </c:extLst>
          </c:dPt>
          <c:dPt>
            <c:idx val="136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D-2ED8-4725-A211-A930B78B5895}"/>
              </c:ext>
            </c:extLst>
          </c:dPt>
          <c:dPt>
            <c:idx val="137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F-2ED8-4725-A211-A930B78B5895}"/>
              </c:ext>
            </c:extLst>
          </c:dPt>
          <c:dPt>
            <c:idx val="138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1-2ED8-4725-A211-A930B78B5895}"/>
              </c:ext>
            </c:extLst>
          </c:dPt>
          <c:dPt>
            <c:idx val="139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3-2ED8-4725-A211-A930B78B5895}"/>
              </c:ext>
            </c:extLst>
          </c:dPt>
          <c:dPt>
            <c:idx val="14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5-2ED8-4725-A211-A930B78B5895}"/>
              </c:ext>
            </c:extLst>
          </c:dPt>
          <c:dPt>
            <c:idx val="14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7-2ED8-4725-A211-A930B78B5895}"/>
              </c:ext>
            </c:extLst>
          </c:dPt>
          <c:dPt>
            <c:idx val="14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9-2ED8-4725-A211-A930B78B5895}"/>
              </c:ext>
            </c:extLst>
          </c:dPt>
          <c:dPt>
            <c:idx val="14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B-2ED8-4725-A211-A930B78B5895}"/>
              </c:ext>
            </c:extLst>
          </c:dPt>
          <c:dPt>
            <c:idx val="15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D-2ED8-4725-A211-A930B78B5895}"/>
              </c:ext>
            </c:extLst>
          </c:dPt>
          <c:dPt>
            <c:idx val="15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F-2ED8-4725-A211-A930B78B5895}"/>
              </c:ext>
            </c:extLst>
          </c:dPt>
          <c:dPt>
            <c:idx val="15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1-2ED8-4725-A211-A930B78B5895}"/>
              </c:ext>
            </c:extLst>
          </c:dPt>
          <c:dPt>
            <c:idx val="159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3-2ED8-4725-A211-A930B78B5895}"/>
              </c:ext>
            </c:extLst>
          </c:dPt>
          <c:dPt>
            <c:idx val="16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5-2ED8-4725-A211-A930B78B5895}"/>
              </c:ext>
            </c:extLst>
          </c:dPt>
          <c:dPt>
            <c:idx val="16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7-2ED8-4725-A211-A930B78B5895}"/>
              </c:ext>
            </c:extLst>
          </c:dPt>
          <c:dPt>
            <c:idx val="16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9-2ED8-4725-A211-A930B78B5895}"/>
              </c:ext>
            </c:extLst>
          </c:dPt>
          <c:dPt>
            <c:idx val="16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B-2ED8-4725-A211-A930B78B5895}"/>
              </c:ext>
            </c:extLst>
          </c:dPt>
          <c:dPt>
            <c:idx val="164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D-2ED8-4725-A211-A930B78B5895}"/>
              </c:ext>
            </c:extLst>
          </c:dPt>
          <c:dPt>
            <c:idx val="165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F-2ED8-4725-A211-A930B78B5895}"/>
              </c:ext>
            </c:extLst>
          </c:dPt>
          <c:dPt>
            <c:idx val="16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1-2ED8-4725-A211-A930B78B5895}"/>
              </c:ext>
            </c:extLst>
          </c:dPt>
          <c:dPt>
            <c:idx val="16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3-2ED8-4725-A211-A930B78B5895}"/>
              </c:ext>
            </c:extLst>
          </c:dPt>
          <c:dPt>
            <c:idx val="168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5-2ED8-4725-A211-A930B78B5895}"/>
              </c:ext>
            </c:extLst>
          </c:dPt>
          <c:dPt>
            <c:idx val="169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7-2ED8-4725-A211-A930B78B5895}"/>
              </c:ext>
            </c:extLst>
          </c:dPt>
          <c:dPt>
            <c:idx val="17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9-2ED8-4725-A211-A930B78B5895}"/>
              </c:ext>
            </c:extLst>
          </c:dPt>
          <c:dPt>
            <c:idx val="17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B-2ED8-4725-A211-A930B78B5895}"/>
              </c:ext>
            </c:extLst>
          </c:dPt>
          <c:dPt>
            <c:idx val="172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D-2ED8-4725-A211-A930B78B5895}"/>
              </c:ext>
            </c:extLst>
          </c:dPt>
          <c:dPt>
            <c:idx val="17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F-2ED8-4725-A211-A930B78B5895}"/>
              </c:ext>
            </c:extLst>
          </c:dPt>
          <c:dPt>
            <c:idx val="17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1-2ED8-4725-A211-A930B78B5895}"/>
              </c:ext>
            </c:extLst>
          </c:dPt>
          <c:dPt>
            <c:idx val="17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3-2ED8-4725-A211-A930B78B5895}"/>
              </c:ext>
            </c:extLst>
          </c:dPt>
          <c:dPt>
            <c:idx val="17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5-2ED8-4725-A211-A930B78B5895}"/>
              </c:ext>
            </c:extLst>
          </c:dPt>
          <c:dPt>
            <c:idx val="17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7-2ED8-4725-A211-A930B78B5895}"/>
              </c:ext>
            </c:extLst>
          </c:dPt>
          <c:dPt>
            <c:idx val="17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9-2ED8-4725-A211-A930B78B5895}"/>
              </c:ext>
            </c:extLst>
          </c:dPt>
          <c:dPt>
            <c:idx val="179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B-2ED8-4725-A211-A930B78B5895}"/>
              </c:ext>
            </c:extLst>
          </c:dPt>
          <c:dPt>
            <c:idx val="18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D-2ED8-4725-A211-A930B78B5895}"/>
              </c:ext>
            </c:extLst>
          </c:dPt>
          <c:dPt>
            <c:idx val="18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F-2ED8-4725-A211-A930B78B5895}"/>
              </c:ext>
            </c:extLst>
          </c:dPt>
          <c:dPt>
            <c:idx val="18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1-2ED8-4725-A211-A930B78B5895}"/>
              </c:ext>
            </c:extLst>
          </c:dPt>
          <c:dPt>
            <c:idx val="18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3-2ED8-4725-A211-A930B78B5895}"/>
              </c:ext>
            </c:extLst>
          </c:dPt>
          <c:dPt>
            <c:idx val="18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5-2ED8-4725-A211-A930B78B5895}"/>
              </c:ext>
            </c:extLst>
          </c:dPt>
          <c:dPt>
            <c:idx val="185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7-2ED8-4725-A211-A930B78B5895}"/>
              </c:ext>
            </c:extLst>
          </c:dPt>
          <c:dPt>
            <c:idx val="186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9-2ED8-4725-A211-A930B78B5895}"/>
              </c:ext>
            </c:extLst>
          </c:dPt>
          <c:dPt>
            <c:idx val="187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B-2ED8-4725-A211-A930B78B5895}"/>
              </c:ext>
            </c:extLst>
          </c:dPt>
          <c:dPt>
            <c:idx val="188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D-2ED8-4725-A211-A930B78B5895}"/>
              </c:ext>
            </c:extLst>
          </c:dPt>
          <c:dPt>
            <c:idx val="189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F-2ED8-4725-A211-A930B78B5895}"/>
              </c:ext>
            </c:extLst>
          </c:dPt>
          <c:dPt>
            <c:idx val="19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1-2ED8-4725-A211-A930B78B5895}"/>
              </c:ext>
            </c:extLst>
          </c:dPt>
          <c:dPt>
            <c:idx val="19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3-2ED8-4725-A211-A930B78B5895}"/>
              </c:ext>
            </c:extLst>
          </c:dPt>
          <c:dPt>
            <c:idx val="204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5-2ED8-4725-A211-A930B78B5895}"/>
              </c:ext>
            </c:extLst>
          </c:dPt>
          <c:dPt>
            <c:idx val="205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7-2ED8-4725-A211-A930B78B5895}"/>
              </c:ext>
            </c:extLst>
          </c:dPt>
          <c:dPt>
            <c:idx val="20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9-2ED8-4725-A211-A930B78B5895}"/>
              </c:ext>
            </c:extLst>
          </c:dPt>
          <c:dPt>
            <c:idx val="20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B-2ED8-4725-A211-A930B78B5895}"/>
              </c:ext>
            </c:extLst>
          </c:dPt>
          <c:dPt>
            <c:idx val="20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D-2ED8-4725-A211-A930B78B5895}"/>
              </c:ext>
            </c:extLst>
          </c:dPt>
          <c:dPt>
            <c:idx val="209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F-2ED8-4725-A211-A930B78B5895}"/>
              </c:ext>
            </c:extLst>
          </c:dPt>
          <c:dPt>
            <c:idx val="21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1-2ED8-4725-A211-A930B78B5895}"/>
              </c:ext>
            </c:extLst>
          </c:dPt>
          <c:dPt>
            <c:idx val="21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3-2ED8-4725-A211-A930B78B5895}"/>
              </c:ext>
            </c:extLst>
          </c:dPt>
          <c:dPt>
            <c:idx val="21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5-2ED8-4725-A211-A930B78B5895}"/>
              </c:ext>
            </c:extLst>
          </c:dPt>
          <c:dPt>
            <c:idx val="21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7-2ED8-4725-A211-A930B78B5895}"/>
              </c:ext>
            </c:extLst>
          </c:dPt>
          <c:dPt>
            <c:idx val="214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9-2ED8-4725-A211-A930B78B5895}"/>
              </c:ext>
            </c:extLst>
          </c:dPt>
          <c:dPt>
            <c:idx val="215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B-2ED8-4725-A211-A930B78B5895}"/>
              </c:ext>
            </c:extLst>
          </c:dPt>
          <c:dPt>
            <c:idx val="21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D-2ED8-4725-A211-A930B78B5895}"/>
              </c:ext>
            </c:extLst>
          </c:dPt>
          <c:dPt>
            <c:idx val="21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F-AD04-4B43-A2D0-427C67719EC4}"/>
              </c:ext>
            </c:extLst>
          </c:dPt>
          <c:dPt>
            <c:idx val="21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61-84FC-4197-BA61-3DC473448BAA}"/>
              </c:ext>
            </c:extLst>
          </c:dPt>
          <c:dPt>
            <c:idx val="219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63-1DF8-4DEB-A91B-5F1E42EBDE9F}"/>
              </c:ext>
            </c:extLst>
          </c:dPt>
          <c:dPt>
            <c:idx val="22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65-5F25-407C-AAB5-5CC847CC28B7}"/>
              </c:ext>
            </c:extLst>
          </c:dPt>
          <c:dPt>
            <c:idx val="22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67-3A30-4D01-9EDA-AABE1AA5243B}"/>
              </c:ext>
            </c:extLst>
          </c:dPt>
          <c:dPt>
            <c:idx val="22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69-31A1-479A-B0B4-EF14AD33FC3F}"/>
              </c:ext>
            </c:extLst>
          </c:dPt>
          <c:dPt>
            <c:idx val="22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6B-07DB-4927-8EFE-C40847B2EDC9}"/>
              </c:ext>
            </c:extLst>
          </c:dPt>
          <c:trendline>
            <c:name>600000</c:name>
            <c:spPr>
              <a:ln>
                <a:noFill/>
              </a:ln>
            </c:spPr>
            <c:trendlineType val="linear"/>
            <c:dispRSqr val="0"/>
            <c:dispEq val="0"/>
          </c:trendline>
          <c:cat>
            <c:numRef>
              <c:f>Sheet1!$A$2:$A$285</c:f>
              <c:numCache>
                <c:formatCode>mmm\-yy</c:formatCode>
                <c:ptCount val="224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44378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  <c:pt idx="204">
                  <c:v>44562</c:v>
                </c:pt>
                <c:pt idx="205">
                  <c:v>44593</c:v>
                </c:pt>
                <c:pt idx="206">
                  <c:v>44621</c:v>
                </c:pt>
                <c:pt idx="207">
                  <c:v>44652</c:v>
                </c:pt>
                <c:pt idx="208">
                  <c:v>44682</c:v>
                </c:pt>
                <c:pt idx="209">
                  <c:v>44713</c:v>
                </c:pt>
                <c:pt idx="210">
                  <c:v>44743</c:v>
                </c:pt>
                <c:pt idx="211">
                  <c:v>44774</c:v>
                </c:pt>
                <c:pt idx="212">
                  <c:v>44805</c:v>
                </c:pt>
                <c:pt idx="213">
                  <c:v>44835</c:v>
                </c:pt>
                <c:pt idx="214">
                  <c:v>44866</c:v>
                </c:pt>
                <c:pt idx="215">
                  <c:v>44896</c:v>
                </c:pt>
                <c:pt idx="216">
                  <c:v>44927</c:v>
                </c:pt>
                <c:pt idx="217">
                  <c:v>44958</c:v>
                </c:pt>
                <c:pt idx="218">
                  <c:v>44986</c:v>
                </c:pt>
                <c:pt idx="219">
                  <c:v>45017</c:v>
                </c:pt>
                <c:pt idx="220">
                  <c:v>45047</c:v>
                </c:pt>
                <c:pt idx="221">
                  <c:v>45078</c:v>
                </c:pt>
                <c:pt idx="222">
                  <c:v>45108</c:v>
                </c:pt>
                <c:pt idx="223">
                  <c:v>45139</c:v>
                </c:pt>
              </c:numCache>
            </c:numRef>
          </c:cat>
          <c:val>
            <c:numRef>
              <c:f>Sheet1!$B$2:$B$285</c:f>
              <c:numCache>
                <c:formatCode>_("$"* #,##0_);_("$"* \(#,##0\);_("$"* "-"??_);_(@_)</c:formatCode>
                <c:ptCount val="224"/>
                <c:pt idx="0">
                  <c:v>484580</c:v>
                </c:pt>
                <c:pt idx="1">
                  <c:v>470920</c:v>
                </c:pt>
                <c:pt idx="2">
                  <c:v>496890</c:v>
                </c:pt>
                <c:pt idx="3">
                  <c:v>510400</c:v>
                </c:pt>
                <c:pt idx="4">
                  <c:v>522530</c:v>
                </c:pt>
                <c:pt idx="5">
                  <c:v>542330</c:v>
                </c:pt>
                <c:pt idx="6">
                  <c:v>539840</c:v>
                </c:pt>
                <c:pt idx="7">
                  <c:v>567320</c:v>
                </c:pt>
                <c:pt idx="8">
                  <c:v>543510</c:v>
                </c:pt>
                <c:pt idx="9">
                  <c:v>537930</c:v>
                </c:pt>
                <c:pt idx="10">
                  <c:v>547870</c:v>
                </c:pt>
                <c:pt idx="11">
                  <c:v>547400</c:v>
                </c:pt>
                <c:pt idx="12">
                  <c:v>549460</c:v>
                </c:pt>
                <c:pt idx="13">
                  <c:v>534400</c:v>
                </c:pt>
                <c:pt idx="14">
                  <c:v>562130</c:v>
                </c:pt>
                <c:pt idx="15">
                  <c:v>562820</c:v>
                </c:pt>
                <c:pt idx="16">
                  <c:v>563860</c:v>
                </c:pt>
                <c:pt idx="17">
                  <c:v>575850</c:v>
                </c:pt>
                <c:pt idx="18">
                  <c:v>567860</c:v>
                </c:pt>
                <c:pt idx="19">
                  <c:v>577300</c:v>
                </c:pt>
                <c:pt idx="20">
                  <c:v>557150</c:v>
                </c:pt>
                <c:pt idx="21">
                  <c:v>552020</c:v>
                </c:pt>
                <c:pt idx="22">
                  <c:v>554500</c:v>
                </c:pt>
                <c:pt idx="23">
                  <c:v>569350</c:v>
                </c:pt>
                <c:pt idx="24">
                  <c:v>551220</c:v>
                </c:pt>
                <c:pt idx="25">
                  <c:v>554280</c:v>
                </c:pt>
                <c:pt idx="26">
                  <c:v>582930</c:v>
                </c:pt>
                <c:pt idx="27">
                  <c:v>594110</c:v>
                </c:pt>
                <c:pt idx="28">
                  <c:v>594530</c:v>
                </c:pt>
                <c:pt idx="29">
                  <c:v>591280</c:v>
                </c:pt>
                <c:pt idx="30">
                  <c:v>587560</c:v>
                </c:pt>
                <c:pt idx="31">
                  <c:v>588760</c:v>
                </c:pt>
                <c:pt idx="32">
                  <c:v>535760</c:v>
                </c:pt>
                <c:pt idx="33">
                  <c:v>501730</c:v>
                </c:pt>
                <c:pt idx="34">
                  <c:v>490511</c:v>
                </c:pt>
                <c:pt idx="35">
                  <c:v>480820</c:v>
                </c:pt>
                <c:pt idx="36">
                  <c:v>427200</c:v>
                </c:pt>
                <c:pt idx="37">
                  <c:v>418260</c:v>
                </c:pt>
                <c:pt idx="38">
                  <c:v>414520</c:v>
                </c:pt>
                <c:pt idx="39">
                  <c:v>404590</c:v>
                </c:pt>
                <c:pt idx="40">
                  <c:v>386620</c:v>
                </c:pt>
                <c:pt idx="41">
                  <c:v>373100</c:v>
                </c:pt>
                <c:pt idx="42">
                  <c:v>355000</c:v>
                </c:pt>
                <c:pt idx="43">
                  <c:v>352730</c:v>
                </c:pt>
                <c:pt idx="44">
                  <c:v>319310</c:v>
                </c:pt>
                <c:pt idx="45">
                  <c:v>307210</c:v>
                </c:pt>
                <c:pt idx="46">
                  <c:v>287880</c:v>
                </c:pt>
                <c:pt idx="47">
                  <c:v>283060</c:v>
                </c:pt>
                <c:pt idx="48">
                  <c:v>249960</c:v>
                </c:pt>
                <c:pt idx="49">
                  <c:v>245230</c:v>
                </c:pt>
                <c:pt idx="50">
                  <c:v>249790</c:v>
                </c:pt>
                <c:pt idx="51">
                  <c:v>253110</c:v>
                </c:pt>
                <c:pt idx="52">
                  <c:v>263440</c:v>
                </c:pt>
                <c:pt idx="53">
                  <c:v>274640</c:v>
                </c:pt>
                <c:pt idx="54">
                  <c:v>285310</c:v>
                </c:pt>
                <c:pt idx="55">
                  <c:v>293400</c:v>
                </c:pt>
                <c:pt idx="56">
                  <c:v>296610</c:v>
                </c:pt>
                <c:pt idx="57">
                  <c:v>297500</c:v>
                </c:pt>
                <c:pt idx="58">
                  <c:v>304550</c:v>
                </c:pt>
                <c:pt idx="59">
                  <c:v>306860</c:v>
                </c:pt>
                <c:pt idx="60">
                  <c:v>284600</c:v>
                </c:pt>
                <c:pt idx="61">
                  <c:v>279850</c:v>
                </c:pt>
                <c:pt idx="62">
                  <c:v>300090</c:v>
                </c:pt>
                <c:pt idx="63">
                  <c:v>307000</c:v>
                </c:pt>
                <c:pt idx="64">
                  <c:v>327460</c:v>
                </c:pt>
                <c:pt idx="65">
                  <c:v>313890</c:v>
                </c:pt>
                <c:pt idx="66">
                  <c:v>318550</c:v>
                </c:pt>
                <c:pt idx="67">
                  <c:v>320860</c:v>
                </c:pt>
                <c:pt idx="68">
                  <c:v>313460</c:v>
                </c:pt>
                <c:pt idx="69">
                  <c:v>305150</c:v>
                </c:pt>
                <c:pt idx="70">
                  <c:v>296480</c:v>
                </c:pt>
                <c:pt idx="71">
                  <c:v>304770</c:v>
                </c:pt>
                <c:pt idx="72">
                  <c:v>279220</c:v>
                </c:pt>
                <c:pt idx="73">
                  <c:v>271370</c:v>
                </c:pt>
                <c:pt idx="74">
                  <c:v>286550</c:v>
                </c:pt>
                <c:pt idx="75">
                  <c:v>294140</c:v>
                </c:pt>
                <c:pt idx="76">
                  <c:v>292850</c:v>
                </c:pt>
                <c:pt idx="77">
                  <c:v>296410</c:v>
                </c:pt>
                <c:pt idx="78">
                  <c:v>296160</c:v>
                </c:pt>
                <c:pt idx="79">
                  <c:v>297660</c:v>
                </c:pt>
                <c:pt idx="80">
                  <c:v>288700</c:v>
                </c:pt>
                <c:pt idx="81">
                  <c:v>277450</c:v>
                </c:pt>
                <c:pt idx="82">
                  <c:v>279910</c:v>
                </c:pt>
                <c:pt idx="83">
                  <c:v>288950</c:v>
                </c:pt>
                <c:pt idx="84">
                  <c:v>271490</c:v>
                </c:pt>
                <c:pt idx="85">
                  <c:v>268810</c:v>
                </c:pt>
                <c:pt idx="86">
                  <c:v>295630</c:v>
                </c:pt>
                <c:pt idx="87">
                  <c:v>312500</c:v>
                </c:pt>
                <c:pt idx="88">
                  <c:v>316460</c:v>
                </c:pt>
                <c:pt idx="89">
                  <c:v>320990</c:v>
                </c:pt>
                <c:pt idx="90">
                  <c:v>334220</c:v>
                </c:pt>
                <c:pt idx="91">
                  <c:v>343800</c:v>
                </c:pt>
                <c:pt idx="92">
                  <c:v>344760</c:v>
                </c:pt>
                <c:pt idx="93">
                  <c:v>340910</c:v>
                </c:pt>
                <c:pt idx="94">
                  <c:v>345560</c:v>
                </c:pt>
                <c:pt idx="95">
                  <c:v>365840</c:v>
                </c:pt>
                <c:pt idx="96">
                  <c:v>336650</c:v>
                </c:pt>
                <c:pt idx="97">
                  <c:v>333180.31969510973</c:v>
                </c:pt>
                <c:pt idx="98">
                  <c:v>379000</c:v>
                </c:pt>
                <c:pt idx="99">
                  <c:v>402830</c:v>
                </c:pt>
                <c:pt idx="100">
                  <c:v>417140</c:v>
                </c:pt>
                <c:pt idx="101">
                  <c:v>428700</c:v>
                </c:pt>
                <c:pt idx="102">
                  <c:v>433740</c:v>
                </c:pt>
                <c:pt idx="103">
                  <c:v>441010</c:v>
                </c:pt>
                <c:pt idx="104">
                  <c:v>428900</c:v>
                </c:pt>
                <c:pt idx="105">
                  <c:v>427540</c:v>
                </c:pt>
                <c:pt idx="106">
                  <c:v>423090</c:v>
                </c:pt>
                <c:pt idx="107">
                  <c:v>438790</c:v>
                </c:pt>
                <c:pt idx="108">
                  <c:v>412820</c:v>
                </c:pt>
                <c:pt idx="109">
                  <c:v>406460</c:v>
                </c:pt>
                <c:pt idx="110">
                  <c:v>437100</c:v>
                </c:pt>
                <c:pt idx="111">
                  <c:v>448720</c:v>
                </c:pt>
                <c:pt idx="112">
                  <c:v>465470</c:v>
                </c:pt>
                <c:pt idx="113">
                  <c:v>457700</c:v>
                </c:pt>
                <c:pt idx="114">
                  <c:v>463330</c:v>
                </c:pt>
                <c:pt idx="115">
                  <c:v>481250</c:v>
                </c:pt>
                <c:pt idx="116">
                  <c:v>462380</c:v>
                </c:pt>
                <c:pt idx="117">
                  <c:v>450460</c:v>
                </c:pt>
                <c:pt idx="118">
                  <c:v>444629.86574480293</c:v>
                </c:pt>
                <c:pt idx="119">
                  <c:v>453270</c:v>
                </c:pt>
                <c:pt idx="120">
                  <c:v>428980</c:v>
                </c:pt>
                <c:pt idx="121">
                  <c:v>429930</c:v>
                </c:pt>
                <c:pt idx="122">
                  <c:v>464640</c:v>
                </c:pt>
                <c:pt idx="123">
                  <c:v>484370</c:v>
                </c:pt>
                <c:pt idx="124">
                  <c:v>489190</c:v>
                </c:pt>
                <c:pt idx="125">
                  <c:v>492320</c:v>
                </c:pt>
                <c:pt idx="126">
                  <c:v>490780</c:v>
                </c:pt>
                <c:pt idx="127">
                  <c:v>497520</c:v>
                </c:pt>
                <c:pt idx="128">
                  <c:v>482150</c:v>
                </c:pt>
                <c:pt idx="129">
                  <c:v>478780</c:v>
                </c:pt>
                <c:pt idx="130">
                  <c:v>478140</c:v>
                </c:pt>
                <c:pt idx="131">
                  <c:v>489770</c:v>
                </c:pt>
                <c:pt idx="132">
                  <c:v>467160</c:v>
                </c:pt>
                <c:pt idx="133">
                  <c:v>444780</c:v>
                </c:pt>
                <c:pt idx="134">
                  <c:v>484120</c:v>
                </c:pt>
                <c:pt idx="135">
                  <c:v>509240</c:v>
                </c:pt>
                <c:pt idx="136">
                  <c:v>519930</c:v>
                </c:pt>
                <c:pt idx="137">
                  <c:v>518980</c:v>
                </c:pt>
                <c:pt idx="138">
                  <c:v>511420</c:v>
                </c:pt>
                <c:pt idx="139">
                  <c:v>527490</c:v>
                </c:pt>
                <c:pt idx="140">
                  <c:v>516450</c:v>
                </c:pt>
                <c:pt idx="141">
                  <c:v>515170</c:v>
                </c:pt>
                <c:pt idx="142">
                  <c:v>502490</c:v>
                </c:pt>
                <c:pt idx="143">
                  <c:v>510560</c:v>
                </c:pt>
                <c:pt idx="144">
                  <c:v>491840</c:v>
                </c:pt>
                <c:pt idx="145">
                  <c:v>480270</c:v>
                </c:pt>
                <c:pt idx="146">
                  <c:v>518600</c:v>
                </c:pt>
                <c:pt idx="147">
                  <c:v>537950</c:v>
                </c:pt>
                <c:pt idx="148">
                  <c:v>550240</c:v>
                </c:pt>
                <c:pt idx="149">
                  <c:v>555420</c:v>
                </c:pt>
                <c:pt idx="150">
                  <c:v>549470</c:v>
                </c:pt>
                <c:pt idx="151">
                  <c:v>565320</c:v>
                </c:pt>
                <c:pt idx="152">
                  <c:v>555400</c:v>
                </c:pt>
                <c:pt idx="153">
                  <c:v>546430</c:v>
                </c:pt>
                <c:pt idx="154">
                  <c:v>546820</c:v>
                </c:pt>
                <c:pt idx="155">
                  <c:v>549550</c:v>
                </c:pt>
                <c:pt idx="156">
                  <c:v>527780</c:v>
                </c:pt>
                <c:pt idx="157">
                  <c:v>522440</c:v>
                </c:pt>
                <c:pt idx="158">
                  <c:v>564820</c:v>
                </c:pt>
                <c:pt idx="159">
                  <c:v>584460</c:v>
                </c:pt>
                <c:pt idx="160">
                  <c:v>600860</c:v>
                </c:pt>
                <c:pt idx="161">
                  <c:v>601910</c:v>
                </c:pt>
                <c:pt idx="162">
                  <c:v>591230</c:v>
                </c:pt>
                <c:pt idx="163">
                  <c:v>595920</c:v>
                </c:pt>
                <c:pt idx="164">
                  <c:v>578420</c:v>
                </c:pt>
                <c:pt idx="165">
                  <c:v>571070</c:v>
                </c:pt>
                <c:pt idx="166">
                  <c:v>554240</c:v>
                </c:pt>
                <c:pt idx="167">
                  <c:v>557740</c:v>
                </c:pt>
                <c:pt idx="168">
                  <c:v>536830</c:v>
                </c:pt>
                <c:pt idx="169">
                  <c:v>534120</c:v>
                </c:pt>
                <c:pt idx="170">
                  <c:v>565740</c:v>
                </c:pt>
                <c:pt idx="171">
                  <c:v>603030</c:v>
                </c:pt>
                <c:pt idx="172">
                  <c:v>610940</c:v>
                </c:pt>
                <c:pt idx="173">
                  <c:v>610720</c:v>
                </c:pt>
                <c:pt idx="174">
                  <c:v>607990</c:v>
                </c:pt>
                <c:pt idx="175">
                  <c:v>617410</c:v>
                </c:pt>
                <c:pt idx="176">
                  <c:v>605680</c:v>
                </c:pt>
                <c:pt idx="177">
                  <c:v>605280</c:v>
                </c:pt>
                <c:pt idx="178">
                  <c:v>589770</c:v>
                </c:pt>
                <c:pt idx="179">
                  <c:v>614880</c:v>
                </c:pt>
                <c:pt idx="180">
                  <c:v>575160</c:v>
                </c:pt>
                <c:pt idx="181">
                  <c:v>579770</c:v>
                </c:pt>
                <c:pt idx="182">
                  <c:v>612440</c:v>
                </c:pt>
                <c:pt idx="183">
                  <c:v>606410</c:v>
                </c:pt>
                <c:pt idx="184">
                  <c:v>588070</c:v>
                </c:pt>
                <c:pt idx="185">
                  <c:v>626170</c:v>
                </c:pt>
                <c:pt idx="186">
                  <c:v>666320</c:v>
                </c:pt>
                <c:pt idx="187">
                  <c:v>706900</c:v>
                </c:pt>
                <c:pt idx="188">
                  <c:v>712430</c:v>
                </c:pt>
                <c:pt idx="189">
                  <c:v>711300</c:v>
                </c:pt>
                <c:pt idx="190">
                  <c:v>698980</c:v>
                </c:pt>
                <c:pt idx="191">
                  <c:v>717930</c:v>
                </c:pt>
                <c:pt idx="192">
                  <c:v>700150</c:v>
                </c:pt>
                <c:pt idx="193">
                  <c:v>699720</c:v>
                </c:pt>
                <c:pt idx="194">
                  <c:v>759890</c:v>
                </c:pt>
                <c:pt idx="195">
                  <c:v>808410</c:v>
                </c:pt>
                <c:pt idx="196">
                  <c:v>813820</c:v>
                </c:pt>
                <c:pt idx="197">
                  <c:v>817290</c:v>
                </c:pt>
                <c:pt idx="198">
                  <c:v>808690</c:v>
                </c:pt>
                <c:pt idx="199">
                  <c:v>827940</c:v>
                </c:pt>
                <c:pt idx="200">
                  <c:v>808890</c:v>
                </c:pt>
                <c:pt idx="201">
                  <c:v>798440</c:v>
                </c:pt>
                <c:pt idx="202">
                  <c:v>782480</c:v>
                </c:pt>
                <c:pt idx="203">
                  <c:v>797150</c:v>
                </c:pt>
                <c:pt idx="204">
                  <c:v>766250</c:v>
                </c:pt>
                <c:pt idx="205">
                  <c:v>772180</c:v>
                </c:pt>
                <c:pt idx="206">
                  <c:v>851130</c:v>
                </c:pt>
                <c:pt idx="207">
                  <c:v>877390</c:v>
                </c:pt>
                <c:pt idx="208">
                  <c:v>893200</c:v>
                </c:pt>
                <c:pt idx="209">
                  <c:v>858000</c:v>
                </c:pt>
                <c:pt idx="210">
                  <c:v>830870</c:v>
                </c:pt>
                <c:pt idx="211">
                  <c:v>834740</c:v>
                </c:pt>
                <c:pt idx="212">
                  <c:v>821680</c:v>
                </c:pt>
                <c:pt idx="213">
                  <c:v>801190</c:v>
                </c:pt>
                <c:pt idx="214">
                  <c:v>777500</c:v>
                </c:pt>
                <c:pt idx="215">
                  <c:v>774850</c:v>
                </c:pt>
                <c:pt idx="216">
                  <c:v>751330</c:v>
                </c:pt>
                <c:pt idx="217">
                  <c:v>735480</c:v>
                </c:pt>
                <c:pt idx="218">
                  <c:v>791490</c:v>
                </c:pt>
                <c:pt idx="219">
                  <c:v>811950</c:v>
                </c:pt>
                <c:pt idx="220">
                  <c:v>836110</c:v>
                </c:pt>
                <c:pt idx="221">
                  <c:v>838260</c:v>
                </c:pt>
                <c:pt idx="222">
                  <c:v>832400</c:v>
                </c:pt>
                <c:pt idx="223">
                  <c:v>859800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5F-2ED8-4725-A211-A930B78B58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114489216"/>
        <c:axId val="114490752"/>
      </c:barChart>
      <c:dateAx>
        <c:axId val="11448921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ln>
            <a:solidFill>
              <a:schemeClr val="tx2">
                <a:lumMod val="75000"/>
              </a:schemeClr>
            </a:solidFill>
          </a:ln>
        </c:spPr>
        <c:crossAx val="114490752"/>
        <c:crosses val="autoZero"/>
        <c:auto val="1"/>
        <c:lblOffset val="100"/>
        <c:baseTimeUnit val="months"/>
        <c:majorUnit val="8"/>
        <c:majorTimeUnit val="months"/>
      </c:dateAx>
      <c:valAx>
        <c:axId val="114490752"/>
        <c:scaling>
          <c:orientation val="minMax"/>
        </c:scaling>
        <c:delete val="0"/>
        <c:axPos val="l"/>
        <c:numFmt formatCode="_(&quot;$&quot;* #,##0_);_(&quot;$&quot;* \(#,##0\);_(&quot;$&quot;* &quot;-&quot;??_);_(@_)" sourceLinked="1"/>
        <c:majorTickMark val="out"/>
        <c:minorTickMark val="none"/>
        <c:tickLblPos val="nextTo"/>
        <c:spPr>
          <a:ln>
            <a:solidFill>
              <a:schemeClr val="tx2">
                <a:lumMod val="75000"/>
              </a:schemeClr>
            </a:solidFill>
          </a:ln>
        </c:spPr>
        <c:crossAx val="1144892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>
          <a:solidFill>
            <a:schemeClr val="tx1"/>
          </a:solidFill>
          <a:latin typeface="Century Gothic" panose="020B0502020202020204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/>
              <a:t>U.S. Nonfarm Job Growth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69AE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D.Nonfarm!$A$998:$A$1017</c:f>
              <c:numCache>
                <c:formatCode>m/d/yyyy</c:formatCode>
                <c:ptCount val="20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  <c:pt idx="12">
                  <c:v>44927</c:v>
                </c:pt>
                <c:pt idx="13">
                  <c:v>44958</c:v>
                </c:pt>
                <c:pt idx="14">
                  <c:v>44986</c:v>
                </c:pt>
                <c:pt idx="15">
                  <c:v>45017</c:v>
                </c:pt>
                <c:pt idx="16">
                  <c:v>45047</c:v>
                </c:pt>
                <c:pt idx="17">
                  <c:v>45078</c:v>
                </c:pt>
                <c:pt idx="18">
                  <c:v>45108</c:v>
                </c:pt>
                <c:pt idx="19">
                  <c:v>45139</c:v>
                </c:pt>
              </c:numCache>
            </c:numRef>
          </c:cat>
          <c:val>
            <c:numRef>
              <c:f>D.Nonfarm!$K$998:$K$1017</c:f>
              <c:numCache>
                <c:formatCode>0</c:formatCode>
                <c:ptCount val="20"/>
                <c:pt idx="0">
                  <c:v>364</c:v>
                </c:pt>
                <c:pt idx="1">
                  <c:v>904</c:v>
                </c:pt>
                <c:pt idx="2">
                  <c:v>414</c:v>
                </c:pt>
                <c:pt idx="3">
                  <c:v>254</c:v>
                </c:pt>
                <c:pt idx="4">
                  <c:v>364</c:v>
                </c:pt>
                <c:pt idx="5">
                  <c:v>370</c:v>
                </c:pt>
                <c:pt idx="6">
                  <c:v>568</c:v>
                </c:pt>
                <c:pt idx="7">
                  <c:v>352</c:v>
                </c:pt>
                <c:pt idx="8">
                  <c:v>350</c:v>
                </c:pt>
                <c:pt idx="9">
                  <c:v>324</c:v>
                </c:pt>
                <c:pt idx="10">
                  <c:v>290</c:v>
                </c:pt>
                <c:pt idx="11">
                  <c:v>239</c:v>
                </c:pt>
                <c:pt idx="12">
                  <c:v>472</c:v>
                </c:pt>
                <c:pt idx="13">
                  <c:v>248</c:v>
                </c:pt>
                <c:pt idx="14">
                  <c:v>217</c:v>
                </c:pt>
                <c:pt idx="15">
                  <c:v>217</c:v>
                </c:pt>
                <c:pt idx="16">
                  <c:v>281</c:v>
                </c:pt>
                <c:pt idx="17">
                  <c:v>105</c:v>
                </c:pt>
                <c:pt idx="18">
                  <c:v>157</c:v>
                </c:pt>
                <c:pt idx="19">
                  <c:v>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9F-44BE-9900-9B06EDE1F8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2911248"/>
        <c:axId val="2132900208"/>
      </c:barChart>
      <c:dateAx>
        <c:axId val="2132911248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132900208"/>
        <c:crosses val="autoZero"/>
        <c:auto val="1"/>
        <c:lblOffset val="100"/>
        <c:baseTimeUnit val="months"/>
      </c:dateAx>
      <c:valAx>
        <c:axId val="2132900208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132911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600"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Consumer Price Index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201062349880325E-2"/>
          <c:y val="6.1715558255415338E-2"/>
          <c:w val="0.9250150906741732"/>
          <c:h val="0.7636175285563805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Chg. in CPI</c:v>
                </c:pt>
              </c:strCache>
            </c:strRef>
          </c:tx>
          <c:spPr>
            <a:ln w="44450">
              <a:solidFill>
                <a:srgbClr val="769AE4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149"/>
              <c:layout>
                <c:manualLayout>
                  <c:x val="-7.4634822475743684E-2"/>
                  <c:y val="-5.039596832253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3D7-40FF-A51D-E613331DBFF5}"/>
                </c:ext>
              </c:extLst>
            </c:dLbl>
            <c:dLbl>
              <c:idx val="163"/>
              <c:layout>
                <c:manualLayout>
                  <c:x val="-9.5959057468813311E-3"/>
                  <c:y val="0.153587712982961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14B-4B2D-B6A5-B8380FE1D398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rgbClr val="769AE4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Sheet1!$A$2:$A$165</c:f>
              <c:numCache>
                <c:formatCode>m/d/yyyy</c:formatCode>
                <c:ptCount val="164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  <c:pt idx="156">
                  <c:v>44927</c:v>
                </c:pt>
                <c:pt idx="157">
                  <c:v>44958</c:v>
                </c:pt>
                <c:pt idx="158">
                  <c:v>44986</c:v>
                </c:pt>
                <c:pt idx="159">
                  <c:v>45017</c:v>
                </c:pt>
                <c:pt idx="160">
                  <c:v>45047</c:v>
                </c:pt>
                <c:pt idx="161">
                  <c:v>45078</c:v>
                </c:pt>
                <c:pt idx="162">
                  <c:v>45108</c:v>
                </c:pt>
                <c:pt idx="163">
                  <c:v>45139</c:v>
                </c:pt>
              </c:numCache>
            </c:numRef>
          </c:cat>
          <c:val>
            <c:numRef>
              <c:f>Sheet1!$B$2:$B$165</c:f>
              <c:numCache>
                <c:formatCode>General</c:formatCode>
                <c:ptCount val="164"/>
                <c:pt idx="0">
                  <c:v>2.6211113929748536E-2</c:v>
                </c:pt>
                <c:pt idx="1">
                  <c:v>2.1513364315032958E-2</c:v>
                </c:pt>
                <c:pt idx="2">
                  <c:v>2.2861714363098144E-2</c:v>
                </c:pt>
                <c:pt idx="3">
                  <c:v>2.206770658493042E-2</c:v>
                </c:pt>
                <c:pt idx="4">
                  <c:v>2.0035488605499266E-2</c:v>
                </c:pt>
                <c:pt idx="5">
                  <c:v>1.1215605735778809E-2</c:v>
                </c:pt>
                <c:pt idx="6">
                  <c:v>1.3407784700393676E-2</c:v>
                </c:pt>
                <c:pt idx="7">
                  <c:v>1.1501775979995727E-2</c:v>
                </c:pt>
                <c:pt idx="8">
                  <c:v>1.1183122396469116E-2</c:v>
                </c:pt>
                <c:pt idx="9">
                  <c:v>1.1666951179504394E-2</c:v>
                </c:pt>
                <c:pt idx="10">
                  <c:v>1.0845447778701783E-2</c:v>
                </c:pt>
                <c:pt idx="11">
                  <c:v>1.4377930164337159E-2</c:v>
                </c:pt>
                <c:pt idx="12">
                  <c:v>1.7007834911346435E-2</c:v>
                </c:pt>
                <c:pt idx="13">
                  <c:v>2.1248981952667237E-2</c:v>
                </c:pt>
                <c:pt idx="14">
                  <c:v>2.6192414760589599E-2</c:v>
                </c:pt>
                <c:pt idx="15">
                  <c:v>3.0772345066070558E-2</c:v>
                </c:pt>
                <c:pt idx="16">
                  <c:v>3.4589719772338864E-2</c:v>
                </c:pt>
                <c:pt idx="17">
                  <c:v>3.5023181438446044E-2</c:v>
                </c:pt>
                <c:pt idx="18">
                  <c:v>3.5798809528350829E-2</c:v>
                </c:pt>
                <c:pt idx="19">
                  <c:v>3.7549960613250735E-2</c:v>
                </c:pt>
                <c:pt idx="20">
                  <c:v>3.8126215934753419E-2</c:v>
                </c:pt>
                <c:pt idx="21">
                  <c:v>3.5222680568695069E-2</c:v>
                </c:pt>
                <c:pt idx="22">
                  <c:v>3.4514322280883789E-2</c:v>
                </c:pt>
                <c:pt idx="23">
                  <c:v>3.0620667934417724E-2</c:v>
                </c:pt>
                <c:pt idx="24">
                  <c:v>3.0087664127349853E-2</c:v>
                </c:pt>
                <c:pt idx="25">
                  <c:v>2.8981783390045167E-2</c:v>
                </c:pt>
                <c:pt idx="26">
                  <c:v>2.5828752517700195E-2</c:v>
                </c:pt>
                <c:pt idx="27">
                  <c:v>2.2731633186340333E-2</c:v>
                </c:pt>
                <c:pt idx="28">
                  <c:v>1.7379429340362549E-2</c:v>
                </c:pt>
                <c:pt idx="29">
                  <c:v>1.6538704633712768E-2</c:v>
                </c:pt>
                <c:pt idx="30">
                  <c:v>1.4175114631652832E-2</c:v>
                </c:pt>
                <c:pt idx="31">
                  <c:v>1.6859349012374878E-2</c:v>
                </c:pt>
                <c:pt idx="32">
                  <c:v>1.9497169256210325E-2</c:v>
                </c:pt>
                <c:pt idx="33">
                  <c:v>2.1556780338287354E-2</c:v>
                </c:pt>
                <c:pt idx="34">
                  <c:v>1.796019673347473E-2</c:v>
                </c:pt>
                <c:pt idx="35">
                  <c:v>1.7595050334930421E-2</c:v>
                </c:pt>
                <c:pt idx="36">
                  <c:v>1.6840617656707763E-2</c:v>
                </c:pt>
                <c:pt idx="37">
                  <c:v>2.0181405544281005E-2</c:v>
                </c:pt>
                <c:pt idx="38">
                  <c:v>1.5187472105026245E-2</c:v>
                </c:pt>
                <c:pt idx="39">
                  <c:v>1.138808012008667E-2</c:v>
                </c:pt>
                <c:pt idx="40">
                  <c:v>1.3903888463974E-2</c:v>
                </c:pt>
                <c:pt idx="41">
                  <c:v>1.7157934904098511E-2</c:v>
                </c:pt>
                <c:pt idx="42">
                  <c:v>1.8854718208312988E-2</c:v>
                </c:pt>
                <c:pt idx="43">
                  <c:v>1.5388095378875732E-2</c:v>
                </c:pt>
                <c:pt idx="44">
                  <c:v>1.0947340726852417E-2</c:v>
                </c:pt>
                <c:pt idx="45">
                  <c:v>8.7679916620254511E-3</c:v>
                </c:pt>
                <c:pt idx="46">
                  <c:v>1.2328702211380004E-2</c:v>
                </c:pt>
                <c:pt idx="47">
                  <c:v>1.512838363647461E-2</c:v>
                </c:pt>
                <c:pt idx="48">
                  <c:v>1.5577588081359863E-2</c:v>
                </c:pt>
                <c:pt idx="49">
                  <c:v>1.1204745769500733E-2</c:v>
                </c:pt>
                <c:pt idx="50">
                  <c:v>1.6126948595046996E-2</c:v>
                </c:pt>
                <c:pt idx="51">
                  <c:v>2.015125274658203E-2</c:v>
                </c:pt>
                <c:pt idx="52">
                  <c:v>2.1669476032257079E-2</c:v>
                </c:pt>
                <c:pt idx="53">
                  <c:v>2.0589816570281982E-2</c:v>
                </c:pt>
                <c:pt idx="54">
                  <c:v>1.9742379188537596E-2</c:v>
                </c:pt>
                <c:pt idx="55">
                  <c:v>1.7150983810424805E-2</c:v>
                </c:pt>
                <c:pt idx="56">
                  <c:v>1.6840509176254272E-2</c:v>
                </c:pt>
                <c:pt idx="57">
                  <c:v>1.6095416545867922E-2</c:v>
                </c:pt>
                <c:pt idx="58">
                  <c:v>1.23152494430542E-2</c:v>
                </c:pt>
                <c:pt idx="59">
                  <c:v>6.531214118003845E-3</c:v>
                </c:pt>
                <c:pt idx="60">
                  <c:v>-2.2993098199367524E-3</c:v>
                </c:pt>
                <c:pt idx="61">
                  <c:v>-8.7031461298465724E-4</c:v>
                </c:pt>
                <c:pt idx="62">
                  <c:v>-2.2031284868717193E-4</c:v>
                </c:pt>
                <c:pt idx="63">
                  <c:v>-1.0403098911046982E-3</c:v>
                </c:pt>
                <c:pt idx="64">
                  <c:v>3.5033218562602997E-4</c:v>
                </c:pt>
                <c:pt idx="65">
                  <c:v>1.7957180738449098E-3</c:v>
                </c:pt>
                <c:pt idx="66">
                  <c:v>2.2568611800670626E-3</c:v>
                </c:pt>
                <c:pt idx="67">
                  <c:v>2.4130380153656004E-3</c:v>
                </c:pt>
                <c:pt idx="68">
                  <c:v>8.8429618626832964E-5</c:v>
                </c:pt>
                <c:pt idx="69">
                  <c:v>1.2761655449867249E-3</c:v>
                </c:pt>
                <c:pt idx="70">
                  <c:v>4.3631821870803835E-3</c:v>
                </c:pt>
                <c:pt idx="71">
                  <c:v>6.3872474431991575E-3</c:v>
                </c:pt>
                <c:pt idx="72">
                  <c:v>1.2375024557113647E-2</c:v>
                </c:pt>
                <c:pt idx="73">
                  <c:v>8.4727758169174192E-3</c:v>
                </c:pt>
                <c:pt idx="74">
                  <c:v>8.9161610603332511E-3</c:v>
                </c:pt>
                <c:pt idx="75">
                  <c:v>1.1726257801055908E-2</c:v>
                </c:pt>
                <c:pt idx="76">
                  <c:v>1.0784764289855957E-2</c:v>
                </c:pt>
                <c:pt idx="77">
                  <c:v>1.0792865753173828E-2</c:v>
                </c:pt>
                <c:pt idx="78">
                  <c:v>8.6836332082748414E-3</c:v>
                </c:pt>
                <c:pt idx="79">
                  <c:v>1.0553158521652221E-2</c:v>
                </c:pt>
                <c:pt idx="80">
                  <c:v>1.5486446619033813E-2</c:v>
                </c:pt>
                <c:pt idx="81">
                  <c:v>1.6859250068664552E-2</c:v>
                </c:pt>
                <c:pt idx="82">
                  <c:v>1.6843334436416627E-2</c:v>
                </c:pt>
                <c:pt idx="83">
                  <c:v>2.0507988929748536E-2</c:v>
                </c:pt>
                <c:pt idx="84">
                  <c:v>2.5103933811187744E-2</c:v>
                </c:pt>
                <c:pt idx="85">
                  <c:v>2.8103616237640381E-2</c:v>
                </c:pt>
                <c:pt idx="86">
                  <c:v>2.4411962032318116E-2</c:v>
                </c:pt>
                <c:pt idx="87">
                  <c:v>2.1762235164642332E-2</c:v>
                </c:pt>
                <c:pt idx="88">
                  <c:v>1.856343150138855E-2</c:v>
                </c:pt>
                <c:pt idx="89">
                  <c:v>1.6405657529830933E-2</c:v>
                </c:pt>
                <c:pt idx="90">
                  <c:v>1.7251073122024535E-2</c:v>
                </c:pt>
                <c:pt idx="91">
                  <c:v>1.9281215667724609E-2</c:v>
                </c:pt>
                <c:pt idx="92">
                  <c:v>2.1805651187896728E-2</c:v>
                </c:pt>
                <c:pt idx="93">
                  <c:v>2.0207576751708985E-2</c:v>
                </c:pt>
                <c:pt idx="94">
                  <c:v>2.1724939346313477E-2</c:v>
                </c:pt>
                <c:pt idx="95">
                  <c:v>2.1299307346343995E-2</c:v>
                </c:pt>
                <c:pt idx="96">
                  <c:v>2.1513187885284425E-2</c:v>
                </c:pt>
                <c:pt idx="97">
                  <c:v>2.2634689807891847E-2</c:v>
                </c:pt>
                <c:pt idx="98">
                  <c:v>2.3309497833251952E-2</c:v>
                </c:pt>
                <c:pt idx="99">
                  <c:v>2.4709963798522951E-2</c:v>
                </c:pt>
                <c:pt idx="100">
                  <c:v>2.7819216251373291E-2</c:v>
                </c:pt>
                <c:pt idx="101">
                  <c:v>2.8075506687164308E-2</c:v>
                </c:pt>
                <c:pt idx="102">
                  <c:v>2.8541247844696045E-2</c:v>
                </c:pt>
                <c:pt idx="103">
                  <c:v>2.6429238319396971E-2</c:v>
                </c:pt>
                <c:pt idx="104">
                  <c:v>2.3320550918579101E-2</c:v>
                </c:pt>
                <c:pt idx="105">
                  <c:v>2.4920325279235839E-2</c:v>
                </c:pt>
                <c:pt idx="106">
                  <c:v>2.1473286151885988E-2</c:v>
                </c:pt>
                <c:pt idx="107">
                  <c:v>2.0023808479309083E-2</c:v>
                </c:pt>
                <c:pt idx="108">
                  <c:v>1.5506772994995118E-2</c:v>
                </c:pt>
                <c:pt idx="109">
                  <c:v>1.5200637578964234E-2</c:v>
                </c:pt>
                <c:pt idx="110">
                  <c:v>1.8531354665756224E-2</c:v>
                </c:pt>
                <c:pt idx="111">
                  <c:v>1.9917914867401122E-2</c:v>
                </c:pt>
                <c:pt idx="112">
                  <c:v>1.7935181856155395E-2</c:v>
                </c:pt>
                <c:pt idx="113">
                  <c:v>1.6496825218200683E-2</c:v>
                </c:pt>
                <c:pt idx="114">
                  <c:v>1.7797574996948243E-2</c:v>
                </c:pt>
                <c:pt idx="115">
                  <c:v>1.7467803955078125E-2</c:v>
                </c:pt>
                <c:pt idx="116">
                  <c:v>1.7166173458099364E-2</c:v>
                </c:pt>
                <c:pt idx="117">
                  <c:v>1.7691832780838013E-2</c:v>
                </c:pt>
                <c:pt idx="118">
                  <c:v>2.0622026920318604E-2</c:v>
                </c:pt>
                <c:pt idx="119">
                  <c:v>2.3139886856079102E-2</c:v>
                </c:pt>
                <c:pt idx="120">
                  <c:v>2.500415563583374E-2</c:v>
                </c:pt>
                <c:pt idx="121">
                  <c:v>2.339315176010132E-2</c:v>
                </c:pt>
                <c:pt idx="122">
                  <c:v>1.5428675413131714E-2</c:v>
                </c:pt>
                <c:pt idx="123">
                  <c:v>3.4520456194877622E-3</c:v>
                </c:pt>
                <c:pt idx="124">
                  <c:v>2.2640918195247651E-3</c:v>
                </c:pt>
                <c:pt idx="125">
                  <c:v>7.1602410078048708E-3</c:v>
                </c:pt>
                <c:pt idx="126">
                  <c:v>1.0141384601593018E-2</c:v>
                </c:pt>
                <c:pt idx="127">
                  <c:v>1.3090733289718628E-2</c:v>
                </c:pt>
                <c:pt idx="128">
                  <c:v>1.37148118019104E-2</c:v>
                </c:pt>
                <c:pt idx="129">
                  <c:v>1.1825348138809205E-2</c:v>
                </c:pt>
                <c:pt idx="130">
                  <c:v>1.1675581932067872E-2</c:v>
                </c:pt>
                <c:pt idx="131">
                  <c:v>1.3220373392105102E-2</c:v>
                </c:pt>
                <c:pt idx="132">
                  <c:v>1.3947814702987671E-2</c:v>
                </c:pt>
                <c:pt idx="133">
                  <c:v>1.6933592557907103E-2</c:v>
                </c:pt>
                <c:pt idx="134">
                  <c:v>2.6305186748504638E-2</c:v>
                </c:pt>
                <c:pt idx="135">
                  <c:v>4.1305470466613772E-2</c:v>
                </c:pt>
                <c:pt idx="136">
                  <c:v>4.9150342941284182E-2</c:v>
                </c:pt>
                <c:pt idx="137">
                  <c:v>5.2816104888916013E-2</c:v>
                </c:pt>
                <c:pt idx="138">
                  <c:v>5.221505641937256E-2</c:v>
                </c:pt>
                <c:pt idx="139">
                  <c:v>5.1882920265197752E-2</c:v>
                </c:pt>
                <c:pt idx="140">
                  <c:v>5.3836302757263185E-2</c:v>
                </c:pt>
                <c:pt idx="141">
                  <c:v>6.237753868103027E-2</c:v>
                </c:pt>
                <c:pt idx="142">
                  <c:v>6.8623881340026852E-2</c:v>
                </c:pt>
                <c:pt idx="143">
                  <c:v>7.194458961486816E-2</c:v>
                </c:pt>
                <c:pt idx="144">
                  <c:v>7.5952787399291996E-2</c:v>
                </c:pt>
                <c:pt idx="145">
                  <c:v>7.9548473358154292E-2</c:v>
                </c:pt>
                <c:pt idx="146">
                  <c:v>8.5152158737182612E-2</c:v>
                </c:pt>
                <c:pt idx="147">
                  <c:v>8.2277717590332033E-2</c:v>
                </c:pt>
                <c:pt idx="148">
                  <c:v>8.5023317337036136E-2</c:v>
                </c:pt>
                <c:pt idx="149">
                  <c:v>8.932987213134766E-2</c:v>
                </c:pt>
                <c:pt idx="150">
                  <c:v>8.4131822586059571E-2</c:v>
                </c:pt>
                <c:pt idx="151">
                  <c:v>8.2273607254028325E-2</c:v>
                </c:pt>
                <c:pt idx="152">
                  <c:v>8.214854240417481E-2</c:v>
                </c:pt>
                <c:pt idx="153">
                  <c:v>7.7624926567077632E-2</c:v>
                </c:pt>
                <c:pt idx="154">
                  <c:v>7.1353483200073245E-2</c:v>
                </c:pt>
                <c:pt idx="155">
                  <c:v>6.4449405670166021E-2</c:v>
                </c:pt>
                <c:pt idx="156">
                  <c:v>6.3471560478210454E-2</c:v>
                </c:pt>
                <c:pt idx="157">
                  <c:v>5.9864377975463866E-2</c:v>
                </c:pt>
                <c:pt idx="158">
                  <c:v>4.9869203567504884E-2</c:v>
                </c:pt>
                <c:pt idx="159">
                  <c:v>4.9571914672851561E-2</c:v>
                </c:pt>
                <c:pt idx="160">
                  <c:v>4.128843307495117E-2</c:v>
                </c:pt>
                <c:pt idx="161">
                  <c:v>3.092003583908081E-2</c:v>
                </c:pt>
                <c:pt idx="162">
                  <c:v>3.2990753650665283E-2</c:v>
                </c:pt>
                <c:pt idx="163">
                  <c:v>3.7075037956237795E-2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692-4A57-9439-79EDA6364A9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% Chg. in Core CPI</c:v>
                </c:pt>
              </c:strCache>
            </c:strRef>
          </c:tx>
          <c:spPr>
            <a:ln w="44450">
              <a:solidFill>
                <a:schemeClr val="accent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163"/>
              <c:layout>
                <c:manualLayout>
                  <c:x val="-1.5637591681457546E-16"/>
                  <c:y val="-0.1439884809215263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chemeClr val="accent4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4B-4B2D-B6A5-B8380FE1D398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accent4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Sheet1!$A$2:$A$165</c:f>
              <c:numCache>
                <c:formatCode>m/d/yyyy</c:formatCode>
                <c:ptCount val="164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  <c:pt idx="156">
                  <c:v>44927</c:v>
                </c:pt>
                <c:pt idx="157">
                  <c:v>44958</c:v>
                </c:pt>
                <c:pt idx="158">
                  <c:v>44986</c:v>
                </c:pt>
                <c:pt idx="159">
                  <c:v>45017</c:v>
                </c:pt>
                <c:pt idx="160">
                  <c:v>45047</c:v>
                </c:pt>
                <c:pt idx="161">
                  <c:v>45078</c:v>
                </c:pt>
                <c:pt idx="162">
                  <c:v>45108</c:v>
                </c:pt>
                <c:pt idx="163">
                  <c:v>45139</c:v>
                </c:pt>
              </c:numCache>
            </c:numRef>
          </c:cat>
          <c:val>
            <c:numRef>
              <c:f>Sheet1!$C$2:$C$165</c:f>
              <c:numCache>
                <c:formatCode>General</c:formatCode>
                <c:ptCount val="164"/>
                <c:pt idx="0">
                  <c:v>1.512335181236267E-2</c:v>
                </c:pt>
                <c:pt idx="1">
                  <c:v>1.3494527339935303E-2</c:v>
                </c:pt>
                <c:pt idx="2">
                  <c:v>1.1592051982879638E-2</c:v>
                </c:pt>
                <c:pt idx="3">
                  <c:v>9.675089120864868E-3</c:v>
                </c:pt>
                <c:pt idx="4">
                  <c:v>9.4013816118240362E-3</c:v>
                </c:pt>
                <c:pt idx="5">
                  <c:v>9.5019900798797609E-3</c:v>
                </c:pt>
                <c:pt idx="6">
                  <c:v>9.5775395631790168E-3</c:v>
                </c:pt>
                <c:pt idx="7">
                  <c:v>9.1710096597671514E-3</c:v>
                </c:pt>
                <c:pt idx="8">
                  <c:v>8.143870234489441E-3</c:v>
                </c:pt>
                <c:pt idx="9">
                  <c:v>6.0271835327148438E-3</c:v>
                </c:pt>
                <c:pt idx="10">
                  <c:v>6.7205643653869629E-3</c:v>
                </c:pt>
                <c:pt idx="11">
                  <c:v>6.6189485788345336E-3</c:v>
                </c:pt>
                <c:pt idx="12">
                  <c:v>9.8353374004364006E-3</c:v>
                </c:pt>
                <c:pt idx="13">
                  <c:v>1.1244455575942993E-2</c:v>
                </c:pt>
                <c:pt idx="14">
                  <c:v>1.2097852230072021E-2</c:v>
                </c:pt>
                <c:pt idx="15">
                  <c:v>1.3155392408370971E-2</c:v>
                </c:pt>
                <c:pt idx="16">
                  <c:v>1.4540961980819701E-2</c:v>
                </c:pt>
                <c:pt idx="17">
                  <c:v>1.583677649497986E-2</c:v>
                </c:pt>
                <c:pt idx="18">
                  <c:v>1.7414834499359131E-2</c:v>
                </c:pt>
                <c:pt idx="19">
                  <c:v>1.9651571512222289E-2</c:v>
                </c:pt>
                <c:pt idx="20">
                  <c:v>1.9877227544784545E-2</c:v>
                </c:pt>
                <c:pt idx="21">
                  <c:v>2.1079204082489013E-2</c:v>
                </c:pt>
                <c:pt idx="22">
                  <c:v>2.138204574584961E-2</c:v>
                </c:pt>
                <c:pt idx="23">
                  <c:v>2.2766625881195067E-2</c:v>
                </c:pt>
                <c:pt idx="24">
                  <c:v>2.2773480415344237E-2</c:v>
                </c:pt>
                <c:pt idx="25">
                  <c:v>2.1598205566406251E-2</c:v>
                </c:pt>
                <c:pt idx="26">
                  <c:v>2.2483375072479248E-2</c:v>
                </c:pt>
                <c:pt idx="27">
                  <c:v>2.3144278526306152E-2</c:v>
                </c:pt>
                <c:pt idx="28">
                  <c:v>2.2522583007812499E-2</c:v>
                </c:pt>
                <c:pt idx="29">
                  <c:v>2.1922855377197265E-2</c:v>
                </c:pt>
                <c:pt idx="30">
                  <c:v>2.1099557876586916E-2</c:v>
                </c:pt>
                <c:pt idx="31">
                  <c:v>1.9352525472640991E-2</c:v>
                </c:pt>
                <c:pt idx="32">
                  <c:v>2.0082435607910155E-2</c:v>
                </c:pt>
                <c:pt idx="33">
                  <c:v>1.9946491718292235E-2</c:v>
                </c:pt>
                <c:pt idx="34">
                  <c:v>1.9528512954711915E-2</c:v>
                </c:pt>
                <c:pt idx="35">
                  <c:v>1.8996943235397339E-2</c:v>
                </c:pt>
                <c:pt idx="36">
                  <c:v>1.9098021984100343E-2</c:v>
                </c:pt>
                <c:pt idx="37">
                  <c:v>1.9887385368347169E-2</c:v>
                </c:pt>
                <c:pt idx="38">
                  <c:v>1.8890221118927002E-2</c:v>
                </c:pt>
                <c:pt idx="39">
                  <c:v>1.7155588865280152E-2</c:v>
                </c:pt>
                <c:pt idx="40">
                  <c:v>1.6455519199371337E-2</c:v>
                </c:pt>
                <c:pt idx="41">
                  <c:v>1.6230952739715577E-2</c:v>
                </c:pt>
                <c:pt idx="42">
                  <c:v>1.7002217769622803E-2</c:v>
                </c:pt>
                <c:pt idx="43">
                  <c:v>1.7821077108383179E-2</c:v>
                </c:pt>
                <c:pt idx="44">
                  <c:v>1.7519367933273314E-2</c:v>
                </c:pt>
                <c:pt idx="45">
                  <c:v>1.686837673187256E-2</c:v>
                </c:pt>
                <c:pt idx="46">
                  <c:v>1.7416677474975585E-2</c:v>
                </c:pt>
                <c:pt idx="47">
                  <c:v>1.7408566474914552E-2</c:v>
                </c:pt>
                <c:pt idx="48">
                  <c:v>1.60703444480896E-2</c:v>
                </c:pt>
                <c:pt idx="49">
                  <c:v>1.5548074245452881E-2</c:v>
                </c:pt>
                <c:pt idx="50">
                  <c:v>1.6456609964370726E-2</c:v>
                </c:pt>
                <c:pt idx="51">
                  <c:v>1.8210555315017699E-2</c:v>
                </c:pt>
                <c:pt idx="52">
                  <c:v>1.9455269575119019E-2</c:v>
                </c:pt>
                <c:pt idx="53">
                  <c:v>1.9228626489639283E-2</c:v>
                </c:pt>
                <c:pt idx="54">
                  <c:v>1.8449631929397584E-2</c:v>
                </c:pt>
                <c:pt idx="55">
                  <c:v>1.7363955974578859E-2</c:v>
                </c:pt>
                <c:pt idx="56">
                  <c:v>1.7409459352493287E-2</c:v>
                </c:pt>
                <c:pt idx="57">
                  <c:v>1.8176323175430296E-2</c:v>
                </c:pt>
                <c:pt idx="58">
                  <c:v>1.7415947914123535E-2</c:v>
                </c:pt>
                <c:pt idx="59">
                  <c:v>1.6224194765090943E-2</c:v>
                </c:pt>
                <c:pt idx="60">
                  <c:v>1.631625533103943E-2</c:v>
                </c:pt>
                <c:pt idx="61">
                  <c:v>1.688083529472351E-2</c:v>
                </c:pt>
                <c:pt idx="62">
                  <c:v>1.7453776597976686E-2</c:v>
                </c:pt>
                <c:pt idx="63">
                  <c:v>1.8028278350830079E-2</c:v>
                </c:pt>
                <c:pt idx="64">
                  <c:v>1.7509441375732421E-2</c:v>
                </c:pt>
                <c:pt idx="65">
                  <c:v>1.7772675752639772E-2</c:v>
                </c:pt>
                <c:pt idx="66">
                  <c:v>1.8346313238143921E-2</c:v>
                </c:pt>
                <c:pt idx="67">
                  <c:v>1.8506323099136354E-2</c:v>
                </c:pt>
                <c:pt idx="68">
                  <c:v>1.8970961570739745E-2</c:v>
                </c:pt>
                <c:pt idx="69">
                  <c:v>1.913533568382263E-2</c:v>
                </c:pt>
                <c:pt idx="70">
                  <c:v>1.9974275827407836E-2</c:v>
                </c:pt>
                <c:pt idx="71">
                  <c:v>2.0715072154998779E-2</c:v>
                </c:pt>
                <c:pt idx="72">
                  <c:v>2.1450226306915284E-2</c:v>
                </c:pt>
                <c:pt idx="73">
                  <c:v>2.2225737571716309E-2</c:v>
                </c:pt>
                <c:pt idx="74">
                  <c:v>2.1424269676208495E-2</c:v>
                </c:pt>
                <c:pt idx="75">
                  <c:v>2.1566548347473145E-2</c:v>
                </c:pt>
                <c:pt idx="76">
                  <c:v>2.2545595169067383E-2</c:v>
                </c:pt>
                <c:pt idx="77">
                  <c:v>2.2622115612030029E-2</c:v>
                </c:pt>
                <c:pt idx="78">
                  <c:v>2.170140027999878E-2</c:v>
                </c:pt>
                <c:pt idx="79">
                  <c:v>2.3087346553802492E-2</c:v>
                </c:pt>
                <c:pt idx="80">
                  <c:v>2.2711207866668703E-2</c:v>
                </c:pt>
                <c:pt idx="81">
                  <c:v>2.2045550346374513E-2</c:v>
                </c:pt>
                <c:pt idx="82">
                  <c:v>2.1454219818115235E-2</c:v>
                </c:pt>
                <c:pt idx="83">
                  <c:v>2.1971237659454346E-2</c:v>
                </c:pt>
                <c:pt idx="84">
                  <c:v>2.2502093315124511E-2</c:v>
                </c:pt>
                <c:pt idx="85">
                  <c:v>2.2353467941284181E-2</c:v>
                </c:pt>
                <c:pt idx="86">
                  <c:v>2.0458455085754394E-2</c:v>
                </c:pt>
                <c:pt idx="87">
                  <c:v>1.8965649604797363E-2</c:v>
                </c:pt>
                <c:pt idx="88">
                  <c:v>1.7370932102203369E-2</c:v>
                </c:pt>
                <c:pt idx="89">
                  <c:v>1.6991193294525146E-2</c:v>
                </c:pt>
                <c:pt idx="90">
                  <c:v>1.6769627332687376E-2</c:v>
                </c:pt>
                <c:pt idx="91">
                  <c:v>1.6552412509918214E-2</c:v>
                </c:pt>
                <c:pt idx="92">
                  <c:v>1.5953898429870605E-2</c:v>
                </c:pt>
                <c:pt idx="93">
                  <c:v>1.7596390247344971E-2</c:v>
                </c:pt>
                <c:pt idx="94">
                  <c:v>1.7376072406768799E-2</c:v>
                </c:pt>
                <c:pt idx="95">
                  <c:v>1.7701663970947266E-2</c:v>
                </c:pt>
                <c:pt idx="96">
                  <c:v>1.8912670612335206E-2</c:v>
                </c:pt>
                <c:pt idx="97">
                  <c:v>1.8777042627334595E-2</c:v>
                </c:pt>
                <c:pt idx="98">
                  <c:v>2.1227843761444092E-2</c:v>
                </c:pt>
                <c:pt idx="99">
                  <c:v>2.1506445407867433E-2</c:v>
                </c:pt>
                <c:pt idx="100">
                  <c:v>2.2729983329772951E-2</c:v>
                </c:pt>
                <c:pt idx="101">
                  <c:v>2.2455172538757326E-2</c:v>
                </c:pt>
                <c:pt idx="102">
                  <c:v>2.2675952911376952E-2</c:v>
                </c:pt>
                <c:pt idx="103">
                  <c:v>2.120894193649292E-2</c:v>
                </c:pt>
                <c:pt idx="104">
                  <c:v>2.1976804733276366E-2</c:v>
                </c:pt>
                <c:pt idx="105">
                  <c:v>2.1264090538024902E-2</c:v>
                </c:pt>
                <c:pt idx="106">
                  <c:v>2.2153844833374025E-2</c:v>
                </c:pt>
                <c:pt idx="107">
                  <c:v>2.2485294342041016E-2</c:v>
                </c:pt>
                <c:pt idx="108">
                  <c:v>2.1480853557586669E-2</c:v>
                </c:pt>
                <c:pt idx="109">
                  <c:v>2.0945520401000978E-2</c:v>
                </c:pt>
                <c:pt idx="110">
                  <c:v>2.0548560619354249E-2</c:v>
                </c:pt>
                <c:pt idx="111">
                  <c:v>2.0831546783447265E-2</c:v>
                </c:pt>
                <c:pt idx="112">
                  <c:v>2.0062611103057862E-2</c:v>
                </c:pt>
                <c:pt idx="113">
                  <c:v>2.1212203502655028E-2</c:v>
                </c:pt>
                <c:pt idx="114">
                  <c:v>2.1785106658935547E-2</c:v>
                </c:pt>
                <c:pt idx="115">
                  <c:v>2.3591363430023195E-2</c:v>
                </c:pt>
                <c:pt idx="116">
                  <c:v>2.3443305492401124E-2</c:v>
                </c:pt>
                <c:pt idx="117">
                  <c:v>2.326228141784668E-2</c:v>
                </c:pt>
                <c:pt idx="118">
                  <c:v>2.3300275802612305E-2</c:v>
                </c:pt>
                <c:pt idx="119">
                  <c:v>2.2536847591400146E-2</c:v>
                </c:pt>
                <c:pt idx="120">
                  <c:v>2.2786033153533936E-2</c:v>
                </c:pt>
                <c:pt idx="121">
                  <c:v>2.3809978961944579E-2</c:v>
                </c:pt>
                <c:pt idx="122">
                  <c:v>2.123217821121216E-2</c:v>
                </c:pt>
                <c:pt idx="123">
                  <c:v>1.448606014251709E-2</c:v>
                </c:pt>
                <c:pt idx="124">
                  <c:v>1.2466450929641723E-2</c:v>
                </c:pt>
                <c:pt idx="125">
                  <c:v>1.1766765117645264E-2</c:v>
                </c:pt>
                <c:pt idx="126">
                  <c:v>1.5339158773422241E-2</c:v>
                </c:pt>
                <c:pt idx="127">
                  <c:v>1.7024339437484742E-2</c:v>
                </c:pt>
                <c:pt idx="128">
                  <c:v>1.7067221403121949E-2</c:v>
                </c:pt>
                <c:pt idx="129">
                  <c:v>1.6214991807937621E-2</c:v>
                </c:pt>
                <c:pt idx="130">
                  <c:v>1.6637537479400635E-2</c:v>
                </c:pt>
                <c:pt idx="131">
                  <c:v>1.6331733465194703E-2</c:v>
                </c:pt>
                <c:pt idx="132">
                  <c:v>1.4090899229049682E-2</c:v>
                </c:pt>
                <c:pt idx="133">
                  <c:v>1.2885218858718872E-2</c:v>
                </c:pt>
                <c:pt idx="134">
                  <c:v>1.6608633995056153E-2</c:v>
                </c:pt>
                <c:pt idx="135">
                  <c:v>2.9514131546020509E-2</c:v>
                </c:pt>
                <c:pt idx="136">
                  <c:v>3.7955522537231445E-2</c:v>
                </c:pt>
                <c:pt idx="137">
                  <c:v>4.4083142280578615E-2</c:v>
                </c:pt>
                <c:pt idx="138">
                  <c:v>4.1780123710632326E-2</c:v>
                </c:pt>
                <c:pt idx="139">
                  <c:v>3.9438445568084714E-2</c:v>
                </c:pt>
                <c:pt idx="140">
                  <c:v>4.0221166610717771E-2</c:v>
                </c:pt>
                <c:pt idx="141">
                  <c:v>4.5877966880798343E-2</c:v>
                </c:pt>
                <c:pt idx="142">
                  <c:v>4.9792332649230955E-2</c:v>
                </c:pt>
                <c:pt idx="143">
                  <c:v>5.5226869583129883E-2</c:v>
                </c:pt>
                <c:pt idx="144">
                  <c:v>6.0687985420227047E-2</c:v>
                </c:pt>
                <c:pt idx="145">
                  <c:v>6.4345264434814448E-2</c:v>
                </c:pt>
                <c:pt idx="146">
                  <c:v>6.4524207115173343E-2</c:v>
                </c:pt>
                <c:pt idx="147">
                  <c:v>6.1381869316101074E-2</c:v>
                </c:pt>
                <c:pt idx="148">
                  <c:v>6.0209536552429201E-2</c:v>
                </c:pt>
                <c:pt idx="149">
                  <c:v>5.8849163055419922E-2</c:v>
                </c:pt>
                <c:pt idx="150">
                  <c:v>5.8893013000488284E-2</c:v>
                </c:pt>
                <c:pt idx="151">
                  <c:v>6.3005046844482424E-2</c:v>
                </c:pt>
                <c:pt idx="152">
                  <c:v>6.6429553031921384E-2</c:v>
                </c:pt>
                <c:pt idx="153">
                  <c:v>6.3017601966857906E-2</c:v>
                </c:pt>
                <c:pt idx="154">
                  <c:v>5.9719772338867189E-2</c:v>
                </c:pt>
                <c:pt idx="155">
                  <c:v>5.7038564682006833E-2</c:v>
                </c:pt>
                <c:pt idx="156">
                  <c:v>5.5475745201110843E-2</c:v>
                </c:pt>
                <c:pt idx="157">
                  <c:v>5.5259990692138675E-2</c:v>
                </c:pt>
                <c:pt idx="158">
                  <c:v>5.6025686264038088E-2</c:v>
                </c:pt>
                <c:pt idx="159">
                  <c:v>5.5366549491882328E-2</c:v>
                </c:pt>
                <c:pt idx="160">
                  <c:v>5.3286385536193845E-2</c:v>
                </c:pt>
                <c:pt idx="161">
                  <c:v>4.8609433174133299E-2</c:v>
                </c:pt>
                <c:pt idx="162">
                  <c:v>4.7049250602722165E-2</c:v>
                </c:pt>
                <c:pt idx="163">
                  <c:v>4.3898477554321289E-2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692-4A57-9439-79EDA6364A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2046080"/>
        <c:axId val="112047616"/>
      </c:lineChart>
      <c:dateAx>
        <c:axId val="112046080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low"/>
        <c:spPr>
          <a:ln>
            <a:solidFill>
              <a:schemeClr val="tx2">
                <a:lumMod val="75000"/>
              </a:schemeClr>
            </a:solidFill>
          </a:ln>
        </c:spPr>
        <c:crossAx val="112047616"/>
        <c:crosses val="autoZero"/>
        <c:auto val="1"/>
        <c:lblOffset val="100"/>
        <c:baseTimeUnit val="months"/>
      </c:dateAx>
      <c:valAx>
        <c:axId val="112047616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crossAx val="112046080"/>
        <c:crosses val="autoZero"/>
        <c:crossBetween val="between"/>
        <c:majorUnit val="1.0000000000000002E-2"/>
      </c:valAx>
    </c:plotArea>
    <c:legend>
      <c:legendPos val="t"/>
      <c:layout>
        <c:manualLayout>
          <c:xMode val="edge"/>
          <c:yMode val="edge"/>
          <c:x val="0.30844093872569861"/>
          <c:y val="5.7435726535984416E-2"/>
          <c:w val="0.37943529395961662"/>
          <c:h val="5.9693618211330492E-2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600" b="0">
          <a:solidFill>
            <a:schemeClr val="tx1"/>
          </a:solidFill>
          <a:latin typeface="Century Gothic" panose="020B0502020202020204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0.81022</cdr:x>
      <cdr:y>0.15449</cdr:y>
    </cdr:from>
    <cdr:to>
      <cdr:x>0.81022</cdr:x>
      <cdr:y>0.95264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0261D226-9A68-009E-6D05-B7A575751524}"/>
            </a:ext>
          </a:extLst>
        </cdr:cNvPr>
        <cdr:cNvCxnSpPr/>
      </cdr:nvCxnSpPr>
      <cdr:spPr>
        <a:xfrm xmlns:a="http://schemas.openxmlformats.org/drawingml/2006/main">
          <a:off x="8200571" y="661614"/>
          <a:ext cx="0" cy="3418114"/>
        </a:xfrm>
        <a:prstGeom xmlns:a="http://schemas.openxmlformats.org/drawingml/2006/main" prst="line">
          <a:avLst/>
        </a:prstGeom>
        <a:ln xmlns:a="http://schemas.openxmlformats.org/drawingml/2006/main" w="381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0.46548</cdr:x>
      <cdr:y>0.24444</cdr:y>
    </cdr:from>
    <cdr:to>
      <cdr:x>0.87602</cdr:x>
      <cdr:y>0.32997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3050944" y="1055492"/>
          <a:ext cx="2690865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8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8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8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8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8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8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8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8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8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solidFill>
                <a:schemeClr val="accent1"/>
              </a:solidFill>
              <a:latin typeface="+mn-lt"/>
            </a:rPr>
            <a:t>Long Run Average = 37.1%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0.01179</cdr:y>
    </cdr:from>
    <cdr:to>
      <cdr:x>0.30954</cdr:x>
      <cdr:y>0.08763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-533400" y="47853"/>
          <a:ext cx="1344471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8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8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8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8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8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8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8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8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8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latin typeface="+mn-lt"/>
            </a:rPr>
            <a:t>% to Total Sales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EA97D-A7E3-46BC-9C61-AEC6E847EDB5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C843E-3A91-4437-AF8C-C8BAF89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55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*Sales are seasonally adjusted and annualized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EA613-35CE-4473-A243-24F5BB3358A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629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4060839" y="8978773"/>
            <a:ext cx="3105348" cy="47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931" tIns="47466" rIns="94931" bIns="47466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EB0D645-5479-43DB-965A-05853DA72CB4}" type="slidenum">
              <a:rPr lang="en-US" sz="120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1800" y="709613"/>
            <a:ext cx="6305550" cy="3546475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3835" y="4489387"/>
            <a:ext cx="5258522" cy="4251463"/>
          </a:xfrm>
          <a:noFill/>
        </p:spPr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Vacation home share continued to climb.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773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4060839" y="8978773"/>
            <a:ext cx="3105348" cy="47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931" tIns="47466" rIns="94931" bIns="47466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EB0D645-5479-43DB-965A-05853DA72CB4}" type="slidenum">
              <a:rPr lang="en-US" sz="120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1800" y="709613"/>
            <a:ext cx="6305550" cy="3546475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3835" y="4489387"/>
            <a:ext cx="5258522" cy="4251463"/>
          </a:xfrm>
          <a:noFill/>
        </p:spPr>
        <p:txBody>
          <a:bodyPr/>
          <a:lstStyle/>
          <a:p>
            <a:pPr marL="180033" indent="-180033">
              <a:buFont typeface="Arial" pitchFamily="34" charset="0"/>
              <a:buChar char="•"/>
            </a:pPr>
            <a:r>
              <a:rPr lang="en-US" b="0" i="0" dirty="0"/>
              <a:t>More investors purchased their properties to flip. </a:t>
            </a:r>
          </a:p>
        </p:txBody>
      </p:sp>
    </p:spTree>
    <p:extLst>
      <p:ext uri="{BB962C8B-B14F-4D97-AF65-F5344CB8AC3E}">
        <p14:creationId xmlns:p14="http://schemas.microsoft.com/office/powerpoint/2010/main" val="3079376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A334F-941E-4AA5-AA41-BB05D867313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64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60301-7DCB-4910-9D81-3D7BAF0B99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472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60301-7DCB-4910-9D81-3D7BAF0B99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011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048F0E-59E4-4A86-BE40-E9C41F06D9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08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264BFA-82ED-4E75-B185-84D6880257A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248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264BFA-82ED-4E75-B185-84D6880257A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113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Headline index increased 4.9% for the 12 months ending April, which was the smallest 12-month increase since the period ending April 2021.</a:t>
            </a:r>
          </a:p>
          <a:p>
            <a:pPr marL="171450" indent="-171450">
              <a:buFontTx/>
              <a:buChar char="-"/>
            </a:pPr>
            <a:r>
              <a:rPr lang="en-US" b="0" i="0" dirty="0">
                <a:solidFill>
                  <a:srgbClr val="141414"/>
                </a:solidFill>
                <a:effectLst/>
                <a:latin typeface="Arial" panose="020B0604020202020204" pitchFamily="34" charset="0"/>
              </a:rPr>
              <a:t>Grocery store prices fell 0.2% in April and have now posted the first back-to-back monthly declines since the summer of 2019.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0AAD6-7F72-4341-B7B1-B608805178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465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1pPr>
            <a:lvl2pPr marL="757066" indent="-291179"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2pPr>
            <a:lvl3pPr marL="1164717" indent="-232943"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3pPr>
            <a:lvl4pPr marL="1630604" indent="-232943"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4pPr>
            <a:lvl5pPr marL="2096491" indent="-232943"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2B55B7E-135A-45E3-94B3-433F8377544F}" type="slidenum">
              <a:rPr lang="en-US" sz="1300">
                <a:solidFill>
                  <a:prstClr val="black"/>
                </a:solidFill>
                <a:latin typeface="Arial Unicode MS" pitchFamily="34" charset="-128"/>
              </a:rPr>
              <a:pPr eaLnBrk="1" hangingPunct="1"/>
              <a:t>20</a:t>
            </a:fld>
            <a:endParaRPr lang="en-US" sz="130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Tx/>
              <a:buChar char="•"/>
              <a:tabLst>
                <a:tab pos="308974" algn="l"/>
              </a:tabLst>
            </a:pPr>
            <a:endParaRPr lang="en-US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495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-needs header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B54283-3FD4-4875-8A25-526C6409625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95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942" eaLnBrk="0" hangingPunct="0">
              <a:defRPr sz="2700">
                <a:solidFill>
                  <a:schemeClr val="tx1"/>
                </a:solidFill>
                <a:latin typeface="Times New Roman" pitchFamily="18" charset="0"/>
              </a:defRPr>
            </a:lvl1pPr>
            <a:lvl2pPr marL="737234" indent="-283552" defTabSz="908942" eaLnBrk="0" hangingPunct="0">
              <a:defRPr sz="2700">
                <a:solidFill>
                  <a:schemeClr val="tx1"/>
                </a:solidFill>
                <a:latin typeface="Times New Roman" pitchFamily="18" charset="0"/>
              </a:defRPr>
            </a:lvl2pPr>
            <a:lvl3pPr marL="1134208" indent="-226841" defTabSz="908942" eaLnBrk="0" hangingPunct="0">
              <a:defRPr sz="2700">
                <a:solidFill>
                  <a:schemeClr val="tx1"/>
                </a:solidFill>
                <a:latin typeface="Times New Roman" pitchFamily="18" charset="0"/>
              </a:defRPr>
            </a:lvl3pPr>
            <a:lvl4pPr marL="1587891" indent="-226841" defTabSz="908942" eaLnBrk="0" hangingPunct="0">
              <a:defRPr sz="2700">
                <a:solidFill>
                  <a:schemeClr val="tx1"/>
                </a:solidFill>
                <a:latin typeface="Times New Roman" pitchFamily="18" charset="0"/>
              </a:defRPr>
            </a:lvl4pPr>
            <a:lvl5pPr marL="2041574" indent="-226841" defTabSz="908942" eaLnBrk="0" hangingPunct="0">
              <a:defRPr sz="2700">
                <a:solidFill>
                  <a:schemeClr val="tx1"/>
                </a:solidFill>
                <a:latin typeface="Times New Roman" pitchFamily="18" charset="0"/>
              </a:defRPr>
            </a:lvl5pPr>
            <a:lvl6pPr marL="2495256" indent="-226841" defTabSz="90894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</a:defRPr>
            </a:lvl6pPr>
            <a:lvl7pPr marL="2948939" indent="-226841" defTabSz="90894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</a:defRPr>
            </a:lvl7pPr>
            <a:lvl8pPr marL="3402622" indent="-226841" defTabSz="90894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</a:defRPr>
            </a:lvl8pPr>
            <a:lvl9pPr marL="3856306" indent="-226841" defTabSz="908942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21B028A-8009-45D9-9FA7-4AB97E769AD8}" type="slidenum">
              <a:rPr lang="en-US" sz="1200">
                <a:latin typeface="Arial Unicode MS" pitchFamily="34" charset="-128"/>
              </a:rPr>
              <a:pPr eaLnBrk="1" hangingPunct="1"/>
              <a:t>33</a:t>
            </a:fld>
            <a:endParaRPr lang="en-US" sz="1200" dirty="0">
              <a:latin typeface="Arial Unicode MS" pitchFamily="34" charset="-128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0140" indent="-170140" defTabSz="907416">
              <a:buFont typeface="Arial" pitchFamily="34" charset="0"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695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B54283-3FD4-4875-8A25-526C6409625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58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 of first-time buyers increased for the wrong reason, due partly to lack of repeat buyers in the market.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0AAD6-7F72-4341-B7B1-B6088051787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70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4347C-E53C-1545-ADD0-DB02710F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8D5357-2E40-324E-BB4E-4D22546467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C61BA-D3F4-D04F-8B04-46F5AC512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5C836-4C06-F241-A97A-7C0B3D29CE0F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43C34-AE64-C343-8CC2-B703E7F04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12841-9AEB-1E4E-B095-D4CB103FB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6967-2059-1744-95F1-31E14C47B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96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A744F-0183-C842-A2A4-50196B0A9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15AE75-0E39-EF45-A94C-B1BEA1C19D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447C3-AC75-CB49-94BF-E50B90893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5C836-4C06-F241-A97A-7C0B3D29CE0F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DAAF9-16EC-7D45-BF27-DD2A26F14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72C11-1DE3-4A4F-972E-D827F58E4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6967-2059-1744-95F1-31E14C47B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5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C4E929-B153-7648-9C51-EBBD464BC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E8B318-FBCB-964A-89D8-44D8973CBD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F5D4C-DA29-BF40-B7D5-87ECA6264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5C836-4C06-F241-A97A-7C0B3D29CE0F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12529-E383-C640-BE8C-42DFB0595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E0F27-50D0-4F47-97EE-37700DA8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6967-2059-1744-95F1-31E14C47B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45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E152A-7F59-9344-A2C9-F22F6BD4D9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6BF49E-D171-EF4C-BC84-2654210013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451DC-876B-9344-8D44-C7FEED05F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9AE5F-462B-6C45-B5E5-644DE262BB8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C1B74-2100-FA41-B899-18E771ECD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68BD4-3BAA-A44C-BA5C-9B28399FE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830BD-F1D7-9643-9C32-FA82BFE5A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79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A5DCC-D99B-2E4D-8D71-29A3C246E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87C5E-6957-294F-83DC-0F551E7D1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9C9FD-838C-6C45-96C6-FA53C51E5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9AE5F-462B-6C45-B5E5-644DE262BB8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6694F-9978-544F-B6A7-26DF30537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953AD-4543-BC46-857F-B8054B6F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830BD-F1D7-9643-9C32-FA82BFE5A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40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E5CD4-0FFC-DC48-AD7D-599665F75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89DDD-B49A-9248-903D-1C883BF34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909F3-1DFA-8D40-9082-D1839CCC9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9AE5F-462B-6C45-B5E5-644DE262BB8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2F023-E562-0D42-9457-712DE4798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485F7-BE11-F442-AC3A-78235D522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830BD-F1D7-9643-9C32-FA82BFE5A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85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15776-3393-2C48-B8E2-986C3A29D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CBE8E-E039-9C42-8015-FB7F7B7E56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84D2B9-E6B9-B242-B417-07325DA97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C14A95-AB0E-E944-B02A-3C0785C6D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9AE5F-462B-6C45-B5E5-644DE262BB8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7D550-77D8-324D-A886-14B631EE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04071-01CB-7E4E-ACA4-2D94BE706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830BD-F1D7-9643-9C32-FA82BFE5A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30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A06FD-1818-C941-AB5A-E4016D59E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0E2A0-410B-294D-9BEE-7B27940D8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AB7004-5A77-9246-B305-842E4B435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3F78C5-5392-CE49-92F1-F7CBA303CE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648C06-23AE-7E48-9E53-67B5C83D86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24BC43-ABF0-9A41-9FF1-3E138BF93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9AE5F-462B-6C45-B5E5-644DE262BB8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F366DF-06D6-9C4F-A7C8-D85DF9AD2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CAE18F-968C-FE4C-ABE2-9A127F445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830BD-F1D7-9643-9C32-FA82BFE5A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97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73323-FB1C-C94D-96A3-651D3FAE8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BEB821-EEF6-484D-8815-FF8ED3157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9AE5F-462B-6C45-B5E5-644DE262BB8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4D6548-D16D-8B4D-B6B0-2AA97B86B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8BDE06-DFA3-034C-9E36-A2D1A62B4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830BD-F1D7-9643-9C32-FA82BFE5A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75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648DF9-E3F9-564D-91CB-FF8FD5A77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9AE5F-462B-6C45-B5E5-644DE262BB8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89B7CA-A0A8-CC4D-8E09-12BC422FC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7F245-5432-B64F-B2AB-3FA9FA051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830BD-F1D7-9643-9C32-FA82BFE5A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26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92C93-DD32-F74F-ACD1-F079D1849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2B7CF-A4A3-0443-B60D-053649496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54C07-FF98-5D4C-BD4B-C77B59E6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6AECE-C9D4-A444-8A2B-4E35EFEA0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9AE5F-462B-6C45-B5E5-644DE262BB8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ACB8D-7CA7-5646-9183-556E8283D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1CC115-1F39-DD45-936B-52D325DB5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830BD-F1D7-9643-9C32-FA82BFE5A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65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FC2C3-D5FB-8F43-BB97-17521D354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E4292-66C9-5843-9A72-1C6B4D5BF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12F27-BBE6-7A47-9F8B-34ED37360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5C836-4C06-F241-A97A-7C0B3D29CE0F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5948D-237F-3F4B-A29A-0C760D605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850A8-B940-DA40-9CCB-D139F6857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6967-2059-1744-95F1-31E14C47B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870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B96AE-97E2-9143-85A0-7000BB22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604514-0F29-6444-B8B9-C722F6CDC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4F864-A7A2-6144-8C30-D6C461244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7607F-462F-CB4E-8E1B-F5081B076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9AE5F-462B-6C45-B5E5-644DE262BB8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87FF7-2B5B-6F49-8A6C-43CFF17ED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793A78-B8B8-D241-85CD-92AA4E617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830BD-F1D7-9643-9C32-FA82BFE5A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949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69D15-A097-4342-96AB-B46932FD8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684FEC-4546-1C46-BC70-13F7BEE81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F4044-7C0E-CE48-9B40-46E0A2945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9AE5F-462B-6C45-B5E5-644DE262BB8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C5E35-9D62-8B48-BF1E-A678DAD6C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086E7-8180-7B4B-86C2-908CC340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830BD-F1D7-9643-9C32-FA82BFE5A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90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46C093-FA14-B440-B212-2477DD98CD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4E32BF-9BD6-6648-92E6-6014CAE503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A0E04-BE59-3245-B65C-DF4193057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9AE5F-462B-6C45-B5E5-644DE262BB8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AA3FB-0DF4-4B42-BDF0-1B3DBE578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F6AFE-4B8E-6840-BFAC-E575BCAD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830BD-F1D7-9643-9C32-FA82BFE5A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81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05351" y="524437"/>
            <a:ext cx="5511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000" b="1">
                <a:solidFill>
                  <a:schemeClr val="accent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95544812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21D8E-7E44-1548-B5CD-63A62FD00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C2B33F-B254-E14C-AB2B-ACC09154B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D5F0-AA34-8349-8E87-3D2771681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43E76-CC54-F04D-9280-6C194FD372CC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29DEC-F16C-2C47-8BD5-26E1FE153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921D6-5618-9F48-B9EE-81E215DEB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FBB4-53DD-3547-9E20-CF91CA15E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59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FE601-1A41-1943-B1F6-71C14A187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E3DCF-D2EF-BF44-A284-5E4715DE4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E9C96-8BAE-1D4D-8105-1142441DD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43E76-CC54-F04D-9280-6C194FD372CC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E4548-70C6-FC44-AD28-9D041DF82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E555C-7EC3-304D-9CD0-682D7966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FBB4-53DD-3547-9E20-CF91CA15E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292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15974-1D73-7E49-AB76-E6A0AE2E0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9DC96-FACD-9D4D-897A-946FCA528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37FC9-A8F7-C44F-AA5C-D590C650F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43E76-CC54-F04D-9280-6C194FD372CC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762BB-6CC6-0B43-B6A0-73F218A05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D23B0-33C8-5040-9A8A-C81AEE2D5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FBB4-53DD-3547-9E20-CF91CA15E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44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F7AC1-1AE2-5D4F-9EAC-C96725364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3036C-54C3-5940-AC41-B36F455BB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7D434B-E82E-6248-A2CE-BE035EC41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2B3AF6-550F-1D4F-9CD2-99DED060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43E76-CC54-F04D-9280-6C194FD372CC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483FA-8BD2-7D49-A21C-B801999DC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178DA5-05BC-8844-9C05-92E3CC52A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FBB4-53DD-3547-9E20-CF91CA15E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37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F7A5-8E6B-4245-9EFB-25E2BBC09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D1A2C-D02C-3844-9190-C9B356DEB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BAA90-5D25-8E48-A8D6-F64E1CB1FA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842649-D4E4-034D-8DE9-4082CF0973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918166-3895-CC48-AECE-72B7010582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24A014-97F6-9146-AD0C-0C3139AFB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43E76-CC54-F04D-9280-6C194FD372CC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932869-FFA0-2641-8767-4E713384D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C185E1-8E4D-8A4B-BA01-362F6341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FBB4-53DD-3547-9E20-CF91CA15E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421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D168E-14FE-AE45-A873-902327921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E584DE-7B34-404F-A4EA-0B5D02B63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43E76-CC54-F04D-9280-6C194FD372CC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11FE29-016C-1E46-8C56-2F7BD9484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47D2D6-E2E7-994B-A53A-DFC303D7A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FBB4-53DD-3547-9E20-CF91CA15E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48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0C9EB-62DF-DA42-AB93-B6E8D07A2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28174-B30E-EE49-B010-64B0033B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FC1C4-689F-1543-BEFE-891B01047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5C836-4C06-F241-A97A-7C0B3D29CE0F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ED1C9-D349-C34F-B772-6799F111D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E3EF1-DFDC-114C-A44E-6745CAF83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6967-2059-1744-95F1-31E14C47B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916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85BF-D569-E04D-B9C2-201077A3F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43E76-CC54-F04D-9280-6C194FD372CC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DE5F6E-3446-834D-ACA1-FFB53E487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97120-FB56-9A40-98A0-00846EC4E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FBB4-53DD-3547-9E20-CF91CA15E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7655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E58E0-D164-ED4A-BFCA-AC7A652ED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8C884-1F9E-F24E-9F49-4B5B0B823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7B7B3F-0815-D848-BF3A-CCAEF7BF3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CBA2B-0C6E-ED40-9DCF-9C5C4ADA4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43E76-CC54-F04D-9280-6C194FD372CC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A2EA9-6D20-1D44-94DD-EADF2826D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164D5-885C-314E-8DA5-36C943169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FBB4-53DD-3547-9E20-CF91CA15E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482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DC00E-341A-514C-9849-61A1BFFC6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B9A80F-DE82-2A4B-861B-EB7E7E0E60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FD28E4-0560-B048-B085-1CE15ED138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B38446-08A0-754E-9CB7-ECC0419CF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43E76-CC54-F04D-9280-6C194FD372CC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544810-5C6A-BC47-91D8-DD0745EFD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14E34-B12D-F34B-9690-E90F26C25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FBB4-53DD-3547-9E20-CF91CA15E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95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E7D72-6FBA-F34A-9E35-A963C11B9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95E661-D2A9-644D-A24C-7529EDC3F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AC780-CFE6-1746-86DB-B9D2DC55D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43E76-CC54-F04D-9280-6C194FD372CC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01A66-12D5-6142-827A-ED040E3D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39927-A815-D24A-B6EB-CA0CC8EE3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FBB4-53DD-3547-9E20-CF91CA15E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198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3DD77E-D44C-E84B-A224-F9A243EE3A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100174-8C65-C84D-B23D-F71002A67F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C5CB9-41A2-394E-8DB0-1F51933A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43E76-CC54-F04D-9280-6C194FD372CC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49E8C-9D3F-8744-AF2D-2002B81B6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F7E58-C36E-6348-9308-52BECEAED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FBB4-53DD-3547-9E20-CF91CA15E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54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05351" y="524437"/>
            <a:ext cx="5511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000" b="1">
                <a:solidFill>
                  <a:schemeClr val="accent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76034549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3FF9-40E8-7B4B-8AE1-ACB15EF57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3C99F7-65EA-664B-81E8-46286DCC8F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47B-7B4E-8C44-B4BB-617EDC0D1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96EA5-CDC5-9E44-87AC-5537F706107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4335B-A7B8-944B-89EF-1D661F70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6A5AC-F2D7-F047-A65E-AB174066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D9D0-9FA9-BE48-9908-A6CBD9929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768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DE3BD-D58D-F744-BA7F-0343E9A7D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A02A0-61E9-F541-A6FB-0A2461613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ABB7F-2349-E549-8E4C-46B3010E0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96EA5-CDC5-9E44-87AC-5537F706107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97583-2EC2-9A42-A6CA-4BE8C83A9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A829-D3CF-3F4A-8999-5C0865944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D9D0-9FA9-BE48-9908-A6CBD9929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4310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6C3E9-0B88-2C41-B59A-BBF52BB37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AB37F-C187-194C-966A-DBD909CE6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6BC1D-B5B6-7E46-BB2A-5CD5A8DC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96EA5-CDC5-9E44-87AC-5537F706107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A3E37-307A-A949-9E4A-5595B0C02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4CF39-29EB-054B-98B7-6B0D5F6B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D9D0-9FA9-BE48-9908-A6CBD9929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775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91309-A400-D045-9914-CAA03D9BF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B42F4-07E6-0147-8479-9355B3CBBE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A8B75-7523-CA49-A538-BE71EA374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C7D1-BB10-F245-B16A-B626A4166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96EA5-CDC5-9E44-87AC-5537F706107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959138-A882-5149-8D1F-A26C3A538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4A3EC-78CD-DD44-99A4-6F0C9FE52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D9D0-9FA9-BE48-9908-A6CBD9929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40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CF411-B902-0A4E-B1AC-949A0BB28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E4DBE-857D-484B-8575-ADA0DD8B9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477BA-AD64-E845-8A17-74658B2D4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133ACF-1FAD-0448-9665-191A3EC21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5C836-4C06-F241-A97A-7C0B3D29CE0F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514AD6-2C08-3043-916C-C7CE1838C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121169-CE08-4A41-858B-9100D9655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6967-2059-1744-95F1-31E14C47B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465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CE569-94F1-314D-AC70-E878E7192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3D8C5-A429-8340-8EBA-691DFDA39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27466-D262-7D42-92BE-D82437F94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2AE5B-98A7-FF4A-A65B-F8C2FC0A6C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47003-4869-0142-8713-897173FA12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69FEF9-1824-F449-BC33-361AB6FAB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96EA5-CDC5-9E44-87AC-5537F706107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83CA52-257C-3340-91CE-87D79431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AE869-36D3-B444-86BC-BA005EAF3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D9D0-9FA9-BE48-9908-A6CBD9929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733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E2E08-8B52-0C4E-A6F0-42BC7FA2C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42D80A-C941-494F-BA08-E10128DA5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96EA5-CDC5-9E44-87AC-5537F706107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CC4B14-FF42-8146-AD75-121A5830F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8A31F-B491-4F45-AC57-25ABE7CB5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D9D0-9FA9-BE48-9908-A6CBD9929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950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8AA163-0D09-0C47-A30F-B3020B830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96EA5-CDC5-9E44-87AC-5537F706107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975508-A919-A645-9F8B-CDCC9B136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09B3E-2EB2-AD41-B5EE-A0978FD14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D9D0-9FA9-BE48-9908-A6CBD9929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870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66260-DD96-5045-9A93-E4CD9DC9C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38319-E3B0-1A46-B5B3-FA7423B91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A6E88-B4BF-2641-8AAE-F194C5343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5A98BC-6BDE-A343-8638-DD8299A2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96EA5-CDC5-9E44-87AC-5537F706107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EFC9D-C053-4D4A-A323-39B7DAE35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EA84CF-1A6B-8540-A095-904F0454C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D9D0-9FA9-BE48-9908-A6CBD9929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921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97A1E-04DC-B141-912F-9E198971D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C8F927-D566-074A-B5EE-618373A476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68564-A1AE-7A48-9FD0-CA4F9093D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AB5AA-85CD-CD41-A958-4FFABFC82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96EA5-CDC5-9E44-87AC-5537F706107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1E12F-A2B0-0C42-AEA2-EC9DAAE55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926EA9-A5CB-CE41-9DB5-2E5FF341C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D9D0-9FA9-BE48-9908-A6CBD9929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745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A1A51-CF6F-214B-87DA-CB2E0B1C2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94CD13-44F1-514B-A12C-CCF277920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08F5C-C504-C74E-B419-795A308D3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96EA5-CDC5-9E44-87AC-5537F706107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A80D1-BCB5-FC42-AB23-52C4AC866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A3B1E-322C-F44E-A888-24FBCA461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D9D0-9FA9-BE48-9908-A6CBD9929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353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C855CA-7856-EB46-8233-5D552766CA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BB83AA-E37F-A84A-8816-8ACFEAF00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53173-48A5-5540-BF60-5F3ABF5EA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96EA5-CDC5-9E44-87AC-5537F706107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C54A-55DE-8648-BF05-EE370CEF2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77562-6484-544D-87CA-F86078BF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D9D0-9FA9-BE48-9908-A6CBD9929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69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0BAE3-D255-C945-B96E-3F5B3D128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0226B-9006-FB45-BC12-4854D46DE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99A72-6E51-104D-9ECF-9E67E9085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E922AC-EBAF-3445-9F7A-1DFE7C9E24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6198CF-26B6-8F45-89EC-E621220216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369C08-E32B-9243-A920-EF18F1023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5C836-4C06-F241-A97A-7C0B3D29CE0F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83170F-F020-6A4C-B71C-DE428D992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D9EB5A-A340-8B49-AEA4-7E553E89D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6967-2059-1744-95F1-31E14C47B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84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CA976-4D88-5D49-BA14-9B693418C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2878EF-444C-FB44-A09D-6EC559A4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5C836-4C06-F241-A97A-7C0B3D29CE0F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2912F-251D-A842-AC1A-1B6170C77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19240A-4539-1B4B-8915-C1E11EAEB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6967-2059-1744-95F1-31E14C47B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3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66A118-07F7-5646-BD4D-D4608087D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5C836-4C06-F241-A97A-7C0B3D29CE0F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5EBCB8-71A6-EA4F-85DB-D65BB6B3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7244C-9A21-FB42-B9AA-9DEDC64A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6967-2059-1744-95F1-31E14C47B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9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58C54-D604-5E40-9A20-350039C61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8762B-00B9-9849-8230-C4A65D113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A22984-6AC6-6243-B875-485CDFBE6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8B2AD-AC25-2540-B5F7-F8C207FE7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5C836-4C06-F241-A97A-7C0B3D29CE0F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40048-E981-BD4A-BBEE-7E5CB8ADB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C871B-4763-8845-B9EB-A7C2734B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6967-2059-1744-95F1-31E14C47B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1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9DCCE-DD86-764A-9EAA-5510CFA16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541955-4B7D-2444-AAD8-D38FBED16D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FBDD20-08B7-4A4F-9314-4F3455751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886873-3B45-5A49-A020-3DC6070CC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5C836-4C06-F241-A97A-7C0B3D29CE0F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C1EE45-2F93-AE40-A0E7-E74985D20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59C76-8E99-7A4D-9ACC-D9AFCCE0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6967-2059-1744-95F1-31E14C47B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49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C44B47-F3F7-AB43-8BF3-BE90B057B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C2898-7877-5F45-BB75-860A0A058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F01D1-F658-984A-9C6E-E1994A292C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5C836-4C06-F241-A97A-7C0B3D29CE0F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94008-1F8D-374B-A3F4-3E6C5BA1DF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64359-F4D5-E045-9C14-5B615A172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76967-2059-1744-95F1-31E14C47B26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62EFF7-1B58-4F42-ABE7-8EB2C1CBBF6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1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3BDCB1-AA9D-F94F-A129-18A370AAE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E2E7D-0C0D-3044-996D-3E886A5F8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66BC4-613D-8149-9C99-72BAB457B2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9AE5F-462B-6C45-B5E5-644DE262BB8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18D2C-D96E-0741-8106-9F6DE6554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88C38-F90E-CC46-BC2E-22570E2FB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830BD-F1D7-9643-9C32-FA82BFE5A9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490C96-FDEB-CA43-AC5B-192D7FB6911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0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50A0CA-8985-6D49-88AF-DF359F99A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1CACD-A761-2142-A033-21548E78D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61579-5646-B748-845C-4077CACFFD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43E76-CC54-F04D-9280-6C194FD372CC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5844C-6548-A942-A2F3-9096BE77D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50207-4ABE-1049-A693-C03BBBB0C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BFBB4-53DD-3547-9E20-CF91CA15E91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1AA38F-AE2E-2641-9FA9-73A65B0070A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43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5BA42E-C969-8944-A256-2468732B2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04675-A05F-F945-BCA7-772DA4AE7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BC1D6-E3CA-3344-8DD8-80944896A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96EA5-CDC5-9E44-87AC-5537F706107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CEDA9-1BDE-B64D-8AFE-8F0BB38A1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5559B-F07F-E945-9296-8251004E82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4D9D0-9FA9-BE48-9908-A6CBD99296F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BF63E3-F093-DC48-A9E5-F7588072F63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8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30.xml"/><Relationship Id="rId4" Type="http://schemas.openxmlformats.org/officeDocument/2006/relationships/chart" Target="../charts/char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7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B67E6-B6DA-F942-9DDC-0C4153E10F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2024 California Economic &amp;</a:t>
            </a:r>
            <a:b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Housing Market Forecast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8E9CE2-BBA6-D24E-AA55-FBA65EDF5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52444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Bridge Association of REALTORS</a:t>
            </a:r>
            <a:r>
              <a:rPr lang="en-US" baseline="30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  <a:p>
            <a:endParaRPr lang="en-US" dirty="0"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Jordan G. Levine</a:t>
            </a:r>
          </a:p>
          <a:p>
            <a:r>
              <a:rPr lang="en-US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Senior Vice President &amp; Chief Economist</a:t>
            </a:r>
          </a:p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California Association of REALTORS</a:t>
            </a:r>
            <a:r>
              <a:rPr lang="en-US" baseline="30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  <a:p>
            <a:r>
              <a:rPr lang="en-US"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September 27, </a:t>
            </a:r>
            <a:r>
              <a:rPr lang="en-US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082866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3592E-772A-44D0-9BC5-4091845E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3475"/>
          </a:xfrm>
        </p:spPr>
        <p:txBody>
          <a:bodyPr>
            <a:normAutofit/>
          </a:bodyPr>
          <a:lstStyle/>
          <a:p>
            <a:r>
              <a:rPr lang="en-US" sz="3600" dirty="0"/>
              <a:t>Homeowner equity still at an all-time high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913468E-1F48-4DC7-BE1D-C63C114CC1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7082227"/>
              </p:ext>
            </p:extLst>
          </p:nvPr>
        </p:nvGraphicFramePr>
        <p:xfrm>
          <a:off x="315310" y="1240221"/>
          <a:ext cx="11617610" cy="5402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90286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60C39-CBDF-271D-F2C0-17338B224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1640"/>
          </a:xfrm>
        </p:spPr>
        <p:txBody>
          <a:bodyPr>
            <a:normAutofit/>
          </a:bodyPr>
          <a:lstStyle/>
          <a:p>
            <a:r>
              <a:rPr lang="en-US" sz="3600" dirty="0"/>
              <a:t>Median home prices trending up all year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72D6CD-FC97-810A-2757-393344203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764D9D0-9FA9-BE48-9908-A6CBD99296F6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410E3E2-562E-E5E0-0DD7-8C518DDBD3B4}"/>
              </a:ext>
            </a:extLst>
          </p:cNvPr>
          <p:cNvGraphicFramePr/>
          <p:nvPr/>
        </p:nvGraphicFramePr>
        <p:xfrm>
          <a:off x="355600" y="1651001"/>
          <a:ext cx="11310112" cy="4531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33F79C2-8933-3034-B971-6FE10553381B}"/>
              </a:ext>
            </a:extLst>
          </p:cNvPr>
          <p:cNvSpPr txBox="1">
            <a:spLocks/>
          </p:cNvSpPr>
          <p:nvPr/>
        </p:nvSpPr>
        <p:spPr>
          <a:xfrm>
            <a:off x="2895600" y="6251052"/>
            <a:ext cx="6400800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uk-UA"/>
            </a:defPPr>
            <a:lvl1pPr marL="0" algn="r" defTabSz="1371600" rtl="0" eaLnBrk="1" latinLnBrk="0" hangingPunct="1">
              <a:defRPr lang="uk-UA" sz="2800" b="1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/>
            <a:r>
              <a:rPr lang="en-US" sz="1200" dirty="0">
                <a:solidFill>
                  <a:schemeClr val="accent1"/>
                </a:solidFill>
                <a:latin typeface="Century Gothic" panose="020B0502020202020204" pitchFamily="34" charset="0"/>
              </a:rPr>
              <a:t>SERIES: Median Price of Existing Single Family Homes</a:t>
            </a:r>
          </a:p>
          <a:p>
            <a:pPr defTabSz="914354"/>
            <a:r>
              <a:rPr lang="en-US" sz="1200" dirty="0">
                <a:solidFill>
                  <a:schemeClr val="accent1"/>
                </a:solidFill>
                <a:latin typeface="Century Gothic" panose="020B0502020202020204" pitchFamily="34" charset="0"/>
              </a:rPr>
              <a:t>SOURCE: CALIFORNIA ASSOCIATION OF REALTORS® </a:t>
            </a:r>
          </a:p>
        </p:txBody>
      </p:sp>
    </p:spTree>
    <p:extLst>
      <p:ext uri="{BB962C8B-B14F-4D97-AF65-F5344CB8AC3E}">
        <p14:creationId xmlns:p14="http://schemas.microsoft.com/office/powerpoint/2010/main" val="1936693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CFDE5-DD24-08C6-54A0-92FF10416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0018"/>
          </a:xfrm>
        </p:spPr>
        <p:txBody>
          <a:bodyPr>
            <a:normAutofit/>
          </a:bodyPr>
          <a:lstStyle/>
          <a:p>
            <a:r>
              <a:rPr lang="en-US" sz="3600" dirty="0"/>
              <a:t>We continue to see job growth despite layoffs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368D61B-82CE-351F-8138-E8B38422DF02}"/>
              </a:ext>
            </a:extLst>
          </p:cNvPr>
          <p:cNvGraphicFramePr>
            <a:graphicFrameLocks/>
          </p:cNvGraphicFramePr>
          <p:nvPr/>
        </p:nvGraphicFramePr>
        <p:xfrm>
          <a:off x="283029" y="1295401"/>
          <a:ext cx="11527971" cy="5377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89979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ice tag&#10;&#10;Description automatically generated">
            <a:extLst>
              <a:ext uri="{FF2B5EF4-FFF2-40B4-BE49-F238E27FC236}">
                <a16:creationId xmlns:a16="http://schemas.microsoft.com/office/drawing/2014/main" id="{C2FE8332-5641-DF28-E4CD-99870CD04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27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ice tag&#10;&#10;Description automatically generated">
            <a:extLst>
              <a:ext uri="{FF2B5EF4-FFF2-40B4-BE49-F238E27FC236}">
                <a16:creationId xmlns:a16="http://schemas.microsoft.com/office/drawing/2014/main" id="{0B9F3303-5413-1FE0-D313-D4B31B9E3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05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ice tag&#10;&#10;Description automatically generated">
            <a:extLst>
              <a:ext uri="{FF2B5EF4-FFF2-40B4-BE49-F238E27FC236}">
                <a16:creationId xmlns:a16="http://schemas.microsoft.com/office/drawing/2014/main" id="{971170C9-6DCD-E9DF-3B5C-F99DBB472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44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1DA4C-9B32-1C3D-B3D9-18D49A8AB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1101070" cy="2852737"/>
          </a:xfrm>
        </p:spPr>
        <p:txBody>
          <a:bodyPr/>
          <a:lstStyle/>
          <a:p>
            <a:r>
              <a:rPr lang="en-US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Don’t take your foot off the gas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898812-8B9B-1224-3322-261EAC8C33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26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77E675-D5C9-89C6-035F-E4A5C71A9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239" y="1081449"/>
            <a:ext cx="5291666" cy="5174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96E2E2-D431-18D1-F55F-A2FCE5EBC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95" y="1081449"/>
            <a:ext cx="5291667" cy="5145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FB975A-4CFF-21EA-2478-BFFD7E3341EB}"/>
              </a:ext>
            </a:extLst>
          </p:cNvPr>
          <p:cNvSpPr txBox="1"/>
          <p:nvPr/>
        </p:nvSpPr>
        <p:spPr>
          <a:xfrm>
            <a:off x="947057" y="620486"/>
            <a:ext cx="3929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June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7D3BD0-10D1-220F-9C8E-EB509A0F3EDD}"/>
              </a:ext>
            </a:extLst>
          </p:cNvPr>
          <p:cNvSpPr txBox="1"/>
          <p:nvPr/>
        </p:nvSpPr>
        <p:spPr>
          <a:xfrm>
            <a:off x="7315202" y="611976"/>
            <a:ext cx="3929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September 2023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55171D-71CC-35CB-D067-E6C6E155B375}"/>
              </a:ext>
            </a:extLst>
          </p:cNvPr>
          <p:cNvCxnSpPr/>
          <p:nvPr/>
        </p:nvCxnSpPr>
        <p:spPr>
          <a:xfrm>
            <a:off x="2053244" y="3175462"/>
            <a:ext cx="101415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39D101-417C-DDF2-8C64-051D23237F02}"/>
              </a:ext>
            </a:extLst>
          </p:cNvPr>
          <p:cNvCxnSpPr/>
          <p:nvPr/>
        </p:nvCxnSpPr>
        <p:spPr>
          <a:xfrm>
            <a:off x="7608917" y="2912225"/>
            <a:ext cx="101415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42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9C72-8725-412B-8D83-62CB725DC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529"/>
            <a:ext cx="11174730" cy="78791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Last mile on inflation is toughest, rates down slowly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B5681AD-A291-D059-F017-B92AB7D5EF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7496411"/>
              </p:ext>
            </p:extLst>
          </p:nvPr>
        </p:nvGraphicFramePr>
        <p:xfrm>
          <a:off x="101600" y="1234441"/>
          <a:ext cx="11911330" cy="5463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1351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59D49-E349-440B-A996-3CD14EF24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982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Bond market finally baking in “higher for longer”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D805C9E-1898-4EEE-AF91-70A2179830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6205465"/>
              </p:ext>
            </p:extLst>
          </p:nvPr>
        </p:nvGraphicFramePr>
        <p:xfrm>
          <a:off x="283975" y="1447799"/>
          <a:ext cx="11569148" cy="5208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3822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DC610-00DC-2271-689C-A311EE507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Internal &amp; external forces accelerating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BFA4D-007F-765A-34BA-8F6D6E3F96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94004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Strengths</a:t>
            </a:r>
          </a:p>
          <a:p>
            <a:r>
              <a:rPr lang="en-US" sz="2000" dirty="0"/>
              <a:t>Market Not Crashing: Prices Rising</a:t>
            </a:r>
          </a:p>
          <a:p>
            <a:r>
              <a:rPr lang="en-US" sz="2000" dirty="0"/>
              <a:t>Economy Continues to Expand</a:t>
            </a:r>
          </a:p>
          <a:p>
            <a:r>
              <a:rPr lang="en-US" sz="2000" dirty="0"/>
              <a:t>Homeownership Desired &amp; Valuable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740031-00F1-689D-9EE0-16FAB98D0E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94004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Weaknesses</a:t>
            </a:r>
          </a:p>
          <a:p>
            <a:r>
              <a:rPr lang="en-US" sz="2000" dirty="0"/>
              <a:t>Affordability &amp; Homeownership Shrinks</a:t>
            </a:r>
          </a:p>
          <a:p>
            <a:r>
              <a:rPr lang="en-US" sz="2000" dirty="0"/>
              <a:t>Population/Remote Work/Commercial</a:t>
            </a:r>
          </a:p>
          <a:p>
            <a:r>
              <a:rPr lang="en-US" sz="2000" dirty="0"/>
              <a:t>Rates Expected to Remain Elevated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15CF05E-ABE3-9E63-5540-42D97CC50599}"/>
              </a:ext>
            </a:extLst>
          </p:cNvPr>
          <p:cNvSpPr txBox="1">
            <a:spLocks/>
          </p:cNvSpPr>
          <p:nvPr/>
        </p:nvSpPr>
        <p:spPr>
          <a:xfrm>
            <a:off x="838200" y="3900602"/>
            <a:ext cx="5181600" cy="1940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Challenges</a:t>
            </a:r>
          </a:p>
          <a:p>
            <a:r>
              <a:rPr lang="en-US" sz="2000" dirty="0"/>
              <a:t>Recession Not Ruled Out Yet</a:t>
            </a:r>
          </a:p>
          <a:p>
            <a:r>
              <a:rPr lang="en-US" sz="2000" dirty="0"/>
              <a:t>Supply Remains Limiting Factor</a:t>
            </a:r>
          </a:p>
          <a:p>
            <a:r>
              <a:rPr lang="en-US" sz="2000" dirty="0"/>
              <a:t>Real Estate Industry Changing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0FEC3DD-98CD-0A41-AE59-6D26E33F9559}"/>
              </a:ext>
            </a:extLst>
          </p:cNvPr>
          <p:cNvSpPr txBox="1">
            <a:spLocks/>
          </p:cNvSpPr>
          <p:nvPr/>
        </p:nvSpPr>
        <p:spPr>
          <a:xfrm>
            <a:off x="6172200" y="3900602"/>
            <a:ext cx="5181600" cy="1940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Opportunities</a:t>
            </a:r>
          </a:p>
          <a:p>
            <a:r>
              <a:rPr lang="en-US" sz="2000" dirty="0"/>
              <a:t>Policy Can/Could Help Significantly</a:t>
            </a:r>
          </a:p>
          <a:p>
            <a:r>
              <a:rPr lang="en-US" sz="2000" dirty="0"/>
              <a:t>Consumers Really Need Us</a:t>
            </a:r>
          </a:p>
          <a:p>
            <a:r>
              <a:rPr lang="en-US" sz="2000" dirty="0"/>
              <a:t>Still CA &amp; Some Niches Counter-Cyclical</a:t>
            </a:r>
          </a:p>
        </p:txBody>
      </p:sp>
    </p:spTree>
    <p:extLst>
      <p:ext uri="{BB962C8B-B14F-4D97-AF65-F5344CB8AC3E}">
        <p14:creationId xmlns:p14="http://schemas.microsoft.com/office/powerpoint/2010/main" val="2873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1212286" cy="1148365"/>
          </a:xfrm>
        </p:spPr>
        <p:txBody>
          <a:bodyPr>
            <a:normAutofit/>
          </a:bodyPr>
          <a:lstStyle/>
          <a:p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Mortgage rates likely to remain elevated this year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B2AD1730-3AB7-483C-B0FB-9F1C6BB5FF28}"/>
              </a:ext>
            </a:extLst>
          </p:cNvPr>
          <p:cNvSpPr txBox="1">
            <a:spLocks/>
          </p:cNvSpPr>
          <p:nvPr/>
        </p:nvSpPr>
        <p:spPr>
          <a:xfrm>
            <a:off x="3202878" y="6429829"/>
            <a:ext cx="4267200" cy="430887"/>
          </a:xfrm>
          <a:prstGeom prst="rect">
            <a:avLst/>
          </a:prstGeom>
          <a:noFill/>
        </p:spPr>
        <p:txBody>
          <a:bodyPr vert="horz" wrap="square" lIns="60960" tIns="30480" rIns="60960" bIns="30480" rtlCol="0" anchor="ctr">
            <a:spAutoFit/>
          </a:bodyPr>
          <a:lstStyle>
            <a:defPPr>
              <a:defRPr lang="uk-UA"/>
            </a:defPPr>
            <a:lvl1pPr marL="0" algn="r" defTabSz="1371600" rtl="0" eaLnBrk="1" latinLnBrk="0" hangingPunct="1">
              <a:defRPr lang="uk-UA" sz="2800" b="1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00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SERIES: Fed Funds Rate, Fed’s Dot Plot</a:t>
            </a:r>
          </a:p>
          <a:p>
            <a:pPr defTabSz="609600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SOURCE: Federal Reserve, the Wall Street Journal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A0A360A-2D08-7209-4254-C8219413C2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4707153"/>
              </p:ext>
            </p:extLst>
          </p:nvPr>
        </p:nvGraphicFramePr>
        <p:xfrm>
          <a:off x="283029" y="1244601"/>
          <a:ext cx="11582400" cy="5460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1764518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4053F-6259-9BDF-43D9-23DE37BCC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77550" cy="962931"/>
          </a:xfrm>
        </p:spPr>
        <p:txBody>
          <a:bodyPr>
            <a:noAutofit/>
          </a:bodyPr>
          <a:lstStyle/>
          <a:p>
            <a:r>
              <a:rPr lang="en-US" sz="3600" dirty="0"/>
              <a:t>Affordability and purchasing power near all-time lows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10A182E-6D13-11F1-98E0-6E4384FA6B49}"/>
              </a:ext>
            </a:extLst>
          </p:cNvPr>
          <p:cNvGraphicFramePr/>
          <p:nvPr/>
        </p:nvGraphicFramePr>
        <p:xfrm>
          <a:off x="326571" y="1328056"/>
          <a:ext cx="11517086" cy="5290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08764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F419A-8BAD-58C8-D0A6-32101EE8E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6989"/>
          </a:xfrm>
        </p:spPr>
        <p:txBody>
          <a:bodyPr>
            <a:normAutofit/>
          </a:bodyPr>
          <a:lstStyle/>
          <a:p>
            <a:r>
              <a:rPr lang="en-US" sz="3600" dirty="0"/>
              <a:t>Buyer demand reflects impact of higher rates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B1240BB-19FC-D10A-D0DF-3B8AA1846A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328299"/>
              </p:ext>
            </p:extLst>
          </p:nvPr>
        </p:nvGraphicFramePr>
        <p:xfrm>
          <a:off x="293914" y="1317171"/>
          <a:ext cx="11527972" cy="5323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4865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B050E-38CA-9F0B-2C70-64E7C51C8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7682"/>
          </a:xfrm>
        </p:spPr>
        <p:txBody>
          <a:bodyPr>
            <a:normAutofit/>
          </a:bodyPr>
          <a:lstStyle/>
          <a:p>
            <a:r>
              <a:rPr lang="en-US" sz="3600" dirty="0"/>
              <a:t>Remote work exacerbating structural issues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F1C6F38-CB6E-C55A-EF82-BDF76D577D3C}"/>
              </a:ext>
            </a:extLst>
          </p:cNvPr>
          <p:cNvGraphicFramePr/>
          <p:nvPr/>
        </p:nvGraphicFramePr>
        <p:xfrm>
          <a:off x="326571" y="1061357"/>
          <a:ext cx="11544300" cy="56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95746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E52032-192B-DB06-439C-FABF60B86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411745"/>
            <a:ext cx="10744200" cy="597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07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EF8D4-2C42-E774-8659-CB24ABA67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brings us to today…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4FA5D-2267-D16F-8BBB-8726421FD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81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79890-BCDB-4F90-A239-444EBF731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095813"/>
          </a:xfrm>
        </p:spPr>
        <p:txBody>
          <a:bodyPr>
            <a:normAutofit/>
          </a:bodyPr>
          <a:lstStyle/>
          <a:p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Yield curve remains inverted due to short-run worries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55BF2C2-B0AC-4CB2-83F8-C827C44B1A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922143"/>
              </p:ext>
            </p:extLst>
          </p:nvPr>
        </p:nvGraphicFramePr>
        <p:xfrm>
          <a:off x="273269" y="1256241"/>
          <a:ext cx="11613931" cy="5407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5532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83E1A-90F8-FAB2-517B-7C871E16C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981"/>
          </a:xfrm>
        </p:spPr>
        <p:txBody>
          <a:bodyPr>
            <a:normAutofit/>
          </a:bodyPr>
          <a:lstStyle/>
          <a:p>
            <a:r>
              <a:rPr lang="en-US" sz="3600" dirty="0"/>
              <a:t>Inventory remains the biggest challenge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80593B7-2627-3CEE-A905-244B93DEEB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1913652"/>
              </p:ext>
            </p:extLst>
          </p:nvPr>
        </p:nvGraphicFramePr>
        <p:xfrm>
          <a:off x="228600" y="1131570"/>
          <a:ext cx="11681459" cy="5532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44111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1ADCB7D-2658-D864-BAD3-9AE94213D468}"/>
              </a:ext>
            </a:extLst>
          </p:cNvPr>
          <p:cNvGraphicFramePr>
            <a:graphicFrameLocks/>
          </p:cNvGraphicFramePr>
          <p:nvPr/>
        </p:nvGraphicFramePr>
        <p:xfrm>
          <a:off x="391885" y="408213"/>
          <a:ext cx="11544301" cy="5968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8451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3A3BC8-AA30-912F-E51A-6E77EB170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00037"/>
            <a:ext cx="11144250" cy="62579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080C73-C805-5064-1A5D-6010D6F39DEB}"/>
              </a:ext>
            </a:extLst>
          </p:cNvPr>
          <p:cNvSpPr/>
          <p:nvPr/>
        </p:nvSpPr>
        <p:spPr>
          <a:xfrm>
            <a:off x="9046029" y="6139543"/>
            <a:ext cx="2786743" cy="54428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0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03BDD-7E0C-A3CD-5D0E-43FC4F5FE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Reasons to be optimistic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BE032-0001-BE97-93C9-EA8C50AD18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147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22AB2C-AEEF-4F1D-237F-A32D3475F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6" y="0"/>
            <a:ext cx="12027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74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191" y="539132"/>
            <a:ext cx="10010860" cy="477054"/>
          </a:xfrm>
        </p:spPr>
        <p:txBody>
          <a:bodyPr>
            <a:noAutofit/>
          </a:bodyPr>
          <a:lstStyle/>
          <a:p>
            <a:r>
              <a:rPr lang="en-US" sz="3600" b="0" dirty="0">
                <a:solidFill>
                  <a:schemeClr val="tx1"/>
                </a:solidFill>
                <a:latin typeface="+mj-lt"/>
              </a:rPr>
              <a:t>Sellers’ housing tenure reached a record high</a:t>
            </a:r>
          </a:p>
        </p:txBody>
      </p:sp>
      <p:graphicFrame>
        <p:nvGraphicFramePr>
          <p:cNvPr id="6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1624857"/>
              </p:ext>
            </p:extLst>
          </p:nvPr>
        </p:nvGraphicFramePr>
        <p:xfrm>
          <a:off x="191193" y="1263536"/>
          <a:ext cx="6242858" cy="5137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6816436" y="2260808"/>
            <a:ext cx="476486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/>
              <a:t>Homeowners holding onto homes longer than ever:</a:t>
            </a:r>
          </a:p>
          <a:p>
            <a:pPr marL="800140" lvl="1" indent="-342917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40" lvl="1" indent="-342917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Low rate on current mortgage</a:t>
            </a:r>
          </a:p>
          <a:p>
            <a:pPr marL="800140" lvl="1" indent="-342917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Low property taxes</a:t>
            </a:r>
          </a:p>
          <a:p>
            <a:pPr marL="800140" lvl="1" indent="-342917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Capital gains hit</a:t>
            </a:r>
          </a:p>
          <a:p>
            <a:pPr marL="800140" lvl="1" indent="-342917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Where can I afford to go?</a:t>
            </a:r>
          </a:p>
          <a:p>
            <a:pPr marL="800140" lvl="1" indent="-342917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Remodel and stay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A6880AA-F9F8-46B8-B88F-CA6503426889}"/>
              </a:ext>
            </a:extLst>
          </p:cNvPr>
          <p:cNvSpPr txBox="1">
            <a:spLocks/>
          </p:cNvSpPr>
          <p:nvPr/>
        </p:nvSpPr>
        <p:spPr>
          <a:xfrm>
            <a:off x="4492171" y="6454551"/>
            <a:ext cx="4267200" cy="400110"/>
          </a:xfrm>
          <a:prstGeom prst="rect">
            <a:avLst/>
          </a:prstGeom>
          <a:noFill/>
        </p:spPr>
        <p:txBody>
          <a:bodyPr vert="horz" wrap="square" lIns="60960" tIns="30480" rIns="60960" bIns="30480" rtlCol="0" anchor="ctr">
            <a:spAutoFit/>
          </a:bodyPr>
          <a:lstStyle>
            <a:defPPr>
              <a:defRPr lang="uk-UA"/>
            </a:defPPr>
            <a:lvl1pPr marL="0" algn="r" defTabSz="1371600" rtl="0" eaLnBrk="1" latinLnBrk="0" hangingPunct="1">
              <a:defRPr lang="uk-UA" sz="2800" b="1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00"/>
            <a:r>
              <a:rPr lang="en-US" sz="1100" b="0" dirty="0">
                <a:solidFill>
                  <a:schemeClr val="tx1"/>
                </a:solidFill>
                <a:latin typeface="Century Gothic" panose="020B0502020202020204" pitchFamily="34" charset="0"/>
              </a:rPr>
              <a:t>SERIES: </a:t>
            </a:r>
            <a:r>
              <a:rPr lang="en-US" sz="1100" b="0" dirty="0">
                <a:solidFill>
                  <a:schemeClr val="tx1"/>
                </a:solidFill>
              </a:rPr>
              <a:t>2023 Housing Market Survey</a:t>
            </a:r>
            <a:endParaRPr lang="en-US" sz="1100" b="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defTabSz="609600"/>
            <a:r>
              <a:rPr lang="en-US" sz="1100" b="0" dirty="0">
                <a:solidFill>
                  <a:schemeClr val="tx1"/>
                </a:solidFill>
                <a:latin typeface="Century Gothic" panose="020B0502020202020204" pitchFamily="34" charset="0"/>
              </a:rPr>
              <a:t>SOURCE: </a:t>
            </a:r>
            <a:r>
              <a:rPr lang="en-US" sz="1100" b="0" dirty="0">
                <a:solidFill>
                  <a:schemeClr val="tx1"/>
                </a:solidFill>
              </a:rPr>
              <a:t>CALIFORNIA ASSOCIATION OF REALTORS® </a:t>
            </a:r>
          </a:p>
        </p:txBody>
      </p:sp>
    </p:spTree>
    <p:extLst>
      <p:ext uri="{BB962C8B-B14F-4D97-AF65-F5344CB8AC3E}">
        <p14:creationId xmlns:p14="http://schemas.microsoft.com/office/powerpoint/2010/main" val="31064736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5BE10C2-4FD1-EC16-12EF-B8BC219F8444}"/>
              </a:ext>
            </a:extLst>
          </p:cNvPr>
          <p:cNvGraphicFramePr>
            <a:graphicFrameLocks/>
          </p:cNvGraphicFramePr>
          <p:nvPr/>
        </p:nvGraphicFramePr>
        <p:xfrm>
          <a:off x="8194223" y="609600"/>
          <a:ext cx="3997777" cy="6093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6951873-28EE-B92D-477F-ADCB88B8DC33}"/>
              </a:ext>
            </a:extLst>
          </p:cNvPr>
          <p:cNvGraphicFramePr>
            <a:graphicFrameLocks/>
          </p:cNvGraphicFramePr>
          <p:nvPr/>
        </p:nvGraphicFramePr>
        <p:xfrm>
          <a:off x="119742" y="609599"/>
          <a:ext cx="4212771" cy="6093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4E4DBCB-94D1-FD83-89B5-2834305EC3F2}"/>
              </a:ext>
            </a:extLst>
          </p:cNvPr>
          <p:cNvGraphicFramePr>
            <a:graphicFrameLocks/>
          </p:cNvGraphicFramePr>
          <p:nvPr/>
        </p:nvGraphicFramePr>
        <p:xfrm>
          <a:off x="3997778" y="609598"/>
          <a:ext cx="4212771" cy="6093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169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3" grpId="0">
        <p:bldAsOne/>
      </p:bldGraphic>
      <p:bldGraphic spid="4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09875" y="367921"/>
            <a:ext cx="11034475" cy="937406"/>
          </a:xfrm>
        </p:spPr>
        <p:txBody>
          <a:bodyPr>
            <a:noAutofit/>
          </a:bodyPr>
          <a:lstStyle/>
          <a:p>
            <a:r>
              <a:rPr lang="en-US" sz="3600" b="0" dirty="0">
                <a:solidFill>
                  <a:schemeClr val="tx1"/>
                </a:solidFill>
                <a:latin typeface="+mj-lt"/>
              </a:rPr>
              <a:t>Insurance has become a big issue for home buying</a:t>
            </a:r>
          </a:p>
        </p:txBody>
      </p:sp>
      <p:graphicFrame>
        <p:nvGraphicFramePr>
          <p:cNvPr id="9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54126171"/>
              </p:ext>
            </p:extLst>
          </p:nvPr>
        </p:nvGraphicFramePr>
        <p:xfrm>
          <a:off x="388620" y="1358521"/>
          <a:ext cx="11441430" cy="5030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6003" name="Rectangle 3"/>
          <p:cNvSpPr>
            <a:spLocks noChangeArrowheads="1"/>
          </p:cNvSpPr>
          <p:nvPr/>
        </p:nvSpPr>
        <p:spPr bwMode="auto">
          <a:xfrm>
            <a:off x="1524000" y="76200"/>
            <a:ext cx="9144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6B454663-49A0-4342-9169-3D80186C0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0" y="6158440"/>
            <a:ext cx="475079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j-lt"/>
              </a:rPr>
              <a:t>Q. Did the buyer have difficulties obtaining fire/homeowners insurance? 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F546FFE-6AC4-40E0-AC23-677B4B41F9DE}"/>
              </a:ext>
            </a:extLst>
          </p:cNvPr>
          <p:cNvSpPr txBox="1">
            <a:spLocks/>
          </p:cNvSpPr>
          <p:nvPr/>
        </p:nvSpPr>
        <p:spPr>
          <a:xfrm>
            <a:off x="3775235" y="6334745"/>
            <a:ext cx="4267200" cy="430887"/>
          </a:xfrm>
          <a:prstGeom prst="rect">
            <a:avLst/>
          </a:prstGeom>
          <a:noFill/>
        </p:spPr>
        <p:txBody>
          <a:bodyPr vert="horz" wrap="square" lIns="60960" tIns="30480" rIns="60960" bIns="30480" rtlCol="0" anchor="ctr">
            <a:spAutoFit/>
          </a:bodyPr>
          <a:lstStyle>
            <a:defPPr>
              <a:defRPr lang="uk-UA"/>
            </a:defPPr>
            <a:lvl1pPr marL="0" algn="r" defTabSz="1371600" rtl="0" eaLnBrk="1" latinLnBrk="0" hangingPunct="1">
              <a:defRPr lang="uk-UA" sz="2800" b="1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00"/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SERIES: </a:t>
            </a:r>
            <a:r>
              <a:rPr lang="en-US" sz="1200" b="0" dirty="0">
                <a:solidFill>
                  <a:schemeClr val="tx1"/>
                </a:solidFill>
              </a:rPr>
              <a:t>2023 Housing Market Survey</a:t>
            </a:r>
            <a:endParaRPr lang="en-US" sz="1200" b="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defTabSz="609600"/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SOURCE: </a:t>
            </a:r>
            <a:r>
              <a:rPr lang="en-US" sz="1200" b="0" dirty="0">
                <a:solidFill>
                  <a:schemeClr val="tx1"/>
                </a:solidFill>
              </a:rPr>
              <a:t>CALIFORNIA ASSOCIATION OF REALTORS® </a:t>
            </a:r>
          </a:p>
        </p:txBody>
      </p:sp>
    </p:spTree>
    <p:extLst>
      <p:ext uri="{BB962C8B-B14F-4D97-AF65-F5344CB8AC3E}">
        <p14:creationId xmlns:p14="http://schemas.microsoft.com/office/powerpoint/2010/main" val="31873687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EF8D4-2C42-E774-8659-CB24ABA67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So where is the opportunity?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73B906-05AD-10F7-0D4F-C2090E5187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Spoiler alert: it lies with the consumer!</a:t>
            </a:r>
          </a:p>
        </p:txBody>
      </p:sp>
    </p:spTree>
    <p:extLst>
      <p:ext uri="{BB962C8B-B14F-4D97-AF65-F5344CB8AC3E}">
        <p14:creationId xmlns:p14="http://schemas.microsoft.com/office/powerpoint/2010/main" val="2964802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465E5-F9FF-924E-CCCF-6479D822B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There’s an educational opportunity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D6055-AB36-2FD6-A186-73FA6112E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93920" cy="4351338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dirty="0"/>
              <a:t>Brother-in-law effect</a:t>
            </a:r>
          </a:p>
          <a:p>
            <a:pPr>
              <a:spcAft>
                <a:spcPts val="1800"/>
              </a:spcAft>
            </a:pPr>
            <a:r>
              <a:rPr lang="en-US" dirty="0"/>
              <a:t>Financial education</a:t>
            </a:r>
          </a:p>
          <a:p>
            <a:pPr>
              <a:spcAft>
                <a:spcPts val="1800"/>
              </a:spcAft>
            </a:pPr>
            <a:r>
              <a:rPr lang="en-US" dirty="0"/>
              <a:t>Value of homeownership</a:t>
            </a:r>
          </a:p>
          <a:p>
            <a:pPr>
              <a:spcAft>
                <a:spcPts val="1800"/>
              </a:spcAft>
            </a:pPr>
            <a:r>
              <a:rPr lang="en-US" dirty="0"/>
              <a:t>Golden rule of timing</a:t>
            </a:r>
          </a:p>
          <a:p>
            <a:pPr>
              <a:spcAft>
                <a:spcPts val="1800"/>
              </a:spcAft>
            </a:pPr>
            <a:r>
              <a:rPr lang="en-US" dirty="0"/>
              <a:t>Benefits of housing supply</a:t>
            </a:r>
          </a:p>
          <a:p>
            <a:pPr>
              <a:spcAft>
                <a:spcPts val="1800"/>
              </a:spcAft>
            </a:pPr>
            <a:r>
              <a:rPr lang="en-US" dirty="0"/>
              <a:t>Consequence of no supply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50E4301-A04E-801E-BCA2-8A61FE2CBB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1555739"/>
              </p:ext>
            </p:extLst>
          </p:nvPr>
        </p:nvGraphicFramePr>
        <p:xfrm>
          <a:off x="5532120" y="1529542"/>
          <a:ext cx="6388331" cy="4813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954799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3881BFD9-9C0D-9870-8441-50CF8BA77BD0}"/>
              </a:ext>
            </a:extLst>
          </p:cNvPr>
          <p:cNvSpPr txBox="1">
            <a:spLocks/>
          </p:cNvSpPr>
          <p:nvPr/>
        </p:nvSpPr>
        <p:spPr>
          <a:xfrm>
            <a:off x="6318770" y="5088487"/>
            <a:ext cx="1778000" cy="14771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algn="ctr"/>
            <a:r>
              <a:rPr lang="en-US" sz="2133" dirty="0"/>
              <a:t>Reduced Listings</a:t>
            </a:r>
          </a:p>
          <a:p>
            <a:pPr algn="ctr"/>
            <a:endParaRPr lang="en-US" sz="2133" dirty="0">
              <a:solidFill>
                <a:schemeClr val="accent5"/>
              </a:solidFill>
            </a:endParaRPr>
          </a:p>
          <a:p>
            <a:pPr algn="ctr"/>
            <a:r>
              <a:rPr lang="en-US" sz="2100" dirty="0">
                <a:solidFill>
                  <a:schemeClr val="accent1"/>
                </a:solidFill>
                <a:ea typeface="Roboto Condensed"/>
                <a:cs typeface="Calibri"/>
              </a:rPr>
              <a:t>34%</a:t>
            </a:r>
            <a:endParaRPr lang="en-US" sz="2100" dirty="0">
              <a:solidFill>
                <a:schemeClr val="accent1"/>
              </a:solidFill>
              <a:cs typeface="Calibri"/>
            </a:endParaRPr>
          </a:p>
          <a:p>
            <a:pPr algn="ctr"/>
            <a:r>
              <a:rPr lang="en-US" sz="1500" dirty="0">
                <a:solidFill>
                  <a:srgbClr val="FF0000"/>
                </a:solidFill>
                <a:ea typeface="Roboto Condensed"/>
              </a:rPr>
              <a:t>-9pp </a:t>
            </a:r>
            <a:r>
              <a:rPr lang="en-US" sz="1500" dirty="0">
                <a:solidFill>
                  <a:schemeClr val="accent1"/>
                </a:solidFill>
                <a:ea typeface="Roboto Condensed"/>
              </a:rPr>
              <a:t>Y2Y</a:t>
            </a:r>
            <a:endParaRPr lang="en-US" sz="1500" dirty="0">
              <a:solidFill>
                <a:schemeClr val="accent1"/>
              </a:solidFill>
              <a:ea typeface="Roboto Condensed"/>
              <a:cs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CBD2E8-4424-48F3-99D0-B0AC4E3659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099" y="1676924"/>
            <a:ext cx="5044410" cy="389936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D9AB6FB-1D4C-4295-8021-9EACBE549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</a:rPr>
              <a:t>Buyers and sellers need us more than ever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F20C93-B5CB-49F0-A5C7-11F134D9348B}"/>
              </a:ext>
            </a:extLst>
          </p:cNvPr>
          <p:cNvGrpSpPr/>
          <p:nvPr/>
        </p:nvGrpSpPr>
        <p:grpSpPr>
          <a:xfrm>
            <a:off x="3867454" y="1954106"/>
            <a:ext cx="1778000" cy="2305302"/>
            <a:chOff x="4800600" y="4793154"/>
            <a:chExt cx="2667000" cy="3457953"/>
          </a:xfrm>
        </p:grpSpPr>
        <p:sp>
          <p:nvSpPr>
            <p:cNvPr id="28" name="Title 4">
              <a:extLst>
                <a:ext uri="{FF2B5EF4-FFF2-40B4-BE49-F238E27FC236}">
                  <a16:creationId xmlns:a16="http://schemas.microsoft.com/office/drawing/2014/main" id="{1D90A275-C91A-426A-9D55-2CBA41498F5A}"/>
                </a:ext>
              </a:extLst>
            </p:cNvPr>
            <p:cNvSpPr txBox="1">
              <a:spLocks/>
            </p:cNvSpPr>
            <p:nvPr/>
          </p:nvSpPr>
          <p:spPr>
            <a:xfrm>
              <a:off x="4800600" y="6028575"/>
              <a:ext cx="2667000" cy="22225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lvl1pPr algn="l" defTabSz="13716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uk-UA" sz="4500" b="1" kern="1200">
                  <a:solidFill>
                    <a:schemeClr val="tx1"/>
                  </a:solidFill>
                  <a:latin typeface="+mn-lt"/>
                  <a:ea typeface="Roboto Condensed" panose="02000000000000000000" pitchFamily="2" charset="0"/>
                  <a:cs typeface="+mn-cs"/>
                </a:defRPr>
              </a:lvl1pPr>
            </a:lstStyle>
            <a:p>
              <a:pPr algn="ctr"/>
              <a:r>
                <a:rPr lang="en-US" sz="2133" dirty="0"/>
                <a:t>Median</a:t>
              </a:r>
              <a:br>
                <a:rPr lang="en-US" sz="2133" dirty="0"/>
              </a:br>
              <a:r>
                <a:rPr lang="en-US" sz="2133" dirty="0"/>
                <a:t>Sales Price</a:t>
              </a:r>
            </a:p>
            <a:p>
              <a:pPr algn="ctr"/>
              <a:endParaRPr lang="en-US" sz="2133" dirty="0">
                <a:solidFill>
                  <a:schemeClr val="accent5"/>
                </a:solidFill>
              </a:endParaRPr>
            </a:p>
            <a:p>
              <a:pPr algn="ctr"/>
              <a:r>
                <a:rPr lang="en-US" sz="2100" dirty="0">
                  <a:solidFill>
                    <a:schemeClr val="accent1"/>
                  </a:solidFill>
                  <a:ea typeface="Roboto Condensed"/>
                </a:rPr>
                <a:t>$859,800</a:t>
              </a:r>
              <a:endParaRPr lang="en-US" sz="2100" dirty="0">
                <a:solidFill>
                  <a:schemeClr val="accent1"/>
                </a:solidFill>
                <a:cs typeface="Calibri"/>
              </a:endParaRPr>
            </a:p>
            <a:p>
              <a:pPr algn="ctr"/>
              <a:r>
                <a:rPr lang="en-US" sz="1500" dirty="0">
                  <a:solidFill>
                    <a:schemeClr val="accent6"/>
                  </a:solidFill>
                  <a:ea typeface="Roboto Condensed"/>
                </a:rPr>
                <a:t>+3.0%</a:t>
              </a:r>
              <a:r>
                <a:rPr lang="en-US" sz="1500" dirty="0">
                  <a:solidFill>
                    <a:schemeClr val="accent1"/>
                  </a:solidFill>
                  <a:ea typeface="Roboto Condensed"/>
                </a:rPr>
                <a:t> Y2Y</a:t>
              </a:r>
              <a:endParaRPr lang="en-US" sz="1500" dirty="0">
                <a:solidFill>
                  <a:schemeClr val="accent1"/>
                </a:solidFill>
                <a:ea typeface="Roboto Condensed"/>
                <a:cs typeface="Calibri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AA3220C-2D51-46E5-842B-55CCB26CAC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02560" y="7188284"/>
              <a:ext cx="1063080" cy="0"/>
            </a:xfrm>
            <a:prstGeom prst="line">
              <a:avLst/>
            </a:prstGeom>
            <a:ln w="25400" cap="sq">
              <a:solidFill>
                <a:schemeClr val="accent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4B96A27-EDD6-40BB-9119-777F3C07C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0995" y="4793154"/>
              <a:ext cx="1071563" cy="1071563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CE28AEB-34C3-4692-A0E5-D8E17B50A3BD}"/>
              </a:ext>
            </a:extLst>
          </p:cNvPr>
          <p:cNvGrpSpPr/>
          <p:nvPr/>
        </p:nvGrpSpPr>
        <p:grpSpPr>
          <a:xfrm>
            <a:off x="6096000" y="1854756"/>
            <a:ext cx="2286004" cy="2379913"/>
            <a:chOff x="7238997" y="4681238"/>
            <a:chExt cx="3429006" cy="3569871"/>
          </a:xfrm>
        </p:grpSpPr>
        <p:sp>
          <p:nvSpPr>
            <p:cNvPr id="29" name="Title 4">
              <a:extLst>
                <a:ext uri="{FF2B5EF4-FFF2-40B4-BE49-F238E27FC236}">
                  <a16:creationId xmlns:a16="http://schemas.microsoft.com/office/drawing/2014/main" id="{AE0B80A4-D703-494F-B477-1E39B513CD82}"/>
                </a:ext>
              </a:extLst>
            </p:cNvPr>
            <p:cNvSpPr txBox="1">
              <a:spLocks/>
            </p:cNvSpPr>
            <p:nvPr/>
          </p:nvSpPr>
          <p:spPr>
            <a:xfrm>
              <a:off x="7238997" y="6028576"/>
              <a:ext cx="3429006" cy="222253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lvl1pPr algn="l" defTabSz="13716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uk-UA" sz="4500" b="1" kern="1200">
                  <a:solidFill>
                    <a:schemeClr val="tx1"/>
                  </a:solidFill>
                  <a:latin typeface="+mn-lt"/>
                  <a:ea typeface="Roboto Condensed" panose="02000000000000000000" pitchFamily="2" charset="0"/>
                  <a:cs typeface="+mn-cs"/>
                </a:defRPr>
              </a:lvl1pPr>
            </a:lstStyle>
            <a:p>
              <a:pPr algn="ctr"/>
              <a:r>
                <a:rPr lang="en-US" sz="2133" dirty="0"/>
                <a:t>Unsold Inventory Index</a:t>
              </a:r>
            </a:p>
            <a:p>
              <a:pPr algn="ctr"/>
              <a:endParaRPr lang="en-US" sz="2133" dirty="0">
                <a:solidFill>
                  <a:schemeClr val="accent5"/>
                </a:solidFill>
              </a:endParaRPr>
            </a:p>
            <a:p>
              <a:pPr algn="ctr"/>
              <a:r>
                <a:rPr lang="en-US" sz="2100" dirty="0">
                  <a:solidFill>
                    <a:schemeClr val="accent1"/>
                  </a:solidFill>
                  <a:ea typeface="Roboto Condensed"/>
                </a:rPr>
                <a:t>2.4 months</a:t>
              </a:r>
              <a:endParaRPr lang="en-US" sz="2100" dirty="0">
                <a:solidFill>
                  <a:schemeClr val="accent1"/>
                </a:solidFill>
                <a:ea typeface="Roboto Condensed"/>
                <a:cs typeface="Calibri"/>
              </a:endParaRPr>
            </a:p>
            <a:p>
              <a:pPr algn="ctr"/>
              <a:r>
                <a:rPr lang="en-US" sz="1500" dirty="0">
                  <a:solidFill>
                    <a:srgbClr val="FF0000"/>
                  </a:solidFill>
                  <a:ea typeface="Roboto Condensed"/>
                </a:rPr>
                <a:t>-14.3%</a:t>
              </a:r>
              <a:r>
                <a:rPr lang="en-US" sz="1500" dirty="0">
                  <a:solidFill>
                    <a:srgbClr val="00B050"/>
                  </a:solidFill>
                  <a:ea typeface="Roboto Condensed"/>
                </a:rPr>
                <a:t> </a:t>
              </a:r>
              <a:r>
                <a:rPr lang="en-US" sz="1500" dirty="0">
                  <a:solidFill>
                    <a:schemeClr val="accent1"/>
                  </a:solidFill>
                  <a:ea typeface="Roboto Condensed"/>
                </a:rPr>
                <a:t>Y2Y</a:t>
              </a:r>
              <a:endParaRPr lang="en-US" sz="1500" dirty="0">
                <a:solidFill>
                  <a:schemeClr val="accent1"/>
                </a:solidFill>
                <a:ea typeface="Roboto Condensed"/>
                <a:cs typeface="Calibri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F2A03F-FF1C-4538-9784-1D8D7B83BB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98043" y="7225394"/>
              <a:ext cx="1063080" cy="0"/>
            </a:xfrm>
            <a:prstGeom prst="line">
              <a:avLst/>
            </a:prstGeom>
            <a:ln w="25400" cap="sq">
              <a:solidFill>
                <a:schemeClr val="accent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EF1FFD5-79DD-4440-B571-03D2EF8AB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1882" y="4681238"/>
              <a:ext cx="1295399" cy="1295399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4E1F8B3-9C66-48EB-93DA-DACE8DDE120D}"/>
              </a:ext>
            </a:extLst>
          </p:cNvPr>
          <p:cNvGrpSpPr/>
          <p:nvPr/>
        </p:nvGrpSpPr>
        <p:grpSpPr>
          <a:xfrm>
            <a:off x="8660790" y="2098050"/>
            <a:ext cx="2217616" cy="2363974"/>
            <a:chOff x="10566888" y="5037546"/>
            <a:chExt cx="3326424" cy="3545959"/>
          </a:xfrm>
        </p:grpSpPr>
        <p:sp>
          <p:nvSpPr>
            <p:cNvPr id="30" name="Title 4">
              <a:extLst>
                <a:ext uri="{FF2B5EF4-FFF2-40B4-BE49-F238E27FC236}">
                  <a16:creationId xmlns:a16="http://schemas.microsoft.com/office/drawing/2014/main" id="{61964CBC-885B-457E-8845-A351F100498B}"/>
                </a:ext>
              </a:extLst>
            </p:cNvPr>
            <p:cNvSpPr txBox="1">
              <a:spLocks/>
            </p:cNvSpPr>
            <p:nvPr/>
          </p:nvSpPr>
          <p:spPr>
            <a:xfrm>
              <a:off x="10566888" y="6028576"/>
              <a:ext cx="3326424" cy="25549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lvl1pPr algn="l" defTabSz="13716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uk-UA" sz="4500" b="1" kern="1200">
                  <a:solidFill>
                    <a:schemeClr val="tx1"/>
                  </a:solidFill>
                  <a:latin typeface="+mn-lt"/>
                  <a:ea typeface="Roboto Condensed" panose="02000000000000000000" pitchFamily="2" charset="0"/>
                  <a:cs typeface="+mn-cs"/>
                </a:defRPr>
              </a:lvl1pPr>
            </a:lstStyle>
            <a:p>
              <a:pPr algn="ctr"/>
              <a:r>
                <a:rPr lang="en-US" sz="2133" dirty="0"/>
                <a:t>Median</a:t>
              </a:r>
              <a:br>
                <a:rPr lang="en-US" sz="2133" dirty="0"/>
              </a:br>
              <a:r>
                <a:rPr lang="en-US" sz="2133" dirty="0"/>
                <a:t>Days on Market</a:t>
              </a:r>
            </a:p>
            <a:p>
              <a:pPr algn="ctr"/>
              <a:endParaRPr lang="en-US" sz="2133" dirty="0">
                <a:solidFill>
                  <a:schemeClr val="accent5"/>
                </a:solidFill>
              </a:endParaRPr>
            </a:p>
            <a:p>
              <a:pPr algn="ctr"/>
              <a:r>
                <a:rPr lang="en-US" sz="2100" dirty="0">
                  <a:solidFill>
                    <a:schemeClr val="accent1"/>
                  </a:solidFill>
                  <a:ea typeface="Roboto Condensed"/>
                </a:rPr>
                <a:t>18 days</a:t>
              </a:r>
              <a:endParaRPr lang="en-US" sz="2100" dirty="0">
                <a:solidFill>
                  <a:schemeClr val="accent1"/>
                </a:solidFill>
                <a:ea typeface="Roboto Condensed"/>
                <a:cs typeface="Calibri"/>
              </a:endParaRPr>
            </a:p>
            <a:p>
              <a:pPr algn="ctr"/>
              <a:r>
                <a:rPr lang="en-US" sz="1500" dirty="0">
                  <a:solidFill>
                    <a:srgbClr val="FF0000"/>
                  </a:solidFill>
                  <a:ea typeface="Roboto Condensed"/>
                </a:rPr>
                <a:t>-21.7% </a:t>
              </a:r>
              <a:r>
                <a:rPr lang="en-US" sz="1500" dirty="0">
                  <a:solidFill>
                    <a:schemeClr val="accent1"/>
                  </a:solidFill>
                  <a:ea typeface="Roboto Condensed"/>
                </a:rPr>
                <a:t>Y2Y</a:t>
              </a:r>
              <a:endParaRPr lang="en-US" sz="1500" dirty="0">
                <a:solidFill>
                  <a:schemeClr val="accent1"/>
                </a:solidFill>
                <a:ea typeface="Roboto Condensed"/>
                <a:cs typeface="Calibri"/>
              </a:endParaRPr>
            </a:p>
            <a:p>
              <a:pPr algn="ctr"/>
              <a:endParaRPr lang="en-US" sz="1600" dirty="0">
                <a:solidFill>
                  <a:schemeClr val="accent5"/>
                </a:solidFill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A30BE5C-A1FE-4C93-AAAD-4328C6E965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74643" y="7216758"/>
              <a:ext cx="1063080" cy="0"/>
            </a:xfrm>
            <a:prstGeom prst="line">
              <a:avLst/>
            </a:prstGeom>
            <a:ln w="25400" cap="sq">
              <a:solidFill>
                <a:schemeClr val="accent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657CEDC-3AE0-4C50-935C-94F8FA66F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3360" y="5037546"/>
              <a:ext cx="747111" cy="747111"/>
            </a:xfrm>
            <a:prstGeom prst="rect">
              <a:avLst/>
            </a:prstGeom>
          </p:spPr>
        </p:pic>
      </p:grpSp>
      <p:sp>
        <p:nvSpPr>
          <p:cNvPr id="31" name="Title 4">
            <a:extLst>
              <a:ext uri="{FF2B5EF4-FFF2-40B4-BE49-F238E27FC236}">
                <a16:creationId xmlns:a16="http://schemas.microsoft.com/office/drawing/2014/main" id="{6B3F55C6-7C60-430E-A37D-4492F2DD1CAA}"/>
              </a:ext>
            </a:extLst>
          </p:cNvPr>
          <p:cNvSpPr txBox="1">
            <a:spLocks/>
          </p:cNvSpPr>
          <p:nvPr/>
        </p:nvSpPr>
        <p:spPr>
          <a:xfrm>
            <a:off x="5026906" y="1483728"/>
            <a:ext cx="2919097" cy="41543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algn="ctr"/>
            <a:r>
              <a:rPr lang="en-US" sz="2300" dirty="0">
                <a:ea typeface="Roboto Condensed"/>
              </a:rPr>
              <a:t>August 2023</a:t>
            </a:r>
          </a:p>
        </p:txBody>
      </p:sp>
      <p:pic>
        <p:nvPicPr>
          <p:cNvPr id="7" name="Graphic 6" descr="Bar graph with upward trend with solid fill">
            <a:extLst>
              <a:ext uri="{FF2B5EF4-FFF2-40B4-BE49-F238E27FC236}">
                <a16:creationId xmlns:a16="http://schemas.microsoft.com/office/drawing/2014/main" id="{CB8D06A9-DF64-D608-E987-C86EC7861B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47444" y="4462024"/>
            <a:ext cx="649646" cy="649646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6EB9B646-B196-1367-DE50-81486697D85D}"/>
              </a:ext>
            </a:extLst>
          </p:cNvPr>
          <p:cNvSpPr txBox="1">
            <a:spLocks/>
          </p:cNvSpPr>
          <p:nvPr/>
        </p:nvSpPr>
        <p:spPr>
          <a:xfrm>
            <a:off x="3866488" y="5111670"/>
            <a:ext cx="1778000" cy="14771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algn="ctr"/>
            <a:r>
              <a:rPr lang="en-US" sz="2133" dirty="0"/>
              <a:t>Sales Above List</a:t>
            </a:r>
          </a:p>
          <a:p>
            <a:pPr algn="ctr"/>
            <a:endParaRPr lang="en-US" sz="2133" dirty="0">
              <a:solidFill>
                <a:schemeClr val="accent5"/>
              </a:solidFill>
            </a:endParaRPr>
          </a:p>
          <a:p>
            <a:pPr algn="ctr"/>
            <a:r>
              <a:rPr lang="en-US" sz="2100" dirty="0">
                <a:solidFill>
                  <a:schemeClr val="accent1"/>
                </a:solidFill>
                <a:ea typeface="Roboto Condensed"/>
                <a:cs typeface="Calibri"/>
              </a:rPr>
              <a:t>47%</a:t>
            </a:r>
            <a:endParaRPr lang="en-US" sz="2100" dirty="0">
              <a:solidFill>
                <a:schemeClr val="accent1"/>
              </a:solidFill>
              <a:cs typeface="Calibri"/>
            </a:endParaRPr>
          </a:p>
          <a:p>
            <a:pPr algn="ctr"/>
            <a:r>
              <a:rPr lang="en-US" sz="1500" dirty="0">
                <a:solidFill>
                  <a:srgbClr val="FF0000"/>
                </a:solidFill>
                <a:ea typeface="Roboto Condensed"/>
              </a:rPr>
              <a:t>+15pp</a:t>
            </a:r>
            <a:r>
              <a:rPr lang="en-US" sz="1500" dirty="0">
                <a:solidFill>
                  <a:schemeClr val="accent6"/>
                </a:solidFill>
                <a:ea typeface="Roboto Condensed"/>
              </a:rPr>
              <a:t> </a:t>
            </a:r>
            <a:r>
              <a:rPr lang="en-US" sz="1500" dirty="0">
                <a:solidFill>
                  <a:schemeClr val="accent1"/>
                </a:solidFill>
                <a:ea typeface="Roboto Condensed"/>
              </a:rPr>
              <a:t>Y2Y</a:t>
            </a:r>
            <a:endParaRPr lang="en-US" sz="1500" dirty="0">
              <a:solidFill>
                <a:schemeClr val="accent1"/>
              </a:solidFill>
              <a:ea typeface="Roboto Condensed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0A78FF-168A-FAB4-D3D1-3BE8A94487A1}"/>
              </a:ext>
            </a:extLst>
          </p:cNvPr>
          <p:cNvCxnSpPr>
            <a:cxnSpLocks/>
          </p:cNvCxnSpPr>
          <p:nvPr/>
        </p:nvCxnSpPr>
        <p:spPr>
          <a:xfrm flipH="1">
            <a:off x="4388370" y="5850238"/>
            <a:ext cx="708720" cy="0"/>
          </a:xfrm>
          <a:prstGeom prst="line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9867F0-B998-84FD-4515-8B69AA02B116}"/>
              </a:ext>
            </a:extLst>
          </p:cNvPr>
          <p:cNvCxnSpPr>
            <a:cxnSpLocks/>
          </p:cNvCxnSpPr>
          <p:nvPr/>
        </p:nvCxnSpPr>
        <p:spPr>
          <a:xfrm flipH="1">
            <a:off x="6868696" y="5850238"/>
            <a:ext cx="708720" cy="0"/>
          </a:xfrm>
          <a:prstGeom prst="line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 descr="Bar graph with downward trend with solid fill">
            <a:extLst>
              <a:ext uri="{FF2B5EF4-FFF2-40B4-BE49-F238E27FC236}">
                <a16:creationId xmlns:a16="http://schemas.microsoft.com/office/drawing/2014/main" id="{94C71A45-6090-BD12-2B8E-850149E23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83071" y="4420270"/>
            <a:ext cx="679970" cy="679970"/>
          </a:xfrm>
          <a:prstGeom prst="rect">
            <a:avLst/>
          </a:prstGeom>
        </p:spPr>
      </p:pic>
      <p:sp>
        <p:nvSpPr>
          <p:cNvPr id="16" name="Title 4">
            <a:extLst>
              <a:ext uri="{FF2B5EF4-FFF2-40B4-BE49-F238E27FC236}">
                <a16:creationId xmlns:a16="http://schemas.microsoft.com/office/drawing/2014/main" id="{1F006430-8332-7323-2602-E5706D8CB24E}"/>
              </a:ext>
            </a:extLst>
          </p:cNvPr>
          <p:cNvSpPr txBox="1">
            <a:spLocks/>
          </p:cNvSpPr>
          <p:nvPr/>
        </p:nvSpPr>
        <p:spPr>
          <a:xfrm>
            <a:off x="8880598" y="5111670"/>
            <a:ext cx="1778000" cy="147713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algn="ctr"/>
            <a:r>
              <a:rPr lang="en-US" sz="2133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30-Yr FRM</a:t>
            </a:r>
          </a:p>
          <a:p>
            <a:pPr algn="ctr"/>
            <a:r>
              <a:rPr lang="en-US" sz="2133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Rate</a:t>
            </a:r>
          </a:p>
          <a:p>
            <a:pPr algn="ctr"/>
            <a:endParaRPr lang="en-US" sz="2133" dirty="0">
              <a:solidFill>
                <a:schemeClr val="accent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algn="ctr"/>
            <a:r>
              <a:rPr lang="en-US" sz="2100" dirty="0"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Roboto Condensed"/>
                <a:cs typeface="Calibri"/>
              </a:rPr>
              <a:t>7.07%</a:t>
            </a:r>
            <a:endParaRPr lang="en-US" sz="2100" dirty="0">
              <a:solidFill>
                <a:schemeClr val="accent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cs typeface="Calibri"/>
            </a:endParaRPr>
          </a:p>
          <a:p>
            <a:pPr algn="ctr"/>
            <a:r>
              <a:rPr lang="en-US" sz="1500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Roboto Condensed"/>
              </a:rPr>
              <a:t>+185bps</a:t>
            </a:r>
            <a:r>
              <a:rPr lang="en-US" sz="1500" dirty="0">
                <a:solidFill>
                  <a:schemeClr val="accent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Roboto Condensed"/>
              </a:rPr>
              <a:t> </a:t>
            </a:r>
            <a:r>
              <a:rPr lang="en-US" sz="1500" dirty="0"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Roboto Condensed"/>
              </a:rPr>
              <a:t>Y2Y</a:t>
            </a:r>
            <a:endParaRPr lang="en-US" sz="1500" dirty="0">
              <a:solidFill>
                <a:schemeClr val="accent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ea typeface="Roboto Condensed"/>
              <a:cs typeface="Calibri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1C02C57-333D-6098-D25E-8B80FF05DCB1}"/>
              </a:ext>
            </a:extLst>
          </p:cNvPr>
          <p:cNvCxnSpPr>
            <a:cxnSpLocks/>
          </p:cNvCxnSpPr>
          <p:nvPr/>
        </p:nvCxnSpPr>
        <p:spPr>
          <a:xfrm flipH="1">
            <a:off x="9327792" y="5827055"/>
            <a:ext cx="708720" cy="0"/>
          </a:xfrm>
          <a:prstGeom prst="line">
            <a:avLst/>
          </a:prstGeom>
          <a:ln w="25400" cap="sq">
            <a:solidFill>
              <a:schemeClr val="accent2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Money outline">
            <a:extLst>
              <a:ext uri="{FF2B5EF4-FFF2-40B4-BE49-F238E27FC236}">
                <a16:creationId xmlns:a16="http://schemas.microsoft.com/office/drawing/2014/main" id="{82012C73-490C-BB7A-18BC-96C8EDE925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99293" y="4482277"/>
            <a:ext cx="679970" cy="67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6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552" y="758899"/>
            <a:ext cx="11008518" cy="477054"/>
          </a:xfrm>
        </p:spPr>
        <p:txBody>
          <a:bodyPr>
            <a:noAutofit/>
          </a:bodyPr>
          <a:lstStyle/>
          <a:p>
            <a:pPr algn="l"/>
            <a:r>
              <a:rPr lang="en-US" sz="3600" b="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</a:rPr>
              <a:t>Being a buyer’s agent is tough, but worth the effort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462281214"/>
              </p:ext>
            </p:extLst>
          </p:nvPr>
        </p:nvGraphicFramePr>
        <p:xfrm>
          <a:off x="3374572" y="1701800"/>
          <a:ext cx="8107434" cy="431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57395C6-101F-4FAB-943F-11D1A8209D68}"/>
              </a:ext>
            </a:extLst>
          </p:cNvPr>
          <p:cNvSpPr txBox="1">
            <a:spLocks/>
          </p:cNvSpPr>
          <p:nvPr/>
        </p:nvSpPr>
        <p:spPr>
          <a:xfrm>
            <a:off x="6604000" y="6151049"/>
            <a:ext cx="4267200" cy="430887"/>
          </a:xfrm>
          <a:prstGeom prst="rect">
            <a:avLst/>
          </a:prstGeom>
          <a:noFill/>
        </p:spPr>
        <p:txBody>
          <a:bodyPr vert="horz" wrap="square" lIns="60960" tIns="30480" rIns="60960" bIns="30480" rtlCol="0" anchor="ctr">
            <a:spAutoFit/>
          </a:bodyPr>
          <a:lstStyle>
            <a:defPPr>
              <a:defRPr lang="uk-UA"/>
            </a:defPPr>
            <a:lvl1pPr marL="0" algn="r" defTabSz="1371600" rtl="0" eaLnBrk="1" latinLnBrk="0" hangingPunct="1">
              <a:defRPr lang="uk-UA" sz="2800" b="1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00"/>
            <a:r>
              <a:rPr lang="en-US" sz="12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SERIES: </a:t>
            </a:r>
            <a:r>
              <a:rPr lang="en-US" sz="1200" b="0" dirty="0">
                <a:solidFill>
                  <a:schemeClr val="accent1"/>
                </a:solidFill>
              </a:rPr>
              <a:t>2023 Housing Market Survey</a:t>
            </a:r>
            <a:endParaRPr lang="en-US" sz="1200" b="0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defTabSz="609600"/>
            <a:r>
              <a:rPr lang="en-US" sz="12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SOURCE: </a:t>
            </a:r>
            <a:r>
              <a:rPr lang="en-US" sz="1200" b="0" dirty="0">
                <a:solidFill>
                  <a:schemeClr val="accent1"/>
                </a:solidFill>
              </a:rPr>
              <a:t>CALIFORNIA ASSOCIATION OF REALTORS® </a:t>
            </a:r>
          </a:p>
        </p:txBody>
      </p:sp>
      <p:pic>
        <p:nvPicPr>
          <p:cNvPr id="8" name="Graphic 7" descr="Group success">
            <a:extLst>
              <a:ext uri="{FF2B5EF4-FFF2-40B4-BE49-F238E27FC236}">
                <a16:creationId xmlns:a16="http://schemas.microsoft.com/office/drawing/2014/main" id="{13D66A46-D5A5-48E2-826A-BFF689D08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8000" y="3860800"/>
            <a:ext cx="1371600" cy="1371600"/>
          </a:xfrm>
          <a:prstGeom prst="rect">
            <a:avLst/>
          </a:prstGeom>
        </p:spPr>
      </p:pic>
      <p:pic>
        <p:nvPicPr>
          <p:cNvPr id="10" name="Graphic 9" descr="Home">
            <a:extLst>
              <a:ext uri="{FF2B5EF4-FFF2-40B4-BE49-F238E27FC236}">
                <a16:creationId xmlns:a16="http://schemas.microsoft.com/office/drawing/2014/main" id="{ED66D762-D8B5-46C1-AC74-196E610F33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9000" y="3251200"/>
            <a:ext cx="609600" cy="609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7B91239-7D93-4C48-93A5-E13E9D7B01E7}"/>
              </a:ext>
            </a:extLst>
          </p:cNvPr>
          <p:cNvGrpSpPr/>
          <p:nvPr/>
        </p:nvGrpSpPr>
        <p:grpSpPr>
          <a:xfrm>
            <a:off x="2197100" y="2540878"/>
            <a:ext cx="533400" cy="533400"/>
            <a:chOff x="3810000" y="3505199"/>
            <a:chExt cx="800100" cy="8001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CE9EFCC-A0B8-4D98-9EB6-453310D2D178}"/>
                </a:ext>
              </a:extLst>
            </p:cNvPr>
            <p:cNvSpPr/>
            <p:nvPr/>
          </p:nvSpPr>
          <p:spPr>
            <a:xfrm>
              <a:off x="3810000" y="3505199"/>
              <a:ext cx="800100" cy="8001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3E213915-7A08-4AC2-8B36-884EB6C55214}"/>
                </a:ext>
              </a:extLst>
            </p:cNvPr>
            <p:cNvSpPr txBox="1">
              <a:spLocks/>
            </p:cNvSpPr>
            <p:nvPr/>
          </p:nvSpPr>
          <p:spPr>
            <a:xfrm>
              <a:off x="3962400" y="3605211"/>
              <a:ext cx="443626" cy="70008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lvl1pPr algn="l" defTabSz="13716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uk-UA" sz="4500" b="1" kern="1200">
                  <a:solidFill>
                    <a:schemeClr val="accent1"/>
                  </a:solidFill>
                  <a:latin typeface="+mn-lt"/>
                  <a:ea typeface="Roboto Condensed" panose="02000000000000000000" pitchFamily="2" charset="0"/>
                  <a:cs typeface="+mn-cs"/>
                </a:defRPr>
              </a:lvl1pPr>
            </a:lstStyle>
            <a:p>
              <a:r>
                <a:rPr lang="en-US" sz="3000" dirty="0">
                  <a:solidFill>
                    <a:schemeClr val="tx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69074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905350" y="539825"/>
            <a:ext cx="10067450" cy="477054"/>
          </a:xfrm>
          <a:noFill/>
        </p:spPr>
        <p:txBody>
          <a:bodyPr>
            <a:noAutofit/>
          </a:bodyPr>
          <a:lstStyle/>
          <a:p>
            <a:r>
              <a:rPr lang="en-US" sz="3600" b="0" dirty="0">
                <a:solidFill>
                  <a:schemeClr val="tx1"/>
                </a:solidFill>
                <a:latin typeface="+mj-lt"/>
                <a:cs typeface="Arial" charset="0"/>
              </a:rPr>
              <a:t>Share of vacation home buying continued to climb</a:t>
            </a:r>
          </a:p>
        </p:txBody>
      </p:sp>
      <p:graphicFrame>
        <p:nvGraphicFramePr>
          <p:cNvPr id="13" name="Content Placeholder 1"/>
          <p:cNvGraphicFramePr>
            <a:graphicFrameLocks/>
          </p:cNvGraphicFramePr>
          <p:nvPr/>
        </p:nvGraphicFramePr>
        <p:xfrm>
          <a:off x="785952" y="1707542"/>
          <a:ext cx="6846557" cy="4093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54A7E22D-0F71-4983-A918-2662E3A8DF43}"/>
              </a:ext>
            </a:extLst>
          </p:cNvPr>
          <p:cNvSpPr txBox="1">
            <a:spLocks/>
          </p:cNvSpPr>
          <p:nvPr/>
        </p:nvSpPr>
        <p:spPr>
          <a:xfrm>
            <a:off x="6604000" y="6151049"/>
            <a:ext cx="4267200" cy="430887"/>
          </a:xfrm>
          <a:prstGeom prst="rect">
            <a:avLst/>
          </a:prstGeom>
          <a:noFill/>
        </p:spPr>
        <p:txBody>
          <a:bodyPr vert="horz" wrap="square" lIns="60960" tIns="30480" rIns="60960" bIns="30480" rtlCol="0" anchor="ctr">
            <a:spAutoFit/>
          </a:bodyPr>
          <a:lstStyle>
            <a:defPPr>
              <a:defRPr lang="uk-UA"/>
            </a:defPPr>
            <a:lvl1pPr marL="0" algn="r" defTabSz="1371600" rtl="0" eaLnBrk="1" latinLnBrk="0" hangingPunct="1">
              <a:defRPr lang="uk-UA" sz="2800" b="1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00"/>
            <a:r>
              <a:rPr lang="en-US" sz="12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SERIES: </a:t>
            </a:r>
            <a:r>
              <a:rPr lang="en-US" sz="1200" b="0" dirty="0">
                <a:solidFill>
                  <a:schemeClr val="accent1"/>
                </a:solidFill>
              </a:rPr>
              <a:t>2023 Housing Market Survey</a:t>
            </a:r>
            <a:endParaRPr lang="en-US" sz="1200" b="0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defTabSz="609600"/>
            <a:r>
              <a:rPr lang="en-US" sz="12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SOURCE: </a:t>
            </a:r>
            <a:r>
              <a:rPr lang="en-US" sz="1200" b="0" dirty="0">
                <a:solidFill>
                  <a:schemeClr val="accent1"/>
                </a:solidFill>
              </a:rPr>
              <a:t>CALIFORNIA ASSOCIATION OF REALTORS® </a:t>
            </a:r>
          </a:p>
        </p:txBody>
      </p:sp>
      <p:sp>
        <p:nvSpPr>
          <p:cNvPr id="2" name="AutoShape 2" descr="Seaside Vacation Vector. Travel Items On The Beach. Royalty Free Cliparts,  Vectors, And Stock Illustration. Image 95517006.">
            <a:extLst>
              <a:ext uri="{FF2B5EF4-FFF2-40B4-BE49-F238E27FC236}">
                <a16:creationId xmlns:a16="http://schemas.microsoft.com/office/drawing/2014/main" id="{045B8FC3-2D6D-4772-8F86-E950150DFE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4400" y="3327400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CEE420-C8C1-49B6-ABF4-C477647BE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509" y="2196307"/>
            <a:ext cx="4166992" cy="266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30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905350" y="809543"/>
            <a:ext cx="9142164" cy="473231"/>
          </a:xfrm>
          <a:noFill/>
        </p:spPr>
        <p:txBody>
          <a:bodyPr>
            <a:noAutofit/>
          </a:bodyPr>
          <a:lstStyle/>
          <a:p>
            <a:r>
              <a:rPr lang="en-US" sz="3600" b="0" dirty="0">
                <a:solidFill>
                  <a:schemeClr val="tx1"/>
                </a:solidFill>
                <a:latin typeface="+mj-lt"/>
              </a:rPr>
              <a:t>Investor share dips as rent growth slows </a:t>
            </a:r>
            <a:endParaRPr lang="en-US" sz="3600" b="0" dirty="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graphicFrame>
        <p:nvGraphicFramePr>
          <p:cNvPr id="13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6238550"/>
              </p:ext>
            </p:extLst>
          </p:nvPr>
        </p:nvGraphicFramePr>
        <p:xfrm>
          <a:off x="336549" y="1485900"/>
          <a:ext cx="5967551" cy="5097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1">
            <a:extLst>
              <a:ext uri="{FF2B5EF4-FFF2-40B4-BE49-F238E27FC236}">
                <a16:creationId xmlns:a16="http://schemas.microsoft.com/office/drawing/2014/main" id="{A6C06D73-9D29-4198-A4C3-4EFBF75DB2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8138496"/>
              </p:ext>
            </p:extLst>
          </p:nvPr>
        </p:nvGraphicFramePr>
        <p:xfrm>
          <a:off x="6304100" y="1485900"/>
          <a:ext cx="5551351" cy="5097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91451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161EA-EFDE-C438-F82C-E3D97FE89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4609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Rates not high by historical standards, but prices are…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E232920-83D1-E903-F0EB-4A45BD020D67}"/>
              </a:ext>
            </a:extLst>
          </p:cNvPr>
          <p:cNvGraphicFramePr/>
          <p:nvPr/>
        </p:nvGraphicFramePr>
        <p:xfrm>
          <a:off x="249898" y="1209734"/>
          <a:ext cx="11631622" cy="5497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0629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123" y="743034"/>
            <a:ext cx="10205697" cy="477054"/>
          </a:xfrm>
        </p:spPr>
        <p:txBody>
          <a:bodyPr>
            <a:noAutofit/>
          </a:bodyPr>
          <a:lstStyle/>
          <a:p>
            <a:pPr algn="l"/>
            <a:r>
              <a:rPr lang="en-US" sz="3600" b="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</a:rPr>
              <a:t>All cash buyers still in the market are rates rise</a:t>
            </a:r>
          </a:p>
        </p:txBody>
      </p:sp>
      <p:graphicFrame>
        <p:nvGraphicFramePr>
          <p:cNvPr id="4" name="Content Placeholder 1"/>
          <p:cNvGraphicFramePr>
            <a:graphicFrameLocks noGrp="1"/>
          </p:cNvGraphicFramePr>
          <p:nvPr>
            <p:ph idx="4294967295"/>
          </p:nvPr>
        </p:nvGraphicFramePr>
        <p:xfrm>
          <a:off x="4732321" y="1509198"/>
          <a:ext cx="6705087" cy="463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08107" y="3632200"/>
            <a:ext cx="372421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9" indent="-171459">
              <a:buFont typeface="Arial" pitchFamily="34" charset="0"/>
              <a:buChar char="•"/>
            </a:pPr>
            <a:r>
              <a:rPr lang="en-US" sz="2000" b="1" dirty="0">
                <a:latin typeface="+mj-lt"/>
                <a:cs typeface="Calibri" pitchFamily="34" charset="0"/>
              </a:rPr>
              <a:t>Over a quarter of buyers paid with all cash</a:t>
            </a:r>
          </a:p>
          <a:p>
            <a:pPr marL="171459" indent="-171459">
              <a:buFont typeface="Arial" pitchFamily="34" charset="0"/>
              <a:buChar char="•"/>
            </a:pPr>
            <a:endParaRPr lang="en-US" sz="2000" b="1" dirty="0">
              <a:latin typeface="+mj-lt"/>
              <a:cs typeface="Calibri" pitchFamily="34" charset="0"/>
            </a:endParaRPr>
          </a:p>
          <a:p>
            <a:pPr marL="171459" indent="-171459">
              <a:buFont typeface="Arial" pitchFamily="34" charset="0"/>
              <a:buChar char="•"/>
            </a:pPr>
            <a:r>
              <a:rPr lang="en-US" sz="2000" b="1" dirty="0">
                <a:latin typeface="+mj-lt"/>
                <a:cs typeface="Calibri" pitchFamily="34" charset="0"/>
              </a:rPr>
              <a:t>Higher interest rates and tight supply push up the share of all cash buyers</a:t>
            </a:r>
          </a:p>
          <a:p>
            <a:endParaRPr lang="en-US" sz="1600" dirty="0">
              <a:latin typeface="+mj-lt"/>
              <a:cs typeface="Calibri" pitchFamily="34" charset="0"/>
            </a:endParaRP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0B43CBA7-4BBA-479A-8ED3-AC4BE14E43B9}"/>
              </a:ext>
            </a:extLst>
          </p:cNvPr>
          <p:cNvSpPr txBox="1">
            <a:spLocks/>
          </p:cNvSpPr>
          <p:nvPr/>
        </p:nvSpPr>
        <p:spPr>
          <a:xfrm>
            <a:off x="6604000" y="6151049"/>
            <a:ext cx="4267200" cy="430887"/>
          </a:xfrm>
          <a:prstGeom prst="rect">
            <a:avLst/>
          </a:prstGeom>
          <a:noFill/>
        </p:spPr>
        <p:txBody>
          <a:bodyPr vert="horz" wrap="square" lIns="60960" tIns="30480" rIns="60960" bIns="30480" rtlCol="0" anchor="ctr">
            <a:spAutoFit/>
          </a:bodyPr>
          <a:lstStyle>
            <a:defPPr>
              <a:defRPr lang="uk-UA"/>
            </a:defPPr>
            <a:lvl1pPr marL="0" algn="r" defTabSz="1371600" rtl="0" eaLnBrk="1" latinLnBrk="0" hangingPunct="1">
              <a:defRPr lang="uk-UA" sz="2800" b="1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00"/>
            <a:r>
              <a:rPr lang="en-US" sz="12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SERIES: </a:t>
            </a:r>
            <a:r>
              <a:rPr lang="en-US" sz="1200" b="0" dirty="0">
                <a:solidFill>
                  <a:schemeClr val="accent1"/>
                </a:solidFill>
              </a:rPr>
              <a:t>2023 Housing Market Survey</a:t>
            </a:r>
            <a:endParaRPr lang="en-US" sz="1200" b="0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defTabSz="609600"/>
            <a:r>
              <a:rPr lang="en-US" sz="12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SOURCE: </a:t>
            </a:r>
            <a:r>
              <a:rPr lang="en-US" sz="1200" b="0" dirty="0">
                <a:solidFill>
                  <a:schemeClr val="accent1"/>
                </a:solidFill>
              </a:rPr>
              <a:t>CALIFORNIA ASSOCIATION OF REALTORS® </a:t>
            </a:r>
          </a:p>
        </p:txBody>
      </p:sp>
      <p:pic>
        <p:nvPicPr>
          <p:cNvPr id="8" name="Graphic 7" descr="Money">
            <a:extLst>
              <a:ext uri="{FF2B5EF4-FFF2-40B4-BE49-F238E27FC236}">
                <a16:creationId xmlns:a16="http://schemas.microsoft.com/office/drawing/2014/main" id="{460F7386-FE0E-4297-9967-5088F7D2DA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2564" y="1768290"/>
            <a:ext cx="1219200" cy="1219200"/>
          </a:xfrm>
          <a:prstGeom prst="rect">
            <a:avLst/>
          </a:prstGeom>
        </p:spPr>
      </p:pic>
      <p:pic>
        <p:nvPicPr>
          <p:cNvPr id="5" name="Graphic 4" descr="Coins">
            <a:extLst>
              <a:ext uri="{FF2B5EF4-FFF2-40B4-BE49-F238E27FC236}">
                <a16:creationId xmlns:a16="http://schemas.microsoft.com/office/drawing/2014/main" id="{8DD56CB4-7D4A-4274-867E-95222F854D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94000" y="266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996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351" y="754846"/>
            <a:ext cx="10423049" cy="477054"/>
          </a:xfrm>
        </p:spPr>
        <p:txBody>
          <a:bodyPr>
            <a:noAutofit/>
          </a:bodyPr>
          <a:lstStyle/>
          <a:p>
            <a:r>
              <a:rPr lang="en-US" sz="3600" b="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Share of international buyers rebounding in CA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98928227"/>
              </p:ext>
            </p:extLst>
          </p:nvPr>
        </p:nvGraphicFramePr>
        <p:xfrm>
          <a:off x="308610" y="1474470"/>
          <a:ext cx="11658600" cy="4892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8E59176B-BDDC-4690-8506-3D3634FA2C09}"/>
              </a:ext>
            </a:extLst>
          </p:cNvPr>
          <p:cNvSpPr txBox="1">
            <a:spLocks/>
          </p:cNvSpPr>
          <p:nvPr/>
        </p:nvSpPr>
        <p:spPr>
          <a:xfrm>
            <a:off x="3983275" y="6366492"/>
            <a:ext cx="4267200" cy="430887"/>
          </a:xfrm>
          <a:prstGeom prst="rect">
            <a:avLst/>
          </a:prstGeom>
          <a:noFill/>
        </p:spPr>
        <p:txBody>
          <a:bodyPr vert="horz" wrap="square" lIns="60960" tIns="30480" rIns="60960" bIns="30480" rtlCol="0" anchor="ctr">
            <a:spAutoFit/>
          </a:bodyPr>
          <a:lstStyle>
            <a:defPPr>
              <a:defRPr lang="uk-UA"/>
            </a:defPPr>
            <a:lvl1pPr marL="0" algn="r" defTabSz="1371600" rtl="0" eaLnBrk="1" latinLnBrk="0" hangingPunct="1">
              <a:defRPr lang="uk-UA" sz="2800" b="1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00"/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SERIES: </a:t>
            </a:r>
            <a:r>
              <a:rPr lang="en-US" sz="1200" b="0" dirty="0">
                <a:solidFill>
                  <a:schemeClr val="tx1"/>
                </a:solidFill>
              </a:rPr>
              <a:t>2023 Housing Market Survey</a:t>
            </a:r>
            <a:endParaRPr lang="en-US" sz="1200" b="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defTabSz="609600"/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SOURCE: </a:t>
            </a:r>
            <a:r>
              <a:rPr lang="en-US" sz="1200" b="0" dirty="0">
                <a:solidFill>
                  <a:schemeClr val="tx1"/>
                </a:solidFill>
              </a:rPr>
              <a:t>CALIFORNIA ASSOCIATION OF REALTORS® </a:t>
            </a:r>
          </a:p>
        </p:txBody>
      </p:sp>
      <p:pic>
        <p:nvPicPr>
          <p:cNvPr id="13" name="Graphic 12" descr="Earth globe: Asia and Australia">
            <a:extLst>
              <a:ext uri="{FF2B5EF4-FFF2-40B4-BE49-F238E27FC236}">
                <a16:creationId xmlns:a16="http://schemas.microsoft.com/office/drawing/2014/main" id="{B894189C-AFAF-4E13-B788-5C77A4C2A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3600" y="1185922"/>
            <a:ext cx="1574800" cy="1574800"/>
          </a:xfrm>
          <a:prstGeom prst="rect">
            <a:avLst/>
          </a:prstGeom>
        </p:spPr>
      </p:pic>
      <p:pic>
        <p:nvPicPr>
          <p:cNvPr id="5" name="Graphic 4" descr="House">
            <a:extLst>
              <a:ext uri="{FF2B5EF4-FFF2-40B4-BE49-F238E27FC236}">
                <a16:creationId xmlns:a16="http://schemas.microsoft.com/office/drawing/2014/main" id="{587D6A52-1844-4A63-9913-36CEC2EE0F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52000" y="2036822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613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2302D-3B38-AEC9-3EC7-757C0281C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89D828-5B6C-C767-EA1C-C1C02870C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5585"/>
            <a:ext cx="12192000" cy="596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50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CF335-7E55-7AB8-AEA5-262008CD8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504085-6B19-31FF-4B03-C3519B3AD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111"/>
            <a:ext cx="12192000" cy="622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641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FC95FF-F883-A5DC-78F6-F6BD34265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10" y="0"/>
            <a:ext cx="1177918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C10D7A-F9A4-FFB9-42AA-0E072E3C7917}"/>
              </a:ext>
            </a:extLst>
          </p:cNvPr>
          <p:cNvSpPr/>
          <p:nvPr/>
        </p:nvSpPr>
        <p:spPr>
          <a:xfrm>
            <a:off x="7511143" y="478971"/>
            <a:ext cx="2786743" cy="54428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4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7A678-015B-05C6-89DD-E1141E2C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all that into account…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9C1D4-F343-7C9B-375F-CDB9D9FA3D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588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U.S. economic outlook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00406" y="1528690"/>
          <a:ext cx="11191188" cy="4287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9601">
                  <a:extLst>
                    <a:ext uri="{9D8B030D-6E8A-4147-A177-3AD203B41FA5}">
                      <a16:colId xmlns:a16="http://schemas.microsoft.com/office/drawing/2014/main" val="3976965759"/>
                    </a:ext>
                  </a:extLst>
                </a:gridCol>
                <a:gridCol w="866843">
                  <a:extLst>
                    <a:ext uri="{9D8B030D-6E8A-4147-A177-3AD203B41FA5}">
                      <a16:colId xmlns:a16="http://schemas.microsoft.com/office/drawing/2014/main" val="3724716251"/>
                    </a:ext>
                  </a:extLst>
                </a:gridCol>
                <a:gridCol w="866843">
                  <a:extLst>
                    <a:ext uri="{9D8B030D-6E8A-4147-A177-3AD203B41FA5}">
                      <a16:colId xmlns:a16="http://schemas.microsoft.com/office/drawing/2014/main" val="2948368369"/>
                    </a:ext>
                  </a:extLst>
                </a:gridCol>
                <a:gridCol w="866843">
                  <a:extLst>
                    <a:ext uri="{9D8B030D-6E8A-4147-A177-3AD203B41FA5}">
                      <a16:colId xmlns:a16="http://schemas.microsoft.com/office/drawing/2014/main" val="786140171"/>
                    </a:ext>
                  </a:extLst>
                </a:gridCol>
                <a:gridCol w="866843">
                  <a:extLst>
                    <a:ext uri="{9D8B030D-6E8A-4147-A177-3AD203B41FA5}">
                      <a16:colId xmlns:a16="http://schemas.microsoft.com/office/drawing/2014/main" val="1013595023"/>
                    </a:ext>
                  </a:extLst>
                </a:gridCol>
                <a:gridCol w="866843">
                  <a:extLst>
                    <a:ext uri="{9D8B030D-6E8A-4147-A177-3AD203B41FA5}">
                      <a16:colId xmlns:a16="http://schemas.microsoft.com/office/drawing/2014/main" val="88127843"/>
                    </a:ext>
                  </a:extLst>
                </a:gridCol>
                <a:gridCol w="866843">
                  <a:extLst>
                    <a:ext uri="{9D8B030D-6E8A-4147-A177-3AD203B41FA5}">
                      <a16:colId xmlns:a16="http://schemas.microsoft.com/office/drawing/2014/main" val="971111213"/>
                    </a:ext>
                  </a:extLst>
                </a:gridCol>
                <a:gridCol w="866843">
                  <a:extLst>
                    <a:ext uri="{9D8B030D-6E8A-4147-A177-3AD203B41FA5}">
                      <a16:colId xmlns:a16="http://schemas.microsoft.com/office/drawing/2014/main" val="976477892"/>
                    </a:ext>
                  </a:extLst>
                </a:gridCol>
                <a:gridCol w="866843">
                  <a:extLst>
                    <a:ext uri="{9D8B030D-6E8A-4147-A177-3AD203B41FA5}">
                      <a16:colId xmlns:a16="http://schemas.microsoft.com/office/drawing/2014/main" val="2459043347"/>
                    </a:ext>
                  </a:extLst>
                </a:gridCol>
                <a:gridCol w="866843">
                  <a:extLst>
                    <a:ext uri="{9D8B030D-6E8A-4147-A177-3AD203B41FA5}">
                      <a16:colId xmlns:a16="http://schemas.microsoft.com/office/drawing/2014/main" val="712447757"/>
                    </a:ext>
                  </a:extLst>
                </a:gridCol>
              </a:tblGrid>
              <a:tr h="6842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2016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2017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2018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2019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2020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2021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2022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2023p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2024f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24469527"/>
                  </a:ext>
                </a:extLst>
              </a:tr>
              <a:tr h="68420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US GDP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1.6%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2.3%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3.0%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2.2%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-3.5%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5.9%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2.1%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19677671"/>
                  </a:ext>
                </a:extLst>
              </a:tr>
              <a:tr h="688891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Nonfarm Job Growth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1.8%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1.6%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1.6%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1.3%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-5.7%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2.8%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4.3%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34337953"/>
                  </a:ext>
                </a:extLst>
              </a:tr>
              <a:tr h="688891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Unemployment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4.9%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4.4%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3.9%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3.7%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8.1%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5.4%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3.6%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16198542"/>
                  </a:ext>
                </a:extLst>
              </a:tr>
              <a:tr h="684205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CPI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1.4%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2.1%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2.4%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1.8%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1.2%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4.7%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8.0%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7234252"/>
                  </a:ext>
                </a:extLst>
              </a:tr>
              <a:tr h="857598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Real Disposable Income, % Change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2.7%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2.9%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4.0%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2.9%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5.8%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1.9%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-6.1%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9603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95895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California economic outlook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D89108-00BA-16A6-8A13-E09A95C6B38D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521722"/>
          <a:ext cx="10973587" cy="4292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1120">
                  <a:extLst>
                    <a:ext uri="{9D8B030D-6E8A-4147-A177-3AD203B41FA5}">
                      <a16:colId xmlns:a16="http://schemas.microsoft.com/office/drawing/2014/main" val="3976965759"/>
                    </a:ext>
                  </a:extLst>
                </a:gridCol>
                <a:gridCol w="909163">
                  <a:extLst>
                    <a:ext uri="{9D8B030D-6E8A-4147-A177-3AD203B41FA5}">
                      <a16:colId xmlns:a16="http://schemas.microsoft.com/office/drawing/2014/main" val="3724716251"/>
                    </a:ext>
                  </a:extLst>
                </a:gridCol>
                <a:gridCol w="909163">
                  <a:extLst>
                    <a:ext uri="{9D8B030D-6E8A-4147-A177-3AD203B41FA5}">
                      <a16:colId xmlns:a16="http://schemas.microsoft.com/office/drawing/2014/main" val="2948368369"/>
                    </a:ext>
                  </a:extLst>
                </a:gridCol>
                <a:gridCol w="909163">
                  <a:extLst>
                    <a:ext uri="{9D8B030D-6E8A-4147-A177-3AD203B41FA5}">
                      <a16:colId xmlns:a16="http://schemas.microsoft.com/office/drawing/2014/main" val="786140171"/>
                    </a:ext>
                  </a:extLst>
                </a:gridCol>
                <a:gridCol w="909163">
                  <a:extLst>
                    <a:ext uri="{9D8B030D-6E8A-4147-A177-3AD203B41FA5}">
                      <a16:colId xmlns:a16="http://schemas.microsoft.com/office/drawing/2014/main" val="1013595023"/>
                    </a:ext>
                  </a:extLst>
                </a:gridCol>
                <a:gridCol w="909163">
                  <a:extLst>
                    <a:ext uri="{9D8B030D-6E8A-4147-A177-3AD203B41FA5}">
                      <a16:colId xmlns:a16="http://schemas.microsoft.com/office/drawing/2014/main" val="4050635015"/>
                    </a:ext>
                  </a:extLst>
                </a:gridCol>
                <a:gridCol w="909163">
                  <a:extLst>
                    <a:ext uri="{9D8B030D-6E8A-4147-A177-3AD203B41FA5}">
                      <a16:colId xmlns:a16="http://schemas.microsoft.com/office/drawing/2014/main" val="2301814809"/>
                    </a:ext>
                  </a:extLst>
                </a:gridCol>
                <a:gridCol w="909163">
                  <a:extLst>
                    <a:ext uri="{9D8B030D-6E8A-4147-A177-3AD203B41FA5}">
                      <a16:colId xmlns:a16="http://schemas.microsoft.com/office/drawing/2014/main" val="1386245161"/>
                    </a:ext>
                  </a:extLst>
                </a:gridCol>
                <a:gridCol w="909163">
                  <a:extLst>
                    <a:ext uri="{9D8B030D-6E8A-4147-A177-3AD203B41FA5}">
                      <a16:colId xmlns:a16="http://schemas.microsoft.com/office/drawing/2014/main" val="413847769"/>
                    </a:ext>
                  </a:extLst>
                </a:gridCol>
                <a:gridCol w="909163">
                  <a:extLst>
                    <a:ext uri="{9D8B030D-6E8A-4147-A177-3AD203B41FA5}">
                      <a16:colId xmlns:a16="http://schemas.microsoft.com/office/drawing/2014/main" val="63610846"/>
                    </a:ext>
                  </a:extLst>
                </a:gridCol>
              </a:tblGrid>
              <a:tr h="9190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2016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2017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2018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2019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2020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2021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2022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2023p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2024f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24469527"/>
                  </a:ext>
                </a:extLst>
              </a:tr>
              <a:tr h="765369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Nonfarm Job Growth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2.3%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2.1%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2.1%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1.5%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-6.9%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3.2%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5.0%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19677671"/>
                  </a:ext>
                </a:extLst>
              </a:tr>
              <a:tr h="921433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Unemployment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5.5%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4.8%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4.3%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4.1%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10.3%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7.4%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4.4%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34337953"/>
                  </a:ext>
                </a:extLst>
              </a:tr>
              <a:tr h="921433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CA Population (Million)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39.4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39.5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39.6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39.6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39.5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39.5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39.5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16198542"/>
                  </a:ext>
                </a:extLst>
              </a:tr>
              <a:tr h="765369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Population</a:t>
                      </a:r>
                      <a:r>
                        <a:rPr lang="en-US" sz="1600" u="none" strike="noStrike" baseline="0" dirty="0">
                          <a:effectLst/>
                          <a:latin typeface="+mn-lt"/>
                        </a:rPr>
                        <a:t> Growth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0.6%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0.4%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0.2%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0.1%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-0.9%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-0.5%</a:t>
                      </a:r>
                      <a:endParaRPr lang="en-US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-0.4%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7234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56441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California housing market outlook</a:t>
            </a:r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11D7A8F8-5C84-5ADC-040E-D163E879E797}"/>
              </a:ext>
            </a:extLst>
          </p:cNvPr>
          <p:cNvGraphicFramePr>
            <a:graphicFrameLocks/>
          </p:cNvGraphicFramePr>
          <p:nvPr/>
        </p:nvGraphicFramePr>
        <p:xfrm>
          <a:off x="762784" y="1517000"/>
          <a:ext cx="10964160" cy="4358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3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4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44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44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449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4499">
                  <a:extLst>
                    <a:ext uri="{9D8B030D-6E8A-4147-A177-3AD203B41FA5}">
                      <a16:colId xmlns:a16="http://schemas.microsoft.com/office/drawing/2014/main" val="2305059283"/>
                    </a:ext>
                  </a:extLst>
                </a:gridCol>
                <a:gridCol w="894499">
                  <a:extLst>
                    <a:ext uri="{9D8B030D-6E8A-4147-A177-3AD203B41FA5}">
                      <a16:colId xmlns:a16="http://schemas.microsoft.com/office/drawing/2014/main" val="2343676403"/>
                    </a:ext>
                  </a:extLst>
                </a:gridCol>
                <a:gridCol w="894499">
                  <a:extLst>
                    <a:ext uri="{9D8B030D-6E8A-4147-A177-3AD203B41FA5}">
                      <a16:colId xmlns:a16="http://schemas.microsoft.com/office/drawing/2014/main" val="2779368734"/>
                    </a:ext>
                  </a:extLst>
                </a:gridCol>
                <a:gridCol w="894499">
                  <a:extLst>
                    <a:ext uri="{9D8B030D-6E8A-4147-A177-3AD203B41FA5}">
                      <a16:colId xmlns:a16="http://schemas.microsoft.com/office/drawing/2014/main" val="3357857702"/>
                    </a:ext>
                  </a:extLst>
                </a:gridCol>
                <a:gridCol w="894499">
                  <a:extLst>
                    <a:ext uri="{9D8B030D-6E8A-4147-A177-3AD203B41FA5}">
                      <a16:colId xmlns:a16="http://schemas.microsoft.com/office/drawing/2014/main" val="505811015"/>
                    </a:ext>
                  </a:extLst>
                </a:gridCol>
              </a:tblGrid>
              <a:tr h="6573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2016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2017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2018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2019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2020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2021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2022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2023p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2024f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907">
                <a:tc>
                  <a:txBody>
                    <a:bodyPr/>
                    <a:lstStyle/>
                    <a:p>
                      <a:pPr marL="182880" algn="l" fontAlgn="ctr"/>
                      <a:r>
                        <a:rPr lang="en-US" sz="1600" u="none" strike="noStrike" dirty="0">
                          <a:effectLst/>
                        </a:rPr>
                        <a:t>SFH Resales (000s)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417.7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424.9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402.6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398.0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411.9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444.5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342.0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266.2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327.1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907">
                <a:tc>
                  <a:txBody>
                    <a:bodyPr/>
                    <a:lstStyle/>
                    <a:p>
                      <a:pPr marL="182880" algn="l" fontAlgn="ctr"/>
                      <a:r>
                        <a:rPr lang="en-US" sz="1600" u="none" strike="noStrike" dirty="0">
                          <a:effectLst/>
                        </a:rPr>
                        <a:t>% Change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2.0%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1.7%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-5.2%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-1.2%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3.5%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7.9%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-23.1%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-22.2%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22.9%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907">
                <a:tc>
                  <a:txBody>
                    <a:bodyPr/>
                    <a:lstStyle/>
                    <a:p>
                      <a:pPr marL="182880" algn="l" fontAlgn="ctr"/>
                      <a:r>
                        <a:rPr lang="en-US" sz="1600" u="none" strike="noStrike" dirty="0">
                          <a:effectLst/>
                        </a:rPr>
                        <a:t>Median Price ($000s)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$502.3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$537.9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$569.5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$592.4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$659.4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$786.8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$822.3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$810.0</a:t>
                      </a: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$860.3</a:t>
                      </a: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6907">
                <a:tc>
                  <a:txBody>
                    <a:bodyPr/>
                    <a:lstStyle/>
                    <a:p>
                      <a:pPr marL="182880" algn="l" fontAlgn="ctr"/>
                      <a:r>
                        <a:rPr lang="en-US" sz="1600" u="none" strike="noStrike" dirty="0">
                          <a:effectLst/>
                        </a:rPr>
                        <a:t>% Change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5.4%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7.1%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5.9%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4.0%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11.3%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19.3%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4.5%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-1.5%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6.2%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6907">
                <a:tc>
                  <a:txBody>
                    <a:bodyPr/>
                    <a:lstStyle/>
                    <a:p>
                      <a:pPr marL="182880" algn="l" fontAlgn="ctr"/>
                      <a:r>
                        <a:rPr lang="en-US" sz="1600" u="none" strike="noStrike" dirty="0">
                          <a:effectLst/>
                        </a:rPr>
                        <a:t>Housing Affordability Index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31%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29%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28%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31%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32%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26%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19%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17%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17%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6907">
                <a:tc>
                  <a:txBody>
                    <a:bodyPr/>
                    <a:lstStyle/>
                    <a:p>
                      <a:pPr marL="182880" algn="l" fontAlgn="ctr"/>
                      <a:r>
                        <a:rPr lang="en-US" sz="1600" u="none" strike="noStrike" dirty="0">
                          <a:effectLst/>
                        </a:rPr>
                        <a:t>30-Yr FRM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3.6%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4.0%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4.5%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3.9%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3.1%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3.0%</a:t>
                      </a:r>
                      <a:endParaRPr lang="en-US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5.3%</a:t>
                      </a:r>
                      <a:endParaRPr lang="en-US" sz="1600" b="0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6.7%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6.0%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14288" marR="14288" marT="14288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68741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00EE3-FBCA-5B69-549D-48E4FDDED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756B7-1625-E57A-3E09-F200AC868E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96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8175" y="415925"/>
            <a:ext cx="10915650" cy="1008783"/>
          </a:xfrm>
        </p:spPr>
        <p:txBody>
          <a:bodyPr>
            <a:normAutofit/>
          </a:bodyPr>
          <a:lstStyle/>
          <a:p>
            <a:r>
              <a:rPr lang="en-US" sz="3600" dirty="0"/>
              <a:t>Despite it all, sales haven’t returned to winter lows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127493393"/>
              </p:ext>
            </p:extLst>
          </p:nvPr>
        </p:nvGraphicFramePr>
        <p:xfrm>
          <a:off x="332052" y="1325880"/>
          <a:ext cx="11420474" cy="5318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16010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A99979-A1F2-B518-B828-FDBCF641C859}"/>
              </a:ext>
            </a:extLst>
          </p:cNvPr>
          <p:cNvSpPr txBox="1"/>
          <p:nvPr/>
        </p:nvSpPr>
        <p:spPr>
          <a:xfrm>
            <a:off x="793531" y="982176"/>
            <a:ext cx="1060493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While it may still be the case, 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suggested by the 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simulation studies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that under the right condition's renters would come out ahead of owners,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practice we do not observe these outcomes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Harvard Joint Center for Housing Studies, 2013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Homeownership Still an Effective Means of Building Wealth for Low-income and Minority Households? (Was it Ever?)</a:t>
            </a:r>
          </a:p>
        </p:txBody>
      </p:sp>
    </p:spTree>
    <p:extLst>
      <p:ext uri="{BB962C8B-B14F-4D97-AF65-F5344CB8AC3E}">
        <p14:creationId xmlns:p14="http://schemas.microsoft.com/office/powerpoint/2010/main" val="3113521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DC5F5-FB61-4CD2-B2F0-7645ECBAE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4067"/>
          </a:xfrm>
        </p:spPr>
        <p:txBody>
          <a:bodyPr>
            <a:normAutofit fontScale="90000"/>
          </a:bodyPr>
          <a:lstStyle/>
          <a:p>
            <a:r>
              <a:rPr lang="en-US" sz="3600"/>
              <a:t>The benefits of homeownership are well documented</a:t>
            </a:r>
            <a:endParaRPr lang="en-US" sz="3600">
              <a:solidFill>
                <a:schemeClr val="bg1"/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97513B7-F71A-4B6C-A776-17B42FB869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263813"/>
              </p:ext>
            </p:extLst>
          </p:nvPr>
        </p:nvGraphicFramePr>
        <p:xfrm>
          <a:off x="274320" y="1211580"/>
          <a:ext cx="11567159" cy="5463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0799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B5B46-3F2E-CB8D-F44D-AA7F359D1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3019"/>
            <a:ext cx="10961914" cy="847446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And desire for homeownership remains undiminished!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C89E541-94D6-0A78-6946-A110FA4342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4153682"/>
              </p:ext>
            </p:extLst>
          </p:nvPr>
        </p:nvGraphicFramePr>
        <p:xfrm>
          <a:off x="391886" y="1440465"/>
          <a:ext cx="11408228" cy="4963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608C4EB-9658-A56A-5314-6BDD212F6A98}"/>
              </a:ext>
            </a:extLst>
          </p:cNvPr>
          <p:cNvSpPr txBox="1"/>
          <p:nvPr/>
        </p:nvSpPr>
        <p:spPr>
          <a:xfrm>
            <a:off x="1821339" y="6404263"/>
            <a:ext cx="6097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09600"/>
            <a:r>
              <a:rPr lang="en-US" sz="1200" dirty="0"/>
              <a:t>SERIES: 2023 Consumer Survey</a:t>
            </a:r>
          </a:p>
          <a:p>
            <a:pPr algn="r" defTabSz="609600"/>
            <a:r>
              <a:rPr lang="en-US" sz="1200" dirty="0"/>
              <a:t>SOURCE: CALIFORNIA ASSOCIATION OF REALTORS®</a:t>
            </a:r>
          </a:p>
        </p:txBody>
      </p:sp>
    </p:spTree>
    <p:extLst>
      <p:ext uri="{BB962C8B-B14F-4D97-AF65-F5344CB8AC3E}">
        <p14:creationId xmlns:p14="http://schemas.microsoft.com/office/powerpoint/2010/main" val="4153754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8965A-9C57-DD9B-88A4-D6332655C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5436"/>
          </a:xfrm>
        </p:spPr>
        <p:txBody>
          <a:bodyPr>
            <a:normAutofit/>
          </a:bodyPr>
          <a:lstStyle/>
          <a:p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Delinquency currently half of historical average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6B91224-92E4-30B1-4340-290B977F61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173228"/>
              </p:ext>
            </p:extLst>
          </p:nvPr>
        </p:nvGraphicFramePr>
        <p:xfrm>
          <a:off x="276161" y="1258068"/>
          <a:ext cx="11592628" cy="549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07954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0d8b3a5-8a01-468e-8fab-3dd786923e8e" xsi:nil="true"/>
    <lcf76f155ced4ddcb4097134ff3c332f xmlns="d19a8949-c7ca-4a8b-b8f3-7b5152c00db4">
      <Terms xmlns="http://schemas.microsoft.com/office/infopath/2007/PartnerControls"/>
    </lcf76f155ced4ddcb4097134ff3c332f>
    <SharedWithUsers xmlns="80d8b3a5-8a01-468e-8fab-3dd786923e8e">
      <UserInfo>
        <DisplayName/>
        <AccountId xsi:nil="true"/>
        <AccountType/>
      </UserInfo>
    </SharedWithUsers>
    <MediaLengthInSeconds xmlns="d19a8949-c7ca-4a8b-b8f3-7b5152c00db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8A2CE09F7D614ABFE3E7277BE1C9CC" ma:contentTypeVersion="13" ma:contentTypeDescription="Create a new document." ma:contentTypeScope="" ma:versionID="55d34d6f6ed775ee6ecefdc791559009">
  <xsd:schema xmlns:xsd="http://www.w3.org/2001/XMLSchema" xmlns:xs="http://www.w3.org/2001/XMLSchema" xmlns:p="http://schemas.microsoft.com/office/2006/metadata/properties" xmlns:ns2="d19a8949-c7ca-4a8b-b8f3-7b5152c00db4" xmlns:ns3="80d8b3a5-8a01-468e-8fab-3dd786923e8e" targetNamespace="http://schemas.microsoft.com/office/2006/metadata/properties" ma:root="true" ma:fieldsID="756a8dc27befd52886d96cadb5f20eb5" ns2:_="" ns3:_="">
    <xsd:import namespace="d19a8949-c7ca-4a8b-b8f3-7b5152c00db4"/>
    <xsd:import namespace="80d8b3a5-8a01-468e-8fab-3dd786923e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9a8949-c7ca-4a8b-b8f3-7b5152c00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438a777-0363-4fc5-8941-74f5d506766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d8b3a5-8a01-468e-8fab-3dd786923e8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f8a9203-bcac-4b9b-8eaf-3de219bab519}" ma:internalName="TaxCatchAll" ma:showField="CatchAllData" ma:web="80d8b3a5-8a01-468e-8fab-3dd786923e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6C1D02-E30F-4120-9461-B36BC4E7A0BB}">
  <ds:schemaRefs>
    <ds:schemaRef ds:uri="http://schemas.microsoft.com/office/2006/metadata/properties"/>
    <ds:schemaRef ds:uri="http://schemas.microsoft.com/office/infopath/2007/PartnerControls"/>
    <ds:schemaRef ds:uri="80d8b3a5-8a01-468e-8fab-3dd786923e8e"/>
    <ds:schemaRef ds:uri="d19a8949-c7ca-4a8b-b8f3-7b5152c00db4"/>
  </ds:schemaRefs>
</ds:datastoreItem>
</file>

<file path=customXml/itemProps2.xml><?xml version="1.0" encoding="utf-8"?>
<ds:datastoreItem xmlns:ds="http://schemas.openxmlformats.org/officeDocument/2006/customXml" ds:itemID="{F58A59F7-27CB-4946-9ABF-273DF0A9C8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40258E-0616-4558-BDF6-32485CE560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9a8949-c7ca-4a8b-b8f3-7b5152c00db4"/>
    <ds:schemaRef ds:uri="80d8b3a5-8a01-468e-8fab-3dd786923e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1397</Words>
  <Application>Microsoft Office PowerPoint</Application>
  <PresentationFormat>Widescreen</PresentationFormat>
  <Paragraphs>402</Paragraphs>
  <Slides>49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Arial Unicode MS</vt:lpstr>
      <vt:lpstr>Calibri</vt:lpstr>
      <vt:lpstr>Calibri Light</vt:lpstr>
      <vt:lpstr>Century Gothic</vt:lpstr>
      <vt:lpstr>Times New Roman</vt:lpstr>
      <vt:lpstr>Office Theme</vt:lpstr>
      <vt:lpstr>Custom Design</vt:lpstr>
      <vt:lpstr>2_Custom Design</vt:lpstr>
      <vt:lpstr>1_Custom Design</vt:lpstr>
      <vt:lpstr>2024 California Economic &amp;  Housing Market Forecast</vt:lpstr>
      <vt:lpstr>Internal &amp; external forces accelerating change</vt:lpstr>
      <vt:lpstr>Reasons to be optimistic</vt:lpstr>
      <vt:lpstr>Rates not high by historical standards, but prices are…</vt:lpstr>
      <vt:lpstr>Despite it all, sales haven’t returned to winter lows</vt:lpstr>
      <vt:lpstr>PowerPoint Presentation</vt:lpstr>
      <vt:lpstr>The benefits of homeownership are well documented</vt:lpstr>
      <vt:lpstr>And desire for homeownership remains undiminished!</vt:lpstr>
      <vt:lpstr>Delinquency currently half of historical average</vt:lpstr>
      <vt:lpstr>Homeowner equity still at an all-time high</vt:lpstr>
      <vt:lpstr>Median home prices trending up all year</vt:lpstr>
      <vt:lpstr>We continue to see job growth despite layoffs</vt:lpstr>
      <vt:lpstr>PowerPoint Presentation</vt:lpstr>
      <vt:lpstr>PowerPoint Presentation</vt:lpstr>
      <vt:lpstr>PowerPoint Presentation</vt:lpstr>
      <vt:lpstr>Don’t take your foot off the gas</vt:lpstr>
      <vt:lpstr>PowerPoint Presentation</vt:lpstr>
      <vt:lpstr>Last mile on inflation is toughest, rates down slowly</vt:lpstr>
      <vt:lpstr>Bond market finally baking in “higher for longer”</vt:lpstr>
      <vt:lpstr>Mortgage rates likely to remain elevated this year</vt:lpstr>
      <vt:lpstr>Affordability and purchasing power near all-time lows</vt:lpstr>
      <vt:lpstr>Buyer demand reflects impact of higher rates</vt:lpstr>
      <vt:lpstr>Remote work exacerbating structural issues</vt:lpstr>
      <vt:lpstr>PowerPoint Presentation</vt:lpstr>
      <vt:lpstr>Which brings us to today…</vt:lpstr>
      <vt:lpstr>Yield curve remains inverted due to short-run worries</vt:lpstr>
      <vt:lpstr>Inventory remains the biggest challenge</vt:lpstr>
      <vt:lpstr>PowerPoint Presentation</vt:lpstr>
      <vt:lpstr>PowerPoint Presentation</vt:lpstr>
      <vt:lpstr>PowerPoint Presentation</vt:lpstr>
      <vt:lpstr>Sellers’ housing tenure reached a record high</vt:lpstr>
      <vt:lpstr>PowerPoint Presentation</vt:lpstr>
      <vt:lpstr>Insurance has become a big issue for home buying</vt:lpstr>
      <vt:lpstr>So where is the opportunity?</vt:lpstr>
      <vt:lpstr>There’s an educational opportunity</vt:lpstr>
      <vt:lpstr>Buyers and sellers need us more than ever</vt:lpstr>
      <vt:lpstr>Being a buyer’s agent is tough, but worth the effort</vt:lpstr>
      <vt:lpstr>Share of vacation home buying continued to climb</vt:lpstr>
      <vt:lpstr>Investor share dips as rent growth slows </vt:lpstr>
      <vt:lpstr>All cash buyers still in the market are rates rise</vt:lpstr>
      <vt:lpstr>Share of international buyers rebounding in CA</vt:lpstr>
      <vt:lpstr>PowerPoint Presentation</vt:lpstr>
      <vt:lpstr>PowerPoint Presentation</vt:lpstr>
      <vt:lpstr>PowerPoint Presentation</vt:lpstr>
      <vt:lpstr>Taking all that into account…</vt:lpstr>
      <vt:lpstr>U.S. economic outlook</vt:lpstr>
      <vt:lpstr>California economic outlook</vt:lpstr>
      <vt:lpstr>California housing market outlook</vt:lpstr>
      <vt:lpstr>Thank you!!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Erickson Raif</dc:creator>
  <cp:lastModifiedBy>Jordan Levine</cp:lastModifiedBy>
  <cp:revision>39</cp:revision>
  <dcterms:created xsi:type="dcterms:W3CDTF">2022-06-07T23:44:06Z</dcterms:created>
  <dcterms:modified xsi:type="dcterms:W3CDTF">2023-09-27T19:59:20Z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0x010100CE8A2CE09F7D614ABFE3E7277BE1C9CC</vt:lpwstr>
  </property>
  <property fmtid="{D5CDD505-2E9C-101B-9397-08002B2CF9AE}" pid="3" name="Order">
    <vt:r8>45000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riggerFlowInfo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MediaServiceImageTags">
    <vt:lpwstr/>
  </property>
</Properties>
</file>