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4.xml" ContentType="application/vnd.openxmlformats-officedocument.drawingml.chart+xml"/>
  <Override PartName="/ppt/notesSlides/notesSlide8.xml" ContentType="application/vnd.openxmlformats-officedocument.presentationml.notesSlide+xml"/>
  <Override PartName="/ppt/charts/chart15.xml" ContentType="application/vnd.openxmlformats-officedocument.drawingml.chart+xml"/>
  <Override PartName="/ppt/notesSlides/notesSlide9.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2.xml" ContentType="application/vnd.openxmlformats-officedocument.presentationml.notesSlid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3.xml" ContentType="application/vnd.openxmlformats-officedocument.presentationml.notesSl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8.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charts/chart30.xml" ContentType="application/vnd.openxmlformats-officedocument.drawingml.chart+xml"/>
  <Override PartName="/ppt/notesSlides/notesSlide16.xml" ContentType="application/vnd.openxmlformats-officedocument.presentationml.notesSlide+xml"/>
  <Override PartName="/ppt/charts/chart3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9.xml" ContentType="application/vnd.openxmlformats-officedocument.presentationml.notesSlide+xml"/>
  <Override PartName="/ppt/charts/chart3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72" r:id="rId4"/>
  </p:sldMasterIdLst>
  <p:notesMasterIdLst>
    <p:notesMasterId r:id="rId61"/>
  </p:notesMasterIdLst>
  <p:sldIdLst>
    <p:sldId id="256" r:id="rId5"/>
    <p:sldId id="2085848728" r:id="rId6"/>
    <p:sldId id="2085848746" r:id="rId7"/>
    <p:sldId id="2085848608" r:id="rId8"/>
    <p:sldId id="2085848711" r:id="rId9"/>
    <p:sldId id="2085847040" r:id="rId10"/>
    <p:sldId id="2085847043" r:id="rId11"/>
    <p:sldId id="2085848681" r:id="rId12"/>
    <p:sldId id="2085848682" r:id="rId13"/>
    <p:sldId id="2085848676" r:id="rId14"/>
    <p:sldId id="2085846998" r:id="rId15"/>
    <p:sldId id="2085847010" r:id="rId16"/>
    <p:sldId id="2085848683" r:id="rId17"/>
    <p:sldId id="2085846994" r:id="rId18"/>
    <p:sldId id="2085848732" r:id="rId19"/>
    <p:sldId id="2085848747" r:id="rId20"/>
    <p:sldId id="2085846858" r:id="rId21"/>
    <p:sldId id="2085848685" r:id="rId22"/>
    <p:sldId id="2085848051" r:id="rId23"/>
    <p:sldId id="2085848036" r:id="rId24"/>
    <p:sldId id="2085848733" r:id="rId25"/>
    <p:sldId id="2085848686" r:id="rId26"/>
    <p:sldId id="2085848734" r:id="rId27"/>
    <p:sldId id="2085848745" r:id="rId28"/>
    <p:sldId id="2085848712" r:id="rId29"/>
    <p:sldId id="2085848692" r:id="rId30"/>
    <p:sldId id="2085848713" r:id="rId31"/>
    <p:sldId id="2085848714" r:id="rId32"/>
    <p:sldId id="2085848748" r:id="rId33"/>
    <p:sldId id="2085848749" r:id="rId34"/>
    <p:sldId id="2085848750" r:id="rId35"/>
    <p:sldId id="2085848751" r:id="rId36"/>
    <p:sldId id="2085848700" r:id="rId37"/>
    <p:sldId id="2085848707" r:id="rId38"/>
    <p:sldId id="2085848735" r:id="rId39"/>
    <p:sldId id="2085848691" r:id="rId40"/>
    <p:sldId id="2085848427" r:id="rId41"/>
    <p:sldId id="2085848717" r:id="rId42"/>
    <p:sldId id="2085848704" r:id="rId43"/>
    <p:sldId id="590" r:id="rId44"/>
    <p:sldId id="270" r:id="rId45"/>
    <p:sldId id="2085848752" r:id="rId46"/>
    <p:sldId id="2085848719" r:id="rId47"/>
    <p:sldId id="2085848688" r:id="rId48"/>
    <p:sldId id="2085848720" r:id="rId49"/>
    <p:sldId id="2085848721" r:id="rId50"/>
    <p:sldId id="2085848703" r:id="rId51"/>
    <p:sldId id="2085848702" r:id="rId52"/>
    <p:sldId id="2085848722" r:id="rId53"/>
    <p:sldId id="2085848583" r:id="rId54"/>
    <p:sldId id="2085848725" r:id="rId55"/>
    <p:sldId id="2085846869" r:id="rId56"/>
    <p:sldId id="2085848727" r:id="rId57"/>
    <p:sldId id="2085848730" r:id="rId58"/>
    <p:sldId id="2085848731" r:id="rId59"/>
    <p:sldId id="208584829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664"/>
    <a:srgbClr val="B9CDF2"/>
    <a:srgbClr val="769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varScale="1">
        <p:scale>
          <a:sx n="156" d="100"/>
          <a:sy n="156" d="100"/>
        </p:scale>
        <p:origin x="177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Z:\Shared%20With%20Me\MemInfo%20(2)\R&amp;E%20(Dec%202017)\Data\EDD\CES\Jobs%20Report%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Z:\Shared%20With%20Me\MemInfo%20(2)\R&amp;E%20(Dec%202017)\Data\EDD\CES\Jobs%20Report%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oleObject" Target="file:///Z:\Shared%20With%20Me\MemInfo%20(2)\R&amp;E%20(Dec%202017)\Presentations\Outreach%20Presentations\!Outreach%20Prep\Output\!FRED_Data.xlsx" TargetMode="External"/><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2.xlsx"/></Relationships>
</file>

<file path=ppt/charts/_rels/chart29.xml.rels><?xml version="1.0" encoding="UTF-8" standalone="yes"?>
<Relationships xmlns="http://schemas.openxmlformats.org/package/2006/relationships"><Relationship Id="rId3" Type="http://schemas.openxmlformats.org/officeDocument/2006/relationships/oleObject" Target="file:///Z:\Shared%20With%20Me\MemInfo%20(2)\R&amp;E%20(Dec%202017)\Data\Moody's%20Analytics\Output\MBA%20Mortgage%20Applications.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s>
</file>

<file path=ppt/charts/_rels/chart33.xml.rels><?xml version="1.0" encoding="UTF-8" standalone="yes"?>
<Relationships xmlns="http://schemas.openxmlformats.org/package/2006/relationships"><Relationship Id="rId3" Type="http://schemas.openxmlformats.org/officeDocument/2006/relationships/oleObject" Target="file:///Z:\Shared%20With%20Me\MemInfo%20(2)\R&amp;E%20(Dec%202017)\Presentations\Outreach%20Presentations\!Outreach%20Prep\Output\!FRED_Data.xlsx" TargetMode="External"/><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Z:\Shared%20With%20Me\MemInfo%20(2)\R&amp;E%20(Dec%202017)\Presentations\Outreach%20Presentations\!Outreach%20Prep\Output\!FRED_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Z:\Shared%20With%20Me\MemInfo%20(2)\R&amp;E%20(Dec%202017)\Data\Moody's%20Analytics\Output\MBA%20Mortgage%20Application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California Nonfarm Employment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'c.Current vs. Trend'!$B$1</c:f>
              <c:strCache>
                <c:ptCount val="1"/>
                <c:pt idx="0">
                  <c:v>Total Nonfarm</c:v>
                </c:pt>
              </c:strCache>
            </c:strRef>
          </c:tx>
          <c:spPr>
            <a:solidFill>
              <a:srgbClr val="769AE4"/>
            </a:solidFill>
            <a:ln>
              <a:noFill/>
            </a:ln>
            <a:effectLst>
              <a:outerShdw blurRad="50800" dist="38100" dir="2700000" algn="tl" rotWithShape="0">
                <a:prstClr val="black">
                  <a:alpha val="40000"/>
                </a:prstClr>
              </a:outerShdw>
            </a:effectLst>
          </c:spPr>
          <c:invertIfNegative val="0"/>
          <c:cat>
            <c:numRef>
              <c:f>'c.Current vs. Trend'!$A$122:$A$133</c:f>
              <c:numCache>
                <c:formatCode>[$-409]mmm\-yy;@</c:formatCode>
                <c:ptCount val="12"/>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numCache>
            </c:numRef>
          </c:cat>
          <c:val>
            <c:numRef>
              <c:f>'c.Current vs. Trend'!$B$122:$B$133</c:f>
              <c:numCache>
                <c:formatCode>#,###,###,##0</c:formatCode>
                <c:ptCount val="12"/>
                <c:pt idx="0">
                  <c:v>17660700</c:v>
                </c:pt>
                <c:pt idx="1">
                  <c:v>17691900</c:v>
                </c:pt>
                <c:pt idx="2">
                  <c:v>17502200</c:v>
                </c:pt>
                <c:pt idx="3">
                  <c:v>14933000</c:v>
                </c:pt>
                <c:pt idx="4">
                  <c:v>15107300</c:v>
                </c:pt>
                <c:pt idx="5">
                  <c:v>15603300</c:v>
                </c:pt>
                <c:pt idx="6">
                  <c:v>15666700</c:v>
                </c:pt>
                <c:pt idx="7">
                  <c:v>15755700</c:v>
                </c:pt>
                <c:pt idx="8">
                  <c:v>15913900</c:v>
                </c:pt>
                <c:pt idx="9">
                  <c:v>16120400</c:v>
                </c:pt>
                <c:pt idx="10">
                  <c:v>16196400</c:v>
                </c:pt>
                <c:pt idx="11">
                  <c:v>16090700</c:v>
                </c:pt>
              </c:numCache>
            </c:numRef>
          </c:val>
          <c:extLst>
            <c:ext xmlns:c16="http://schemas.microsoft.com/office/drawing/2014/chart" uri="{C3380CC4-5D6E-409C-BE32-E72D297353CC}">
              <c16:uniqueId val="{00000002-9B8E-4671-AE9D-93CC6A0F3D79}"/>
            </c:ext>
          </c:extLst>
        </c:ser>
        <c:dLbls>
          <c:showLegendKey val="0"/>
          <c:showVal val="0"/>
          <c:showCatName val="0"/>
          <c:showSerName val="0"/>
          <c:showPercent val="0"/>
          <c:showBubbleSize val="0"/>
        </c:dLbls>
        <c:gapWidth val="150"/>
        <c:axId val="1264199328"/>
        <c:axId val="1264199744"/>
      </c:barChart>
      <c:dateAx>
        <c:axId val="1264199328"/>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64199744"/>
        <c:crosses val="autoZero"/>
        <c:auto val="1"/>
        <c:lblOffset val="100"/>
        <c:baseTimeUnit val="months"/>
      </c:dateAx>
      <c:valAx>
        <c:axId val="1264199744"/>
        <c:scaling>
          <c:orientation val="minMax"/>
          <c:min val="140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64199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n-US"/>
              <a:t>California Existing SFR Home Sales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Sales*  </c:v>
                </c:pt>
              </c:strCache>
            </c:strRef>
          </c:tx>
          <c:spPr>
            <a:solidFill>
              <a:srgbClr val="769AE4"/>
            </a:solidFill>
            <a:ln>
              <a:noFill/>
            </a:ln>
            <a:effectLst>
              <a:outerShdw blurRad="50800" dist="38100" dir="2700000" algn="tl" rotWithShape="0">
                <a:prstClr val="black">
                  <a:alpha val="40000"/>
                </a:prstClr>
              </a:outerShdw>
            </a:effectLst>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C9-4076-862A-1CA9DB295E92}"/>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Sheet1!$B$2:$B$13</c:f>
              <c:numCache>
                <c:formatCode>#,##0</c:formatCode>
                <c:ptCount val="12"/>
                <c:pt idx="0">
                  <c:v>416520</c:v>
                </c:pt>
                <c:pt idx="1">
                  <c:v>422550</c:v>
                </c:pt>
                <c:pt idx="2">
                  <c:v>439790</c:v>
                </c:pt>
                <c:pt idx="3">
                  <c:v>414900</c:v>
                </c:pt>
                <c:pt idx="4">
                  <c:v>382720</c:v>
                </c:pt>
                <c:pt idx="5">
                  <c:v>409410</c:v>
                </c:pt>
                <c:pt idx="6">
                  <c:v>417720</c:v>
                </c:pt>
                <c:pt idx="7">
                  <c:v>424890</c:v>
                </c:pt>
                <c:pt idx="8">
                  <c:v>402640</c:v>
                </c:pt>
                <c:pt idx="9">
                  <c:v>397960</c:v>
                </c:pt>
                <c:pt idx="10">
                  <c:v>411870</c:v>
                </c:pt>
                <c:pt idx="11">
                  <c:v>444520</c:v>
                </c:pt>
              </c:numCache>
            </c:numRef>
          </c:val>
          <c:extLst>
            <c:ext xmlns:c16="http://schemas.microsoft.com/office/drawing/2014/chart" uri="{C3380CC4-5D6E-409C-BE32-E72D297353CC}">
              <c16:uniqueId val="{00000000-A5C9-4076-862A-1CA9DB295E92}"/>
            </c:ext>
          </c:extLst>
        </c:ser>
        <c:dLbls>
          <c:showLegendKey val="0"/>
          <c:showVal val="0"/>
          <c:showCatName val="0"/>
          <c:showSerName val="0"/>
          <c:showPercent val="0"/>
          <c:showBubbleSize val="0"/>
        </c:dLbls>
        <c:gapWidth val="219"/>
        <c:overlap val="-27"/>
        <c:axId val="1002897536"/>
        <c:axId val="1002899200"/>
      </c:barChart>
      <c:catAx>
        <c:axId val="100289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002899200"/>
        <c:crosses val="autoZero"/>
        <c:auto val="1"/>
        <c:lblAlgn val="ctr"/>
        <c:lblOffset val="100"/>
        <c:noMultiLvlLbl val="0"/>
      </c:catAx>
      <c:valAx>
        <c:axId val="10028992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00289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4786735301334"/>
          <c:y val="0.12508575679336142"/>
          <c:w val="0.84512343985909777"/>
          <c:h val="0.65608839325118073"/>
        </c:manualLayout>
      </c:layout>
      <c:lineChart>
        <c:grouping val="standard"/>
        <c:varyColors val="0"/>
        <c:ser>
          <c:idx val="0"/>
          <c:order val="0"/>
          <c:tx>
            <c:strRef>
              <c:f>Sheet1!$B$1</c:f>
              <c:strCache>
                <c:ptCount val="1"/>
                <c:pt idx="0">
                  <c:v>$0 - $299k</c:v>
                </c:pt>
              </c:strCache>
            </c:strRef>
          </c:tx>
          <c:spPr>
            <a:ln w="63500">
              <a:solidFill>
                <a:schemeClr val="accent2"/>
              </a:solidFill>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Sheet1!$B$2:$B$38</c:f>
              <c:numCache>
                <c:formatCode>0.0%</c:formatCode>
                <c:ptCount val="37"/>
                <c:pt idx="0">
                  <c:v>-0.20868</c:v>
                </c:pt>
                <c:pt idx="1">
                  <c:v>-0.19257721256164029</c:v>
                </c:pt>
                <c:pt idx="2">
                  <c:v>-0.15056118258965234</c:v>
                </c:pt>
                <c:pt idx="3">
                  <c:v>-0.17278940623665096</c:v>
                </c:pt>
                <c:pt idx="4">
                  <c:v>-0.11482526589971787</c:v>
                </c:pt>
                <c:pt idx="5">
                  <c:v>-0.12997562956945574</c:v>
                </c:pt>
                <c:pt idx="6">
                  <c:v>-0.18577887381833125</c:v>
                </c:pt>
                <c:pt idx="7">
                  <c:v>-8.0487274309332224E-2</c:v>
                </c:pt>
                <c:pt idx="8">
                  <c:v>-0.15034679722562216</c:v>
                </c:pt>
                <c:pt idx="9">
                  <c:v>-6.9997463860005049E-2</c:v>
                </c:pt>
                <c:pt idx="10">
                  <c:v>-0.14748358862144417</c:v>
                </c:pt>
                <c:pt idx="11">
                  <c:v>-0.14856270669040961</c:v>
                </c:pt>
                <c:pt idx="12">
                  <c:v>-0.11935991605456453</c:v>
                </c:pt>
                <c:pt idx="13">
                  <c:v>-0.10645669291338578</c:v>
                </c:pt>
                <c:pt idx="14">
                  <c:v>-0.14789862046839908</c:v>
                </c:pt>
                <c:pt idx="15">
                  <c:v>-0.210783055198973</c:v>
                </c:pt>
                <c:pt idx="16">
                  <c:v>-0.34723238234576936</c:v>
                </c:pt>
                <c:pt idx="17">
                  <c:v>-0.44235676177221062</c:v>
                </c:pt>
                <c:pt idx="18">
                  <c:v>-0.2151454363089268</c:v>
                </c:pt>
                <c:pt idx="19">
                  <c:v>-0.19588360539389638</c:v>
                </c:pt>
                <c:pt idx="20">
                  <c:v>-0.26026410564225688</c:v>
                </c:pt>
                <c:pt idx="21">
                  <c:v>-0.253</c:v>
                </c:pt>
                <c:pt idx="22">
                  <c:v>-0.32443531827515404</c:v>
                </c:pt>
                <c:pt idx="23">
                  <c:v>-0.30654317299073797</c:v>
                </c:pt>
                <c:pt idx="24">
                  <c:v>-0.22458628841607564</c:v>
                </c:pt>
                <c:pt idx="25">
                  <c:v>-0.35565738456115614</c:v>
                </c:pt>
                <c:pt idx="26">
                  <c:v>-0.37612951807228912</c:v>
                </c:pt>
                <c:pt idx="27">
                  <c:v>-0.36076772934287571</c:v>
                </c:pt>
                <c:pt idx="28">
                  <c:v>-0.34067986552110574</c:v>
                </c:pt>
                <c:pt idx="29">
                  <c:v>-0.34109816971713813</c:v>
                </c:pt>
                <c:pt idx="30">
                  <c:v>-0.47731629392971242</c:v>
                </c:pt>
                <c:pt idx="31">
                  <c:v>-0.5889967637540453</c:v>
                </c:pt>
                <c:pt idx="32">
                  <c:v>-0.52450503083414479</c:v>
                </c:pt>
                <c:pt idx="33">
                  <c:v>-0.52100000000000002</c:v>
                </c:pt>
                <c:pt idx="34">
                  <c:v>-0.49506079027355621</c:v>
                </c:pt>
                <c:pt idx="35">
                  <c:v>-0.45842309349418353</c:v>
                </c:pt>
                <c:pt idx="36">
                  <c:v>-0.51638719512195119</c:v>
                </c:pt>
              </c:numCache>
            </c:numRef>
          </c:val>
          <c:smooth val="0"/>
          <c:extLst>
            <c:ext xmlns:c16="http://schemas.microsoft.com/office/drawing/2014/chart" uri="{C3380CC4-5D6E-409C-BE32-E72D297353CC}">
              <c16:uniqueId val="{00000000-0A6D-4ED5-A6DC-1C0194E72107}"/>
            </c:ext>
          </c:extLst>
        </c:ser>
        <c:ser>
          <c:idx val="1"/>
          <c:order val="1"/>
          <c:tx>
            <c:strRef>
              <c:f>Sheet1!$C$1</c:f>
              <c:strCache>
                <c:ptCount val="1"/>
                <c:pt idx="0">
                  <c:v>$300 - $399k</c:v>
                </c:pt>
              </c:strCache>
            </c:strRef>
          </c:tx>
          <c:spPr>
            <a:ln w="63500">
              <a:solidFill>
                <a:srgbClr val="143664"/>
              </a:solidFill>
              <a:prstDash val="sysDash"/>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Sheet1!$C$2:$C$38</c:f>
              <c:numCache>
                <c:formatCode>0.0%</c:formatCode>
                <c:ptCount val="37"/>
                <c:pt idx="0">
                  <c:v>-0.15606767794632437</c:v>
                </c:pt>
                <c:pt idx="1">
                  <c:v>-6.7149942769935134E-2</c:v>
                </c:pt>
                <c:pt idx="2">
                  <c:v>-4.1501976284584963E-2</c:v>
                </c:pt>
                <c:pt idx="3">
                  <c:v>-5.0157638291774109E-2</c:v>
                </c:pt>
                <c:pt idx="4">
                  <c:v>-1.9149535342157131E-2</c:v>
                </c:pt>
                <c:pt idx="5">
                  <c:v>1.8400204446715973E-2</c:v>
                </c:pt>
                <c:pt idx="6">
                  <c:v>-6.9111776447105755E-2</c:v>
                </c:pt>
                <c:pt idx="7">
                  <c:v>5.3180117584179509E-2</c:v>
                </c:pt>
                <c:pt idx="8">
                  <c:v>-2.2637795275590511E-2</c:v>
                </c:pt>
                <c:pt idx="9">
                  <c:v>8.655675332910584E-2</c:v>
                </c:pt>
                <c:pt idx="10">
                  <c:v>7.1267605633802855E-2</c:v>
                </c:pt>
                <c:pt idx="11">
                  <c:v>1.4469959106637287E-2</c:v>
                </c:pt>
                <c:pt idx="12">
                  <c:v>7.35647988999657E-2</c:v>
                </c:pt>
                <c:pt idx="13">
                  <c:v>7.2463768115942129E-2</c:v>
                </c:pt>
                <c:pt idx="14">
                  <c:v>5.7858022158391531E-2</c:v>
                </c:pt>
                <c:pt idx="15">
                  <c:v>-5.8841188832182478E-2</c:v>
                </c:pt>
                <c:pt idx="16">
                  <c:v>-0.2694508009153318</c:v>
                </c:pt>
                <c:pt idx="17">
                  <c:v>-0.38261738261738265</c:v>
                </c:pt>
                <c:pt idx="18">
                  <c:v>-4.9001331557922745E-2</c:v>
                </c:pt>
                <c:pt idx="19">
                  <c:v>3.8568891144379558E-2</c:v>
                </c:pt>
                <c:pt idx="20">
                  <c:v>-4.7834843907351488E-2</c:v>
                </c:pt>
                <c:pt idx="21">
                  <c:v>9.6000000000000002E-2</c:v>
                </c:pt>
                <c:pt idx="22">
                  <c:v>2.4191427820142053E-2</c:v>
                </c:pt>
                <c:pt idx="23">
                  <c:v>-4.0310077519379872E-3</c:v>
                </c:pt>
                <c:pt idx="24">
                  <c:v>0.10843373493975905</c:v>
                </c:pt>
                <c:pt idx="25">
                  <c:v>-8.2957957957957906E-2</c:v>
                </c:pt>
                <c:pt idx="26">
                  <c:v>-0.12296353762606671</c:v>
                </c:pt>
                <c:pt idx="27">
                  <c:v>-0.11004784688995217</c:v>
                </c:pt>
                <c:pt idx="28">
                  <c:v>8.1049334377447213E-2</c:v>
                </c:pt>
                <c:pt idx="29">
                  <c:v>7.3624595469255594E-2</c:v>
                </c:pt>
                <c:pt idx="30">
                  <c:v>-0.22626715205824699</c:v>
                </c:pt>
                <c:pt idx="31">
                  <c:v>-0.36061568531639387</c:v>
                </c:pt>
                <c:pt idx="32">
                  <c:v>-0.33315705975674248</c:v>
                </c:pt>
                <c:pt idx="33">
                  <c:v>-0.318</c:v>
                </c:pt>
                <c:pt idx="34">
                  <c:v>-0.36148908857509632</c:v>
                </c:pt>
                <c:pt idx="35">
                  <c:v>-0.26774595267745949</c:v>
                </c:pt>
                <c:pt idx="36">
                  <c:v>-0.34096109839816935</c:v>
                </c:pt>
              </c:numCache>
            </c:numRef>
          </c:val>
          <c:smooth val="0"/>
          <c:extLst>
            <c:ext xmlns:c16="http://schemas.microsoft.com/office/drawing/2014/chart" uri="{C3380CC4-5D6E-409C-BE32-E72D297353CC}">
              <c16:uniqueId val="{00000000-A819-4BC0-9FEF-08F4EBE65033}"/>
            </c:ext>
          </c:extLst>
        </c:ser>
        <c:ser>
          <c:idx val="2"/>
          <c:order val="2"/>
          <c:tx>
            <c:strRef>
              <c:f>Sheet1!$D$1</c:f>
              <c:strCache>
                <c:ptCount val="1"/>
                <c:pt idx="0">
                  <c:v>$400 - $499k</c:v>
                </c:pt>
              </c:strCache>
            </c:strRef>
          </c:tx>
          <c:spPr>
            <a:ln w="63500">
              <a:solidFill>
                <a:schemeClr val="bg2">
                  <a:lumMod val="90000"/>
                </a:schemeClr>
              </a:solidFill>
              <a:prstDash val="sysDash"/>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Sheet1!$D$2:$D$38</c:f>
              <c:numCache>
                <c:formatCode>0.0%</c:formatCode>
                <c:ptCount val="37"/>
                <c:pt idx="0">
                  <c:v>-0.1526976586359009</c:v>
                </c:pt>
                <c:pt idx="1">
                  <c:v>-0.13258717176065438</c:v>
                </c:pt>
                <c:pt idx="2">
                  <c:v>-6.4108155255124255E-2</c:v>
                </c:pt>
                <c:pt idx="3">
                  <c:v>-2.5657894736842102E-2</c:v>
                </c:pt>
                <c:pt idx="4">
                  <c:v>2.8543307086614123E-2</c:v>
                </c:pt>
                <c:pt idx="5">
                  <c:v>5.1519536903039009E-2</c:v>
                </c:pt>
                <c:pt idx="6">
                  <c:v>-5.2646720368239364E-2</c:v>
                </c:pt>
                <c:pt idx="7">
                  <c:v>3.0773827308037127E-2</c:v>
                </c:pt>
                <c:pt idx="8">
                  <c:v>2.9214139643587433E-2</c:v>
                </c:pt>
                <c:pt idx="9">
                  <c:v>0.10898592565860699</c:v>
                </c:pt>
                <c:pt idx="10">
                  <c:v>7.3878627968337662E-2</c:v>
                </c:pt>
                <c:pt idx="11">
                  <c:v>3.0763528539659024E-2</c:v>
                </c:pt>
                <c:pt idx="12">
                  <c:v>0.1180000000000001</c:v>
                </c:pt>
                <c:pt idx="13">
                  <c:v>8.8987217305801281E-2</c:v>
                </c:pt>
                <c:pt idx="14">
                  <c:v>3.7709497206703801E-2</c:v>
                </c:pt>
                <c:pt idx="15">
                  <c:v>-8.1735620585267399E-2</c:v>
                </c:pt>
                <c:pt idx="16">
                  <c:v>-0.29853596435391472</c:v>
                </c:pt>
                <c:pt idx="17">
                  <c:v>-0.42962962962962958</c:v>
                </c:pt>
                <c:pt idx="18">
                  <c:v>-2.6642446260974895E-2</c:v>
                </c:pt>
                <c:pt idx="19">
                  <c:v>8.7246376811594306E-2</c:v>
                </c:pt>
                <c:pt idx="20">
                  <c:v>-1.7882486517172835E-2</c:v>
                </c:pt>
                <c:pt idx="21">
                  <c:v>0.193</c:v>
                </c:pt>
                <c:pt idx="22">
                  <c:v>7.6167076167076075E-2</c:v>
                </c:pt>
                <c:pt idx="23">
                  <c:v>0.19165767709457038</c:v>
                </c:pt>
                <c:pt idx="24">
                  <c:v>0.25953654188948305</c:v>
                </c:pt>
                <c:pt idx="25">
                  <c:v>8.7133182844243873E-2</c:v>
                </c:pt>
                <c:pt idx="26">
                  <c:v>2.2431583669806354E-3</c:v>
                </c:pt>
                <c:pt idx="27">
                  <c:v>4.3223443223443292E-2</c:v>
                </c:pt>
                <c:pt idx="28">
                  <c:v>0.36388384754990932</c:v>
                </c:pt>
                <c:pt idx="29">
                  <c:v>0.35834535834535841</c:v>
                </c:pt>
                <c:pt idx="30">
                  <c:v>-3.4214618973561484E-3</c:v>
                </c:pt>
                <c:pt idx="31">
                  <c:v>-0.21540922420687814</c:v>
                </c:pt>
                <c:pt idx="32">
                  <c:v>-0.12572254335260113</c:v>
                </c:pt>
                <c:pt idx="33">
                  <c:v>-0.156</c:v>
                </c:pt>
                <c:pt idx="34">
                  <c:v>-0.15810502283105021</c:v>
                </c:pt>
                <c:pt idx="35">
                  <c:v>-0.15238382619191304</c:v>
                </c:pt>
                <c:pt idx="36">
                  <c:v>-0.17973393716388342</c:v>
                </c:pt>
              </c:numCache>
            </c:numRef>
          </c:val>
          <c:smooth val="0"/>
          <c:extLst>
            <c:ext xmlns:c16="http://schemas.microsoft.com/office/drawing/2014/chart" uri="{C3380CC4-5D6E-409C-BE32-E72D297353CC}">
              <c16:uniqueId val="{00000001-A819-4BC0-9FEF-08F4EBE65033}"/>
            </c:ext>
          </c:extLst>
        </c:ser>
        <c:ser>
          <c:idx val="3"/>
          <c:order val="3"/>
          <c:tx>
            <c:strRef>
              <c:f>Sheet1!$E$1</c:f>
              <c:strCache>
                <c:ptCount val="1"/>
                <c:pt idx="0">
                  <c:v>$500 - $749k</c:v>
                </c:pt>
              </c:strCache>
            </c:strRef>
          </c:tx>
          <c:spPr>
            <a:ln w="60325">
              <a:solidFill>
                <a:srgbClr val="B9CDF2"/>
              </a:solidFill>
              <a:prstDash val="sysDash"/>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Sheet1!$E$2:$E$38</c:f>
              <c:numCache>
                <c:formatCode>0.0%</c:formatCode>
                <c:ptCount val="37"/>
                <c:pt idx="0">
                  <c:v>-0.11675766484670302</c:v>
                </c:pt>
                <c:pt idx="1">
                  <c:v>-0.10987261146496818</c:v>
                </c:pt>
                <c:pt idx="2">
                  <c:v>-2.5076623014766986E-3</c:v>
                </c:pt>
                <c:pt idx="3">
                  <c:v>-5.9794214715589211E-2</c:v>
                </c:pt>
                <c:pt idx="4">
                  <c:v>3.3961559992536028E-2</c:v>
                </c:pt>
                <c:pt idx="5">
                  <c:v>3.7958115183245988E-2</c:v>
                </c:pt>
                <c:pt idx="6">
                  <c:v>-4.103535353535348E-2</c:v>
                </c:pt>
                <c:pt idx="7">
                  <c:v>0.11572089833704791</c:v>
                </c:pt>
                <c:pt idx="8">
                  <c:v>6.5693430656934337E-2</c:v>
                </c:pt>
                <c:pt idx="9">
                  <c:v>0.20960512273212384</c:v>
                </c:pt>
                <c:pt idx="10">
                  <c:v>0.15028462998102476</c:v>
                </c:pt>
                <c:pt idx="11">
                  <c:v>0.10558331522919828</c:v>
                </c:pt>
                <c:pt idx="12">
                  <c:v>0.19534220532319391</c:v>
                </c:pt>
                <c:pt idx="13">
                  <c:v>0.15603678433699208</c:v>
                </c:pt>
                <c:pt idx="14">
                  <c:v>0.13627478358000555</c:v>
                </c:pt>
                <c:pt idx="15">
                  <c:v>2.1869197441716448E-2</c:v>
                </c:pt>
                <c:pt idx="16">
                  <c:v>-0.25045045045045045</c:v>
                </c:pt>
                <c:pt idx="17">
                  <c:v>-0.43689014793830661</c:v>
                </c:pt>
                <c:pt idx="18">
                  <c:v>-4.8644207066557144E-2</c:v>
                </c:pt>
                <c:pt idx="19">
                  <c:v>0.13429625076828522</c:v>
                </c:pt>
                <c:pt idx="20">
                  <c:v>8.6706102117060979E-2</c:v>
                </c:pt>
                <c:pt idx="21">
                  <c:v>0.29499999999999998</c:v>
                </c:pt>
                <c:pt idx="22">
                  <c:v>0.20719234576047518</c:v>
                </c:pt>
                <c:pt idx="23">
                  <c:v>0.26390253487915105</c:v>
                </c:pt>
                <c:pt idx="24">
                  <c:v>0.40226460071513714</c:v>
                </c:pt>
                <c:pt idx="25">
                  <c:v>0.24942263279445731</c:v>
                </c:pt>
                <c:pt idx="26">
                  <c:v>0.14131236175964612</c:v>
                </c:pt>
                <c:pt idx="27">
                  <c:v>0.26367857863920863</c:v>
                </c:pt>
                <c:pt idx="28">
                  <c:v>0.56009615384615374</c:v>
                </c:pt>
                <c:pt idx="29">
                  <c:v>0.75796534376746783</c:v>
                </c:pt>
                <c:pt idx="30">
                  <c:v>0.24062877871825883</c:v>
                </c:pt>
                <c:pt idx="31">
                  <c:v>-5.025738282308323E-2</c:v>
                </c:pt>
                <c:pt idx="32">
                  <c:v>-1.9767941555651092E-2</c:v>
                </c:pt>
                <c:pt idx="33">
                  <c:v>-9.9000000000000005E-2</c:v>
                </c:pt>
                <c:pt idx="34">
                  <c:v>-0.10631320032795843</c:v>
                </c:pt>
                <c:pt idx="35">
                  <c:v>-1.9900497512437831E-2</c:v>
                </c:pt>
                <c:pt idx="36">
                  <c:v>-0.10653067006658168</c:v>
                </c:pt>
              </c:numCache>
            </c:numRef>
          </c:val>
          <c:smooth val="0"/>
          <c:extLst>
            <c:ext xmlns:c16="http://schemas.microsoft.com/office/drawing/2014/chart" uri="{C3380CC4-5D6E-409C-BE32-E72D297353CC}">
              <c16:uniqueId val="{00000002-A819-4BC0-9FEF-08F4EBE65033}"/>
            </c:ext>
          </c:extLst>
        </c:ser>
        <c:ser>
          <c:idx val="4"/>
          <c:order val="4"/>
          <c:tx>
            <c:strRef>
              <c:f>Sheet1!$F$1</c:f>
              <c:strCache>
                <c:ptCount val="1"/>
                <c:pt idx="0">
                  <c:v>$750 - $999k</c:v>
                </c:pt>
              </c:strCache>
            </c:strRef>
          </c:tx>
          <c:spPr>
            <a:ln w="63500">
              <a:solidFill>
                <a:srgbClr val="65B7AB"/>
              </a:solidFill>
              <a:prstDash val="sysDash"/>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Sheet1!$F$2:$F$38</c:f>
              <c:numCache>
                <c:formatCode>0.0%</c:formatCode>
                <c:ptCount val="37"/>
                <c:pt idx="0">
                  <c:v>-0.15579540122008451</c:v>
                </c:pt>
                <c:pt idx="1">
                  <c:v>-7.638888888888884E-2</c:v>
                </c:pt>
                <c:pt idx="2">
                  <c:v>-3.5980148883374641E-2</c:v>
                </c:pt>
                <c:pt idx="3">
                  <c:v>-5.9046815689582477E-2</c:v>
                </c:pt>
                <c:pt idx="4">
                  <c:v>3.1125299281723917E-2</c:v>
                </c:pt>
                <c:pt idx="5">
                  <c:v>2.00138026224983E-2</c:v>
                </c:pt>
                <c:pt idx="6">
                  <c:v>-6.1345646437994672E-2</c:v>
                </c:pt>
                <c:pt idx="7">
                  <c:v>5.915492957746471E-2</c:v>
                </c:pt>
                <c:pt idx="8">
                  <c:v>3.0681051921780167E-2</c:v>
                </c:pt>
                <c:pt idx="9">
                  <c:v>0.15176991150442487</c:v>
                </c:pt>
                <c:pt idx="10">
                  <c:v>0.16078925272879929</c:v>
                </c:pt>
                <c:pt idx="11">
                  <c:v>6.2815222375057322E-2</c:v>
                </c:pt>
                <c:pt idx="12">
                  <c:v>0.35336672231496946</c:v>
                </c:pt>
                <c:pt idx="13">
                  <c:v>0.22358554873892289</c:v>
                </c:pt>
                <c:pt idx="14">
                  <c:v>0.16988416988416999</c:v>
                </c:pt>
                <c:pt idx="15">
                  <c:v>5.555555555555558E-2</c:v>
                </c:pt>
                <c:pt idx="16">
                  <c:v>-0.27863777089783281</c:v>
                </c:pt>
                <c:pt idx="17">
                  <c:v>-0.42861975642760486</c:v>
                </c:pt>
                <c:pt idx="18">
                  <c:v>-2.8099754127151377E-2</c:v>
                </c:pt>
                <c:pt idx="19">
                  <c:v>0.24202127659574457</c:v>
                </c:pt>
                <c:pt idx="20">
                  <c:v>0.22767419038272818</c:v>
                </c:pt>
                <c:pt idx="21">
                  <c:v>0.55400000000000005</c:v>
                </c:pt>
                <c:pt idx="22">
                  <c:v>0.45280289330922252</c:v>
                </c:pt>
                <c:pt idx="23">
                  <c:v>0.6087144089732528</c:v>
                </c:pt>
                <c:pt idx="24">
                  <c:v>0.60773026315789469</c:v>
                </c:pt>
                <c:pt idx="25">
                  <c:v>0.47910863509749313</c:v>
                </c:pt>
                <c:pt idx="26">
                  <c:v>0.45874587458745864</c:v>
                </c:pt>
                <c:pt idx="27">
                  <c:v>0.60653650254668934</c:v>
                </c:pt>
                <c:pt idx="28">
                  <c:v>1.3385193133047211</c:v>
                </c:pt>
                <c:pt idx="29">
                  <c:v>1.5435168738898755</c:v>
                </c:pt>
                <c:pt idx="30">
                  <c:v>0.80122876761835915</c:v>
                </c:pt>
                <c:pt idx="31">
                  <c:v>0.26204496788008558</c:v>
                </c:pt>
                <c:pt idx="32">
                  <c:v>0.22035704769517728</c:v>
                </c:pt>
                <c:pt idx="33">
                  <c:v>0.08</c:v>
                </c:pt>
                <c:pt idx="34">
                  <c:v>6.6467513069454753E-2</c:v>
                </c:pt>
                <c:pt idx="35">
                  <c:v>0.10673102708500948</c:v>
                </c:pt>
                <c:pt idx="36">
                  <c:v>1.5345268542199531E-2</c:v>
                </c:pt>
              </c:numCache>
            </c:numRef>
          </c:val>
          <c:smooth val="0"/>
          <c:extLst>
            <c:ext xmlns:c16="http://schemas.microsoft.com/office/drawing/2014/chart" uri="{C3380CC4-5D6E-409C-BE32-E72D297353CC}">
              <c16:uniqueId val="{00000003-A819-4BC0-9FEF-08F4EBE65033}"/>
            </c:ext>
          </c:extLst>
        </c:ser>
        <c:ser>
          <c:idx val="5"/>
          <c:order val="5"/>
          <c:tx>
            <c:strRef>
              <c:f>Sheet1!$G$1</c:f>
              <c:strCache>
                <c:ptCount val="1"/>
                <c:pt idx="0">
                  <c:v>$1,000 - $1,999k</c:v>
                </c:pt>
              </c:strCache>
            </c:strRef>
          </c:tx>
          <c:spPr>
            <a:ln w="63500">
              <a:solidFill>
                <a:srgbClr val="E9C648"/>
              </a:solidFill>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Sheet1!$G$2:$G$38</c:f>
              <c:numCache>
                <c:formatCode>0.0%</c:formatCode>
                <c:ptCount val="37"/>
                <c:pt idx="0">
                  <c:v>-0.16716417910447756</c:v>
                </c:pt>
                <c:pt idx="1">
                  <c:v>-3.5239361702127714E-2</c:v>
                </c:pt>
                <c:pt idx="2">
                  <c:v>-5.646100116414432E-2</c:v>
                </c:pt>
                <c:pt idx="3">
                  <c:v>-0.13411683373660555</c:v>
                </c:pt>
                <c:pt idx="4">
                  <c:v>1.9455252918287869E-3</c:v>
                </c:pt>
                <c:pt idx="5">
                  <c:v>-4.1712104689203944E-2</c:v>
                </c:pt>
                <c:pt idx="6">
                  <c:v>-0.12333864965443908</c:v>
                </c:pt>
                <c:pt idx="7">
                  <c:v>9.509658246656727E-3</c:v>
                </c:pt>
                <c:pt idx="8">
                  <c:v>-6.5706570657065755E-2</c:v>
                </c:pt>
                <c:pt idx="9">
                  <c:v>2.0670826833073308E-2</c:v>
                </c:pt>
                <c:pt idx="10">
                  <c:v>6.1987887424296506E-2</c:v>
                </c:pt>
                <c:pt idx="11">
                  <c:v>7.8177257525083643E-2</c:v>
                </c:pt>
                <c:pt idx="12">
                  <c:v>0.32020460358056257</c:v>
                </c:pt>
                <c:pt idx="13">
                  <c:v>0.25</c:v>
                </c:pt>
                <c:pt idx="14">
                  <c:v>0.21023427866831068</c:v>
                </c:pt>
                <c:pt idx="15">
                  <c:v>3.5528942115768514E-2</c:v>
                </c:pt>
                <c:pt idx="16">
                  <c:v>-0.34433656957928804</c:v>
                </c:pt>
                <c:pt idx="17">
                  <c:v>-0.51351351351351349</c:v>
                </c:pt>
                <c:pt idx="18">
                  <c:v>-8.7905425886632305E-2</c:v>
                </c:pt>
                <c:pt idx="19">
                  <c:v>0.25463644392110685</c:v>
                </c:pt>
                <c:pt idx="20">
                  <c:v>0.40944123314065517</c:v>
                </c:pt>
                <c:pt idx="21">
                  <c:v>0.74</c:v>
                </c:pt>
                <c:pt idx="22">
                  <c:v>0.57430392485743043</c:v>
                </c:pt>
                <c:pt idx="23">
                  <c:v>0.62892594028693294</c:v>
                </c:pt>
                <c:pt idx="24">
                  <c:v>0.70864006199147611</c:v>
                </c:pt>
                <c:pt idx="25">
                  <c:v>0.60991735537190084</c:v>
                </c:pt>
                <c:pt idx="26">
                  <c:v>0.50280183392766165</c:v>
                </c:pt>
                <c:pt idx="27">
                  <c:v>0.74556669236700079</c:v>
                </c:pt>
                <c:pt idx="28">
                  <c:v>1.8287265547877589</c:v>
                </c:pt>
                <c:pt idx="29">
                  <c:v>2.15906432748538</c:v>
                </c:pt>
                <c:pt idx="30">
                  <c:v>1.0432037221668327</c:v>
                </c:pt>
                <c:pt idx="31">
                  <c:v>0.31557954012200851</c:v>
                </c:pt>
                <c:pt idx="32">
                  <c:v>0.24333561175666429</c:v>
                </c:pt>
                <c:pt idx="33">
                  <c:v>0.14499999999999999</c:v>
                </c:pt>
                <c:pt idx="34">
                  <c:v>5.3696995525250424E-2</c:v>
                </c:pt>
                <c:pt idx="35">
                  <c:v>0.10069031183051647</c:v>
                </c:pt>
                <c:pt idx="36">
                  <c:v>-2.1995464852607727E-2</c:v>
                </c:pt>
              </c:numCache>
            </c:numRef>
          </c:val>
          <c:smooth val="0"/>
          <c:extLst>
            <c:ext xmlns:c16="http://schemas.microsoft.com/office/drawing/2014/chart" uri="{C3380CC4-5D6E-409C-BE32-E72D297353CC}">
              <c16:uniqueId val="{00000004-A819-4BC0-9FEF-08F4EBE65033}"/>
            </c:ext>
          </c:extLst>
        </c:ser>
        <c:ser>
          <c:idx val="6"/>
          <c:order val="6"/>
          <c:tx>
            <c:strRef>
              <c:f>Sheet1!$H$1</c:f>
              <c:strCache>
                <c:ptCount val="1"/>
                <c:pt idx="0">
                  <c:v>$2,000k+</c:v>
                </c:pt>
              </c:strCache>
            </c:strRef>
          </c:tx>
          <c:spPr>
            <a:ln w="63500">
              <a:solidFill>
                <a:srgbClr val="769AE4"/>
              </a:solidFill>
            </a:ln>
            <a:effectLst>
              <a:outerShdw blurRad="50800" dist="38100" dir="2700000" algn="tl" rotWithShape="0">
                <a:prstClr val="black">
                  <a:alpha val="40000"/>
                </a:prstClr>
              </a:outerShdw>
            </a:effectLst>
          </c:spPr>
          <c:marker>
            <c:symbol val="none"/>
          </c:marker>
          <c:cat>
            <c:numRef>
              <c:f>Sheet1!$A$2:$A$38</c:f>
              <c:numCache>
                <c:formatCode>mmm\-yy</c:formatCode>
                <c:ptCount val="37"/>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numCache>
            </c:numRef>
          </c:cat>
          <c:val>
            <c:numRef>
              <c:f>Sheet1!$H$2:$H$38</c:f>
              <c:numCache>
                <c:formatCode>0.0%</c:formatCode>
                <c:ptCount val="37"/>
                <c:pt idx="0">
                  <c:v>-0.18247126436781613</c:v>
                </c:pt>
                <c:pt idx="1">
                  <c:v>-0.11206896551724133</c:v>
                </c:pt>
                <c:pt idx="2">
                  <c:v>-0.19528619528619529</c:v>
                </c:pt>
                <c:pt idx="3">
                  <c:v>-0.20903361344537819</c:v>
                </c:pt>
                <c:pt idx="4">
                  <c:v>-2.5793650793650813E-2</c:v>
                </c:pt>
                <c:pt idx="5">
                  <c:v>-3.4129692832765013E-3</c:v>
                </c:pt>
                <c:pt idx="6">
                  <c:v>-0.13608957795004306</c:v>
                </c:pt>
                <c:pt idx="7">
                  <c:v>-1.3655462184873901E-2</c:v>
                </c:pt>
                <c:pt idx="8">
                  <c:v>1.504629629629628E-2</c:v>
                </c:pt>
                <c:pt idx="9">
                  <c:v>0.10930576070901044</c:v>
                </c:pt>
                <c:pt idx="10">
                  <c:v>-3.1697341513292399E-2</c:v>
                </c:pt>
                <c:pt idx="11">
                  <c:v>7.6815642458100575E-2</c:v>
                </c:pt>
                <c:pt idx="12">
                  <c:v>0.30594405594405605</c:v>
                </c:pt>
                <c:pt idx="13">
                  <c:v>0.23244552058111378</c:v>
                </c:pt>
                <c:pt idx="14">
                  <c:v>0.29707112970711291</c:v>
                </c:pt>
                <c:pt idx="15">
                  <c:v>9.428950863213803E-2</c:v>
                </c:pt>
                <c:pt idx="16">
                  <c:v>-0.40529531568228105</c:v>
                </c:pt>
                <c:pt idx="17">
                  <c:v>-0.53424657534246578</c:v>
                </c:pt>
                <c:pt idx="18">
                  <c:v>6.7796610169491567E-2</c:v>
                </c:pt>
                <c:pt idx="19">
                  <c:v>0.56869009584664543</c:v>
                </c:pt>
                <c:pt idx="20">
                  <c:v>0.7126567844925884</c:v>
                </c:pt>
                <c:pt idx="21">
                  <c:v>1.1839999999999999</c:v>
                </c:pt>
                <c:pt idx="22">
                  <c:v>0.77824709609292508</c:v>
                </c:pt>
                <c:pt idx="23">
                  <c:v>0.75356679636835278</c:v>
                </c:pt>
                <c:pt idx="24">
                  <c:v>0.85006693440428371</c:v>
                </c:pt>
                <c:pt idx="25">
                  <c:v>0.79371316306483308</c:v>
                </c:pt>
                <c:pt idx="26">
                  <c:v>0.79354838709677411</c:v>
                </c:pt>
                <c:pt idx="27">
                  <c:v>1.2111650485436893</c:v>
                </c:pt>
                <c:pt idx="28">
                  <c:v>3.0239726027397262</c:v>
                </c:pt>
                <c:pt idx="29">
                  <c:v>3.2408088235294121</c:v>
                </c:pt>
                <c:pt idx="30">
                  <c:v>1.4108309990662931</c:v>
                </c:pt>
                <c:pt idx="31">
                  <c:v>0.49830278343516632</c:v>
                </c:pt>
                <c:pt idx="32">
                  <c:v>0.3675099866844207</c:v>
                </c:pt>
                <c:pt idx="33">
                  <c:v>0.182</c:v>
                </c:pt>
                <c:pt idx="34">
                  <c:v>0.13242280285035624</c:v>
                </c:pt>
                <c:pt idx="35">
                  <c:v>0.41272189349112431</c:v>
                </c:pt>
                <c:pt idx="36">
                  <c:v>0.22358900144717797</c:v>
                </c:pt>
              </c:numCache>
            </c:numRef>
          </c:val>
          <c:smooth val="0"/>
          <c:extLst>
            <c:ext xmlns:c16="http://schemas.microsoft.com/office/drawing/2014/chart" uri="{C3380CC4-5D6E-409C-BE32-E72D297353CC}">
              <c16:uniqueId val="{00000005-A819-4BC0-9FEF-08F4EBE65033}"/>
            </c:ext>
          </c:extLst>
        </c:ser>
        <c:dLbls>
          <c:showLegendKey val="0"/>
          <c:showVal val="0"/>
          <c:showCatName val="0"/>
          <c:showSerName val="0"/>
          <c:showPercent val="0"/>
          <c:showBubbleSize val="0"/>
        </c:dLbls>
        <c:smooth val="0"/>
        <c:axId val="133390336"/>
        <c:axId val="133440640"/>
      </c:lineChart>
      <c:dateAx>
        <c:axId val="133390336"/>
        <c:scaling>
          <c:orientation val="minMax"/>
        </c:scaling>
        <c:delete val="0"/>
        <c:axPos val="b"/>
        <c:numFmt formatCode="[$-409]mmm\-yy;@" sourceLinked="0"/>
        <c:majorTickMark val="out"/>
        <c:minorTickMark val="none"/>
        <c:tickLblPos val="low"/>
        <c:spPr>
          <a:ln>
            <a:solidFill>
              <a:schemeClr val="tx2">
                <a:lumMod val="75000"/>
              </a:schemeClr>
            </a:solidFill>
          </a:ln>
        </c:spPr>
        <c:crossAx val="133440640"/>
        <c:crosses val="autoZero"/>
        <c:auto val="1"/>
        <c:lblOffset val="100"/>
        <c:baseTimeUnit val="months"/>
      </c:dateAx>
      <c:valAx>
        <c:axId val="133440640"/>
        <c:scaling>
          <c:orientation val="minMax"/>
        </c:scaling>
        <c:delete val="0"/>
        <c:axPos val="l"/>
        <c:title>
          <c:tx>
            <c:rich>
              <a:bodyPr/>
              <a:lstStyle/>
              <a:p>
                <a:pPr>
                  <a:defRPr/>
                </a:pPr>
                <a:r>
                  <a:rPr lang="en-US"/>
                  <a:t>YTY % Chg. in Sales</a:t>
                </a:r>
              </a:p>
            </c:rich>
          </c:tx>
          <c:layout>
            <c:manualLayout>
              <c:xMode val="edge"/>
              <c:yMode val="edge"/>
              <c:x val="7.7278312071297527E-3"/>
              <c:y val="0.14978528587145545"/>
            </c:manualLayout>
          </c:layout>
          <c:overlay val="0"/>
        </c:title>
        <c:numFmt formatCode="0%" sourceLinked="0"/>
        <c:majorTickMark val="out"/>
        <c:minorTickMark val="none"/>
        <c:tickLblPos val="nextTo"/>
        <c:crossAx val="133390336"/>
        <c:crosses val="autoZero"/>
        <c:crossBetween val="between"/>
      </c:valAx>
    </c:plotArea>
    <c:legend>
      <c:legendPos val="t"/>
      <c:layout>
        <c:manualLayout>
          <c:xMode val="edge"/>
          <c:yMode val="edge"/>
          <c:x val="0.14929102114121257"/>
          <c:y val="1.6378470779582967E-2"/>
          <c:w val="0.83477570726908434"/>
          <c:h val="0.13170654852960237"/>
        </c:manualLayout>
      </c:layout>
      <c:overlay val="0"/>
    </c:legend>
    <c:plotVisOnly val="1"/>
    <c:dispBlanksAs val="gap"/>
    <c:showDLblsOverMax val="0"/>
  </c:chart>
  <c:txPr>
    <a:bodyPr/>
    <a:lstStyle/>
    <a:p>
      <a:pPr>
        <a:defRPr sz="2000" b="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Existing SFR Sales Growth</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solidFill>
              <a:srgbClr val="769AE4"/>
            </a:solidFill>
            <a:ln>
              <a:noFill/>
            </a:ln>
            <a:effectLst>
              <a:outerShdw blurRad="50800" dist="38100" dir="2700000" algn="tl" rotWithShape="0">
                <a:prstClr val="black">
                  <a:alpha val="40000"/>
                </a:prstClr>
              </a:outerShdw>
            </a:effectLst>
          </c:spPr>
          <c:invertIfNegative val="0"/>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Sheet1!$B$2:$B$10</c:f>
              <c:numCache>
                <c:formatCode>General</c:formatCode>
                <c:ptCount val="9"/>
                <c:pt idx="0">
                  <c:v>2.0733249051833047E-2</c:v>
                </c:pt>
                <c:pt idx="1">
                  <c:v>3.4042553191489411E-2</c:v>
                </c:pt>
                <c:pt idx="2">
                  <c:v>1.9797718958467936E-2</c:v>
                </c:pt>
                <c:pt idx="3">
                  <c:v>6.9161534817621995E-2</c:v>
                </c:pt>
                <c:pt idx="4">
                  <c:v>-3.6577740725302177E-2</c:v>
                </c:pt>
                <c:pt idx="5">
                  <c:v>4.3898156277436318E-2</c:v>
                </c:pt>
                <c:pt idx="6">
                  <c:v>5.5374270740630838E-2</c:v>
                </c:pt>
                <c:pt idx="7">
                  <c:v>7.1912832929782011E-2</c:v>
                </c:pt>
                <c:pt idx="8">
                  <c:v>-2.6957936323495191E-2</c:v>
                </c:pt>
              </c:numCache>
            </c:numRef>
          </c:val>
          <c:extLst>
            <c:ext xmlns:c16="http://schemas.microsoft.com/office/drawing/2014/chart" uri="{C3380CC4-5D6E-409C-BE32-E72D297353CC}">
              <c16:uniqueId val="{00000000-0B03-4B7E-9C28-9583CE0448C6}"/>
            </c:ext>
          </c:extLst>
        </c:ser>
        <c:ser>
          <c:idx val="1"/>
          <c:order val="1"/>
          <c:tx>
            <c:strRef>
              <c:f>Sheet1!$C$1</c:f>
              <c:strCache>
                <c:ptCount val="1"/>
                <c:pt idx="0">
                  <c:v>2021</c:v>
                </c:pt>
              </c:strCache>
            </c:strRef>
          </c:tx>
          <c:spPr>
            <a:solidFill>
              <a:srgbClr val="B9CDF2"/>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Sheet1!$C$2:$C$10</c:f>
              <c:numCache>
                <c:formatCode>General</c:formatCode>
                <c:ptCount val="9"/>
                <c:pt idx="0">
                  <c:v>0.16571711667079514</c:v>
                </c:pt>
                <c:pt idx="1">
                  <c:v>0.28760859625057167</c:v>
                </c:pt>
                <c:pt idx="2">
                  <c:v>0.25058029120067515</c:v>
                </c:pt>
                <c:pt idx="3">
                  <c:v>-0.14266725742135578</c:v>
                </c:pt>
                <c:pt idx="4">
                  <c:v>0.21471065440778792</c:v>
                </c:pt>
                <c:pt idx="5">
                  <c:v>4.2893187552565104E-2</c:v>
                </c:pt>
                <c:pt idx="6">
                  <c:v>9.0883537899372202E-2</c:v>
                </c:pt>
                <c:pt idx="7">
                  <c:v>0.19539191325954364</c:v>
                </c:pt>
                <c:pt idx="8">
                  <c:v>-4.7528063052304725E-2</c:v>
                </c:pt>
              </c:numCache>
            </c:numRef>
          </c:val>
          <c:extLst>
            <c:ext xmlns:c16="http://schemas.microsoft.com/office/drawing/2014/chart" uri="{C3380CC4-5D6E-409C-BE32-E72D297353CC}">
              <c16:uniqueId val="{00000001-0B03-4B7E-9C28-9583CE0448C6}"/>
            </c:ext>
          </c:extLst>
        </c:ser>
        <c:dLbls>
          <c:showLegendKey val="0"/>
          <c:showVal val="0"/>
          <c:showCatName val="0"/>
          <c:showSerName val="0"/>
          <c:showPercent val="0"/>
          <c:showBubbleSize val="0"/>
        </c:dLbls>
        <c:gapWidth val="219"/>
        <c:overlap val="-27"/>
        <c:axId val="459875855"/>
        <c:axId val="459869615"/>
      </c:barChart>
      <c:catAx>
        <c:axId val="45987585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59869615"/>
        <c:crosses val="autoZero"/>
        <c:auto val="1"/>
        <c:lblAlgn val="ctr"/>
        <c:lblOffset val="100"/>
        <c:noMultiLvlLbl val="0"/>
      </c:catAx>
      <c:valAx>
        <c:axId val="45986961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59875855"/>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Bay Area Existing SFR Home Sales Growth</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solidFill>
              <a:srgbClr val="143664"/>
            </a:solidFill>
            <a:ln>
              <a:noFill/>
            </a:ln>
            <a:effectLst>
              <a:outerShdw blurRad="50800" dist="38100" dir="2700000" algn="tl" rotWithShape="0">
                <a:prstClr val="black">
                  <a:alpha val="40000"/>
                </a:prstClr>
              </a:outerShdw>
            </a:effectLst>
          </c:spPr>
          <c:invertIfNegative val="0"/>
          <c:cat>
            <c:strRef>
              <c:f>Sheet1!$A$2:$A$14</c:f>
              <c:strCache>
                <c:ptCount val="13"/>
                <c:pt idx="0">
                  <c:v>All Properties</c:v>
                </c:pt>
                <c:pt idx="2">
                  <c:v>Under $300K</c:v>
                </c:pt>
                <c:pt idx="3">
                  <c:v>$300-399K</c:v>
                </c:pt>
                <c:pt idx="4">
                  <c:v>$400-499K</c:v>
                </c:pt>
                <c:pt idx="5">
                  <c:v>$500-749K</c:v>
                </c:pt>
                <c:pt idx="6">
                  <c:v>$750-$999K</c:v>
                </c:pt>
                <c:pt idx="7">
                  <c:v>$1-$1.99M</c:v>
                </c:pt>
                <c:pt idx="8">
                  <c:v>$2-$2.99M</c:v>
                </c:pt>
                <c:pt idx="9">
                  <c:v>$3-$3.99M</c:v>
                </c:pt>
                <c:pt idx="10">
                  <c:v>$4-$4.99M</c:v>
                </c:pt>
                <c:pt idx="11">
                  <c:v>$5-$9.99M</c:v>
                </c:pt>
                <c:pt idx="12">
                  <c:v>$10M +</c:v>
                </c:pt>
              </c:strCache>
            </c:strRef>
          </c:cat>
          <c:val>
            <c:numRef>
              <c:f>Sheet1!$B$2:$B$14</c:f>
              <c:numCache>
                <c:formatCode>0%</c:formatCode>
                <c:ptCount val="13"/>
                <c:pt idx="0">
                  <c:v>1.9762169561125864E-2</c:v>
                </c:pt>
                <c:pt idx="2">
                  <c:v>-0.49285714285714288</c:v>
                </c:pt>
                <c:pt idx="3">
                  <c:v>-0.40623291416074359</c:v>
                </c:pt>
                <c:pt idx="4">
                  <c:v>-0.19695076230942266</c:v>
                </c:pt>
                <c:pt idx="5">
                  <c:v>-5.7984525030297385E-2</c:v>
                </c:pt>
                <c:pt idx="6">
                  <c:v>-1.8687222611539323E-2</c:v>
                </c:pt>
                <c:pt idx="7">
                  <c:v>0.1157582132029944</c:v>
                </c:pt>
                <c:pt idx="8">
                  <c:v>0.27010125074449087</c:v>
                </c:pt>
                <c:pt idx="9">
                  <c:v>0.30056710775047257</c:v>
                </c:pt>
                <c:pt idx="10">
                  <c:v>0.32592592592592595</c:v>
                </c:pt>
                <c:pt idx="11">
                  <c:v>0.38198757763975166</c:v>
                </c:pt>
                <c:pt idx="12">
                  <c:v>0.47058823529411775</c:v>
                </c:pt>
              </c:numCache>
            </c:numRef>
          </c:val>
          <c:extLst>
            <c:ext xmlns:c16="http://schemas.microsoft.com/office/drawing/2014/chart" uri="{C3380CC4-5D6E-409C-BE32-E72D297353CC}">
              <c16:uniqueId val="{00000000-FC60-4AF6-B09D-3E38C7945E34}"/>
            </c:ext>
          </c:extLst>
        </c:ser>
        <c:ser>
          <c:idx val="1"/>
          <c:order val="1"/>
          <c:tx>
            <c:strRef>
              <c:f>Sheet1!$C$1</c:f>
              <c:strCache>
                <c:ptCount val="1"/>
                <c:pt idx="0">
                  <c:v>2021</c:v>
                </c:pt>
              </c:strCache>
            </c:strRef>
          </c:tx>
          <c:spPr>
            <a:solidFill>
              <a:srgbClr val="769AE4"/>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All Properties</c:v>
                </c:pt>
                <c:pt idx="2">
                  <c:v>Under $300K</c:v>
                </c:pt>
                <c:pt idx="3">
                  <c:v>$300-399K</c:v>
                </c:pt>
                <c:pt idx="4">
                  <c:v>$400-499K</c:v>
                </c:pt>
                <c:pt idx="5">
                  <c:v>$500-749K</c:v>
                </c:pt>
                <c:pt idx="6">
                  <c:v>$750-$999K</c:v>
                </c:pt>
                <c:pt idx="7">
                  <c:v>$1-$1.99M</c:v>
                </c:pt>
                <c:pt idx="8">
                  <c:v>$2-$2.99M</c:v>
                </c:pt>
                <c:pt idx="9">
                  <c:v>$3-$3.99M</c:v>
                </c:pt>
                <c:pt idx="10">
                  <c:v>$4-$4.99M</c:v>
                </c:pt>
                <c:pt idx="11">
                  <c:v>$5-$9.99M</c:v>
                </c:pt>
                <c:pt idx="12">
                  <c:v>$10M +</c:v>
                </c:pt>
              </c:strCache>
            </c:strRef>
          </c:cat>
          <c:val>
            <c:numRef>
              <c:f>Sheet1!$C$2:$C$14</c:f>
              <c:numCache>
                <c:formatCode>0%</c:formatCode>
                <c:ptCount val="13"/>
                <c:pt idx="0">
                  <c:v>0.14729446308724836</c:v>
                </c:pt>
                <c:pt idx="2">
                  <c:v>-0.5140845070422535</c:v>
                </c:pt>
                <c:pt idx="3">
                  <c:v>-0.66298342541436461</c:v>
                </c:pt>
                <c:pt idx="4">
                  <c:v>-0.47805788982259567</c:v>
                </c:pt>
                <c:pt idx="5">
                  <c:v>-0.10103908955962393</c:v>
                </c:pt>
                <c:pt idx="6">
                  <c:v>5.7962389907165068E-2</c:v>
                </c:pt>
                <c:pt idx="7">
                  <c:v>0.27664411666851496</c:v>
                </c:pt>
                <c:pt idx="8">
                  <c:v>0.64595545134818289</c:v>
                </c:pt>
                <c:pt idx="9">
                  <c:v>0.87063953488372103</c:v>
                </c:pt>
                <c:pt idx="10">
                  <c:v>0.92364990689013027</c:v>
                </c:pt>
                <c:pt idx="11">
                  <c:v>0.88764044943820219</c:v>
                </c:pt>
                <c:pt idx="12">
                  <c:v>0.70666666666666678</c:v>
                </c:pt>
              </c:numCache>
            </c:numRef>
          </c:val>
          <c:extLst>
            <c:ext xmlns:c16="http://schemas.microsoft.com/office/drawing/2014/chart" uri="{C3380CC4-5D6E-409C-BE32-E72D297353CC}">
              <c16:uniqueId val="{00000001-FC60-4AF6-B09D-3E38C7945E34}"/>
            </c:ext>
          </c:extLst>
        </c:ser>
        <c:dLbls>
          <c:showLegendKey val="0"/>
          <c:showVal val="0"/>
          <c:showCatName val="0"/>
          <c:showSerName val="0"/>
          <c:showPercent val="0"/>
          <c:showBubbleSize val="0"/>
        </c:dLbls>
        <c:gapWidth val="219"/>
        <c:overlap val="-27"/>
        <c:axId val="76044032"/>
        <c:axId val="76037376"/>
      </c:barChart>
      <c:catAx>
        <c:axId val="760440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37376"/>
        <c:crosses val="autoZero"/>
        <c:auto val="1"/>
        <c:lblAlgn val="ctr"/>
        <c:lblOffset val="100"/>
        <c:noMultiLvlLbl val="0"/>
      </c:catAx>
      <c:valAx>
        <c:axId val="760373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440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a:t>California Existing SFR Unsold Inventory Index</a:t>
            </a:r>
          </a:p>
          <a:p>
            <a:pPr>
              <a:defRPr b="0"/>
            </a:pPr>
            <a:r>
              <a:rPr lang="en-US" b="0" dirty="0"/>
              <a:t>(Months of Supply)</a:t>
            </a:r>
          </a:p>
        </c:rich>
      </c:tx>
      <c:overlay val="0"/>
    </c:title>
    <c:autoTitleDeleted val="0"/>
    <c:plotArea>
      <c:layout>
        <c:manualLayout>
          <c:layoutTarget val="inner"/>
          <c:xMode val="edge"/>
          <c:yMode val="edge"/>
          <c:x val="5.6884192687745076E-2"/>
          <c:y val="0.1079394472634561"/>
          <c:w val="0.92614052189059115"/>
          <c:h val="0.61401805115502994"/>
        </c:manualLayout>
      </c:layout>
      <c:lineChart>
        <c:grouping val="standard"/>
        <c:varyColors val="0"/>
        <c:ser>
          <c:idx val="0"/>
          <c:order val="0"/>
          <c:tx>
            <c:strRef>
              <c:f>Sheet1!$B$1</c:f>
              <c:strCache>
                <c:ptCount val="1"/>
                <c:pt idx="0">
                  <c:v>Months</c:v>
                </c:pt>
              </c:strCache>
            </c:strRef>
          </c:tx>
          <c:spPr>
            <a:ln w="38100">
              <a:solidFill>
                <a:srgbClr val="769AE4"/>
              </a:solidFill>
            </a:ln>
            <a:effectLst>
              <a:outerShdw blurRad="50800" dist="38100" algn="l" rotWithShape="0">
                <a:prstClr val="black">
                  <a:alpha val="40000"/>
                </a:prstClr>
              </a:outerShdw>
            </a:effectLst>
          </c:spPr>
          <c:marker>
            <c:symbol val="none"/>
          </c:marker>
          <c:dLbls>
            <c:dLbl>
              <c:idx val="203"/>
              <c:layout>
                <c:manualLayout>
                  <c:x val="-1.7584213241303867E-2"/>
                  <c:y val="-0.14253821942360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23-4B13-ACA9-FA564A03D4C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a:solidFill>
                        <a:schemeClr val="tx2">
                          <a:lumMod val="75000"/>
                        </a:schemeClr>
                      </a:solidFill>
                    </a:ln>
                  </c:spPr>
                </c15:leaderLines>
              </c:ext>
            </c:extLst>
          </c:dLbls>
          <c:cat>
            <c:numRef>
              <c:f>Sheet1!$A$2:$A$409</c:f>
              <c:numCache>
                <c:formatCode>mmm\-yy</c:formatCode>
                <c:ptCount val="20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pt idx="164">
                  <c:v>43344</c:v>
                </c:pt>
                <c:pt idx="165">
                  <c:v>43374</c:v>
                </c:pt>
                <c:pt idx="166">
                  <c:v>43405</c:v>
                </c:pt>
                <c:pt idx="167">
                  <c:v>43435</c:v>
                </c:pt>
                <c:pt idx="168">
                  <c:v>43466</c:v>
                </c:pt>
                <c:pt idx="169">
                  <c:v>43497</c:v>
                </c:pt>
                <c:pt idx="170">
                  <c:v>43525</c:v>
                </c:pt>
                <c:pt idx="171">
                  <c:v>43556</c:v>
                </c:pt>
                <c:pt idx="172">
                  <c:v>43586</c:v>
                </c:pt>
                <c:pt idx="173">
                  <c:v>43617</c:v>
                </c:pt>
                <c:pt idx="174">
                  <c:v>43647</c:v>
                </c:pt>
                <c:pt idx="175">
                  <c:v>43678</c:v>
                </c:pt>
                <c:pt idx="176">
                  <c:v>43709</c:v>
                </c:pt>
                <c:pt idx="177">
                  <c:v>43739</c:v>
                </c:pt>
                <c:pt idx="178">
                  <c:v>43770</c:v>
                </c:pt>
                <c:pt idx="179">
                  <c:v>43800</c:v>
                </c:pt>
                <c:pt idx="180">
                  <c:v>43831</c:v>
                </c:pt>
                <c:pt idx="181">
                  <c:v>43862</c:v>
                </c:pt>
                <c:pt idx="182">
                  <c:v>43891</c:v>
                </c:pt>
                <c:pt idx="183">
                  <c:v>43922</c:v>
                </c:pt>
                <c:pt idx="184">
                  <c:v>43952</c:v>
                </c:pt>
                <c:pt idx="185">
                  <c:v>43983</c:v>
                </c:pt>
                <c:pt idx="186">
                  <c:v>44013</c:v>
                </c:pt>
                <c:pt idx="187">
                  <c:v>44044</c:v>
                </c:pt>
                <c:pt idx="188">
                  <c:v>44075</c:v>
                </c:pt>
                <c:pt idx="189">
                  <c:v>44105</c:v>
                </c:pt>
                <c:pt idx="190">
                  <c:v>44136</c:v>
                </c:pt>
                <c:pt idx="191">
                  <c:v>44166</c:v>
                </c:pt>
                <c:pt idx="192">
                  <c:v>44197</c:v>
                </c:pt>
                <c:pt idx="193">
                  <c:v>44228</c:v>
                </c:pt>
                <c:pt idx="194">
                  <c:v>44256</c:v>
                </c:pt>
                <c:pt idx="195">
                  <c:v>44287</c:v>
                </c:pt>
                <c:pt idx="196">
                  <c:v>44317</c:v>
                </c:pt>
                <c:pt idx="197">
                  <c:v>44348</c:v>
                </c:pt>
                <c:pt idx="198">
                  <c:v>44378</c:v>
                </c:pt>
                <c:pt idx="199">
                  <c:v>44409</c:v>
                </c:pt>
                <c:pt idx="200">
                  <c:v>44440</c:v>
                </c:pt>
                <c:pt idx="201">
                  <c:v>44470</c:v>
                </c:pt>
                <c:pt idx="202">
                  <c:v>44501</c:v>
                </c:pt>
                <c:pt idx="203">
                  <c:v>44531</c:v>
                </c:pt>
              </c:numCache>
            </c:numRef>
          </c:cat>
          <c:val>
            <c:numRef>
              <c:f>Sheet1!$B$2:$B$409</c:f>
              <c:numCache>
                <c:formatCode>0.0</c:formatCode>
                <c:ptCount val="204"/>
                <c:pt idx="0">
                  <c:v>3.2</c:v>
                </c:pt>
                <c:pt idx="1">
                  <c:v>3.2</c:v>
                </c:pt>
                <c:pt idx="2">
                  <c:v>2.7</c:v>
                </c:pt>
                <c:pt idx="3">
                  <c:v>2.4</c:v>
                </c:pt>
                <c:pt idx="4">
                  <c:v>2.8</c:v>
                </c:pt>
                <c:pt idx="5">
                  <c:v>2.5</c:v>
                </c:pt>
                <c:pt idx="6">
                  <c:v>2.9</c:v>
                </c:pt>
                <c:pt idx="7">
                  <c:v>2.6</c:v>
                </c:pt>
                <c:pt idx="8">
                  <c:v>3.2</c:v>
                </c:pt>
                <c:pt idx="9">
                  <c:v>3.4</c:v>
                </c:pt>
                <c:pt idx="10">
                  <c:v>3.6</c:v>
                </c:pt>
                <c:pt idx="11">
                  <c:v>3.5</c:v>
                </c:pt>
                <c:pt idx="12">
                  <c:v>6.2</c:v>
                </c:pt>
                <c:pt idx="13">
                  <c:v>6.6</c:v>
                </c:pt>
                <c:pt idx="14">
                  <c:v>4.7</c:v>
                </c:pt>
                <c:pt idx="15">
                  <c:v>5.7</c:v>
                </c:pt>
                <c:pt idx="16">
                  <c:v>6</c:v>
                </c:pt>
                <c:pt idx="17">
                  <c:v>6.1</c:v>
                </c:pt>
                <c:pt idx="18">
                  <c:v>7.3</c:v>
                </c:pt>
                <c:pt idx="19">
                  <c:v>5.9</c:v>
                </c:pt>
                <c:pt idx="20">
                  <c:v>6.4</c:v>
                </c:pt>
                <c:pt idx="21">
                  <c:v>6.4</c:v>
                </c:pt>
                <c:pt idx="22">
                  <c:v>6.4</c:v>
                </c:pt>
                <c:pt idx="23">
                  <c:v>5.9</c:v>
                </c:pt>
                <c:pt idx="24">
                  <c:v>7.6</c:v>
                </c:pt>
                <c:pt idx="25">
                  <c:v>8.1999999999999993</c:v>
                </c:pt>
                <c:pt idx="26">
                  <c:v>7.6</c:v>
                </c:pt>
                <c:pt idx="27">
                  <c:v>11.3</c:v>
                </c:pt>
                <c:pt idx="28">
                  <c:v>10.7</c:v>
                </c:pt>
                <c:pt idx="29">
                  <c:v>10.199999999999999</c:v>
                </c:pt>
                <c:pt idx="30">
                  <c:v>10</c:v>
                </c:pt>
                <c:pt idx="31">
                  <c:v>10.6</c:v>
                </c:pt>
                <c:pt idx="32">
                  <c:v>16</c:v>
                </c:pt>
                <c:pt idx="33">
                  <c:v>15.2</c:v>
                </c:pt>
                <c:pt idx="34">
                  <c:v>14.3</c:v>
                </c:pt>
                <c:pt idx="35">
                  <c:v>13.4</c:v>
                </c:pt>
                <c:pt idx="36">
                  <c:v>16.600000000000001</c:v>
                </c:pt>
                <c:pt idx="37">
                  <c:v>15.3</c:v>
                </c:pt>
                <c:pt idx="38">
                  <c:v>12.2</c:v>
                </c:pt>
                <c:pt idx="39">
                  <c:v>9.8000000000000007</c:v>
                </c:pt>
                <c:pt idx="40">
                  <c:v>8.6999999999999993</c:v>
                </c:pt>
                <c:pt idx="41">
                  <c:v>7.6</c:v>
                </c:pt>
                <c:pt idx="42">
                  <c:v>6.9</c:v>
                </c:pt>
                <c:pt idx="43">
                  <c:v>7</c:v>
                </c:pt>
                <c:pt idx="44">
                  <c:v>6.5</c:v>
                </c:pt>
                <c:pt idx="45">
                  <c:v>6.1</c:v>
                </c:pt>
                <c:pt idx="46">
                  <c:v>7.1</c:v>
                </c:pt>
                <c:pt idx="47">
                  <c:v>5.6</c:v>
                </c:pt>
                <c:pt idx="48">
                  <c:v>7</c:v>
                </c:pt>
                <c:pt idx="49">
                  <c:v>6.9</c:v>
                </c:pt>
                <c:pt idx="50">
                  <c:v>5.4</c:v>
                </c:pt>
                <c:pt idx="51">
                  <c:v>4.9000000000000004</c:v>
                </c:pt>
                <c:pt idx="52">
                  <c:v>4.5</c:v>
                </c:pt>
                <c:pt idx="53">
                  <c:v>4</c:v>
                </c:pt>
                <c:pt idx="54">
                  <c:v>3.9</c:v>
                </c:pt>
                <c:pt idx="55">
                  <c:v>4.0999999999999996</c:v>
                </c:pt>
                <c:pt idx="56">
                  <c:v>4.2</c:v>
                </c:pt>
                <c:pt idx="57">
                  <c:v>4</c:v>
                </c:pt>
                <c:pt idx="58">
                  <c:v>4.3</c:v>
                </c:pt>
                <c:pt idx="59">
                  <c:v>3.7</c:v>
                </c:pt>
                <c:pt idx="60">
                  <c:v>5.7</c:v>
                </c:pt>
                <c:pt idx="61">
                  <c:v>5.7</c:v>
                </c:pt>
                <c:pt idx="62">
                  <c:v>4.8</c:v>
                </c:pt>
                <c:pt idx="63">
                  <c:v>4.9000000000000004</c:v>
                </c:pt>
                <c:pt idx="64">
                  <c:v>4.4000000000000004</c:v>
                </c:pt>
                <c:pt idx="65">
                  <c:v>4.5999999999999996</c:v>
                </c:pt>
                <c:pt idx="66">
                  <c:v>5.6</c:v>
                </c:pt>
                <c:pt idx="67">
                  <c:v>5.8</c:v>
                </c:pt>
                <c:pt idx="68">
                  <c:v>5.9</c:v>
                </c:pt>
                <c:pt idx="69">
                  <c:v>6.2</c:v>
                </c:pt>
                <c:pt idx="70">
                  <c:v>6.2</c:v>
                </c:pt>
                <c:pt idx="71">
                  <c:v>5</c:v>
                </c:pt>
                <c:pt idx="72">
                  <c:v>6.7</c:v>
                </c:pt>
                <c:pt idx="73">
                  <c:v>7.5</c:v>
                </c:pt>
                <c:pt idx="74">
                  <c:v>5.4</c:v>
                </c:pt>
                <c:pt idx="75">
                  <c:v>5.6</c:v>
                </c:pt>
                <c:pt idx="76">
                  <c:v>5.0999999999999996</c:v>
                </c:pt>
                <c:pt idx="77">
                  <c:v>5.0999999999999996</c:v>
                </c:pt>
                <c:pt idx="78">
                  <c:v>5.6</c:v>
                </c:pt>
                <c:pt idx="79">
                  <c:v>5.2</c:v>
                </c:pt>
                <c:pt idx="80">
                  <c:v>5.3</c:v>
                </c:pt>
                <c:pt idx="81">
                  <c:v>5.5</c:v>
                </c:pt>
                <c:pt idx="82">
                  <c:v>5.3</c:v>
                </c:pt>
                <c:pt idx="83">
                  <c:v>4.3</c:v>
                </c:pt>
                <c:pt idx="84">
                  <c:v>5.8</c:v>
                </c:pt>
                <c:pt idx="85">
                  <c:v>5.4</c:v>
                </c:pt>
                <c:pt idx="86">
                  <c:v>4.2</c:v>
                </c:pt>
                <c:pt idx="87">
                  <c:v>4.2</c:v>
                </c:pt>
                <c:pt idx="88">
                  <c:v>3.6</c:v>
                </c:pt>
                <c:pt idx="89">
                  <c:v>3.5</c:v>
                </c:pt>
                <c:pt idx="90">
                  <c:v>3.5</c:v>
                </c:pt>
                <c:pt idx="91">
                  <c:v>3.2</c:v>
                </c:pt>
                <c:pt idx="92">
                  <c:v>3.7</c:v>
                </c:pt>
                <c:pt idx="93">
                  <c:v>3.1</c:v>
                </c:pt>
                <c:pt idx="94">
                  <c:v>3</c:v>
                </c:pt>
                <c:pt idx="95">
                  <c:v>2.6</c:v>
                </c:pt>
                <c:pt idx="96">
                  <c:v>3.5</c:v>
                </c:pt>
                <c:pt idx="97">
                  <c:v>3.6</c:v>
                </c:pt>
                <c:pt idx="98">
                  <c:v>2.9</c:v>
                </c:pt>
                <c:pt idx="99">
                  <c:v>2.8</c:v>
                </c:pt>
                <c:pt idx="100">
                  <c:v>2.6</c:v>
                </c:pt>
                <c:pt idx="101">
                  <c:v>2.9</c:v>
                </c:pt>
                <c:pt idx="102">
                  <c:v>2.9</c:v>
                </c:pt>
                <c:pt idx="103">
                  <c:v>3.1</c:v>
                </c:pt>
                <c:pt idx="104">
                  <c:v>3.6</c:v>
                </c:pt>
                <c:pt idx="105">
                  <c:v>3.3</c:v>
                </c:pt>
                <c:pt idx="106">
                  <c:v>3.6</c:v>
                </c:pt>
                <c:pt idx="107">
                  <c:v>3</c:v>
                </c:pt>
                <c:pt idx="108">
                  <c:v>4.3</c:v>
                </c:pt>
                <c:pt idx="109">
                  <c:v>4.7</c:v>
                </c:pt>
                <c:pt idx="110">
                  <c:v>4</c:v>
                </c:pt>
                <c:pt idx="111">
                  <c:v>3.6</c:v>
                </c:pt>
                <c:pt idx="112">
                  <c:v>3.7</c:v>
                </c:pt>
                <c:pt idx="113">
                  <c:v>3.8</c:v>
                </c:pt>
                <c:pt idx="114">
                  <c:v>3.8</c:v>
                </c:pt>
                <c:pt idx="115">
                  <c:v>4</c:v>
                </c:pt>
                <c:pt idx="116">
                  <c:v>4.2</c:v>
                </c:pt>
                <c:pt idx="117">
                  <c:v>3.8</c:v>
                </c:pt>
                <c:pt idx="118">
                  <c:v>4.3</c:v>
                </c:pt>
                <c:pt idx="119">
                  <c:v>3.2</c:v>
                </c:pt>
                <c:pt idx="120">
                  <c:v>4.9249965531504207</c:v>
                </c:pt>
                <c:pt idx="121">
                  <c:v>4.915439029138815</c:v>
                </c:pt>
                <c:pt idx="122">
                  <c:v>3.8</c:v>
                </c:pt>
                <c:pt idx="123">
                  <c:v>3.4</c:v>
                </c:pt>
                <c:pt idx="124">
                  <c:v>3.5</c:v>
                </c:pt>
                <c:pt idx="125">
                  <c:v>3.2</c:v>
                </c:pt>
                <c:pt idx="126">
                  <c:v>3.3</c:v>
                </c:pt>
                <c:pt idx="127">
                  <c:v>3.6</c:v>
                </c:pt>
                <c:pt idx="128">
                  <c:v>3.6</c:v>
                </c:pt>
                <c:pt idx="129">
                  <c:v>3.6</c:v>
                </c:pt>
                <c:pt idx="130">
                  <c:v>4.1921068882276993</c:v>
                </c:pt>
                <c:pt idx="131">
                  <c:v>2.8</c:v>
                </c:pt>
                <c:pt idx="132">
                  <c:v>3.8</c:v>
                </c:pt>
                <c:pt idx="133">
                  <c:v>4.652532762096774</c:v>
                </c:pt>
                <c:pt idx="134">
                  <c:v>3.5817574581396396</c:v>
                </c:pt>
                <c:pt idx="135">
                  <c:v>3.5249370277078085</c:v>
                </c:pt>
                <c:pt idx="136">
                  <c:v>3.4371966378595951</c:v>
                </c:pt>
                <c:pt idx="137">
                  <c:v>3.1990984493328525</c:v>
                </c:pt>
                <c:pt idx="138">
                  <c:v>3.5850534093647095</c:v>
                </c:pt>
                <c:pt idx="139">
                  <c:v>3.3819927049337686</c:v>
                </c:pt>
                <c:pt idx="140">
                  <c:v>3.4695923734385272</c:v>
                </c:pt>
                <c:pt idx="141">
                  <c:v>3.4210297820613005</c:v>
                </c:pt>
                <c:pt idx="142">
                  <c:v>3.1395558765120057</c:v>
                </c:pt>
                <c:pt idx="143">
                  <c:v>2.6447632058287796</c:v>
                </c:pt>
                <c:pt idx="144">
                  <c:v>3.68163240407491</c:v>
                </c:pt>
                <c:pt idx="145">
                  <c:v>4.0283475601987515</c:v>
                </c:pt>
                <c:pt idx="146">
                  <c:v>3.0346145494028232</c:v>
                </c:pt>
                <c:pt idx="147">
                  <c:v>3.2637191735169964</c:v>
                </c:pt>
                <c:pt idx="148">
                  <c:v>2.9018011257035647</c:v>
                </c:pt>
                <c:pt idx="149">
                  <c:v>2.6936267798466593</c:v>
                </c:pt>
                <c:pt idx="150">
                  <c:v>3.2244638014627331</c:v>
                </c:pt>
                <c:pt idx="151">
                  <c:v>2.8712798709866587</c:v>
                </c:pt>
                <c:pt idx="152">
                  <c:v>3.1607696822335876</c:v>
                </c:pt>
                <c:pt idx="153">
                  <c:v>2.9732609061815731</c:v>
                </c:pt>
                <c:pt idx="154">
                  <c:v>2.8512400496940136</c:v>
                </c:pt>
                <c:pt idx="155">
                  <c:v>2.4645418705172659</c:v>
                </c:pt>
                <c:pt idx="156">
                  <c:v>3.5650210343974265</c:v>
                </c:pt>
                <c:pt idx="157">
                  <c:v>3.8857428589286829</c:v>
                </c:pt>
                <c:pt idx="158">
                  <c:v>2.9462246614145347</c:v>
                </c:pt>
                <c:pt idx="159">
                  <c:v>3.1554491327983434</c:v>
                </c:pt>
                <c:pt idx="160">
                  <c:v>3.0080024505111611</c:v>
                </c:pt>
                <c:pt idx="161">
                  <c:v>2.9883677298311446</c:v>
                </c:pt>
                <c:pt idx="162">
                  <c:v>3.3190371456500487</c:v>
                </c:pt>
                <c:pt idx="163">
                  <c:v>3.3025173781565407</c:v>
                </c:pt>
                <c:pt idx="164">
                  <c:v>4.150270758122744</c:v>
                </c:pt>
                <c:pt idx="165">
                  <c:v>3.5990652125528602</c:v>
                </c:pt>
                <c:pt idx="166">
                  <c:v>3.6874299113059434</c:v>
                </c:pt>
                <c:pt idx="167">
                  <c:v>3.4526369397917609</c:v>
                </c:pt>
                <c:pt idx="168">
                  <c:v>4.6107217939733705</c:v>
                </c:pt>
                <c:pt idx="169">
                  <c:v>4.5809728856892953</c:v>
                </c:pt>
                <c:pt idx="170">
                  <c:v>3.5652152641878669</c:v>
                </c:pt>
                <c:pt idx="171">
                  <c:v>3.4424110067700373</c:v>
                </c:pt>
                <c:pt idx="172">
                  <c:v>3.1975361087510619</c:v>
                </c:pt>
                <c:pt idx="173">
                  <c:v>3.3892972169460731</c:v>
                </c:pt>
                <c:pt idx="174">
                  <c:v>3.23589360195168</c:v>
                </c:pt>
                <c:pt idx="175">
                  <c:v>3.1987146221707716</c:v>
                </c:pt>
                <c:pt idx="176">
                  <c:v>3.6</c:v>
                </c:pt>
                <c:pt idx="177">
                  <c:v>2.9770027478334389</c:v>
                </c:pt>
                <c:pt idx="178">
                  <c:v>3.0856345329478616</c:v>
                </c:pt>
                <c:pt idx="179">
                  <c:v>2.4653026682596577</c:v>
                </c:pt>
                <c:pt idx="180">
                  <c:v>3.4380096839959227</c:v>
                </c:pt>
                <c:pt idx="181">
                  <c:v>3.6270215845447109</c:v>
                </c:pt>
                <c:pt idx="182">
                  <c:v>2.7</c:v>
                </c:pt>
                <c:pt idx="183">
                  <c:v>3.4</c:v>
                </c:pt>
                <c:pt idx="184">
                  <c:v>4.3</c:v>
                </c:pt>
                <c:pt idx="185">
                  <c:v>2.7</c:v>
                </c:pt>
                <c:pt idx="186">
                  <c:v>2.1</c:v>
                </c:pt>
                <c:pt idx="187">
                  <c:v>2.1</c:v>
                </c:pt>
                <c:pt idx="188">
                  <c:v>2</c:v>
                </c:pt>
                <c:pt idx="189">
                  <c:v>2</c:v>
                </c:pt>
                <c:pt idx="190">
                  <c:v>1.9</c:v>
                </c:pt>
                <c:pt idx="191">
                  <c:v>1.3</c:v>
                </c:pt>
                <c:pt idx="192">
                  <c:v>2</c:v>
                </c:pt>
                <c:pt idx="193">
                  <c:v>2.1</c:v>
                </c:pt>
                <c:pt idx="194">
                  <c:v>1.7</c:v>
                </c:pt>
                <c:pt idx="195">
                  <c:v>1.6</c:v>
                </c:pt>
                <c:pt idx="196">
                  <c:v>1.8</c:v>
                </c:pt>
                <c:pt idx="197">
                  <c:v>1.7</c:v>
                </c:pt>
                <c:pt idx="198">
                  <c:v>1.9</c:v>
                </c:pt>
                <c:pt idx="199">
                  <c:v>1.9</c:v>
                </c:pt>
                <c:pt idx="200">
                  <c:v>1.9</c:v>
                </c:pt>
                <c:pt idx="201">
                  <c:v>1.8</c:v>
                </c:pt>
                <c:pt idx="202">
                  <c:v>1.6</c:v>
                </c:pt>
                <c:pt idx="203">
                  <c:v>1.2</c:v>
                </c:pt>
              </c:numCache>
            </c:numRef>
          </c:val>
          <c:smooth val="0"/>
          <c:extLst>
            <c:ext xmlns:c16="http://schemas.microsoft.com/office/drawing/2014/chart" uri="{C3380CC4-5D6E-409C-BE32-E72D297353CC}">
              <c16:uniqueId val="{00000000-81F6-4F77-AB1E-C470E24E535C}"/>
            </c:ext>
          </c:extLst>
        </c:ser>
        <c:dLbls>
          <c:showLegendKey val="0"/>
          <c:showVal val="0"/>
          <c:showCatName val="0"/>
          <c:showSerName val="0"/>
          <c:showPercent val="0"/>
          <c:showBubbleSize val="0"/>
        </c:dLbls>
        <c:smooth val="0"/>
        <c:axId val="116368896"/>
        <c:axId val="116370432"/>
      </c:lineChart>
      <c:dateAx>
        <c:axId val="116368896"/>
        <c:scaling>
          <c:orientation val="minMax"/>
        </c:scaling>
        <c:delete val="0"/>
        <c:axPos val="b"/>
        <c:numFmt formatCode="mmm\-yy" sourceLinked="1"/>
        <c:majorTickMark val="out"/>
        <c:minorTickMark val="none"/>
        <c:tickLblPos val="nextTo"/>
        <c:spPr>
          <a:ln>
            <a:solidFill>
              <a:schemeClr val="tx2">
                <a:lumMod val="75000"/>
              </a:schemeClr>
            </a:solidFill>
          </a:ln>
        </c:spPr>
        <c:crossAx val="116370432"/>
        <c:crosses val="autoZero"/>
        <c:auto val="1"/>
        <c:lblOffset val="100"/>
        <c:baseTimeUnit val="months"/>
        <c:majorUnit val="8"/>
        <c:majorTimeUnit val="months"/>
      </c:dateAx>
      <c:valAx>
        <c:axId val="116370432"/>
        <c:scaling>
          <c:orientation val="minMax"/>
        </c:scaling>
        <c:delete val="0"/>
        <c:axPos val="l"/>
        <c:numFmt formatCode="0" sourceLinked="0"/>
        <c:majorTickMark val="out"/>
        <c:minorTickMark val="none"/>
        <c:tickLblPos val="nextTo"/>
        <c:spPr>
          <a:ln>
            <a:solidFill>
              <a:schemeClr val="tx2">
                <a:lumMod val="75000"/>
              </a:schemeClr>
            </a:solidFill>
          </a:ln>
        </c:spPr>
        <c:crossAx val="116368896"/>
        <c:crosses val="autoZero"/>
        <c:crossBetween val="between"/>
      </c:valAx>
    </c:plotArea>
    <c:plotVisOnly val="1"/>
    <c:dispBlanksAs val="gap"/>
    <c:showDLblsOverMax val="0"/>
  </c:chart>
  <c:txPr>
    <a:bodyPr/>
    <a:lstStyle/>
    <a:p>
      <a:pPr>
        <a:defRPr sz="200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California Existing SFR Median Days on Market</a:t>
            </a:r>
          </a:p>
        </c:rich>
      </c:tx>
      <c:overlay val="0"/>
    </c:title>
    <c:autoTitleDeleted val="0"/>
    <c:plotArea>
      <c:layout>
        <c:manualLayout>
          <c:layoutTarget val="inner"/>
          <c:xMode val="edge"/>
          <c:yMode val="edge"/>
          <c:x val="8.3460678526295323E-2"/>
          <c:y val="9.9602099737532812E-2"/>
          <c:w val="0.8852717021483425"/>
          <c:h val="0.68038248031496074"/>
        </c:manualLayout>
      </c:layout>
      <c:lineChart>
        <c:grouping val="standard"/>
        <c:varyColors val="0"/>
        <c:ser>
          <c:idx val="0"/>
          <c:order val="0"/>
          <c:tx>
            <c:strRef>
              <c:f>Sheet1!$B$1</c:f>
              <c:strCache>
                <c:ptCount val="1"/>
                <c:pt idx="0">
                  <c:v>Days on Market</c:v>
                </c:pt>
              </c:strCache>
            </c:strRef>
          </c:tx>
          <c:spPr>
            <a:ln w="38100">
              <a:solidFill>
                <a:srgbClr val="769AE4"/>
              </a:solidFill>
            </a:ln>
            <a:effectLst>
              <a:outerShdw blurRad="50800" dist="38100" algn="l" rotWithShape="0">
                <a:prstClr val="black">
                  <a:alpha val="40000"/>
                </a:prstClr>
              </a:outerShdw>
            </a:effectLst>
          </c:spPr>
          <c:marker>
            <c:symbol val="none"/>
          </c:marker>
          <c:dLbls>
            <c:dLbl>
              <c:idx val="136"/>
              <c:layout>
                <c:manualLayout>
                  <c:x val="-1.0047610214555122E-2"/>
                  <c:y val="-0.17695076150507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5B-46A4-84D1-30813B8F834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a:solidFill>
                        <a:schemeClr val="tx2">
                          <a:lumMod val="75000"/>
                        </a:schemeClr>
                      </a:solidFill>
                    </a:ln>
                  </c:spPr>
                </c15:leaderLines>
              </c:ext>
            </c:extLst>
          </c:dLbls>
          <c:cat>
            <c:numRef>
              <c:f>Sheet1!$A$2:$A$409</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41731</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Sheet1!$B$2:$B$409</c:f>
              <c:numCache>
                <c:formatCode>0.0</c:formatCode>
                <c:ptCount val="144"/>
                <c:pt idx="0">
                  <c:v>32.9</c:v>
                </c:pt>
                <c:pt idx="1">
                  <c:v>41</c:v>
                </c:pt>
                <c:pt idx="2">
                  <c:v>37</c:v>
                </c:pt>
                <c:pt idx="3">
                  <c:v>37.4</c:v>
                </c:pt>
                <c:pt idx="4">
                  <c:v>37.799999999999997</c:v>
                </c:pt>
                <c:pt idx="5">
                  <c:v>41.5</c:v>
                </c:pt>
                <c:pt idx="6">
                  <c:v>42.4</c:v>
                </c:pt>
                <c:pt idx="7">
                  <c:v>45.5</c:v>
                </c:pt>
                <c:pt idx="8">
                  <c:v>50.3</c:v>
                </c:pt>
                <c:pt idx="9">
                  <c:v>51.5</c:v>
                </c:pt>
                <c:pt idx="10">
                  <c:v>54.8</c:v>
                </c:pt>
                <c:pt idx="11">
                  <c:v>58</c:v>
                </c:pt>
                <c:pt idx="12">
                  <c:v>61.8</c:v>
                </c:pt>
                <c:pt idx="13">
                  <c:v>64.7</c:v>
                </c:pt>
                <c:pt idx="14">
                  <c:v>57</c:v>
                </c:pt>
                <c:pt idx="15">
                  <c:v>53.2</c:v>
                </c:pt>
                <c:pt idx="16">
                  <c:v>52</c:v>
                </c:pt>
                <c:pt idx="17">
                  <c:v>50.4</c:v>
                </c:pt>
                <c:pt idx="18">
                  <c:v>51.9</c:v>
                </c:pt>
                <c:pt idx="19">
                  <c:v>52.5</c:v>
                </c:pt>
                <c:pt idx="20">
                  <c:v>54.2</c:v>
                </c:pt>
                <c:pt idx="21">
                  <c:v>55.1</c:v>
                </c:pt>
                <c:pt idx="22">
                  <c:v>56.6</c:v>
                </c:pt>
                <c:pt idx="23">
                  <c:v>58.7</c:v>
                </c:pt>
                <c:pt idx="24">
                  <c:v>59.6</c:v>
                </c:pt>
                <c:pt idx="25">
                  <c:v>57.4</c:v>
                </c:pt>
                <c:pt idx="26">
                  <c:v>52.2</c:v>
                </c:pt>
                <c:pt idx="27">
                  <c:v>48</c:v>
                </c:pt>
                <c:pt idx="28">
                  <c:v>45.7</c:v>
                </c:pt>
                <c:pt idx="29">
                  <c:v>43.5</c:v>
                </c:pt>
                <c:pt idx="30">
                  <c:v>43.2</c:v>
                </c:pt>
                <c:pt idx="31">
                  <c:v>41.1</c:v>
                </c:pt>
                <c:pt idx="32">
                  <c:v>39.200000000000003</c:v>
                </c:pt>
                <c:pt idx="33">
                  <c:v>38</c:v>
                </c:pt>
                <c:pt idx="34">
                  <c:v>37.5</c:v>
                </c:pt>
                <c:pt idx="35">
                  <c:v>38.1</c:v>
                </c:pt>
                <c:pt idx="36">
                  <c:v>36.6</c:v>
                </c:pt>
                <c:pt idx="37">
                  <c:v>34.299999999999997</c:v>
                </c:pt>
                <c:pt idx="38">
                  <c:v>29.4</c:v>
                </c:pt>
                <c:pt idx="39">
                  <c:v>27.9</c:v>
                </c:pt>
                <c:pt idx="40">
                  <c:v>27.1</c:v>
                </c:pt>
                <c:pt idx="41">
                  <c:v>27.8</c:v>
                </c:pt>
                <c:pt idx="42">
                  <c:v>27.9</c:v>
                </c:pt>
                <c:pt idx="43">
                  <c:v>28.8</c:v>
                </c:pt>
                <c:pt idx="44">
                  <c:v>29.8</c:v>
                </c:pt>
                <c:pt idx="45">
                  <c:v>33.4</c:v>
                </c:pt>
                <c:pt idx="46">
                  <c:v>36.9</c:v>
                </c:pt>
                <c:pt idx="47">
                  <c:v>40.200000000000003</c:v>
                </c:pt>
                <c:pt idx="48">
                  <c:v>44.3</c:v>
                </c:pt>
                <c:pt idx="49">
                  <c:v>40.1</c:v>
                </c:pt>
                <c:pt idx="50">
                  <c:v>35.1</c:v>
                </c:pt>
                <c:pt idx="51">
                  <c:v>33.9</c:v>
                </c:pt>
                <c:pt idx="52">
                  <c:v>31.8</c:v>
                </c:pt>
                <c:pt idx="53">
                  <c:v>33.799999999999997</c:v>
                </c:pt>
                <c:pt idx="54">
                  <c:v>35.700000000000003</c:v>
                </c:pt>
                <c:pt idx="55">
                  <c:v>33.9</c:v>
                </c:pt>
                <c:pt idx="56">
                  <c:v>36.299999999999997</c:v>
                </c:pt>
                <c:pt idx="57">
                  <c:v>38.700000000000003</c:v>
                </c:pt>
                <c:pt idx="58">
                  <c:v>40.5</c:v>
                </c:pt>
                <c:pt idx="59">
                  <c:v>44.1</c:v>
                </c:pt>
                <c:pt idx="60">
                  <c:v>49.5</c:v>
                </c:pt>
                <c:pt idx="61">
                  <c:v>44.1</c:v>
                </c:pt>
                <c:pt idx="62">
                  <c:v>34.238507821901322</c:v>
                </c:pt>
                <c:pt idx="63">
                  <c:v>28.827874564459933</c:v>
                </c:pt>
                <c:pt idx="64">
                  <c:v>27.93</c:v>
                </c:pt>
                <c:pt idx="65">
                  <c:v>28.005394470667564</c:v>
                </c:pt>
                <c:pt idx="66">
                  <c:v>29.00374765771393</c:v>
                </c:pt>
                <c:pt idx="67">
                  <c:v>29.652910095268595</c:v>
                </c:pt>
                <c:pt idx="68">
                  <c:v>31.822583559168926</c:v>
                </c:pt>
                <c:pt idx="69">
                  <c:v>34.723158492709715</c:v>
                </c:pt>
                <c:pt idx="70">
                  <c:v>37.573237338629596</c:v>
                </c:pt>
                <c:pt idx="71">
                  <c:v>39.41944497976489</c:v>
                </c:pt>
                <c:pt idx="72">
                  <c:v>44.315190567589802</c:v>
                </c:pt>
                <c:pt idx="73">
                  <c:v>41.521036106750394</c:v>
                </c:pt>
                <c:pt idx="74">
                  <c:v>29.904819710457691</c:v>
                </c:pt>
                <c:pt idx="75">
                  <c:v>27.820217306946063</c:v>
                </c:pt>
                <c:pt idx="76">
                  <c:v>27.383881154011771</c:v>
                </c:pt>
                <c:pt idx="77">
                  <c:v>27.177713767881418</c:v>
                </c:pt>
                <c:pt idx="78">
                  <c:v>27.977699880668258</c:v>
                </c:pt>
                <c:pt idx="79">
                  <c:v>28</c:v>
                </c:pt>
                <c:pt idx="80">
                  <c:v>28</c:v>
                </c:pt>
                <c:pt idx="81">
                  <c:v>29</c:v>
                </c:pt>
                <c:pt idx="82">
                  <c:v>30</c:v>
                </c:pt>
                <c:pt idx="83">
                  <c:v>32</c:v>
                </c:pt>
                <c:pt idx="84">
                  <c:v>17</c:v>
                </c:pt>
                <c:pt idx="85">
                  <c:v>33.34476067270375</c:v>
                </c:pt>
                <c:pt idx="86">
                  <c:v>23</c:v>
                </c:pt>
                <c:pt idx="87">
                  <c:v>17</c:v>
                </c:pt>
                <c:pt idx="88">
                  <c:v>14</c:v>
                </c:pt>
                <c:pt idx="89">
                  <c:v>14</c:v>
                </c:pt>
                <c:pt idx="90">
                  <c:v>16</c:v>
                </c:pt>
                <c:pt idx="91">
                  <c:v>18</c:v>
                </c:pt>
                <c:pt idx="92">
                  <c:v>20</c:v>
                </c:pt>
                <c:pt idx="93">
                  <c:v>21</c:v>
                </c:pt>
                <c:pt idx="94">
                  <c:v>22</c:v>
                </c:pt>
                <c:pt idx="95">
                  <c:v>25</c:v>
                </c:pt>
                <c:pt idx="96">
                  <c:v>28.228956228956228</c:v>
                </c:pt>
                <c:pt idx="97">
                  <c:v>22</c:v>
                </c:pt>
                <c:pt idx="98">
                  <c:v>16</c:v>
                </c:pt>
                <c:pt idx="99">
                  <c:v>15</c:v>
                </c:pt>
                <c:pt idx="100">
                  <c:v>15</c:v>
                </c:pt>
                <c:pt idx="101">
                  <c:v>15</c:v>
                </c:pt>
                <c:pt idx="102">
                  <c:v>18</c:v>
                </c:pt>
                <c:pt idx="103">
                  <c:v>21</c:v>
                </c:pt>
                <c:pt idx="104">
                  <c:v>23</c:v>
                </c:pt>
                <c:pt idx="105">
                  <c:v>26</c:v>
                </c:pt>
                <c:pt idx="106">
                  <c:v>28</c:v>
                </c:pt>
                <c:pt idx="107">
                  <c:v>32</c:v>
                </c:pt>
                <c:pt idx="108">
                  <c:v>38</c:v>
                </c:pt>
                <c:pt idx="109">
                  <c:v>33</c:v>
                </c:pt>
                <c:pt idx="110">
                  <c:v>25</c:v>
                </c:pt>
                <c:pt idx="111">
                  <c:v>21</c:v>
                </c:pt>
                <c:pt idx="112">
                  <c:v>18</c:v>
                </c:pt>
                <c:pt idx="113">
                  <c:v>19</c:v>
                </c:pt>
                <c:pt idx="114">
                  <c:v>21</c:v>
                </c:pt>
                <c:pt idx="115">
                  <c:v>23</c:v>
                </c:pt>
                <c:pt idx="116">
                  <c:v>24</c:v>
                </c:pt>
                <c:pt idx="117">
                  <c:v>24</c:v>
                </c:pt>
                <c:pt idx="118">
                  <c:v>25</c:v>
                </c:pt>
                <c:pt idx="119">
                  <c:v>28</c:v>
                </c:pt>
                <c:pt idx="120">
                  <c:v>31</c:v>
                </c:pt>
                <c:pt idx="121">
                  <c:v>23</c:v>
                </c:pt>
                <c:pt idx="122">
                  <c:v>15</c:v>
                </c:pt>
                <c:pt idx="123">
                  <c:v>13</c:v>
                </c:pt>
                <c:pt idx="124">
                  <c:v>17</c:v>
                </c:pt>
                <c:pt idx="125">
                  <c:v>19</c:v>
                </c:pt>
                <c:pt idx="126">
                  <c:v>17</c:v>
                </c:pt>
                <c:pt idx="127">
                  <c:v>13</c:v>
                </c:pt>
                <c:pt idx="128">
                  <c:v>11</c:v>
                </c:pt>
                <c:pt idx="129">
                  <c:v>10</c:v>
                </c:pt>
                <c:pt idx="130">
                  <c:v>9</c:v>
                </c:pt>
                <c:pt idx="131">
                  <c:v>11</c:v>
                </c:pt>
                <c:pt idx="132">
                  <c:v>11</c:v>
                </c:pt>
                <c:pt idx="133">
                  <c:v>10</c:v>
                </c:pt>
                <c:pt idx="134">
                  <c:v>8</c:v>
                </c:pt>
                <c:pt idx="135">
                  <c:v>7</c:v>
                </c:pt>
                <c:pt idx="136">
                  <c:v>7</c:v>
                </c:pt>
                <c:pt idx="137">
                  <c:v>8</c:v>
                </c:pt>
                <c:pt idx="138">
                  <c:v>8</c:v>
                </c:pt>
                <c:pt idx="139">
                  <c:v>9</c:v>
                </c:pt>
                <c:pt idx="140">
                  <c:v>10</c:v>
                </c:pt>
                <c:pt idx="141">
                  <c:v>11</c:v>
                </c:pt>
                <c:pt idx="142">
                  <c:v>11</c:v>
                </c:pt>
                <c:pt idx="143">
                  <c:v>12</c:v>
                </c:pt>
              </c:numCache>
            </c:numRef>
          </c:val>
          <c:smooth val="0"/>
          <c:extLst>
            <c:ext xmlns:c16="http://schemas.microsoft.com/office/drawing/2014/chart" uri="{C3380CC4-5D6E-409C-BE32-E72D297353CC}">
              <c16:uniqueId val="{00000000-0A6D-4ED5-A6DC-1C0194E72107}"/>
            </c:ext>
          </c:extLst>
        </c:ser>
        <c:dLbls>
          <c:showLegendKey val="0"/>
          <c:showVal val="0"/>
          <c:showCatName val="0"/>
          <c:showSerName val="0"/>
          <c:showPercent val="0"/>
          <c:showBubbleSize val="0"/>
        </c:dLbls>
        <c:smooth val="0"/>
        <c:axId val="117408128"/>
        <c:axId val="117409664"/>
      </c:lineChart>
      <c:dateAx>
        <c:axId val="117408128"/>
        <c:scaling>
          <c:orientation val="minMax"/>
        </c:scaling>
        <c:delete val="0"/>
        <c:axPos val="b"/>
        <c:numFmt formatCode="[$-409]mmm\-yy;@" sourceLinked="0"/>
        <c:majorTickMark val="out"/>
        <c:minorTickMark val="none"/>
        <c:tickLblPos val="nextTo"/>
        <c:spPr>
          <a:ln>
            <a:solidFill>
              <a:schemeClr val="bg1"/>
            </a:solidFill>
          </a:ln>
        </c:spPr>
        <c:crossAx val="117409664"/>
        <c:crosses val="autoZero"/>
        <c:auto val="1"/>
        <c:lblOffset val="100"/>
        <c:baseTimeUnit val="months"/>
        <c:majorUnit val="8"/>
        <c:majorTimeUnit val="months"/>
      </c:dateAx>
      <c:valAx>
        <c:axId val="117409664"/>
        <c:scaling>
          <c:orientation val="minMax"/>
        </c:scaling>
        <c:delete val="0"/>
        <c:axPos val="l"/>
        <c:numFmt formatCode="0" sourceLinked="0"/>
        <c:majorTickMark val="out"/>
        <c:minorTickMark val="none"/>
        <c:tickLblPos val="nextTo"/>
        <c:spPr>
          <a:ln>
            <a:solidFill>
              <a:schemeClr val="bg1"/>
            </a:solidFill>
          </a:ln>
        </c:spPr>
        <c:crossAx val="117408128"/>
        <c:crosses val="autoZero"/>
        <c:crossBetween val="between"/>
      </c:valAx>
    </c:plotArea>
    <c:plotVisOnly val="1"/>
    <c:dispBlanksAs val="gap"/>
    <c:showDLblsOverMax val="0"/>
  </c:chart>
  <c:txPr>
    <a:bodyPr/>
    <a:lstStyle/>
    <a:p>
      <a:pPr>
        <a:defRPr sz="2000" b="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California Existing SFR Sales Bove List Price (%)</a:t>
            </a:r>
          </a:p>
        </c:rich>
      </c:tx>
      <c:overlay val="0"/>
    </c:title>
    <c:autoTitleDeleted val="0"/>
    <c:plotArea>
      <c:layout>
        <c:manualLayout>
          <c:layoutTarget val="inner"/>
          <c:xMode val="edge"/>
          <c:yMode val="edge"/>
          <c:x val="7.1512834998764166E-2"/>
          <c:y val="0.11810356801165775"/>
          <c:w val="0.87454215364335064"/>
          <c:h val="0.6672077069911716"/>
        </c:manualLayout>
      </c:layout>
      <c:barChart>
        <c:barDir val="col"/>
        <c:grouping val="clustered"/>
        <c:varyColors val="0"/>
        <c:ser>
          <c:idx val="0"/>
          <c:order val="0"/>
          <c:tx>
            <c:strRef>
              <c:f>Sheet1!$B$1</c:f>
              <c:strCache>
                <c:ptCount val="1"/>
                <c:pt idx="0">
                  <c:v>% of sales above asking price</c:v>
                </c:pt>
              </c:strCache>
            </c:strRef>
          </c:tx>
          <c:spPr>
            <a:solidFill>
              <a:srgbClr val="769AE4"/>
            </a:solidFill>
            <a:ln w="38100">
              <a:noFill/>
            </a:ln>
            <a:effectLst>
              <a:outerShdw blurRad="50800" dist="38100" algn="l" rotWithShape="0">
                <a:prstClr val="black">
                  <a:alpha val="40000"/>
                </a:prstClr>
              </a:outerShdw>
            </a:effectLst>
          </c:spPr>
          <c:invertIfNegative val="0"/>
          <c:dLbls>
            <c:dLbl>
              <c:idx val="5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A7-4216-B4D0-BE15D1F6C2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Sheet1!$A$2:$A$61</c:f>
              <c:numCache>
                <c:formatCode>m/d/yyyy</c:formatCode>
                <c:ptCount val="60"/>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numCache>
            </c:numRef>
          </c:cat>
          <c:val>
            <c:numRef>
              <c:f>Sheet1!$B$2:$B$61</c:f>
              <c:numCache>
                <c:formatCode>0.0%</c:formatCode>
                <c:ptCount val="60"/>
                <c:pt idx="0">
                  <c:v>0.24428833231521074</c:v>
                </c:pt>
                <c:pt idx="1">
                  <c:v>0.2835707019328586</c:v>
                </c:pt>
                <c:pt idx="2">
                  <c:v>0.33165807374030587</c:v>
                </c:pt>
                <c:pt idx="3">
                  <c:v>0.37734426956328976</c:v>
                </c:pt>
                <c:pt idx="4">
                  <c:v>0.39314606741573033</c:v>
                </c:pt>
                <c:pt idx="5">
                  <c:v>0.39429547395388559</c:v>
                </c:pt>
                <c:pt idx="6">
                  <c:v>0.38154552159305088</c:v>
                </c:pt>
                <c:pt idx="7">
                  <c:v>0.358509198639406</c:v>
                </c:pt>
                <c:pt idx="8">
                  <c:v>0.33380699628035276</c:v>
                </c:pt>
                <c:pt idx="9">
                  <c:v>0.32256573972947994</c:v>
                </c:pt>
                <c:pt idx="10">
                  <c:v>0.32528793649336946</c:v>
                </c:pt>
                <c:pt idx="11">
                  <c:v>0.30638358371641156</c:v>
                </c:pt>
                <c:pt idx="12">
                  <c:v>0.28938430185882791</c:v>
                </c:pt>
                <c:pt idx="13">
                  <c:v>0.33406127160416799</c:v>
                </c:pt>
                <c:pt idx="14">
                  <c:v>0.37910922587486745</c:v>
                </c:pt>
                <c:pt idx="15">
                  <c:v>0.39210617028610822</c:v>
                </c:pt>
                <c:pt idx="16">
                  <c:v>0.40720094689015313</c:v>
                </c:pt>
                <c:pt idx="17">
                  <c:v>0.39154845229629076</c:v>
                </c:pt>
                <c:pt idx="18">
                  <c:v>0.3577159993515967</c:v>
                </c:pt>
                <c:pt idx="19">
                  <c:v>0.31739640344018766</c:v>
                </c:pt>
                <c:pt idx="20">
                  <c:v>0.28438216814600581</c:v>
                </c:pt>
                <c:pt idx="21">
                  <c:v>0.26083491965115763</c:v>
                </c:pt>
                <c:pt idx="22">
                  <c:v>0.23548223350253808</c:v>
                </c:pt>
                <c:pt idx="23">
                  <c:v>0.20615072659682326</c:v>
                </c:pt>
                <c:pt idx="24">
                  <c:v>0.18831619894415116</c:v>
                </c:pt>
                <c:pt idx="25">
                  <c:v>0.23809523809523808</c:v>
                </c:pt>
                <c:pt idx="26">
                  <c:v>0.27259446825087652</c:v>
                </c:pt>
                <c:pt idx="27">
                  <c:v>0.30804096753105253</c:v>
                </c:pt>
                <c:pt idx="28">
                  <c:v>0.33036643162640156</c:v>
                </c:pt>
                <c:pt idx="29">
                  <c:v>0.32574135090609557</c:v>
                </c:pt>
                <c:pt idx="30">
                  <c:v>0.31488025127601099</c:v>
                </c:pt>
                <c:pt idx="31">
                  <c:v>0.29126213592233008</c:v>
                </c:pt>
                <c:pt idx="32">
                  <c:v>0.27415730337078653</c:v>
                </c:pt>
                <c:pt idx="33">
                  <c:v>0.28152678194854491</c:v>
                </c:pt>
                <c:pt idx="34">
                  <c:v>0.27642963699651912</c:v>
                </c:pt>
                <c:pt idx="35">
                  <c:v>0.26288608600655478</c:v>
                </c:pt>
                <c:pt idx="36">
                  <c:v>0.2565944193732918</c:v>
                </c:pt>
                <c:pt idx="37">
                  <c:v>0.31990209000188291</c:v>
                </c:pt>
                <c:pt idx="38">
                  <c:v>0.38136885996135461</c:v>
                </c:pt>
                <c:pt idx="39">
                  <c:v>0.40326093720828926</c:v>
                </c:pt>
                <c:pt idx="40">
                  <c:v>0.3356358361538993</c:v>
                </c:pt>
                <c:pt idx="41">
                  <c:v>0.34391628236963462</c:v>
                </c:pt>
                <c:pt idx="42">
                  <c:v>0.38484535715556822</c:v>
                </c:pt>
                <c:pt idx="43">
                  <c:v>0.44344663796942257</c:v>
                </c:pt>
                <c:pt idx="44">
                  <c:v>0.49441240086517663</c:v>
                </c:pt>
                <c:pt idx="45">
                  <c:v>0.52607865047038893</c:v>
                </c:pt>
                <c:pt idx="46">
                  <c:v>0.5424453401734457</c:v>
                </c:pt>
                <c:pt idx="47">
                  <c:v>0.52021655182857574</c:v>
                </c:pt>
                <c:pt idx="48">
                  <c:v>0.52353234658240477</c:v>
                </c:pt>
                <c:pt idx="49">
                  <c:v>0.56564445205870595</c:v>
                </c:pt>
                <c:pt idx="50">
                  <c:v>0.63534461205100423</c:v>
                </c:pt>
                <c:pt idx="51">
                  <c:v>0.68449096818078758</c:v>
                </c:pt>
                <c:pt idx="52">
                  <c:v>0.70652259641927606</c:v>
                </c:pt>
                <c:pt idx="53">
                  <c:v>0.71403508771929824</c:v>
                </c:pt>
                <c:pt idx="54">
                  <c:v>0.70570253236215419</c:v>
                </c:pt>
                <c:pt idx="55">
                  <c:v>0.67017381585539748</c:v>
                </c:pt>
                <c:pt idx="56">
                  <c:v>0.62200270851589268</c:v>
                </c:pt>
                <c:pt idx="57">
                  <c:v>0.6015465182881925</c:v>
                </c:pt>
                <c:pt idx="58">
                  <c:v>0.59154086302014286</c:v>
                </c:pt>
                <c:pt idx="59">
                  <c:v>0.58038853727144868</c:v>
                </c:pt>
              </c:numCache>
            </c:numRef>
          </c:val>
          <c:extLst>
            <c:ext xmlns:c16="http://schemas.microsoft.com/office/drawing/2014/chart" uri="{C3380CC4-5D6E-409C-BE32-E72D297353CC}">
              <c16:uniqueId val="{00000000-0A6D-4ED5-A6DC-1C0194E72107}"/>
            </c:ext>
          </c:extLst>
        </c:ser>
        <c:dLbls>
          <c:showLegendKey val="0"/>
          <c:showVal val="0"/>
          <c:showCatName val="0"/>
          <c:showSerName val="0"/>
          <c:showPercent val="0"/>
          <c:showBubbleSize val="0"/>
        </c:dLbls>
        <c:gapWidth val="150"/>
        <c:axId val="112046080"/>
        <c:axId val="112047616"/>
      </c:barChart>
      <c:dateAx>
        <c:axId val="112046080"/>
        <c:scaling>
          <c:orientation val="minMax"/>
        </c:scaling>
        <c:delete val="0"/>
        <c:axPos val="b"/>
        <c:numFmt formatCode="[$-409]mmm\-yy;@" sourceLinked="0"/>
        <c:majorTickMark val="out"/>
        <c:minorTickMark val="none"/>
        <c:tickLblPos val="low"/>
        <c:spPr>
          <a:ln>
            <a:solidFill>
              <a:schemeClr val="tx2">
                <a:lumMod val="75000"/>
              </a:schemeClr>
            </a:solidFill>
          </a:ln>
        </c:spPr>
        <c:crossAx val="112047616"/>
        <c:crosses val="autoZero"/>
        <c:auto val="1"/>
        <c:lblOffset val="100"/>
        <c:baseTimeUnit val="months"/>
      </c:dateAx>
      <c:valAx>
        <c:axId val="112047616"/>
        <c:scaling>
          <c:orientation val="minMax"/>
        </c:scaling>
        <c:delete val="0"/>
        <c:axPos val="l"/>
        <c:numFmt formatCode="0%" sourceLinked="0"/>
        <c:majorTickMark val="out"/>
        <c:minorTickMark val="none"/>
        <c:tickLblPos val="nextTo"/>
        <c:crossAx val="112046080"/>
        <c:crosses val="autoZero"/>
        <c:crossBetween val="between"/>
      </c:valAx>
    </c:plotArea>
    <c:plotVisOnly val="1"/>
    <c:dispBlanksAs val="gap"/>
    <c:showDLblsOverMax val="0"/>
  </c:chart>
  <c:txPr>
    <a:bodyPr/>
    <a:lstStyle/>
    <a:p>
      <a:pPr>
        <a:defRPr sz="2000" b="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Existing SFR Sales Above List Price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solidFill>
              <a:srgbClr val="769AE4"/>
            </a:solidFill>
            <a:ln>
              <a:noFill/>
            </a:ln>
            <a:effectLst>
              <a:outerShdw blurRad="50800" dist="38100" dir="2700000" algn="tl" rotWithShape="0">
                <a:prstClr val="black">
                  <a:alpha val="40000"/>
                </a:prstClr>
              </a:outerShdw>
            </a:effectLst>
          </c:spPr>
          <c:invertIfNegative val="0"/>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Sheet1!$B$2:$B$10</c:f>
              <c:numCache>
                <c:formatCode>General</c:formatCode>
                <c:ptCount val="9"/>
                <c:pt idx="0">
                  <c:v>0.5439682932870944</c:v>
                </c:pt>
                <c:pt idx="1">
                  <c:v>0.65889346136259719</c:v>
                </c:pt>
                <c:pt idx="2">
                  <c:v>0.6067735809242456</c:v>
                </c:pt>
                <c:pt idx="3">
                  <c:v>0.47629596809924679</c:v>
                </c:pt>
                <c:pt idx="4">
                  <c:v>0.70243374797187674</c:v>
                </c:pt>
                <c:pt idx="5">
                  <c:v>0.34398654331370898</c:v>
                </c:pt>
                <c:pt idx="6">
                  <c:v>0.61060620256722575</c:v>
                </c:pt>
                <c:pt idx="7">
                  <c:v>0.35419019652134626</c:v>
                </c:pt>
                <c:pt idx="8">
                  <c:v>0.45593503701934557</c:v>
                </c:pt>
              </c:numCache>
            </c:numRef>
          </c:val>
          <c:extLst>
            <c:ext xmlns:c16="http://schemas.microsoft.com/office/drawing/2014/chart" uri="{C3380CC4-5D6E-409C-BE32-E72D297353CC}">
              <c16:uniqueId val="{00000000-0B03-4B7E-9C28-9583CE0448C6}"/>
            </c:ext>
          </c:extLst>
        </c:ser>
        <c:ser>
          <c:idx val="1"/>
          <c:order val="1"/>
          <c:tx>
            <c:strRef>
              <c:f>Sheet1!$C$1</c:f>
              <c:strCache>
                <c:ptCount val="1"/>
                <c:pt idx="0">
                  <c:v>2021</c:v>
                </c:pt>
              </c:strCache>
            </c:strRef>
          </c:tx>
          <c:spPr>
            <a:solidFill>
              <a:srgbClr val="B9CDF2"/>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Sheet1!$C$2:$C$10</c:f>
              <c:numCache>
                <c:formatCode>General</c:formatCode>
                <c:ptCount val="9"/>
                <c:pt idx="0">
                  <c:v>0.72630684232894183</c:v>
                </c:pt>
                <c:pt idx="1">
                  <c:v>0.81072443181818177</c:v>
                </c:pt>
                <c:pt idx="2">
                  <c:v>0.80772800134986922</c:v>
                </c:pt>
                <c:pt idx="3">
                  <c:v>0.68372093023255809</c:v>
                </c:pt>
                <c:pt idx="4">
                  <c:v>0.86153161175422976</c:v>
                </c:pt>
                <c:pt idx="5">
                  <c:v>0.48225806451612901</c:v>
                </c:pt>
                <c:pt idx="6">
                  <c:v>0.80116808382719229</c:v>
                </c:pt>
                <c:pt idx="7">
                  <c:v>0.53117913832199548</c:v>
                </c:pt>
                <c:pt idx="8">
                  <c:v>0.63565697091273821</c:v>
                </c:pt>
              </c:numCache>
            </c:numRef>
          </c:val>
          <c:extLst>
            <c:ext xmlns:c16="http://schemas.microsoft.com/office/drawing/2014/chart" uri="{C3380CC4-5D6E-409C-BE32-E72D297353CC}">
              <c16:uniqueId val="{00000001-0B03-4B7E-9C28-9583CE0448C6}"/>
            </c:ext>
          </c:extLst>
        </c:ser>
        <c:dLbls>
          <c:showLegendKey val="0"/>
          <c:showVal val="0"/>
          <c:showCatName val="0"/>
          <c:showSerName val="0"/>
          <c:showPercent val="0"/>
          <c:showBubbleSize val="0"/>
        </c:dLbls>
        <c:gapWidth val="219"/>
        <c:overlap val="-27"/>
        <c:axId val="459875855"/>
        <c:axId val="459869615"/>
      </c:barChart>
      <c:catAx>
        <c:axId val="45987585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59869615"/>
        <c:crosses val="autoZero"/>
        <c:auto val="1"/>
        <c:lblAlgn val="ctr"/>
        <c:lblOffset val="100"/>
        <c:noMultiLvlLbl val="0"/>
      </c:catAx>
      <c:valAx>
        <c:axId val="45986961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598758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California Existing SFR Median Sales Price</a:t>
            </a:r>
          </a:p>
        </c:rich>
      </c:tx>
      <c:overlay val="0"/>
    </c:title>
    <c:autoTitleDeleted val="0"/>
    <c:plotArea>
      <c:layout>
        <c:manualLayout>
          <c:layoutTarget val="inner"/>
          <c:xMode val="edge"/>
          <c:yMode val="edge"/>
          <c:x val="0.12583594639165679"/>
          <c:y val="6.6502732240437165E-2"/>
          <c:w val="0.84419273918193849"/>
          <c:h val="0.77277584508621877"/>
        </c:manualLayout>
      </c:layout>
      <c:barChart>
        <c:barDir val="col"/>
        <c:grouping val="clustered"/>
        <c:varyColors val="0"/>
        <c:ser>
          <c:idx val="0"/>
          <c:order val="0"/>
          <c:tx>
            <c:strRef>
              <c:f>Sheet1!$B$1</c:f>
              <c:strCache>
                <c:ptCount val="1"/>
                <c:pt idx="0">
                  <c:v> Median Price </c:v>
                </c:pt>
              </c:strCache>
            </c:strRef>
          </c:tx>
          <c:spPr>
            <a:solidFill>
              <a:schemeClr val="accent2"/>
            </a:solidFill>
            <a:ln>
              <a:noFill/>
            </a:ln>
            <a:effectLst>
              <a:outerShdw blurRad="50800" dist="38100" algn="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0-6DE4-40B5-98DF-8D529F031462}"/>
              </c:ext>
            </c:extLst>
          </c:dPt>
          <c:dPt>
            <c:idx val="1"/>
            <c:invertIfNegative val="0"/>
            <c:bubble3D val="0"/>
            <c:extLst>
              <c:ext xmlns:c16="http://schemas.microsoft.com/office/drawing/2014/chart" uri="{C3380CC4-5D6E-409C-BE32-E72D297353CC}">
                <c16:uniqueId val="{00000001-6DE4-40B5-98DF-8D529F031462}"/>
              </c:ext>
            </c:extLst>
          </c:dPt>
          <c:dPt>
            <c:idx val="2"/>
            <c:invertIfNegative val="0"/>
            <c:bubble3D val="0"/>
            <c:extLst>
              <c:ext xmlns:c16="http://schemas.microsoft.com/office/drawing/2014/chart" uri="{C3380CC4-5D6E-409C-BE32-E72D297353CC}">
                <c16:uniqueId val="{00000002-6DE4-40B5-98DF-8D529F031462}"/>
              </c:ext>
            </c:extLst>
          </c:dPt>
          <c:dPt>
            <c:idx val="3"/>
            <c:invertIfNegative val="0"/>
            <c:bubble3D val="0"/>
            <c:extLst>
              <c:ext xmlns:c16="http://schemas.microsoft.com/office/drawing/2014/chart" uri="{C3380CC4-5D6E-409C-BE32-E72D297353CC}">
                <c16:uniqueId val="{00000003-6DE4-40B5-98DF-8D529F031462}"/>
              </c:ext>
            </c:extLst>
          </c:dPt>
          <c:dPt>
            <c:idx val="4"/>
            <c:invertIfNegative val="0"/>
            <c:bubble3D val="0"/>
            <c:extLst>
              <c:ext xmlns:c16="http://schemas.microsoft.com/office/drawing/2014/chart" uri="{C3380CC4-5D6E-409C-BE32-E72D297353CC}">
                <c16:uniqueId val="{00000004-6DE4-40B5-98DF-8D529F031462}"/>
              </c:ext>
            </c:extLst>
          </c:dPt>
          <c:dPt>
            <c:idx val="5"/>
            <c:invertIfNegative val="0"/>
            <c:bubble3D val="0"/>
            <c:extLst>
              <c:ext xmlns:c16="http://schemas.microsoft.com/office/drawing/2014/chart" uri="{C3380CC4-5D6E-409C-BE32-E72D297353CC}">
                <c16:uniqueId val="{00000005-6DE4-40B5-98DF-8D529F031462}"/>
              </c:ext>
            </c:extLst>
          </c:dPt>
          <c:dPt>
            <c:idx val="6"/>
            <c:invertIfNegative val="0"/>
            <c:bubble3D val="0"/>
            <c:extLst>
              <c:ext xmlns:c16="http://schemas.microsoft.com/office/drawing/2014/chart" uri="{C3380CC4-5D6E-409C-BE32-E72D297353CC}">
                <c16:uniqueId val="{00000006-6DE4-40B5-98DF-8D529F031462}"/>
              </c:ext>
            </c:extLst>
          </c:dPt>
          <c:dPt>
            <c:idx val="7"/>
            <c:invertIfNegative val="0"/>
            <c:bubble3D val="0"/>
            <c:extLst>
              <c:ext xmlns:c16="http://schemas.microsoft.com/office/drawing/2014/chart" uri="{C3380CC4-5D6E-409C-BE32-E72D297353CC}">
                <c16:uniqueId val="{00000007-6DE4-40B5-98DF-8D529F031462}"/>
              </c:ext>
            </c:extLst>
          </c:dPt>
          <c:dPt>
            <c:idx val="8"/>
            <c:invertIfNegative val="0"/>
            <c:bubble3D val="0"/>
            <c:extLst>
              <c:ext xmlns:c16="http://schemas.microsoft.com/office/drawing/2014/chart" uri="{C3380CC4-5D6E-409C-BE32-E72D297353CC}">
                <c16:uniqueId val="{00000008-6DE4-40B5-98DF-8D529F031462}"/>
              </c:ext>
            </c:extLst>
          </c:dPt>
          <c:dPt>
            <c:idx val="9"/>
            <c:invertIfNegative val="0"/>
            <c:bubble3D val="0"/>
            <c:extLst>
              <c:ext xmlns:c16="http://schemas.microsoft.com/office/drawing/2014/chart" uri="{C3380CC4-5D6E-409C-BE32-E72D297353CC}">
                <c16:uniqueId val="{00000009-6DE4-40B5-98DF-8D529F031462}"/>
              </c:ext>
            </c:extLst>
          </c:dPt>
          <c:dPt>
            <c:idx val="10"/>
            <c:invertIfNegative val="0"/>
            <c:bubble3D val="0"/>
            <c:extLst>
              <c:ext xmlns:c16="http://schemas.microsoft.com/office/drawing/2014/chart" uri="{C3380CC4-5D6E-409C-BE32-E72D297353CC}">
                <c16:uniqueId val="{0000000A-6DE4-40B5-98DF-8D529F031462}"/>
              </c:ext>
            </c:extLst>
          </c:dPt>
          <c:dPt>
            <c:idx val="11"/>
            <c:invertIfNegative val="0"/>
            <c:bubble3D val="0"/>
            <c:extLst>
              <c:ext xmlns:c16="http://schemas.microsoft.com/office/drawing/2014/chart" uri="{C3380CC4-5D6E-409C-BE32-E72D297353CC}">
                <c16:uniqueId val="{0000000B-6DE4-40B5-98DF-8D529F031462}"/>
              </c:ext>
            </c:extLst>
          </c:dPt>
          <c:dPt>
            <c:idx val="1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D-6DE4-40B5-98DF-8D529F031462}"/>
              </c:ext>
            </c:extLst>
          </c:dPt>
          <c:dPt>
            <c:idx val="1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F-6DE4-40B5-98DF-8D529F031462}"/>
              </c:ext>
            </c:extLst>
          </c:dPt>
          <c:dPt>
            <c:idx val="1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1-6DE4-40B5-98DF-8D529F031462}"/>
              </c:ext>
            </c:extLst>
          </c:dPt>
          <c:dPt>
            <c:idx val="1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3-6DE4-40B5-98DF-8D529F031462}"/>
              </c:ext>
            </c:extLst>
          </c:dPt>
          <c:dPt>
            <c:idx val="1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5-6DE4-40B5-98DF-8D529F031462}"/>
              </c:ext>
            </c:extLst>
          </c:dPt>
          <c:dPt>
            <c:idx val="1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7-6DE4-40B5-98DF-8D529F031462}"/>
              </c:ext>
            </c:extLst>
          </c:dPt>
          <c:dPt>
            <c:idx val="1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9-6DE4-40B5-98DF-8D529F031462}"/>
              </c:ext>
            </c:extLst>
          </c:dPt>
          <c:dPt>
            <c:idx val="1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B-6DE4-40B5-98DF-8D529F031462}"/>
              </c:ext>
            </c:extLst>
          </c:dPt>
          <c:dPt>
            <c:idx val="2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D-6DE4-40B5-98DF-8D529F031462}"/>
              </c:ext>
            </c:extLst>
          </c:dPt>
          <c:dPt>
            <c:idx val="2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F-6DE4-40B5-98DF-8D529F031462}"/>
              </c:ext>
            </c:extLst>
          </c:dPt>
          <c:dPt>
            <c:idx val="2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1-6DE4-40B5-98DF-8D529F031462}"/>
              </c:ext>
            </c:extLst>
          </c:dPt>
          <c:dPt>
            <c:idx val="2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3-6DE4-40B5-98DF-8D529F031462}"/>
              </c:ext>
            </c:extLst>
          </c:dPt>
          <c:dPt>
            <c:idx val="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5-6DE4-40B5-98DF-8D529F031462}"/>
              </c:ext>
            </c:extLst>
          </c:dPt>
          <c:dPt>
            <c:idx val="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7-6DE4-40B5-98DF-8D529F031462}"/>
              </c:ext>
            </c:extLst>
          </c:dPt>
          <c:dPt>
            <c:idx val="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9-6DE4-40B5-98DF-8D529F031462}"/>
              </c:ext>
            </c:extLst>
          </c:dPt>
          <c:dPt>
            <c:idx val="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B-6DE4-40B5-98DF-8D529F031462}"/>
              </c:ext>
            </c:extLst>
          </c:dPt>
          <c:dPt>
            <c:idx val="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D-6DE4-40B5-98DF-8D529F031462}"/>
              </c:ext>
            </c:extLst>
          </c:dPt>
          <c:dPt>
            <c:idx val="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F-6DE4-40B5-98DF-8D529F031462}"/>
              </c:ext>
            </c:extLst>
          </c:dPt>
          <c:dPt>
            <c:idx val="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1-6DE4-40B5-98DF-8D529F031462}"/>
              </c:ext>
            </c:extLst>
          </c:dPt>
          <c:dPt>
            <c:idx val="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3-6DE4-40B5-98DF-8D529F031462}"/>
              </c:ext>
            </c:extLst>
          </c:dPt>
          <c:dPt>
            <c:idx val="3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5-6DE4-40B5-98DF-8D529F031462}"/>
              </c:ext>
            </c:extLst>
          </c:dPt>
          <c:dPt>
            <c:idx val="3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7-6DE4-40B5-98DF-8D529F031462}"/>
              </c:ext>
            </c:extLst>
          </c:dPt>
          <c:dPt>
            <c:idx val="3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9-6DE4-40B5-98DF-8D529F031462}"/>
              </c:ext>
            </c:extLst>
          </c:dPt>
          <c:dPt>
            <c:idx val="3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B-6DE4-40B5-98DF-8D529F031462}"/>
              </c:ext>
            </c:extLst>
          </c:dPt>
          <c:dPt>
            <c:idx val="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D-6DE4-40B5-98DF-8D529F031462}"/>
              </c:ext>
            </c:extLst>
          </c:dPt>
          <c:dPt>
            <c:idx val="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F-6DE4-40B5-98DF-8D529F031462}"/>
              </c:ext>
            </c:extLst>
          </c:dPt>
          <c:dPt>
            <c:idx val="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1-6DE4-40B5-98DF-8D529F031462}"/>
              </c:ext>
            </c:extLst>
          </c:dPt>
          <c:dPt>
            <c:idx val="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3-6DE4-40B5-98DF-8D529F031462}"/>
              </c:ext>
            </c:extLst>
          </c:dPt>
          <c:dPt>
            <c:idx val="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5-6DE4-40B5-98DF-8D529F031462}"/>
              </c:ext>
            </c:extLst>
          </c:dPt>
          <c:dPt>
            <c:idx val="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7-6DE4-40B5-98DF-8D529F031462}"/>
              </c:ext>
            </c:extLst>
          </c:dPt>
          <c:dPt>
            <c:idx val="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9-6DE4-40B5-98DF-8D529F031462}"/>
              </c:ext>
            </c:extLst>
          </c:dPt>
          <c:dPt>
            <c:idx val="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B-6DE4-40B5-98DF-8D529F031462}"/>
              </c:ext>
            </c:extLst>
          </c:dPt>
          <c:dPt>
            <c:idx val="4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D-6DE4-40B5-98DF-8D529F031462}"/>
              </c:ext>
            </c:extLst>
          </c:dPt>
          <c:dPt>
            <c:idx val="4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F-6DE4-40B5-98DF-8D529F031462}"/>
              </c:ext>
            </c:extLst>
          </c:dPt>
          <c:dPt>
            <c:idx val="4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1-6DE4-40B5-98DF-8D529F031462}"/>
              </c:ext>
            </c:extLst>
          </c:dPt>
          <c:dPt>
            <c:idx val="4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3-6DE4-40B5-98DF-8D529F031462}"/>
              </c:ext>
            </c:extLst>
          </c:dPt>
          <c:dPt>
            <c:idx val="48"/>
            <c:invertIfNegative val="0"/>
            <c:bubble3D val="0"/>
            <c:extLst>
              <c:ext xmlns:c16="http://schemas.microsoft.com/office/drawing/2014/chart" uri="{C3380CC4-5D6E-409C-BE32-E72D297353CC}">
                <c16:uniqueId val="{00000054-6DE4-40B5-98DF-8D529F031462}"/>
              </c:ext>
            </c:extLst>
          </c:dPt>
          <c:dPt>
            <c:idx val="49"/>
            <c:invertIfNegative val="0"/>
            <c:bubble3D val="0"/>
            <c:extLst>
              <c:ext xmlns:c16="http://schemas.microsoft.com/office/drawing/2014/chart" uri="{C3380CC4-5D6E-409C-BE32-E72D297353CC}">
                <c16:uniqueId val="{00000055-6DE4-40B5-98DF-8D529F031462}"/>
              </c:ext>
            </c:extLst>
          </c:dPt>
          <c:dPt>
            <c:idx val="50"/>
            <c:invertIfNegative val="0"/>
            <c:bubble3D val="0"/>
            <c:extLst>
              <c:ext xmlns:c16="http://schemas.microsoft.com/office/drawing/2014/chart" uri="{C3380CC4-5D6E-409C-BE32-E72D297353CC}">
                <c16:uniqueId val="{00000056-6DE4-40B5-98DF-8D529F031462}"/>
              </c:ext>
            </c:extLst>
          </c:dPt>
          <c:dPt>
            <c:idx val="51"/>
            <c:invertIfNegative val="0"/>
            <c:bubble3D val="0"/>
            <c:extLst>
              <c:ext xmlns:c16="http://schemas.microsoft.com/office/drawing/2014/chart" uri="{C3380CC4-5D6E-409C-BE32-E72D297353CC}">
                <c16:uniqueId val="{00000057-6DE4-40B5-98DF-8D529F031462}"/>
              </c:ext>
            </c:extLst>
          </c:dPt>
          <c:dPt>
            <c:idx val="52"/>
            <c:invertIfNegative val="0"/>
            <c:bubble3D val="0"/>
            <c:extLst>
              <c:ext xmlns:c16="http://schemas.microsoft.com/office/drawing/2014/chart" uri="{C3380CC4-5D6E-409C-BE32-E72D297353CC}">
                <c16:uniqueId val="{00000058-6DE4-40B5-98DF-8D529F031462}"/>
              </c:ext>
            </c:extLst>
          </c:dPt>
          <c:dPt>
            <c:idx val="53"/>
            <c:invertIfNegative val="0"/>
            <c:bubble3D val="0"/>
            <c:extLst>
              <c:ext xmlns:c16="http://schemas.microsoft.com/office/drawing/2014/chart" uri="{C3380CC4-5D6E-409C-BE32-E72D297353CC}">
                <c16:uniqueId val="{00000059-6DE4-40B5-98DF-8D529F031462}"/>
              </c:ext>
            </c:extLst>
          </c:dPt>
          <c:dPt>
            <c:idx val="54"/>
            <c:invertIfNegative val="0"/>
            <c:bubble3D val="0"/>
            <c:extLst>
              <c:ext xmlns:c16="http://schemas.microsoft.com/office/drawing/2014/chart" uri="{C3380CC4-5D6E-409C-BE32-E72D297353CC}">
                <c16:uniqueId val="{0000005A-6DE4-40B5-98DF-8D529F031462}"/>
              </c:ext>
            </c:extLst>
          </c:dPt>
          <c:dPt>
            <c:idx val="55"/>
            <c:invertIfNegative val="0"/>
            <c:bubble3D val="0"/>
            <c:extLst>
              <c:ext xmlns:c16="http://schemas.microsoft.com/office/drawing/2014/chart" uri="{C3380CC4-5D6E-409C-BE32-E72D297353CC}">
                <c16:uniqueId val="{0000005B-6DE4-40B5-98DF-8D529F031462}"/>
              </c:ext>
            </c:extLst>
          </c:dPt>
          <c:dPt>
            <c:idx val="56"/>
            <c:invertIfNegative val="0"/>
            <c:bubble3D val="0"/>
            <c:extLst>
              <c:ext xmlns:c16="http://schemas.microsoft.com/office/drawing/2014/chart" uri="{C3380CC4-5D6E-409C-BE32-E72D297353CC}">
                <c16:uniqueId val="{0000005C-6DE4-40B5-98DF-8D529F031462}"/>
              </c:ext>
            </c:extLst>
          </c:dPt>
          <c:dPt>
            <c:idx val="57"/>
            <c:invertIfNegative val="0"/>
            <c:bubble3D val="0"/>
            <c:extLst>
              <c:ext xmlns:c16="http://schemas.microsoft.com/office/drawing/2014/chart" uri="{C3380CC4-5D6E-409C-BE32-E72D297353CC}">
                <c16:uniqueId val="{0000005D-6DE4-40B5-98DF-8D529F031462}"/>
              </c:ext>
            </c:extLst>
          </c:dPt>
          <c:dPt>
            <c:idx val="58"/>
            <c:invertIfNegative val="0"/>
            <c:bubble3D val="0"/>
            <c:extLst>
              <c:ext xmlns:c16="http://schemas.microsoft.com/office/drawing/2014/chart" uri="{C3380CC4-5D6E-409C-BE32-E72D297353CC}">
                <c16:uniqueId val="{0000005E-6DE4-40B5-98DF-8D529F031462}"/>
              </c:ext>
            </c:extLst>
          </c:dPt>
          <c:dPt>
            <c:idx val="59"/>
            <c:invertIfNegative val="0"/>
            <c:bubble3D val="0"/>
            <c:extLst>
              <c:ext xmlns:c16="http://schemas.microsoft.com/office/drawing/2014/chart" uri="{C3380CC4-5D6E-409C-BE32-E72D297353CC}">
                <c16:uniqueId val="{0000005F-6DE4-40B5-98DF-8D529F031462}"/>
              </c:ext>
            </c:extLst>
          </c:dPt>
          <c:dPt>
            <c:idx val="6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1-6DE4-40B5-98DF-8D529F031462}"/>
              </c:ext>
            </c:extLst>
          </c:dPt>
          <c:dPt>
            <c:idx val="6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3-6DE4-40B5-98DF-8D529F031462}"/>
              </c:ext>
            </c:extLst>
          </c:dPt>
          <c:dPt>
            <c:idx val="6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5-6DE4-40B5-98DF-8D529F031462}"/>
              </c:ext>
            </c:extLst>
          </c:dPt>
          <c:dPt>
            <c:idx val="6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7-6DE4-40B5-98DF-8D529F031462}"/>
              </c:ext>
            </c:extLst>
          </c:dPt>
          <c:dPt>
            <c:idx val="6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9-6DE4-40B5-98DF-8D529F031462}"/>
              </c:ext>
            </c:extLst>
          </c:dPt>
          <c:dPt>
            <c:idx val="6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B-6DE4-40B5-98DF-8D529F031462}"/>
              </c:ext>
            </c:extLst>
          </c:dPt>
          <c:dPt>
            <c:idx val="6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D-6DE4-40B5-98DF-8D529F031462}"/>
              </c:ext>
            </c:extLst>
          </c:dPt>
          <c:dPt>
            <c:idx val="6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F-6DE4-40B5-98DF-8D529F031462}"/>
              </c:ext>
            </c:extLst>
          </c:dPt>
          <c:dPt>
            <c:idx val="6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1-6DE4-40B5-98DF-8D529F031462}"/>
              </c:ext>
            </c:extLst>
          </c:dPt>
          <c:dPt>
            <c:idx val="6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3-6DE4-40B5-98DF-8D529F031462}"/>
              </c:ext>
            </c:extLst>
          </c:dPt>
          <c:dPt>
            <c:idx val="7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5-6DE4-40B5-98DF-8D529F031462}"/>
              </c:ext>
            </c:extLst>
          </c:dPt>
          <c:dPt>
            <c:idx val="7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7-6DE4-40B5-98DF-8D529F031462}"/>
              </c:ext>
            </c:extLst>
          </c:dPt>
          <c:dPt>
            <c:idx val="7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9-6DE4-40B5-98DF-8D529F031462}"/>
              </c:ext>
            </c:extLst>
          </c:dPt>
          <c:dPt>
            <c:idx val="7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B-6DE4-40B5-98DF-8D529F031462}"/>
              </c:ext>
            </c:extLst>
          </c:dPt>
          <c:dPt>
            <c:idx val="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D-6DE4-40B5-98DF-8D529F031462}"/>
              </c:ext>
            </c:extLst>
          </c:dPt>
          <c:dPt>
            <c:idx val="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F-6DE4-40B5-98DF-8D529F031462}"/>
              </c:ext>
            </c:extLst>
          </c:dPt>
          <c:dPt>
            <c:idx val="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1-6DE4-40B5-98DF-8D529F031462}"/>
              </c:ext>
            </c:extLst>
          </c:dPt>
          <c:dPt>
            <c:idx val="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3-6DE4-40B5-98DF-8D529F031462}"/>
              </c:ext>
            </c:extLst>
          </c:dPt>
          <c:dPt>
            <c:idx val="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5-6DE4-40B5-98DF-8D529F031462}"/>
              </c:ext>
            </c:extLst>
          </c:dPt>
          <c:dPt>
            <c:idx val="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7-6DE4-40B5-98DF-8D529F031462}"/>
              </c:ext>
            </c:extLst>
          </c:dPt>
          <c:dPt>
            <c:idx val="8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9-6DE4-40B5-98DF-8D529F031462}"/>
              </c:ext>
            </c:extLst>
          </c:dPt>
          <c:dPt>
            <c:idx val="8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B-6DE4-40B5-98DF-8D529F031462}"/>
              </c:ext>
            </c:extLst>
          </c:dPt>
          <c:dPt>
            <c:idx val="8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D-6DE4-40B5-98DF-8D529F031462}"/>
              </c:ext>
            </c:extLst>
          </c:dPt>
          <c:dPt>
            <c:idx val="8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F-6DE4-40B5-98DF-8D529F031462}"/>
              </c:ext>
            </c:extLst>
          </c:dPt>
          <c:dPt>
            <c:idx val="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1-6DE4-40B5-98DF-8D529F031462}"/>
              </c:ext>
            </c:extLst>
          </c:dPt>
          <c:dPt>
            <c:idx val="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3-6DE4-40B5-98DF-8D529F031462}"/>
              </c:ext>
            </c:extLst>
          </c:dPt>
          <c:dPt>
            <c:idx val="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5-6DE4-40B5-98DF-8D529F031462}"/>
              </c:ext>
            </c:extLst>
          </c:dPt>
          <c:dPt>
            <c:idx val="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7-6DE4-40B5-98DF-8D529F031462}"/>
              </c:ext>
            </c:extLst>
          </c:dPt>
          <c:dPt>
            <c:idx val="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9-6DE4-40B5-98DF-8D529F031462}"/>
              </c:ext>
            </c:extLst>
          </c:dPt>
          <c:dPt>
            <c:idx val="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B-6DE4-40B5-98DF-8D529F031462}"/>
              </c:ext>
            </c:extLst>
          </c:dPt>
          <c:dPt>
            <c:idx val="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D-6DE4-40B5-98DF-8D529F031462}"/>
              </c:ext>
            </c:extLst>
          </c:dPt>
          <c:dPt>
            <c:idx val="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F-6DE4-40B5-98DF-8D529F031462}"/>
              </c:ext>
            </c:extLst>
          </c:dPt>
          <c:dPt>
            <c:idx val="9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1-6DE4-40B5-98DF-8D529F031462}"/>
              </c:ext>
            </c:extLst>
          </c:dPt>
          <c:dPt>
            <c:idx val="9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3-6DE4-40B5-98DF-8D529F031462}"/>
              </c:ext>
            </c:extLst>
          </c:dPt>
          <c:dPt>
            <c:idx val="9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5-6DE4-40B5-98DF-8D529F031462}"/>
              </c:ext>
            </c:extLst>
          </c:dPt>
          <c:dPt>
            <c:idx val="9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7-6DE4-40B5-98DF-8D529F031462}"/>
              </c:ext>
            </c:extLst>
          </c:dPt>
          <c:dPt>
            <c:idx val="96"/>
            <c:invertIfNegative val="0"/>
            <c:bubble3D val="0"/>
            <c:extLst>
              <c:ext xmlns:c16="http://schemas.microsoft.com/office/drawing/2014/chart" uri="{C3380CC4-5D6E-409C-BE32-E72D297353CC}">
                <c16:uniqueId val="{000000A8-6DE4-40B5-98DF-8D529F031462}"/>
              </c:ext>
            </c:extLst>
          </c:dPt>
          <c:dPt>
            <c:idx val="97"/>
            <c:invertIfNegative val="0"/>
            <c:bubble3D val="0"/>
            <c:extLst>
              <c:ext xmlns:c16="http://schemas.microsoft.com/office/drawing/2014/chart" uri="{C3380CC4-5D6E-409C-BE32-E72D297353CC}">
                <c16:uniqueId val="{000000A9-6DE4-40B5-98DF-8D529F031462}"/>
              </c:ext>
            </c:extLst>
          </c:dPt>
          <c:dPt>
            <c:idx val="98"/>
            <c:invertIfNegative val="0"/>
            <c:bubble3D val="0"/>
            <c:extLst>
              <c:ext xmlns:c16="http://schemas.microsoft.com/office/drawing/2014/chart" uri="{C3380CC4-5D6E-409C-BE32-E72D297353CC}">
                <c16:uniqueId val="{000000AA-6DE4-40B5-98DF-8D529F031462}"/>
              </c:ext>
            </c:extLst>
          </c:dPt>
          <c:dPt>
            <c:idx val="99"/>
            <c:invertIfNegative val="0"/>
            <c:bubble3D val="0"/>
            <c:extLst>
              <c:ext xmlns:c16="http://schemas.microsoft.com/office/drawing/2014/chart" uri="{C3380CC4-5D6E-409C-BE32-E72D297353CC}">
                <c16:uniqueId val="{000000AB-6DE4-40B5-98DF-8D529F031462}"/>
              </c:ext>
            </c:extLst>
          </c:dPt>
          <c:dPt>
            <c:idx val="100"/>
            <c:invertIfNegative val="0"/>
            <c:bubble3D val="0"/>
            <c:extLst>
              <c:ext xmlns:c16="http://schemas.microsoft.com/office/drawing/2014/chart" uri="{C3380CC4-5D6E-409C-BE32-E72D297353CC}">
                <c16:uniqueId val="{000000AC-6DE4-40B5-98DF-8D529F031462}"/>
              </c:ext>
            </c:extLst>
          </c:dPt>
          <c:dPt>
            <c:idx val="101"/>
            <c:invertIfNegative val="0"/>
            <c:bubble3D val="0"/>
            <c:extLst>
              <c:ext xmlns:c16="http://schemas.microsoft.com/office/drawing/2014/chart" uri="{C3380CC4-5D6E-409C-BE32-E72D297353CC}">
                <c16:uniqueId val="{000000AD-6DE4-40B5-98DF-8D529F031462}"/>
              </c:ext>
            </c:extLst>
          </c:dPt>
          <c:dPt>
            <c:idx val="102"/>
            <c:invertIfNegative val="0"/>
            <c:bubble3D val="0"/>
            <c:extLst>
              <c:ext xmlns:c16="http://schemas.microsoft.com/office/drawing/2014/chart" uri="{C3380CC4-5D6E-409C-BE32-E72D297353CC}">
                <c16:uniqueId val="{000000AE-6DE4-40B5-98DF-8D529F031462}"/>
              </c:ext>
            </c:extLst>
          </c:dPt>
          <c:dPt>
            <c:idx val="103"/>
            <c:invertIfNegative val="0"/>
            <c:bubble3D val="0"/>
            <c:extLst>
              <c:ext xmlns:c16="http://schemas.microsoft.com/office/drawing/2014/chart" uri="{C3380CC4-5D6E-409C-BE32-E72D297353CC}">
                <c16:uniqueId val="{000000AF-6DE4-40B5-98DF-8D529F031462}"/>
              </c:ext>
            </c:extLst>
          </c:dPt>
          <c:dPt>
            <c:idx val="104"/>
            <c:invertIfNegative val="0"/>
            <c:bubble3D val="0"/>
            <c:extLst>
              <c:ext xmlns:c16="http://schemas.microsoft.com/office/drawing/2014/chart" uri="{C3380CC4-5D6E-409C-BE32-E72D297353CC}">
                <c16:uniqueId val="{000000B0-6DE4-40B5-98DF-8D529F031462}"/>
              </c:ext>
            </c:extLst>
          </c:dPt>
          <c:dPt>
            <c:idx val="105"/>
            <c:invertIfNegative val="0"/>
            <c:bubble3D val="0"/>
            <c:extLst>
              <c:ext xmlns:c16="http://schemas.microsoft.com/office/drawing/2014/chart" uri="{C3380CC4-5D6E-409C-BE32-E72D297353CC}">
                <c16:uniqueId val="{000000B1-6DE4-40B5-98DF-8D529F031462}"/>
              </c:ext>
            </c:extLst>
          </c:dPt>
          <c:dPt>
            <c:idx val="106"/>
            <c:invertIfNegative val="0"/>
            <c:bubble3D val="0"/>
            <c:extLst>
              <c:ext xmlns:c16="http://schemas.microsoft.com/office/drawing/2014/chart" uri="{C3380CC4-5D6E-409C-BE32-E72D297353CC}">
                <c16:uniqueId val="{000000B2-6DE4-40B5-98DF-8D529F031462}"/>
              </c:ext>
            </c:extLst>
          </c:dPt>
          <c:dPt>
            <c:idx val="107"/>
            <c:invertIfNegative val="0"/>
            <c:bubble3D val="0"/>
            <c:extLst>
              <c:ext xmlns:c16="http://schemas.microsoft.com/office/drawing/2014/chart" uri="{C3380CC4-5D6E-409C-BE32-E72D297353CC}">
                <c16:uniqueId val="{000000B3-6DE4-40B5-98DF-8D529F031462}"/>
              </c:ext>
            </c:extLst>
          </c:dPt>
          <c:dPt>
            <c:idx val="10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5-6DE4-40B5-98DF-8D529F031462}"/>
              </c:ext>
            </c:extLst>
          </c:dPt>
          <c:dPt>
            <c:idx val="10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7-6DE4-40B5-98DF-8D529F031462}"/>
              </c:ext>
            </c:extLst>
          </c:dPt>
          <c:dPt>
            <c:idx val="11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9-6DE4-40B5-98DF-8D529F031462}"/>
              </c:ext>
            </c:extLst>
          </c:dPt>
          <c:dPt>
            <c:idx val="11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B-6DE4-40B5-98DF-8D529F031462}"/>
              </c:ext>
            </c:extLst>
          </c:dPt>
          <c:dPt>
            <c:idx val="11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D-6DE4-40B5-98DF-8D529F031462}"/>
              </c:ext>
            </c:extLst>
          </c:dPt>
          <c:dPt>
            <c:idx val="11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F-6DE4-40B5-98DF-8D529F031462}"/>
              </c:ext>
            </c:extLst>
          </c:dPt>
          <c:dPt>
            <c:idx val="11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1-6DE4-40B5-98DF-8D529F031462}"/>
              </c:ext>
            </c:extLst>
          </c:dPt>
          <c:dPt>
            <c:idx val="11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3-6DE4-40B5-98DF-8D529F031462}"/>
              </c:ext>
            </c:extLst>
          </c:dPt>
          <c:dPt>
            <c:idx val="11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5-6DE4-40B5-98DF-8D529F031462}"/>
              </c:ext>
            </c:extLst>
          </c:dPt>
          <c:dPt>
            <c:idx val="11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7-6DE4-40B5-98DF-8D529F031462}"/>
              </c:ext>
            </c:extLst>
          </c:dPt>
          <c:dPt>
            <c:idx val="11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9-6DE4-40B5-98DF-8D529F031462}"/>
              </c:ext>
            </c:extLst>
          </c:dPt>
          <c:dPt>
            <c:idx val="11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B-6DE4-40B5-98DF-8D529F031462}"/>
              </c:ext>
            </c:extLst>
          </c:dPt>
          <c:dPt>
            <c:idx val="12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D-6DE4-40B5-98DF-8D529F031462}"/>
              </c:ext>
            </c:extLst>
          </c:dPt>
          <c:dPt>
            <c:idx val="12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F-6DE4-40B5-98DF-8D529F031462}"/>
              </c:ext>
            </c:extLst>
          </c:dPt>
          <c:dPt>
            <c:idx val="12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1-6DE4-40B5-98DF-8D529F031462}"/>
              </c:ext>
            </c:extLst>
          </c:dPt>
          <c:dPt>
            <c:idx val="12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3-6DE4-40B5-98DF-8D529F031462}"/>
              </c:ext>
            </c:extLst>
          </c:dPt>
          <c:dPt>
            <c:idx val="1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5-6DE4-40B5-98DF-8D529F031462}"/>
              </c:ext>
            </c:extLst>
          </c:dPt>
          <c:dPt>
            <c:idx val="1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7-6DE4-40B5-98DF-8D529F031462}"/>
              </c:ext>
            </c:extLst>
          </c:dPt>
          <c:dPt>
            <c:idx val="1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9-6DE4-40B5-98DF-8D529F031462}"/>
              </c:ext>
            </c:extLst>
          </c:dPt>
          <c:dPt>
            <c:idx val="1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B-6DE4-40B5-98DF-8D529F031462}"/>
              </c:ext>
            </c:extLst>
          </c:dPt>
          <c:dPt>
            <c:idx val="1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D-6DE4-40B5-98DF-8D529F031462}"/>
              </c:ext>
            </c:extLst>
          </c:dPt>
          <c:dPt>
            <c:idx val="1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F-6DE4-40B5-98DF-8D529F031462}"/>
              </c:ext>
            </c:extLst>
          </c:dPt>
          <c:dPt>
            <c:idx val="1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1-6DE4-40B5-98DF-8D529F031462}"/>
              </c:ext>
            </c:extLst>
          </c:dPt>
          <c:dPt>
            <c:idx val="1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3-6DE4-40B5-98DF-8D529F031462}"/>
              </c:ext>
            </c:extLst>
          </c:dPt>
          <c:dPt>
            <c:idx val="13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5-6DE4-40B5-98DF-8D529F031462}"/>
              </c:ext>
            </c:extLst>
          </c:dPt>
          <c:dPt>
            <c:idx val="13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7-6DE4-40B5-98DF-8D529F031462}"/>
              </c:ext>
            </c:extLst>
          </c:dPt>
          <c:dPt>
            <c:idx val="13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9-6DE4-40B5-98DF-8D529F031462}"/>
              </c:ext>
            </c:extLst>
          </c:dPt>
          <c:dPt>
            <c:idx val="13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B-6DE4-40B5-98DF-8D529F031462}"/>
              </c:ext>
            </c:extLst>
          </c:dPt>
          <c:dPt>
            <c:idx val="1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D-6DE4-40B5-98DF-8D529F031462}"/>
              </c:ext>
            </c:extLst>
          </c:dPt>
          <c:dPt>
            <c:idx val="1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F-6DE4-40B5-98DF-8D529F031462}"/>
              </c:ext>
            </c:extLst>
          </c:dPt>
          <c:dPt>
            <c:idx val="1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1-6DE4-40B5-98DF-8D529F031462}"/>
              </c:ext>
            </c:extLst>
          </c:dPt>
          <c:dPt>
            <c:idx val="1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3-6DE4-40B5-98DF-8D529F031462}"/>
              </c:ext>
            </c:extLst>
          </c:dPt>
          <c:dPt>
            <c:idx val="1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4-A263-44A2-B7B9-E7B865A6AA1A}"/>
              </c:ext>
            </c:extLst>
          </c:dPt>
          <c:dPt>
            <c:idx val="1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5-A263-44A2-B7B9-E7B865A6AA1A}"/>
              </c:ext>
            </c:extLst>
          </c:dPt>
          <c:dPt>
            <c:idx val="1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8-1DF2-40CB-8089-A3A3BFC9B5CF}"/>
              </c:ext>
            </c:extLst>
          </c:dPt>
          <c:dPt>
            <c:idx val="1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A-C3AF-4733-86CF-25E4C4070246}"/>
              </c:ext>
            </c:extLst>
          </c:dPt>
          <c:dPt>
            <c:idx val="15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E-2AE9-446F-AE36-5933D92ADA03}"/>
              </c:ext>
            </c:extLst>
          </c:dPt>
          <c:dPt>
            <c:idx val="15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C-2AE9-446F-AE36-5933D92ADA03}"/>
              </c:ext>
            </c:extLst>
          </c:dPt>
          <c:dPt>
            <c:idx val="15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D-2AE9-446F-AE36-5933D92ADA03}"/>
              </c:ext>
            </c:extLst>
          </c:dPt>
          <c:dPt>
            <c:idx val="15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2-1999-4866-ACF3-0F7ADDD12229}"/>
              </c:ext>
            </c:extLst>
          </c:dPt>
          <c:dPt>
            <c:idx val="16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4-3147-46E5-A3B4-05EF597638C5}"/>
              </c:ext>
            </c:extLst>
          </c:dPt>
          <c:dPt>
            <c:idx val="16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6-39BD-4C4B-8E47-5ECD407ABE4B}"/>
              </c:ext>
            </c:extLst>
          </c:dPt>
          <c:dPt>
            <c:idx val="16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8-22AB-40FB-8EF4-0E4D6BC15B96}"/>
              </c:ext>
            </c:extLst>
          </c:dPt>
          <c:dPt>
            <c:idx val="16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B-F4EC-4FDB-BFB9-787A988394BE}"/>
              </c:ext>
            </c:extLst>
          </c:dPt>
          <c:dPt>
            <c:idx val="16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C-E166-4849-8273-201D805B9F8E}"/>
              </c:ext>
            </c:extLst>
          </c:dPt>
          <c:dPt>
            <c:idx val="16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E-6A03-4A60-A56C-DD979B267B8D}"/>
              </c:ext>
            </c:extLst>
          </c:dPt>
          <c:dPt>
            <c:idx val="16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1-4B6D-443A-9485-4966E719BFCC}"/>
              </c:ext>
            </c:extLst>
          </c:dPt>
          <c:dPt>
            <c:idx val="16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0-4B6D-443A-9485-4966E719BFCC}"/>
              </c:ext>
            </c:extLst>
          </c:dPt>
          <c:dPt>
            <c:idx val="168"/>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15-C6A4-40FC-A266-56177430B954}"/>
              </c:ext>
            </c:extLst>
          </c:dPt>
          <c:dPt>
            <c:idx val="16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7-2726-4B6F-896F-D0FB0F51590A}"/>
              </c:ext>
            </c:extLst>
          </c:dPt>
          <c:dPt>
            <c:idx val="17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9-80B0-41BD-BEB1-FBD37C30A237}"/>
              </c:ext>
            </c:extLst>
          </c:dPt>
          <c:dPt>
            <c:idx val="17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A-3F12-42E9-8FA4-2BFA8E1BCBF2}"/>
              </c:ext>
            </c:extLst>
          </c:dPt>
          <c:dPt>
            <c:idx val="172"/>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1C-7B5F-446F-B7BF-EAA7E16AF4C7}"/>
              </c:ext>
            </c:extLst>
          </c:dPt>
          <c:dPt>
            <c:idx val="17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F-169B-498F-B53C-69C28AF45F25}"/>
              </c:ext>
            </c:extLst>
          </c:dPt>
          <c:dPt>
            <c:idx val="1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0-71A4-4736-807D-7268DBC6B396}"/>
              </c:ext>
            </c:extLst>
          </c:dPt>
          <c:dPt>
            <c:idx val="1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2-323F-41DE-A543-79F7DD4CC94D}"/>
              </c:ext>
            </c:extLst>
          </c:dPt>
          <c:dPt>
            <c:idx val="1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4-7207-48B9-A906-67803449995A}"/>
              </c:ext>
            </c:extLst>
          </c:dPt>
          <c:dPt>
            <c:idx val="1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6-9D36-4BD4-9EB3-F3CC791BAC53}"/>
              </c:ext>
            </c:extLst>
          </c:dPt>
          <c:dPt>
            <c:idx val="1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8-4254-4B13-88A3-78D7FD2F1789}"/>
              </c:ext>
            </c:extLst>
          </c:dPt>
          <c:dPt>
            <c:idx val="1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A-8A0D-4C52-A46E-06304630E937}"/>
              </c:ext>
            </c:extLst>
          </c:dPt>
          <c:dPt>
            <c:idx val="18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C-C2C4-4F4C-8D35-2B63D0F1FBFD}"/>
              </c:ext>
            </c:extLst>
          </c:dPt>
          <c:dPt>
            <c:idx val="18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E-58B7-4EFD-A693-4390F0F75819}"/>
              </c:ext>
            </c:extLst>
          </c:dPt>
          <c:dPt>
            <c:idx val="18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0-3C3F-4123-B167-50D914E45227}"/>
              </c:ext>
            </c:extLst>
          </c:dPt>
          <c:dPt>
            <c:idx val="18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2-3848-462E-813A-763CCD318227}"/>
              </c:ext>
            </c:extLst>
          </c:dPt>
          <c:dPt>
            <c:idx val="1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4-7FDD-442C-991C-101962DAD9D9}"/>
              </c:ext>
            </c:extLst>
          </c:dPt>
          <c:dPt>
            <c:idx val="1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8-5A32-48E7-A921-9FB45ACFF9BC}"/>
              </c:ext>
            </c:extLst>
          </c:dPt>
          <c:dPt>
            <c:idx val="1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9-5A32-48E7-A921-9FB45ACFF9BC}"/>
              </c:ext>
            </c:extLst>
          </c:dPt>
          <c:dPt>
            <c:idx val="1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C-E16B-41C4-86C3-B99EE9509C61}"/>
              </c:ext>
            </c:extLst>
          </c:dPt>
          <c:dPt>
            <c:idx val="1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D-4397-42D2-A9EE-A67A76FEBA24}"/>
              </c:ext>
            </c:extLst>
          </c:dPt>
          <c:dPt>
            <c:idx val="1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0-7B1C-4B2A-B7D1-58D619F16977}"/>
              </c:ext>
            </c:extLst>
          </c:dPt>
          <c:dPt>
            <c:idx val="1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2-9B29-4E81-B9E1-322A204BDDD7}"/>
              </c:ext>
            </c:extLst>
          </c:dPt>
          <c:dPt>
            <c:idx val="1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4-B56B-44A5-A14A-7162A66864AB}"/>
              </c:ext>
            </c:extLst>
          </c:dPt>
          <c:dPt>
            <c:idx val="20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6-9917-4456-B34B-29CDAAF8AF06}"/>
              </c:ext>
            </c:extLst>
          </c:dPt>
          <c:dPt>
            <c:idx val="20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8-3633-4A6F-841F-A3BBC4A0C0FF}"/>
              </c:ext>
            </c:extLst>
          </c:dPt>
          <c:dPt>
            <c:idx val="20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A-9F0B-4650-B68E-3B8B389FF4A7}"/>
              </c:ext>
            </c:extLst>
          </c:dPt>
          <c:dPt>
            <c:idx val="20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B-EEB6-4FD1-846D-A19D03BF4155}"/>
              </c:ext>
            </c:extLst>
          </c:dPt>
          <c:dPt>
            <c:idx val="20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C-EEB6-4FD1-846D-A19D03BF4155}"/>
              </c:ext>
            </c:extLst>
          </c:dPt>
          <c:dPt>
            <c:idx val="20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F-8DB4-4A6C-AB5C-F4F0A6C6E24D}"/>
              </c:ext>
            </c:extLst>
          </c:dPt>
          <c:dPt>
            <c:idx val="21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51-5075-4465-801F-A4925DD12B60}"/>
              </c:ext>
            </c:extLst>
          </c:dPt>
          <c:dPt>
            <c:idx val="21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53-B09E-48A2-83F2-46B3BB9ABD57}"/>
              </c:ext>
            </c:extLst>
          </c:dPt>
          <c:dLbls>
            <c:dLbl>
              <c:idx val="20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14C-EEB6-4FD1-846D-A19D03BF41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trendline>
            <c:name>600000</c:name>
            <c:spPr>
              <a:ln>
                <a:noFill/>
              </a:ln>
            </c:spPr>
            <c:trendlineType val="linear"/>
            <c:dispRSqr val="0"/>
            <c:dispEq val="0"/>
          </c:trendline>
          <c:cat>
            <c:numRef>
              <c:f>Sheet1!$A$2:$A$273</c:f>
              <c:numCache>
                <c:formatCode>mmm\-yy</c:formatCode>
                <c:ptCount val="21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pt idx="164">
                  <c:v>43344</c:v>
                </c:pt>
                <c:pt idx="165">
                  <c:v>43374</c:v>
                </c:pt>
                <c:pt idx="166">
                  <c:v>43405</c:v>
                </c:pt>
                <c:pt idx="167">
                  <c:v>43435</c:v>
                </c:pt>
                <c:pt idx="168">
                  <c:v>43466</c:v>
                </c:pt>
                <c:pt idx="169">
                  <c:v>43497</c:v>
                </c:pt>
                <c:pt idx="170">
                  <c:v>43525</c:v>
                </c:pt>
                <c:pt idx="171">
                  <c:v>43556</c:v>
                </c:pt>
                <c:pt idx="172">
                  <c:v>43586</c:v>
                </c:pt>
                <c:pt idx="173">
                  <c:v>43617</c:v>
                </c:pt>
                <c:pt idx="174">
                  <c:v>43647</c:v>
                </c:pt>
                <c:pt idx="175">
                  <c:v>43678</c:v>
                </c:pt>
                <c:pt idx="176">
                  <c:v>43709</c:v>
                </c:pt>
                <c:pt idx="177">
                  <c:v>43739</c:v>
                </c:pt>
                <c:pt idx="178">
                  <c:v>43770</c:v>
                </c:pt>
                <c:pt idx="179">
                  <c:v>43800</c:v>
                </c:pt>
                <c:pt idx="180">
                  <c:v>43831</c:v>
                </c:pt>
                <c:pt idx="181">
                  <c:v>43862</c:v>
                </c:pt>
                <c:pt idx="182">
                  <c:v>43891</c:v>
                </c:pt>
                <c:pt idx="183">
                  <c:v>43922</c:v>
                </c:pt>
                <c:pt idx="184">
                  <c:v>43952</c:v>
                </c:pt>
                <c:pt idx="185">
                  <c:v>43983</c:v>
                </c:pt>
                <c:pt idx="186">
                  <c:v>44013</c:v>
                </c:pt>
                <c:pt idx="187">
                  <c:v>44044</c:v>
                </c:pt>
                <c:pt idx="188">
                  <c:v>44075</c:v>
                </c:pt>
                <c:pt idx="189">
                  <c:v>44105</c:v>
                </c:pt>
                <c:pt idx="190">
                  <c:v>44136</c:v>
                </c:pt>
                <c:pt idx="191">
                  <c:v>44166</c:v>
                </c:pt>
                <c:pt idx="192">
                  <c:v>44197</c:v>
                </c:pt>
                <c:pt idx="193">
                  <c:v>44228</c:v>
                </c:pt>
                <c:pt idx="194">
                  <c:v>44256</c:v>
                </c:pt>
                <c:pt idx="195">
                  <c:v>44287</c:v>
                </c:pt>
                <c:pt idx="196">
                  <c:v>44317</c:v>
                </c:pt>
                <c:pt idx="197">
                  <c:v>44348</c:v>
                </c:pt>
                <c:pt idx="198">
                  <c:v>44378</c:v>
                </c:pt>
                <c:pt idx="199">
                  <c:v>44409</c:v>
                </c:pt>
                <c:pt idx="200">
                  <c:v>44440</c:v>
                </c:pt>
                <c:pt idx="201">
                  <c:v>44470</c:v>
                </c:pt>
                <c:pt idx="202">
                  <c:v>44501</c:v>
                </c:pt>
                <c:pt idx="203">
                  <c:v>44531</c:v>
                </c:pt>
                <c:pt idx="204">
                  <c:v>44562</c:v>
                </c:pt>
                <c:pt idx="205">
                  <c:v>44593</c:v>
                </c:pt>
                <c:pt idx="206">
                  <c:v>44621</c:v>
                </c:pt>
                <c:pt idx="207">
                  <c:v>44652</c:v>
                </c:pt>
                <c:pt idx="208">
                  <c:v>44682</c:v>
                </c:pt>
                <c:pt idx="209">
                  <c:v>44713</c:v>
                </c:pt>
                <c:pt idx="210">
                  <c:v>44743</c:v>
                </c:pt>
                <c:pt idx="211">
                  <c:v>44774</c:v>
                </c:pt>
              </c:numCache>
            </c:numRef>
          </c:cat>
          <c:val>
            <c:numRef>
              <c:f>Sheet1!$B$2:$B$273</c:f>
              <c:numCache>
                <c:formatCode>_("$"* #,##0_);_("$"* \(#,##0\);_("$"* "-"??_);_(@_)</c:formatCode>
                <c:ptCount val="212"/>
                <c:pt idx="0">
                  <c:v>484580</c:v>
                </c:pt>
                <c:pt idx="1">
                  <c:v>470920</c:v>
                </c:pt>
                <c:pt idx="2">
                  <c:v>496890</c:v>
                </c:pt>
                <c:pt idx="3">
                  <c:v>510400</c:v>
                </c:pt>
                <c:pt idx="4">
                  <c:v>522530</c:v>
                </c:pt>
                <c:pt idx="5">
                  <c:v>542330</c:v>
                </c:pt>
                <c:pt idx="6">
                  <c:v>539840</c:v>
                </c:pt>
                <c:pt idx="7">
                  <c:v>567320</c:v>
                </c:pt>
                <c:pt idx="8">
                  <c:v>543510</c:v>
                </c:pt>
                <c:pt idx="9">
                  <c:v>537930</c:v>
                </c:pt>
                <c:pt idx="10">
                  <c:v>547870</c:v>
                </c:pt>
                <c:pt idx="11">
                  <c:v>547400</c:v>
                </c:pt>
                <c:pt idx="12">
                  <c:v>549460</c:v>
                </c:pt>
                <c:pt idx="13">
                  <c:v>534400</c:v>
                </c:pt>
                <c:pt idx="14">
                  <c:v>562130</c:v>
                </c:pt>
                <c:pt idx="15">
                  <c:v>562820</c:v>
                </c:pt>
                <c:pt idx="16">
                  <c:v>563860</c:v>
                </c:pt>
                <c:pt idx="17">
                  <c:v>575850</c:v>
                </c:pt>
                <c:pt idx="18">
                  <c:v>567860</c:v>
                </c:pt>
                <c:pt idx="19">
                  <c:v>577300</c:v>
                </c:pt>
                <c:pt idx="20">
                  <c:v>557150</c:v>
                </c:pt>
                <c:pt idx="21">
                  <c:v>552020</c:v>
                </c:pt>
                <c:pt idx="22">
                  <c:v>554500</c:v>
                </c:pt>
                <c:pt idx="23">
                  <c:v>569350</c:v>
                </c:pt>
                <c:pt idx="24">
                  <c:v>551220</c:v>
                </c:pt>
                <c:pt idx="25">
                  <c:v>554280</c:v>
                </c:pt>
                <c:pt idx="26">
                  <c:v>582930</c:v>
                </c:pt>
                <c:pt idx="27">
                  <c:v>594110</c:v>
                </c:pt>
                <c:pt idx="28">
                  <c:v>594530</c:v>
                </c:pt>
                <c:pt idx="29">
                  <c:v>591280</c:v>
                </c:pt>
                <c:pt idx="30">
                  <c:v>587560</c:v>
                </c:pt>
                <c:pt idx="31">
                  <c:v>588760</c:v>
                </c:pt>
                <c:pt idx="32">
                  <c:v>535760</c:v>
                </c:pt>
                <c:pt idx="33">
                  <c:v>501730</c:v>
                </c:pt>
                <c:pt idx="34">
                  <c:v>490511</c:v>
                </c:pt>
                <c:pt idx="35">
                  <c:v>480820</c:v>
                </c:pt>
                <c:pt idx="36">
                  <c:v>427200</c:v>
                </c:pt>
                <c:pt idx="37">
                  <c:v>418260</c:v>
                </c:pt>
                <c:pt idx="38">
                  <c:v>414520</c:v>
                </c:pt>
                <c:pt idx="39">
                  <c:v>404590</c:v>
                </c:pt>
                <c:pt idx="40">
                  <c:v>386620</c:v>
                </c:pt>
                <c:pt idx="41">
                  <c:v>373100</c:v>
                </c:pt>
                <c:pt idx="42">
                  <c:v>355000</c:v>
                </c:pt>
                <c:pt idx="43">
                  <c:v>352730</c:v>
                </c:pt>
                <c:pt idx="44">
                  <c:v>319310</c:v>
                </c:pt>
                <c:pt idx="45">
                  <c:v>307210</c:v>
                </c:pt>
                <c:pt idx="46">
                  <c:v>287880</c:v>
                </c:pt>
                <c:pt idx="47">
                  <c:v>283060</c:v>
                </c:pt>
                <c:pt idx="48">
                  <c:v>249960</c:v>
                </c:pt>
                <c:pt idx="49">
                  <c:v>245230</c:v>
                </c:pt>
                <c:pt idx="50">
                  <c:v>249790</c:v>
                </c:pt>
                <c:pt idx="51">
                  <c:v>253110</c:v>
                </c:pt>
                <c:pt idx="52">
                  <c:v>263440</c:v>
                </c:pt>
                <c:pt idx="53">
                  <c:v>274640</c:v>
                </c:pt>
                <c:pt idx="54">
                  <c:v>285310</c:v>
                </c:pt>
                <c:pt idx="55">
                  <c:v>293400</c:v>
                </c:pt>
                <c:pt idx="56">
                  <c:v>296610</c:v>
                </c:pt>
                <c:pt idx="57">
                  <c:v>297500</c:v>
                </c:pt>
                <c:pt idx="58">
                  <c:v>304550</c:v>
                </c:pt>
                <c:pt idx="59">
                  <c:v>306860</c:v>
                </c:pt>
                <c:pt idx="60">
                  <c:v>284600</c:v>
                </c:pt>
                <c:pt idx="61">
                  <c:v>279850</c:v>
                </c:pt>
                <c:pt idx="62">
                  <c:v>300090</c:v>
                </c:pt>
                <c:pt idx="63">
                  <c:v>307000</c:v>
                </c:pt>
                <c:pt idx="64">
                  <c:v>327460</c:v>
                </c:pt>
                <c:pt idx="65">
                  <c:v>313890</c:v>
                </c:pt>
                <c:pt idx="66">
                  <c:v>318550</c:v>
                </c:pt>
                <c:pt idx="67">
                  <c:v>320860</c:v>
                </c:pt>
                <c:pt idx="68">
                  <c:v>313460</c:v>
                </c:pt>
                <c:pt idx="69">
                  <c:v>305150</c:v>
                </c:pt>
                <c:pt idx="70">
                  <c:v>296480</c:v>
                </c:pt>
                <c:pt idx="71">
                  <c:v>304770</c:v>
                </c:pt>
                <c:pt idx="72">
                  <c:v>279220</c:v>
                </c:pt>
                <c:pt idx="73">
                  <c:v>271370</c:v>
                </c:pt>
                <c:pt idx="74">
                  <c:v>286550</c:v>
                </c:pt>
                <c:pt idx="75">
                  <c:v>294140</c:v>
                </c:pt>
                <c:pt idx="76">
                  <c:v>292850</c:v>
                </c:pt>
                <c:pt idx="77">
                  <c:v>296410</c:v>
                </c:pt>
                <c:pt idx="78">
                  <c:v>296160</c:v>
                </c:pt>
                <c:pt idx="79">
                  <c:v>297660</c:v>
                </c:pt>
                <c:pt idx="80">
                  <c:v>288700</c:v>
                </c:pt>
                <c:pt idx="81">
                  <c:v>277450</c:v>
                </c:pt>
                <c:pt idx="82">
                  <c:v>279910</c:v>
                </c:pt>
                <c:pt idx="83">
                  <c:v>288950</c:v>
                </c:pt>
                <c:pt idx="84">
                  <c:v>271490</c:v>
                </c:pt>
                <c:pt idx="85">
                  <c:v>268810</c:v>
                </c:pt>
                <c:pt idx="86">
                  <c:v>295630</c:v>
                </c:pt>
                <c:pt idx="87">
                  <c:v>312500</c:v>
                </c:pt>
                <c:pt idx="88">
                  <c:v>316460</c:v>
                </c:pt>
                <c:pt idx="89">
                  <c:v>320990</c:v>
                </c:pt>
                <c:pt idx="90">
                  <c:v>334220</c:v>
                </c:pt>
                <c:pt idx="91">
                  <c:v>343800</c:v>
                </c:pt>
                <c:pt idx="92">
                  <c:v>344760</c:v>
                </c:pt>
                <c:pt idx="93">
                  <c:v>340910</c:v>
                </c:pt>
                <c:pt idx="94">
                  <c:v>345560</c:v>
                </c:pt>
                <c:pt idx="95">
                  <c:v>365840</c:v>
                </c:pt>
                <c:pt idx="96">
                  <c:v>336650</c:v>
                </c:pt>
                <c:pt idx="97">
                  <c:v>333180.31969510973</c:v>
                </c:pt>
                <c:pt idx="98">
                  <c:v>379000</c:v>
                </c:pt>
                <c:pt idx="99">
                  <c:v>402830</c:v>
                </c:pt>
                <c:pt idx="100">
                  <c:v>417140</c:v>
                </c:pt>
                <c:pt idx="101">
                  <c:v>428700</c:v>
                </c:pt>
                <c:pt idx="102">
                  <c:v>433740</c:v>
                </c:pt>
                <c:pt idx="103">
                  <c:v>441010</c:v>
                </c:pt>
                <c:pt idx="104">
                  <c:v>428900</c:v>
                </c:pt>
                <c:pt idx="105">
                  <c:v>427540</c:v>
                </c:pt>
                <c:pt idx="106">
                  <c:v>423090</c:v>
                </c:pt>
                <c:pt idx="107">
                  <c:v>438790</c:v>
                </c:pt>
                <c:pt idx="108">
                  <c:v>412820</c:v>
                </c:pt>
                <c:pt idx="109">
                  <c:v>406460</c:v>
                </c:pt>
                <c:pt idx="110">
                  <c:v>437100</c:v>
                </c:pt>
                <c:pt idx="111">
                  <c:v>448720</c:v>
                </c:pt>
                <c:pt idx="112">
                  <c:v>465470</c:v>
                </c:pt>
                <c:pt idx="113">
                  <c:v>457700</c:v>
                </c:pt>
                <c:pt idx="114">
                  <c:v>463330</c:v>
                </c:pt>
                <c:pt idx="115">
                  <c:v>481250</c:v>
                </c:pt>
                <c:pt idx="116">
                  <c:v>462380</c:v>
                </c:pt>
                <c:pt idx="117">
                  <c:v>450460</c:v>
                </c:pt>
                <c:pt idx="118">
                  <c:v>444629.86574480293</c:v>
                </c:pt>
                <c:pt idx="119">
                  <c:v>453270</c:v>
                </c:pt>
                <c:pt idx="120">
                  <c:v>428980</c:v>
                </c:pt>
                <c:pt idx="121">
                  <c:v>429930</c:v>
                </c:pt>
                <c:pt idx="122">
                  <c:v>464640</c:v>
                </c:pt>
                <c:pt idx="123">
                  <c:v>484370</c:v>
                </c:pt>
                <c:pt idx="124">
                  <c:v>489190</c:v>
                </c:pt>
                <c:pt idx="125">
                  <c:v>492320</c:v>
                </c:pt>
                <c:pt idx="126">
                  <c:v>490780</c:v>
                </c:pt>
                <c:pt idx="127">
                  <c:v>497520</c:v>
                </c:pt>
                <c:pt idx="128">
                  <c:v>482150</c:v>
                </c:pt>
                <c:pt idx="129">
                  <c:v>478780</c:v>
                </c:pt>
                <c:pt idx="130">
                  <c:v>478140</c:v>
                </c:pt>
                <c:pt idx="131">
                  <c:v>489770</c:v>
                </c:pt>
                <c:pt idx="132">
                  <c:v>467160</c:v>
                </c:pt>
                <c:pt idx="133">
                  <c:v>444780</c:v>
                </c:pt>
                <c:pt idx="134">
                  <c:v>484120</c:v>
                </c:pt>
                <c:pt idx="135">
                  <c:v>509240</c:v>
                </c:pt>
                <c:pt idx="136">
                  <c:v>519930</c:v>
                </c:pt>
                <c:pt idx="137">
                  <c:v>518980</c:v>
                </c:pt>
                <c:pt idx="138">
                  <c:v>511420</c:v>
                </c:pt>
                <c:pt idx="139">
                  <c:v>527490</c:v>
                </c:pt>
                <c:pt idx="140">
                  <c:v>516450</c:v>
                </c:pt>
                <c:pt idx="141">
                  <c:v>515170</c:v>
                </c:pt>
                <c:pt idx="142">
                  <c:v>502490</c:v>
                </c:pt>
                <c:pt idx="143">
                  <c:v>510560</c:v>
                </c:pt>
                <c:pt idx="144">
                  <c:v>491840</c:v>
                </c:pt>
                <c:pt idx="145">
                  <c:v>480270</c:v>
                </c:pt>
                <c:pt idx="146">
                  <c:v>518600</c:v>
                </c:pt>
                <c:pt idx="147">
                  <c:v>537950</c:v>
                </c:pt>
                <c:pt idx="148">
                  <c:v>550240</c:v>
                </c:pt>
                <c:pt idx="149">
                  <c:v>555420</c:v>
                </c:pt>
                <c:pt idx="150">
                  <c:v>549470</c:v>
                </c:pt>
                <c:pt idx="151">
                  <c:v>565320</c:v>
                </c:pt>
                <c:pt idx="152">
                  <c:v>555400</c:v>
                </c:pt>
                <c:pt idx="153">
                  <c:v>546430</c:v>
                </c:pt>
                <c:pt idx="154">
                  <c:v>546820</c:v>
                </c:pt>
                <c:pt idx="155">
                  <c:v>549550</c:v>
                </c:pt>
                <c:pt idx="156">
                  <c:v>527780</c:v>
                </c:pt>
                <c:pt idx="157">
                  <c:v>522440</c:v>
                </c:pt>
                <c:pt idx="158">
                  <c:v>564820</c:v>
                </c:pt>
                <c:pt idx="159">
                  <c:v>584460</c:v>
                </c:pt>
                <c:pt idx="160">
                  <c:v>600860</c:v>
                </c:pt>
                <c:pt idx="161">
                  <c:v>601910</c:v>
                </c:pt>
                <c:pt idx="162">
                  <c:v>591230</c:v>
                </c:pt>
                <c:pt idx="163">
                  <c:v>595920</c:v>
                </c:pt>
                <c:pt idx="164">
                  <c:v>578420</c:v>
                </c:pt>
                <c:pt idx="165">
                  <c:v>571070</c:v>
                </c:pt>
                <c:pt idx="166">
                  <c:v>554240</c:v>
                </c:pt>
                <c:pt idx="167">
                  <c:v>557740</c:v>
                </c:pt>
                <c:pt idx="168">
                  <c:v>536830</c:v>
                </c:pt>
                <c:pt idx="169">
                  <c:v>534120</c:v>
                </c:pt>
                <c:pt idx="170">
                  <c:v>565740</c:v>
                </c:pt>
                <c:pt idx="171">
                  <c:v>603030</c:v>
                </c:pt>
                <c:pt idx="172">
                  <c:v>610940</c:v>
                </c:pt>
                <c:pt idx="173">
                  <c:v>610720</c:v>
                </c:pt>
                <c:pt idx="174">
                  <c:v>607990</c:v>
                </c:pt>
                <c:pt idx="175">
                  <c:v>617410</c:v>
                </c:pt>
                <c:pt idx="176">
                  <c:v>605680</c:v>
                </c:pt>
                <c:pt idx="177">
                  <c:v>605280</c:v>
                </c:pt>
                <c:pt idx="178">
                  <c:v>589770</c:v>
                </c:pt>
                <c:pt idx="179">
                  <c:v>614880</c:v>
                </c:pt>
                <c:pt idx="180">
                  <c:v>575160</c:v>
                </c:pt>
                <c:pt idx="181">
                  <c:v>579770</c:v>
                </c:pt>
                <c:pt idx="182">
                  <c:v>612440</c:v>
                </c:pt>
                <c:pt idx="183">
                  <c:v>606410</c:v>
                </c:pt>
                <c:pt idx="184">
                  <c:v>588070</c:v>
                </c:pt>
                <c:pt idx="185">
                  <c:v>626170</c:v>
                </c:pt>
                <c:pt idx="186">
                  <c:v>666320</c:v>
                </c:pt>
                <c:pt idx="187">
                  <c:v>706900</c:v>
                </c:pt>
                <c:pt idx="188">
                  <c:v>712430</c:v>
                </c:pt>
                <c:pt idx="189">
                  <c:v>711300</c:v>
                </c:pt>
                <c:pt idx="190">
                  <c:v>698980</c:v>
                </c:pt>
                <c:pt idx="191">
                  <c:v>717930</c:v>
                </c:pt>
                <c:pt idx="192">
                  <c:v>699920</c:v>
                </c:pt>
                <c:pt idx="193">
                  <c:v>699000</c:v>
                </c:pt>
                <c:pt idx="194">
                  <c:v>758990</c:v>
                </c:pt>
                <c:pt idx="195">
                  <c:v>814010</c:v>
                </c:pt>
                <c:pt idx="196">
                  <c:v>818260</c:v>
                </c:pt>
                <c:pt idx="197">
                  <c:v>819630</c:v>
                </c:pt>
                <c:pt idx="198">
                  <c:v>811170</c:v>
                </c:pt>
                <c:pt idx="199">
                  <c:v>827940</c:v>
                </c:pt>
                <c:pt idx="200">
                  <c:v>808890</c:v>
                </c:pt>
                <c:pt idx="201">
                  <c:v>798440</c:v>
                </c:pt>
                <c:pt idx="202">
                  <c:v>782480</c:v>
                </c:pt>
                <c:pt idx="203">
                  <c:v>796570</c:v>
                </c:pt>
                <c:pt idx="204">
                  <c:v>765610</c:v>
                </c:pt>
                <c:pt idx="205">
                  <c:v>771270</c:v>
                </c:pt>
                <c:pt idx="206">
                  <c:v>849080</c:v>
                </c:pt>
                <c:pt idx="207">
                  <c:v>884850</c:v>
                </c:pt>
                <c:pt idx="208">
                  <c:v>900170</c:v>
                </c:pt>
                <c:pt idx="209">
                  <c:v>863790</c:v>
                </c:pt>
                <c:pt idx="210">
                  <c:v>833910</c:v>
                </c:pt>
                <c:pt idx="211">
                  <c:v>839460</c:v>
                </c:pt>
              </c:numCache>
            </c:numRef>
          </c:val>
          <c:extLst>
            <c:ext xmlns:c16="http://schemas.microsoft.com/office/drawing/2014/chart" uri="{C3380CC4-5D6E-409C-BE32-E72D297353CC}">
              <c16:uniqueId val="{000000F2-6DE4-40B5-98DF-8D529F031462}"/>
            </c:ext>
          </c:extLst>
        </c:ser>
        <c:dLbls>
          <c:showLegendKey val="0"/>
          <c:showVal val="0"/>
          <c:showCatName val="0"/>
          <c:showSerName val="0"/>
          <c:showPercent val="0"/>
          <c:showBubbleSize val="0"/>
        </c:dLbls>
        <c:gapWidth val="25"/>
        <c:axId val="114489216"/>
        <c:axId val="114490752"/>
      </c:barChart>
      <c:dateAx>
        <c:axId val="114489216"/>
        <c:scaling>
          <c:orientation val="minMax"/>
        </c:scaling>
        <c:delete val="0"/>
        <c:axPos val="b"/>
        <c:numFmt formatCode="mmm\-yy" sourceLinked="1"/>
        <c:majorTickMark val="out"/>
        <c:minorTickMark val="none"/>
        <c:tickLblPos val="nextTo"/>
        <c:spPr>
          <a:ln>
            <a:solidFill>
              <a:schemeClr val="tx2">
                <a:lumMod val="75000"/>
              </a:schemeClr>
            </a:solidFill>
          </a:ln>
        </c:spPr>
        <c:crossAx val="114490752"/>
        <c:crosses val="autoZero"/>
        <c:auto val="1"/>
        <c:lblOffset val="100"/>
        <c:baseTimeUnit val="months"/>
        <c:majorUnit val="8"/>
        <c:majorTimeUnit val="months"/>
      </c:dateAx>
      <c:valAx>
        <c:axId val="114490752"/>
        <c:scaling>
          <c:orientation val="minMax"/>
        </c:scaling>
        <c:delete val="0"/>
        <c:axPos val="l"/>
        <c:numFmt formatCode="_(&quot;$&quot;* #,##0_);_(&quot;$&quot;* \(#,##0\);_(&quot;$&quot;* &quot;-&quot;??_);_(@_)" sourceLinked="1"/>
        <c:majorTickMark val="out"/>
        <c:minorTickMark val="none"/>
        <c:tickLblPos val="nextTo"/>
        <c:spPr>
          <a:ln>
            <a:solidFill>
              <a:schemeClr val="tx2">
                <a:lumMod val="75000"/>
              </a:schemeClr>
            </a:solidFill>
          </a:ln>
        </c:spPr>
        <c:crossAx val="114489216"/>
        <c:crosses val="autoZero"/>
        <c:crossBetween val="between"/>
      </c:valAx>
    </c:plotArea>
    <c:plotVisOnly val="1"/>
    <c:dispBlanksAs val="gap"/>
    <c:showDLblsOverMax val="0"/>
  </c:chart>
  <c:txPr>
    <a:bodyPr/>
    <a:lstStyle/>
    <a:p>
      <a:pPr>
        <a:defRPr sz="200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Existing SFR Median Prices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rgbClr val="769AE4"/>
            </a:solidFill>
            <a:ln>
              <a:noFill/>
            </a:ln>
            <a:effectLst>
              <a:outerShdw blurRad="50800" dist="38100" dir="2700000" algn="tl" rotWithShape="0">
                <a:prstClr val="black">
                  <a:alpha val="40000"/>
                </a:prstClr>
              </a:outerShdw>
            </a:effectLst>
          </c:spPr>
          <c:invertIfNegative val="0"/>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Sheet1!$B$2:$B$10</c:f>
              <c:numCache>
                <c:formatCode>General</c:formatCode>
                <c:ptCount val="9"/>
                <c:pt idx="0">
                  <c:v>2010000</c:v>
                </c:pt>
                <c:pt idx="1">
                  <c:v>1825000</c:v>
                </c:pt>
                <c:pt idx="2">
                  <c:v>1630000</c:v>
                </c:pt>
                <c:pt idx="3">
                  <c:v>1625000</c:v>
                </c:pt>
                <c:pt idx="4">
                  <c:v>1251000</c:v>
                </c:pt>
                <c:pt idx="5">
                  <c:v>900000</c:v>
                </c:pt>
                <c:pt idx="6">
                  <c:v>905000</c:v>
                </c:pt>
                <c:pt idx="7">
                  <c:v>775000</c:v>
                </c:pt>
                <c:pt idx="8">
                  <c:v>570000</c:v>
                </c:pt>
              </c:numCache>
            </c:numRef>
          </c:val>
          <c:extLst>
            <c:ext xmlns:c16="http://schemas.microsoft.com/office/drawing/2014/chart" uri="{C3380CC4-5D6E-409C-BE32-E72D297353CC}">
              <c16:uniqueId val="{00000000-0B03-4B7E-9C28-9583CE0448C6}"/>
            </c:ext>
          </c:extLst>
        </c:ser>
        <c:ser>
          <c:idx val="1"/>
          <c:order val="1"/>
          <c:tx>
            <c:strRef>
              <c:f>Sheet1!$C$1</c:f>
              <c:strCache>
                <c:ptCount val="1"/>
                <c:pt idx="0">
                  <c:v>2022 YTD</c:v>
                </c:pt>
              </c:strCache>
            </c:strRef>
          </c:tx>
          <c:spPr>
            <a:solidFill>
              <a:srgbClr val="B9CDF2"/>
            </a:solidFill>
            <a:ln>
              <a:noFill/>
            </a:ln>
            <a:effectLst>
              <a:outerShdw blurRad="50800" dist="38100" dir="2700000" algn="tl" rotWithShape="0">
                <a:prstClr val="black">
                  <a:alpha val="40000"/>
                </a:prstClr>
              </a:outerShdw>
            </a:effectLst>
          </c:spPr>
          <c:invertIfNegative val="0"/>
          <c:dLbls>
            <c:numFmt formatCode="&quot;$&quot;#,##0" sourceLinked="0"/>
            <c:spPr>
              <a:noFill/>
              <a:ln>
                <a:noFill/>
              </a:ln>
              <a:effectLst/>
            </c:spPr>
            <c:txPr>
              <a:bodyPr rot="-300000" spcFirstLastPara="1" vertOverflow="ellipsis"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San Mateo</c:v>
                </c:pt>
                <c:pt idx="1">
                  <c:v>San Francisco</c:v>
                </c:pt>
                <c:pt idx="2">
                  <c:v>Santa Clara</c:v>
                </c:pt>
                <c:pt idx="3">
                  <c:v>Marin</c:v>
                </c:pt>
                <c:pt idx="4">
                  <c:v>Alameda</c:v>
                </c:pt>
                <c:pt idx="5">
                  <c:v>Napa</c:v>
                </c:pt>
                <c:pt idx="6">
                  <c:v>Contra Costa</c:v>
                </c:pt>
                <c:pt idx="7">
                  <c:v>Sonoma</c:v>
                </c:pt>
                <c:pt idx="8">
                  <c:v>Solano</c:v>
                </c:pt>
              </c:strCache>
            </c:strRef>
          </c:cat>
          <c:val>
            <c:numRef>
              <c:f>Sheet1!$C$2:$C$10</c:f>
              <c:numCache>
                <c:formatCode>General</c:formatCode>
                <c:ptCount val="9"/>
                <c:pt idx="0">
                  <c:v>2100000</c:v>
                </c:pt>
                <c:pt idx="1">
                  <c:v>1830000</c:v>
                </c:pt>
                <c:pt idx="2">
                  <c:v>1825000</c:v>
                </c:pt>
                <c:pt idx="3">
                  <c:v>1800000</c:v>
                </c:pt>
                <c:pt idx="4">
                  <c:v>1375000</c:v>
                </c:pt>
                <c:pt idx="5">
                  <c:v>1005000</c:v>
                </c:pt>
                <c:pt idx="6">
                  <c:v>940000</c:v>
                </c:pt>
                <c:pt idx="7">
                  <c:v>845000</c:v>
                </c:pt>
                <c:pt idx="8">
                  <c:v>605750</c:v>
                </c:pt>
              </c:numCache>
            </c:numRef>
          </c:val>
          <c:extLst>
            <c:ext xmlns:c16="http://schemas.microsoft.com/office/drawing/2014/chart" uri="{C3380CC4-5D6E-409C-BE32-E72D297353CC}">
              <c16:uniqueId val="{00000001-0B03-4B7E-9C28-9583CE0448C6}"/>
            </c:ext>
          </c:extLst>
        </c:ser>
        <c:dLbls>
          <c:showLegendKey val="0"/>
          <c:showVal val="0"/>
          <c:showCatName val="0"/>
          <c:showSerName val="0"/>
          <c:showPercent val="0"/>
          <c:showBubbleSize val="0"/>
        </c:dLbls>
        <c:gapWidth val="219"/>
        <c:overlap val="-27"/>
        <c:axId val="459875855"/>
        <c:axId val="459869615"/>
      </c:barChart>
      <c:catAx>
        <c:axId val="45987585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59869615"/>
        <c:crosses val="autoZero"/>
        <c:auto val="1"/>
        <c:lblAlgn val="ctr"/>
        <c:lblOffset val="100"/>
        <c:noMultiLvlLbl val="0"/>
      </c:catAx>
      <c:valAx>
        <c:axId val="459869615"/>
        <c:scaling>
          <c:orientation val="minMax"/>
        </c:scaling>
        <c:delete val="1"/>
        <c:axPos val="l"/>
        <c:numFmt formatCode="0%" sourceLinked="0"/>
        <c:majorTickMark val="none"/>
        <c:minorTickMark val="none"/>
        <c:tickLblPos val="nextTo"/>
        <c:crossAx val="4598758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California’s 2.8 Million Pandemic Job Losses by Industry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rgbClr val="B9CDF2"/>
              </a:solidFill>
              <a:ln w="19050">
                <a:solidFill>
                  <a:schemeClr val="lt1"/>
                </a:solidFill>
              </a:ln>
              <a:effectLst/>
            </c:spPr>
            <c:extLst>
              <c:ext xmlns:c16="http://schemas.microsoft.com/office/drawing/2014/chart" uri="{C3380CC4-5D6E-409C-BE32-E72D297353CC}">
                <c16:uniqueId val="{00000001-3B68-4068-949E-93152885B29C}"/>
              </c:ext>
            </c:extLst>
          </c:dPt>
          <c:dPt>
            <c:idx val="1"/>
            <c:bubble3D val="0"/>
            <c:spPr>
              <a:solidFill>
                <a:srgbClr val="769AE4"/>
              </a:solidFill>
              <a:ln w="19050">
                <a:solidFill>
                  <a:schemeClr val="lt1"/>
                </a:solidFill>
              </a:ln>
              <a:effectLst/>
            </c:spPr>
            <c:extLst>
              <c:ext xmlns:c16="http://schemas.microsoft.com/office/drawing/2014/chart" uri="{C3380CC4-5D6E-409C-BE32-E72D297353CC}">
                <c16:uniqueId val="{00000003-3B68-4068-949E-93152885B29C}"/>
              </c:ext>
            </c:extLst>
          </c:dPt>
          <c:dPt>
            <c:idx val="2"/>
            <c:bubble3D val="0"/>
            <c:spPr>
              <a:solidFill>
                <a:srgbClr val="E9C648"/>
              </a:solidFill>
              <a:ln w="19050">
                <a:solidFill>
                  <a:schemeClr val="lt1"/>
                </a:solidFill>
              </a:ln>
              <a:effectLst/>
            </c:spPr>
            <c:extLst>
              <c:ext xmlns:c16="http://schemas.microsoft.com/office/drawing/2014/chart" uri="{C3380CC4-5D6E-409C-BE32-E72D297353CC}">
                <c16:uniqueId val="{00000005-3B68-4068-949E-93152885B29C}"/>
              </c:ext>
            </c:extLst>
          </c:dPt>
          <c:dLbls>
            <c:dLbl>
              <c:idx val="0"/>
              <c:layout>
                <c:manualLayout>
                  <c:x val="0.25119870799600752"/>
                  <c:y val="0.162920742861687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B68-4068-949E-93152885B29C}"/>
                </c:ext>
              </c:extLst>
            </c:dLbl>
            <c:dLbl>
              <c:idx val="1"/>
              <c:layout>
                <c:manualLayout>
                  <c:x val="7.3673246830061739E-2"/>
                  <c:y val="-3.5812322702086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B68-4068-949E-93152885B29C}"/>
                </c:ext>
              </c:extLst>
            </c:dLbl>
            <c:dLbl>
              <c:idx val="2"/>
              <c:layout>
                <c:manualLayout>
                  <c:x val="-6.6670825477801191E-2"/>
                  <c:y val="3.69287361807046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B68-4068-949E-93152885B29C}"/>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2">
                      <a:lumMod val="75000"/>
                    </a:schemeClr>
                  </a:solidFill>
                  <a:round/>
                </a:ln>
                <a:effectLst/>
              </c:spPr>
            </c:leaderLines>
            <c:extLst>
              <c:ext xmlns:c15="http://schemas.microsoft.com/office/drawing/2012/chart" uri="{CE6537A1-D6FC-4f65-9D91-7224C49458BB}"/>
            </c:extLst>
          </c:dLbls>
          <c:cat>
            <c:strRef>
              <c:f>t.Industries!$O$27:$O$29</c:f>
              <c:strCache>
                <c:ptCount val="3"/>
                <c:pt idx="0">
                  <c:v>4 Highest-Wage Sectors</c:v>
                </c:pt>
                <c:pt idx="1">
                  <c:v>4 Lowest-Wage Sectors</c:v>
                </c:pt>
                <c:pt idx="2">
                  <c:v>Other Industries</c:v>
                </c:pt>
              </c:strCache>
            </c:strRef>
          </c:cat>
          <c:val>
            <c:numRef>
              <c:f>t.Industries!$P$27:$P$29</c:f>
              <c:numCache>
                <c:formatCode>_(* #,##0_);_(* \(#,##0\);_(* "-"??_);_(@_)</c:formatCode>
                <c:ptCount val="3"/>
                <c:pt idx="0">
                  <c:v>208000</c:v>
                </c:pt>
                <c:pt idx="1">
                  <c:v>1695000</c:v>
                </c:pt>
                <c:pt idx="2">
                  <c:v>855900</c:v>
                </c:pt>
              </c:numCache>
            </c:numRef>
          </c:val>
          <c:extLst>
            <c:ext xmlns:c16="http://schemas.microsoft.com/office/drawing/2014/chart" uri="{C3380CC4-5D6E-409C-BE32-E72D297353CC}">
              <c16:uniqueId val="{00000006-3B68-4068-949E-93152885B29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U.S. Money Supply</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areaChart>
        <c:grouping val="stacked"/>
        <c:varyColors val="0"/>
        <c:ser>
          <c:idx val="0"/>
          <c:order val="0"/>
          <c:tx>
            <c:strRef>
              <c:f>D.MoneySupply!$C$1</c:f>
              <c:strCache>
                <c:ptCount val="1"/>
                <c:pt idx="0">
                  <c:v>Net Money Supply</c:v>
                </c:pt>
              </c:strCache>
            </c:strRef>
          </c:tx>
          <c:spPr>
            <a:solidFill>
              <a:srgbClr val="769AE4"/>
            </a:solidFill>
            <a:ln>
              <a:noFill/>
            </a:ln>
            <a:effectLst/>
          </c:spPr>
          <c:cat>
            <c:numRef>
              <c:f>D.MoneySupply!$A$2:$A$465</c:f>
              <c:numCache>
                <c:formatCode>m/d/yyyy</c:formatCode>
                <c:ptCount val="464"/>
                <c:pt idx="0">
                  <c:v>30682</c:v>
                </c:pt>
                <c:pt idx="1">
                  <c:v>30713</c:v>
                </c:pt>
                <c:pt idx="2">
                  <c:v>30742</c:v>
                </c:pt>
                <c:pt idx="3">
                  <c:v>30773</c:v>
                </c:pt>
                <c:pt idx="4">
                  <c:v>30803</c:v>
                </c:pt>
                <c:pt idx="5">
                  <c:v>30834</c:v>
                </c:pt>
                <c:pt idx="6">
                  <c:v>30864</c:v>
                </c:pt>
                <c:pt idx="7">
                  <c:v>30895</c:v>
                </c:pt>
                <c:pt idx="8">
                  <c:v>30926</c:v>
                </c:pt>
                <c:pt idx="9">
                  <c:v>30956</c:v>
                </c:pt>
                <c:pt idx="10">
                  <c:v>30987</c:v>
                </c:pt>
                <c:pt idx="11">
                  <c:v>31017</c:v>
                </c:pt>
                <c:pt idx="12">
                  <c:v>31048</c:v>
                </c:pt>
                <c:pt idx="13">
                  <c:v>31079</c:v>
                </c:pt>
                <c:pt idx="14">
                  <c:v>31107</c:v>
                </c:pt>
                <c:pt idx="15">
                  <c:v>31138</c:v>
                </c:pt>
                <c:pt idx="16">
                  <c:v>31168</c:v>
                </c:pt>
                <c:pt idx="17">
                  <c:v>31199</c:v>
                </c:pt>
                <c:pt idx="18">
                  <c:v>31229</c:v>
                </c:pt>
                <c:pt idx="19">
                  <c:v>31260</c:v>
                </c:pt>
                <c:pt idx="20">
                  <c:v>31291</c:v>
                </c:pt>
                <c:pt idx="21">
                  <c:v>31321</c:v>
                </c:pt>
                <c:pt idx="22">
                  <c:v>31352</c:v>
                </c:pt>
                <c:pt idx="23">
                  <c:v>31382</c:v>
                </c:pt>
                <c:pt idx="24">
                  <c:v>31413</c:v>
                </c:pt>
                <c:pt idx="25">
                  <c:v>31444</c:v>
                </c:pt>
                <c:pt idx="26">
                  <c:v>31472</c:v>
                </c:pt>
                <c:pt idx="27">
                  <c:v>31503</c:v>
                </c:pt>
                <c:pt idx="28">
                  <c:v>31533</c:v>
                </c:pt>
                <c:pt idx="29">
                  <c:v>31564</c:v>
                </c:pt>
                <c:pt idx="30">
                  <c:v>31594</c:v>
                </c:pt>
                <c:pt idx="31">
                  <c:v>31625</c:v>
                </c:pt>
                <c:pt idx="32">
                  <c:v>31656</c:v>
                </c:pt>
                <c:pt idx="33">
                  <c:v>31686</c:v>
                </c:pt>
                <c:pt idx="34">
                  <c:v>31717</c:v>
                </c:pt>
                <c:pt idx="35">
                  <c:v>31747</c:v>
                </c:pt>
                <c:pt idx="36">
                  <c:v>31778</c:v>
                </c:pt>
                <c:pt idx="37">
                  <c:v>31809</c:v>
                </c:pt>
                <c:pt idx="38">
                  <c:v>31837</c:v>
                </c:pt>
                <c:pt idx="39">
                  <c:v>31868</c:v>
                </c:pt>
                <c:pt idx="40">
                  <c:v>31898</c:v>
                </c:pt>
                <c:pt idx="41">
                  <c:v>31929</c:v>
                </c:pt>
                <c:pt idx="42">
                  <c:v>31959</c:v>
                </c:pt>
                <c:pt idx="43">
                  <c:v>31990</c:v>
                </c:pt>
                <c:pt idx="44">
                  <c:v>32021</c:v>
                </c:pt>
                <c:pt idx="45">
                  <c:v>32051</c:v>
                </c:pt>
                <c:pt idx="46">
                  <c:v>32082</c:v>
                </c:pt>
                <c:pt idx="47">
                  <c:v>32112</c:v>
                </c:pt>
                <c:pt idx="48">
                  <c:v>32143</c:v>
                </c:pt>
                <c:pt idx="49">
                  <c:v>32174</c:v>
                </c:pt>
                <c:pt idx="50">
                  <c:v>32203</c:v>
                </c:pt>
                <c:pt idx="51">
                  <c:v>32234</c:v>
                </c:pt>
                <c:pt idx="52">
                  <c:v>32264</c:v>
                </c:pt>
                <c:pt idx="53">
                  <c:v>32295</c:v>
                </c:pt>
                <c:pt idx="54">
                  <c:v>32325</c:v>
                </c:pt>
                <c:pt idx="55">
                  <c:v>32356</c:v>
                </c:pt>
                <c:pt idx="56">
                  <c:v>32387</c:v>
                </c:pt>
                <c:pt idx="57">
                  <c:v>32417</c:v>
                </c:pt>
                <c:pt idx="58">
                  <c:v>32448</c:v>
                </c:pt>
                <c:pt idx="59">
                  <c:v>32478</c:v>
                </c:pt>
                <c:pt idx="60">
                  <c:v>32509</c:v>
                </c:pt>
                <c:pt idx="61">
                  <c:v>32540</c:v>
                </c:pt>
                <c:pt idx="62">
                  <c:v>32568</c:v>
                </c:pt>
                <c:pt idx="63">
                  <c:v>32599</c:v>
                </c:pt>
                <c:pt idx="64">
                  <c:v>32629</c:v>
                </c:pt>
                <c:pt idx="65">
                  <c:v>32660</c:v>
                </c:pt>
                <c:pt idx="66">
                  <c:v>32690</c:v>
                </c:pt>
                <c:pt idx="67">
                  <c:v>32721</c:v>
                </c:pt>
                <c:pt idx="68">
                  <c:v>32752</c:v>
                </c:pt>
                <c:pt idx="69">
                  <c:v>32782</c:v>
                </c:pt>
                <c:pt idx="70">
                  <c:v>32813</c:v>
                </c:pt>
                <c:pt idx="71">
                  <c:v>32843</c:v>
                </c:pt>
                <c:pt idx="72">
                  <c:v>32874</c:v>
                </c:pt>
                <c:pt idx="73">
                  <c:v>32905</c:v>
                </c:pt>
                <c:pt idx="74">
                  <c:v>32933</c:v>
                </c:pt>
                <c:pt idx="75">
                  <c:v>32964</c:v>
                </c:pt>
                <c:pt idx="76">
                  <c:v>32994</c:v>
                </c:pt>
                <c:pt idx="77">
                  <c:v>33025</c:v>
                </c:pt>
                <c:pt idx="78">
                  <c:v>33055</c:v>
                </c:pt>
                <c:pt idx="79">
                  <c:v>33086</c:v>
                </c:pt>
                <c:pt idx="80">
                  <c:v>33117</c:v>
                </c:pt>
                <c:pt idx="81">
                  <c:v>33147</c:v>
                </c:pt>
                <c:pt idx="82">
                  <c:v>33178</c:v>
                </c:pt>
                <c:pt idx="83">
                  <c:v>33208</c:v>
                </c:pt>
                <c:pt idx="84">
                  <c:v>33239</c:v>
                </c:pt>
                <c:pt idx="85">
                  <c:v>33270</c:v>
                </c:pt>
                <c:pt idx="86">
                  <c:v>33298</c:v>
                </c:pt>
                <c:pt idx="87">
                  <c:v>33329</c:v>
                </c:pt>
                <c:pt idx="88">
                  <c:v>33359</c:v>
                </c:pt>
                <c:pt idx="89">
                  <c:v>33390</c:v>
                </c:pt>
                <c:pt idx="90">
                  <c:v>33420</c:v>
                </c:pt>
                <c:pt idx="91">
                  <c:v>33451</c:v>
                </c:pt>
                <c:pt idx="92">
                  <c:v>33482</c:v>
                </c:pt>
                <c:pt idx="93">
                  <c:v>33512</c:v>
                </c:pt>
                <c:pt idx="94">
                  <c:v>33543</c:v>
                </c:pt>
                <c:pt idx="95">
                  <c:v>33573</c:v>
                </c:pt>
                <c:pt idx="96">
                  <c:v>33604</c:v>
                </c:pt>
                <c:pt idx="97">
                  <c:v>33635</c:v>
                </c:pt>
                <c:pt idx="98">
                  <c:v>33664</c:v>
                </c:pt>
                <c:pt idx="99">
                  <c:v>33695</c:v>
                </c:pt>
                <c:pt idx="100">
                  <c:v>33725</c:v>
                </c:pt>
                <c:pt idx="101">
                  <c:v>33756</c:v>
                </c:pt>
                <c:pt idx="102">
                  <c:v>33786</c:v>
                </c:pt>
                <c:pt idx="103">
                  <c:v>33817</c:v>
                </c:pt>
                <c:pt idx="104">
                  <c:v>33848</c:v>
                </c:pt>
                <c:pt idx="105">
                  <c:v>33878</c:v>
                </c:pt>
                <c:pt idx="106">
                  <c:v>33909</c:v>
                </c:pt>
                <c:pt idx="107">
                  <c:v>33939</c:v>
                </c:pt>
                <c:pt idx="108">
                  <c:v>33970</c:v>
                </c:pt>
                <c:pt idx="109">
                  <c:v>34001</c:v>
                </c:pt>
                <c:pt idx="110">
                  <c:v>34029</c:v>
                </c:pt>
                <c:pt idx="111">
                  <c:v>34060</c:v>
                </c:pt>
                <c:pt idx="112">
                  <c:v>34090</c:v>
                </c:pt>
                <c:pt idx="113">
                  <c:v>34121</c:v>
                </c:pt>
                <c:pt idx="114">
                  <c:v>34151</c:v>
                </c:pt>
                <c:pt idx="115">
                  <c:v>34182</c:v>
                </c:pt>
                <c:pt idx="116">
                  <c:v>34213</c:v>
                </c:pt>
                <c:pt idx="117">
                  <c:v>34243</c:v>
                </c:pt>
                <c:pt idx="118">
                  <c:v>34274</c:v>
                </c:pt>
                <c:pt idx="119">
                  <c:v>34304</c:v>
                </c:pt>
                <c:pt idx="120">
                  <c:v>34335</c:v>
                </c:pt>
                <c:pt idx="121">
                  <c:v>34366</c:v>
                </c:pt>
                <c:pt idx="122">
                  <c:v>34394</c:v>
                </c:pt>
                <c:pt idx="123">
                  <c:v>34425</c:v>
                </c:pt>
                <c:pt idx="124">
                  <c:v>34455</c:v>
                </c:pt>
                <c:pt idx="125">
                  <c:v>34486</c:v>
                </c:pt>
                <c:pt idx="126">
                  <c:v>34516</c:v>
                </c:pt>
                <c:pt idx="127">
                  <c:v>34547</c:v>
                </c:pt>
                <c:pt idx="128">
                  <c:v>34578</c:v>
                </c:pt>
                <c:pt idx="129">
                  <c:v>34608</c:v>
                </c:pt>
                <c:pt idx="130">
                  <c:v>34639</c:v>
                </c:pt>
                <c:pt idx="131">
                  <c:v>34669</c:v>
                </c:pt>
                <c:pt idx="132">
                  <c:v>34700</c:v>
                </c:pt>
                <c:pt idx="133">
                  <c:v>34731</c:v>
                </c:pt>
                <c:pt idx="134">
                  <c:v>34759</c:v>
                </c:pt>
                <c:pt idx="135">
                  <c:v>34790</c:v>
                </c:pt>
                <c:pt idx="136">
                  <c:v>34820</c:v>
                </c:pt>
                <c:pt idx="137">
                  <c:v>34851</c:v>
                </c:pt>
                <c:pt idx="138">
                  <c:v>34881</c:v>
                </c:pt>
                <c:pt idx="139">
                  <c:v>34912</c:v>
                </c:pt>
                <c:pt idx="140">
                  <c:v>34943</c:v>
                </c:pt>
                <c:pt idx="141">
                  <c:v>34973</c:v>
                </c:pt>
                <c:pt idx="142">
                  <c:v>35004</c:v>
                </c:pt>
                <c:pt idx="143">
                  <c:v>35034</c:v>
                </c:pt>
                <c:pt idx="144">
                  <c:v>35065</c:v>
                </c:pt>
                <c:pt idx="145">
                  <c:v>35096</c:v>
                </c:pt>
                <c:pt idx="146">
                  <c:v>35125</c:v>
                </c:pt>
                <c:pt idx="147">
                  <c:v>35156</c:v>
                </c:pt>
                <c:pt idx="148">
                  <c:v>35186</c:v>
                </c:pt>
                <c:pt idx="149">
                  <c:v>35217</c:v>
                </c:pt>
                <c:pt idx="150">
                  <c:v>35247</c:v>
                </c:pt>
                <c:pt idx="151">
                  <c:v>35278</c:v>
                </c:pt>
                <c:pt idx="152">
                  <c:v>35309</c:v>
                </c:pt>
                <c:pt idx="153">
                  <c:v>35339</c:v>
                </c:pt>
                <c:pt idx="154">
                  <c:v>35370</c:v>
                </c:pt>
                <c:pt idx="155">
                  <c:v>35400</c:v>
                </c:pt>
                <c:pt idx="156">
                  <c:v>35431</c:v>
                </c:pt>
                <c:pt idx="157">
                  <c:v>35462</c:v>
                </c:pt>
                <c:pt idx="158">
                  <c:v>35490</c:v>
                </c:pt>
                <c:pt idx="159">
                  <c:v>35521</c:v>
                </c:pt>
                <c:pt idx="160">
                  <c:v>35551</c:v>
                </c:pt>
                <c:pt idx="161">
                  <c:v>35582</c:v>
                </c:pt>
                <c:pt idx="162">
                  <c:v>35612</c:v>
                </c:pt>
                <c:pt idx="163">
                  <c:v>35643</c:v>
                </c:pt>
                <c:pt idx="164">
                  <c:v>35674</c:v>
                </c:pt>
                <c:pt idx="165">
                  <c:v>35704</c:v>
                </c:pt>
                <c:pt idx="166">
                  <c:v>35735</c:v>
                </c:pt>
                <c:pt idx="167">
                  <c:v>35765</c:v>
                </c:pt>
                <c:pt idx="168">
                  <c:v>35796</c:v>
                </c:pt>
                <c:pt idx="169">
                  <c:v>35827</c:v>
                </c:pt>
                <c:pt idx="170">
                  <c:v>35855</c:v>
                </c:pt>
                <c:pt idx="171">
                  <c:v>35886</c:v>
                </c:pt>
                <c:pt idx="172">
                  <c:v>35916</c:v>
                </c:pt>
                <c:pt idx="173">
                  <c:v>35947</c:v>
                </c:pt>
                <c:pt idx="174">
                  <c:v>35977</c:v>
                </c:pt>
                <c:pt idx="175">
                  <c:v>36008</c:v>
                </c:pt>
                <c:pt idx="176">
                  <c:v>36039</c:v>
                </c:pt>
                <c:pt idx="177">
                  <c:v>36069</c:v>
                </c:pt>
                <c:pt idx="178">
                  <c:v>36100</c:v>
                </c:pt>
                <c:pt idx="179">
                  <c:v>36130</c:v>
                </c:pt>
                <c:pt idx="180">
                  <c:v>36161</c:v>
                </c:pt>
                <c:pt idx="181">
                  <c:v>36192</c:v>
                </c:pt>
                <c:pt idx="182">
                  <c:v>36220</c:v>
                </c:pt>
                <c:pt idx="183">
                  <c:v>36251</c:v>
                </c:pt>
                <c:pt idx="184">
                  <c:v>36281</c:v>
                </c:pt>
                <c:pt idx="185">
                  <c:v>36312</c:v>
                </c:pt>
                <c:pt idx="186">
                  <c:v>36342</c:v>
                </c:pt>
                <c:pt idx="187">
                  <c:v>36373</c:v>
                </c:pt>
                <c:pt idx="188">
                  <c:v>36404</c:v>
                </c:pt>
                <c:pt idx="189">
                  <c:v>36434</c:v>
                </c:pt>
                <c:pt idx="190">
                  <c:v>36465</c:v>
                </c:pt>
                <c:pt idx="191">
                  <c:v>36495</c:v>
                </c:pt>
                <c:pt idx="192">
                  <c:v>36526</c:v>
                </c:pt>
                <c:pt idx="193">
                  <c:v>36557</c:v>
                </c:pt>
                <c:pt idx="194">
                  <c:v>36586</c:v>
                </c:pt>
                <c:pt idx="195">
                  <c:v>36617</c:v>
                </c:pt>
                <c:pt idx="196">
                  <c:v>36647</c:v>
                </c:pt>
                <c:pt idx="197">
                  <c:v>36678</c:v>
                </c:pt>
                <c:pt idx="198">
                  <c:v>36708</c:v>
                </c:pt>
                <c:pt idx="199">
                  <c:v>36739</c:v>
                </c:pt>
                <c:pt idx="200">
                  <c:v>36770</c:v>
                </c:pt>
                <c:pt idx="201">
                  <c:v>36800</c:v>
                </c:pt>
                <c:pt idx="202">
                  <c:v>36831</c:v>
                </c:pt>
                <c:pt idx="203">
                  <c:v>36861</c:v>
                </c:pt>
                <c:pt idx="204">
                  <c:v>36892</c:v>
                </c:pt>
                <c:pt idx="205">
                  <c:v>36923</c:v>
                </c:pt>
                <c:pt idx="206">
                  <c:v>36951</c:v>
                </c:pt>
                <c:pt idx="207">
                  <c:v>36982</c:v>
                </c:pt>
                <c:pt idx="208">
                  <c:v>37012</c:v>
                </c:pt>
                <c:pt idx="209">
                  <c:v>37043</c:v>
                </c:pt>
                <c:pt idx="210">
                  <c:v>37073</c:v>
                </c:pt>
                <c:pt idx="211">
                  <c:v>37104</c:v>
                </c:pt>
                <c:pt idx="212">
                  <c:v>37135</c:v>
                </c:pt>
                <c:pt idx="213">
                  <c:v>37165</c:v>
                </c:pt>
                <c:pt idx="214">
                  <c:v>37196</c:v>
                </c:pt>
                <c:pt idx="215">
                  <c:v>37226</c:v>
                </c:pt>
                <c:pt idx="216">
                  <c:v>37257</c:v>
                </c:pt>
                <c:pt idx="217">
                  <c:v>37288</c:v>
                </c:pt>
                <c:pt idx="218">
                  <c:v>37316</c:v>
                </c:pt>
                <c:pt idx="219">
                  <c:v>37347</c:v>
                </c:pt>
                <c:pt idx="220">
                  <c:v>37377</c:v>
                </c:pt>
                <c:pt idx="221">
                  <c:v>37408</c:v>
                </c:pt>
                <c:pt idx="222">
                  <c:v>37438</c:v>
                </c:pt>
                <c:pt idx="223">
                  <c:v>37469</c:v>
                </c:pt>
                <c:pt idx="224">
                  <c:v>37500</c:v>
                </c:pt>
                <c:pt idx="225">
                  <c:v>37530</c:v>
                </c:pt>
                <c:pt idx="226">
                  <c:v>37561</c:v>
                </c:pt>
                <c:pt idx="227">
                  <c:v>37591</c:v>
                </c:pt>
                <c:pt idx="228">
                  <c:v>37622</c:v>
                </c:pt>
                <c:pt idx="229">
                  <c:v>37653</c:v>
                </c:pt>
                <c:pt idx="230">
                  <c:v>37681</c:v>
                </c:pt>
                <c:pt idx="231">
                  <c:v>37712</c:v>
                </c:pt>
                <c:pt idx="232">
                  <c:v>37742</c:v>
                </c:pt>
                <c:pt idx="233">
                  <c:v>37773</c:v>
                </c:pt>
                <c:pt idx="234">
                  <c:v>37803</c:v>
                </c:pt>
                <c:pt idx="235">
                  <c:v>37834</c:v>
                </c:pt>
                <c:pt idx="236">
                  <c:v>37865</c:v>
                </c:pt>
                <c:pt idx="237">
                  <c:v>37895</c:v>
                </c:pt>
                <c:pt idx="238">
                  <c:v>37926</c:v>
                </c:pt>
                <c:pt idx="239">
                  <c:v>37956</c:v>
                </c:pt>
                <c:pt idx="240">
                  <c:v>37987</c:v>
                </c:pt>
                <c:pt idx="241">
                  <c:v>38018</c:v>
                </c:pt>
                <c:pt idx="242">
                  <c:v>38047</c:v>
                </c:pt>
                <c:pt idx="243">
                  <c:v>38078</c:v>
                </c:pt>
                <c:pt idx="244">
                  <c:v>38108</c:v>
                </c:pt>
                <c:pt idx="245">
                  <c:v>38139</c:v>
                </c:pt>
                <c:pt idx="246">
                  <c:v>38169</c:v>
                </c:pt>
                <c:pt idx="247">
                  <c:v>38200</c:v>
                </c:pt>
                <c:pt idx="248">
                  <c:v>38231</c:v>
                </c:pt>
                <c:pt idx="249">
                  <c:v>38261</c:v>
                </c:pt>
                <c:pt idx="250">
                  <c:v>38292</c:v>
                </c:pt>
                <c:pt idx="251">
                  <c:v>38322</c:v>
                </c:pt>
                <c:pt idx="252">
                  <c:v>38353</c:v>
                </c:pt>
                <c:pt idx="253">
                  <c:v>38384</c:v>
                </c:pt>
                <c:pt idx="254">
                  <c:v>38412</c:v>
                </c:pt>
                <c:pt idx="255">
                  <c:v>38443</c:v>
                </c:pt>
                <c:pt idx="256">
                  <c:v>38473</c:v>
                </c:pt>
                <c:pt idx="257">
                  <c:v>38504</c:v>
                </c:pt>
                <c:pt idx="258">
                  <c:v>38534</c:v>
                </c:pt>
                <c:pt idx="259">
                  <c:v>38565</c:v>
                </c:pt>
                <c:pt idx="260">
                  <c:v>38596</c:v>
                </c:pt>
                <c:pt idx="261">
                  <c:v>38626</c:v>
                </c:pt>
                <c:pt idx="262">
                  <c:v>38657</c:v>
                </c:pt>
                <c:pt idx="263">
                  <c:v>38687</c:v>
                </c:pt>
                <c:pt idx="264">
                  <c:v>38718</c:v>
                </c:pt>
                <c:pt idx="265">
                  <c:v>38749</c:v>
                </c:pt>
                <c:pt idx="266">
                  <c:v>38777</c:v>
                </c:pt>
                <c:pt idx="267">
                  <c:v>38808</c:v>
                </c:pt>
                <c:pt idx="268">
                  <c:v>38838</c:v>
                </c:pt>
                <c:pt idx="269">
                  <c:v>38869</c:v>
                </c:pt>
                <c:pt idx="270">
                  <c:v>38899</c:v>
                </c:pt>
                <c:pt idx="271">
                  <c:v>38930</c:v>
                </c:pt>
                <c:pt idx="272">
                  <c:v>38961</c:v>
                </c:pt>
                <c:pt idx="273">
                  <c:v>38991</c:v>
                </c:pt>
                <c:pt idx="274">
                  <c:v>39022</c:v>
                </c:pt>
                <c:pt idx="275">
                  <c:v>39052</c:v>
                </c:pt>
                <c:pt idx="276">
                  <c:v>39083</c:v>
                </c:pt>
                <c:pt idx="277">
                  <c:v>39114</c:v>
                </c:pt>
                <c:pt idx="278">
                  <c:v>39142</c:v>
                </c:pt>
                <c:pt idx="279">
                  <c:v>39173</c:v>
                </c:pt>
                <c:pt idx="280">
                  <c:v>39203</c:v>
                </c:pt>
                <c:pt idx="281">
                  <c:v>39234</c:v>
                </c:pt>
                <c:pt idx="282">
                  <c:v>39264</c:v>
                </c:pt>
                <c:pt idx="283">
                  <c:v>39295</c:v>
                </c:pt>
                <c:pt idx="284">
                  <c:v>39326</c:v>
                </c:pt>
                <c:pt idx="285">
                  <c:v>39356</c:v>
                </c:pt>
                <c:pt idx="286">
                  <c:v>39387</c:v>
                </c:pt>
                <c:pt idx="287">
                  <c:v>39417</c:v>
                </c:pt>
                <c:pt idx="288">
                  <c:v>39448</c:v>
                </c:pt>
                <c:pt idx="289">
                  <c:v>39479</c:v>
                </c:pt>
                <c:pt idx="290">
                  <c:v>39508</c:v>
                </c:pt>
                <c:pt idx="291">
                  <c:v>39539</c:v>
                </c:pt>
                <c:pt idx="292">
                  <c:v>39569</c:v>
                </c:pt>
                <c:pt idx="293">
                  <c:v>39600</c:v>
                </c:pt>
                <c:pt idx="294">
                  <c:v>39630</c:v>
                </c:pt>
                <c:pt idx="295">
                  <c:v>39661</c:v>
                </c:pt>
                <c:pt idx="296">
                  <c:v>39692</c:v>
                </c:pt>
                <c:pt idx="297">
                  <c:v>39722</c:v>
                </c:pt>
                <c:pt idx="298">
                  <c:v>39753</c:v>
                </c:pt>
                <c:pt idx="299">
                  <c:v>39783</c:v>
                </c:pt>
                <c:pt idx="300">
                  <c:v>39814</c:v>
                </c:pt>
                <c:pt idx="301">
                  <c:v>39845</c:v>
                </c:pt>
                <c:pt idx="302">
                  <c:v>39873</c:v>
                </c:pt>
                <c:pt idx="303">
                  <c:v>39904</c:v>
                </c:pt>
                <c:pt idx="304">
                  <c:v>39934</c:v>
                </c:pt>
                <c:pt idx="305">
                  <c:v>39965</c:v>
                </c:pt>
                <c:pt idx="306">
                  <c:v>39995</c:v>
                </c:pt>
                <c:pt idx="307">
                  <c:v>40026</c:v>
                </c:pt>
                <c:pt idx="308">
                  <c:v>40057</c:v>
                </c:pt>
                <c:pt idx="309">
                  <c:v>40087</c:v>
                </c:pt>
                <c:pt idx="310">
                  <c:v>40118</c:v>
                </c:pt>
                <c:pt idx="311">
                  <c:v>40148</c:v>
                </c:pt>
                <c:pt idx="312">
                  <c:v>40179</c:v>
                </c:pt>
                <c:pt idx="313">
                  <c:v>40210</c:v>
                </c:pt>
                <c:pt idx="314">
                  <c:v>40238</c:v>
                </c:pt>
                <c:pt idx="315">
                  <c:v>40269</c:v>
                </c:pt>
                <c:pt idx="316">
                  <c:v>40299</c:v>
                </c:pt>
                <c:pt idx="317">
                  <c:v>40330</c:v>
                </c:pt>
                <c:pt idx="318">
                  <c:v>40360</c:v>
                </c:pt>
                <c:pt idx="319">
                  <c:v>40391</c:v>
                </c:pt>
                <c:pt idx="320">
                  <c:v>40422</c:v>
                </c:pt>
                <c:pt idx="321">
                  <c:v>40452</c:v>
                </c:pt>
                <c:pt idx="322">
                  <c:v>40483</c:v>
                </c:pt>
                <c:pt idx="323">
                  <c:v>40513</c:v>
                </c:pt>
                <c:pt idx="324">
                  <c:v>40544</c:v>
                </c:pt>
                <c:pt idx="325">
                  <c:v>40575</c:v>
                </c:pt>
                <c:pt idx="326">
                  <c:v>40603</c:v>
                </c:pt>
                <c:pt idx="327">
                  <c:v>40634</c:v>
                </c:pt>
                <c:pt idx="328">
                  <c:v>40664</c:v>
                </c:pt>
                <c:pt idx="329">
                  <c:v>40695</c:v>
                </c:pt>
                <c:pt idx="330">
                  <c:v>40725</c:v>
                </c:pt>
                <c:pt idx="331">
                  <c:v>40756</c:v>
                </c:pt>
                <c:pt idx="332">
                  <c:v>40787</c:v>
                </c:pt>
                <c:pt idx="333">
                  <c:v>40817</c:v>
                </c:pt>
                <c:pt idx="334">
                  <c:v>40848</c:v>
                </c:pt>
                <c:pt idx="335">
                  <c:v>40878</c:v>
                </c:pt>
                <c:pt idx="336">
                  <c:v>40909</c:v>
                </c:pt>
                <c:pt idx="337">
                  <c:v>40940</c:v>
                </c:pt>
                <c:pt idx="338">
                  <c:v>40969</c:v>
                </c:pt>
                <c:pt idx="339">
                  <c:v>41000</c:v>
                </c:pt>
                <c:pt idx="340">
                  <c:v>41030</c:v>
                </c:pt>
                <c:pt idx="341">
                  <c:v>41061</c:v>
                </c:pt>
                <c:pt idx="342">
                  <c:v>41091</c:v>
                </c:pt>
                <c:pt idx="343">
                  <c:v>41122</c:v>
                </c:pt>
                <c:pt idx="344">
                  <c:v>41153</c:v>
                </c:pt>
                <c:pt idx="345">
                  <c:v>41183</c:v>
                </c:pt>
                <c:pt idx="346">
                  <c:v>41214</c:v>
                </c:pt>
                <c:pt idx="347">
                  <c:v>41244</c:v>
                </c:pt>
                <c:pt idx="348">
                  <c:v>41275</c:v>
                </c:pt>
                <c:pt idx="349">
                  <c:v>41306</c:v>
                </c:pt>
                <c:pt idx="350">
                  <c:v>41334</c:v>
                </c:pt>
                <c:pt idx="351">
                  <c:v>41365</c:v>
                </c:pt>
                <c:pt idx="352">
                  <c:v>41395</c:v>
                </c:pt>
                <c:pt idx="353">
                  <c:v>41426</c:v>
                </c:pt>
                <c:pt idx="354">
                  <c:v>41456</c:v>
                </c:pt>
                <c:pt idx="355">
                  <c:v>41487</c:v>
                </c:pt>
                <c:pt idx="356">
                  <c:v>41518</c:v>
                </c:pt>
                <c:pt idx="357">
                  <c:v>41548</c:v>
                </c:pt>
                <c:pt idx="358">
                  <c:v>41579</c:v>
                </c:pt>
                <c:pt idx="359">
                  <c:v>41609</c:v>
                </c:pt>
                <c:pt idx="360">
                  <c:v>41640</c:v>
                </c:pt>
                <c:pt idx="361">
                  <c:v>41671</c:v>
                </c:pt>
                <c:pt idx="362">
                  <c:v>41699</c:v>
                </c:pt>
                <c:pt idx="363">
                  <c:v>41730</c:v>
                </c:pt>
                <c:pt idx="364">
                  <c:v>41760</c:v>
                </c:pt>
                <c:pt idx="365">
                  <c:v>41791</c:v>
                </c:pt>
                <c:pt idx="366">
                  <c:v>41821</c:v>
                </c:pt>
                <c:pt idx="367">
                  <c:v>41852</c:v>
                </c:pt>
                <c:pt idx="368">
                  <c:v>41883</c:v>
                </c:pt>
                <c:pt idx="369">
                  <c:v>41913</c:v>
                </c:pt>
                <c:pt idx="370">
                  <c:v>41944</c:v>
                </c:pt>
                <c:pt idx="371">
                  <c:v>41974</c:v>
                </c:pt>
                <c:pt idx="372">
                  <c:v>42005</c:v>
                </c:pt>
                <c:pt idx="373">
                  <c:v>42036</c:v>
                </c:pt>
                <c:pt idx="374">
                  <c:v>42064</c:v>
                </c:pt>
                <c:pt idx="375">
                  <c:v>42095</c:v>
                </c:pt>
                <c:pt idx="376">
                  <c:v>42125</c:v>
                </c:pt>
                <c:pt idx="377">
                  <c:v>42156</c:v>
                </c:pt>
                <c:pt idx="378">
                  <c:v>42186</c:v>
                </c:pt>
                <c:pt idx="379">
                  <c:v>42217</c:v>
                </c:pt>
                <c:pt idx="380">
                  <c:v>42248</c:v>
                </c:pt>
                <c:pt idx="381">
                  <c:v>42278</c:v>
                </c:pt>
                <c:pt idx="382">
                  <c:v>42309</c:v>
                </c:pt>
                <c:pt idx="383">
                  <c:v>42339</c:v>
                </c:pt>
                <c:pt idx="384">
                  <c:v>42370</c:v>
                </c:pt>
                <c:pt idx="385">
                  <c:v>42401</c:v>
                </c:pt>
                <c:pt idx="386">
                  <c:v>42430</c:v>
                </c:pt>
                <c:pt idx="387">
                  <c:v>42461</c:v>
                </c:pt>
                <c:pt idx="388">
                  <c:v>42491</c:v>
                </c:pt>
                <c:pt idx="389">
                  <c:v>42522</c:v>
                </c:pt>
                <c:pt idx="390">
                  <c:v>42552</c:v>
                </c:pt>
                <c:pt idx="391">
                  <c:v>42583</c:v>
                </c:pt>
                <c:pt idx="392">
                  <c:v>42614</c:v>
                </c:pt>
                <c:pt idx="393">
                  <c:v>42644</c:v>
                </c:pt>
                <c:pt idx="394">
                  <c:v>42675</c:v>
                </c:pt>
                <c:pt idx="395">
                  <c:v>42705</c:v>
                </c:pt>
                <c:pt idx="396">
                  <c:v>42736</c:v>
                </c:pt>
                <c:pt idx="397">
                  <c:v>42767</c:v>
                </c:pt>
                <c:pt idx="398">
                  <c:v>42795</c:v>
                </c:pt>
                <c:pt idx="399">
                  <c:v>42826</c:v>
                </c:pt>
                <c:pt idx="400">
                  <c:v>42856</c:v>
                </c:pt>
                <c:pt idx="401">
                  <c:v>42887</c:v>
                </c:pt>
                <c:pt idx="402">
                  <c:v>42917</c:v>
                </c:pt>
                <c:pt idx="403">
                  <c:v>42948</c:v>
                </c:pt>
                <c:pt idx="404">
                  <c:v>42979</c:v>
                </c:pt>
                <c:pt idx="405">
                  <c:v>43009</c:v>
                </c:pt>
                <c:pt idx="406">
                  <c:v>43040</c:v>
                </c:pt>
                <c:pt idx="407">
                  <c:v>43070</c:v>
                </c:pt>
                <c:pt idx="408">
                  <c:v>43101</c:v>
                </c:pt>
                <c:pt idx="409">
                  <c:v>43132</c:v>
                </c:pt>
                <c:pt idx="410">
                  <c:v>43160</c:v>
                </c:pt>
                <c:pt idx="411">
                  <c:v>43191</c:v>
                </c:pt>
                <c:pt idx="412">
                  <c:v>43221</c:v>
                </c:pt>
                <c:pt idx="413">
                  <c:v>43252</c:v>
                </c:pt>
                <c:pt idx="414">
                  <c:v>43282</c:v>
                </c:pt>
                <c:pt idx="415">
                  <c:v>43313</c:v>
                </c:pt>
                <c:pt idx="416">
                  <c:v>43344</c:v>
                </c:pt>
                <c:pt idx="417">
                  <c:v>43374</c:v>
                </c:pt>
                <c:pt idx="418">
                  <c:v>43405</c:v>
                </c:pt>
                <c:pt idx="419">
                  <c:v>43435</c:v>
                </c:pt>
                <c:pt idx="420">
                  <c:v>43466</c:v>
                </c:pt>
                <c:pt idx="421">
                  <c:v>43497</c:v>
                </c:pt>
                <c:pt idx="422">
                  <c:v>43525</c:v>
                </c:pt>
                <c:pt idx="423">
                  <c:v>43556</c:v>
                </c:pt>
                <c:pt idx="424">
                  <c:v>43586</c:v>
                </c:pt>
                <c:pt idx="425">
                  <c:v>43617</c:v>
                </c:pt>
                <c:pt idx="426">
                  <c:v>43647</c:v>
                </c:pt>
                <c:pt idx="427">
                  <c:v>43678</c:v>
                </c:pt>
                <c:pt idx="428">
                  <c:v>43709</c:v>
                </c:pt>
                <c:pt idx="429">
                  <c:v>43739</c:v>
                </c:pt>
                <c:pt idx="430">
                  <c:v>43770</c:v>
                </c:pt>
                <c:pt idx="431">
                  <c:v>43800</c:v>
                </c:pt>
                <c:pt idx="432">
                  <c:v>43831</c:v>
                </c:pt>
                <c:pt idx="433">
                  <c:v>43862</c:v>
                </c:pt>
                <c:pt idx="434">
                  <c:v>43891</c:v>
                </c:pt>
                <c:pt idx="435">
                  <c:v>43922</c:v>
                </c:pt>
                <c:pt idx="436">
                  <c:v>43952</c:v>
                </c:pt>
                <c:pt idx="437">
                  <c:v>43983</c:v>
                </c:pt>
                <c:pt idx="438">
                  <c:v>44013</c:v>
                </c:pt>
                <c:pt idx="439">
                  <c:v>44044</c:v>
                </c:pt>
                <c:pt idx="440">
                  <c:v>44075</c:v>
                </c:pt>
                <c:pt idx="441">
                  <c:v>44105</c:v>
                </c:pt>
                <c:pt idx="442">
                  <c:v>44136</c:v>
                </c:pt>
                <c:pt idx="443">
                  <c:v>44166</c:v>
                </c:pt>
                <c:pt idx="444">
                  <c:v>44197</c:v>
                </c:pt>
                <c:pt idx="445">
                  <c:v>44228</c:v>
                </c:pt>
                <c:pt idx="446">
                  <c:v>44256</c:v>
                </c:pt>
                <c:pt idx="447">
                  <c:v>44287</c:v>
                </c:pt>
                <c:pt idx="448">
                  <c:v>44317</c:v>
                </c:pt>
                <c:pt idx="449">
                  <c:v>44348</c:v>
                </c:pt>
                <c:pt idx="450">
                  <c:v>44378</c:v>
                </c:pt>
                <c:pt idx="451">
                  <c:v>44409</c:v>
                </c:pt>
                <c:pt idx="452">
                  <c:v>44440</c:v>
                </c:pt>
                <c:pt idx="453">
                  <c:v>44470</c:v>
                </c:pt>
                <c:pt idx="454">
                  <c:v>44501</c:v>
                </c:pt>
                <c:pt idx="455">
                  <c:v>44531</c:v>
                </c:pt>
                <c:pt idx="456">
                  <c:v>44562</c:v>
                </c:pt>
                <c:pt idx="457">
                  <c:v>44593</c:v>
                </c:pt>
                <c:pt idx="458">
                  <c:v>44621</c:v>
                </c:pt>
                <c:pt idx="459">
                  <c:v>44652</c:v>
                </c:pt>
                <c:pt idx="460">
                  <c:v>44682</c:v>
                </c:pt>
                <c:pt idx="461">
                  <c:v>44713</c:v>
                </c:pt>
                <c:pt idx="462">
                  <c:v>44743</c:v>
                </c:pt>
                <c:pt idx="463">
                  <c:v>44774</c:v>
                </c:pt>
              </c:numCache>
            </c:numRef>
          </c:cat>
          <c:val>
            <c:numRef>
              <c:f>D.MoneySupply!$C$2:$C$465</c:f>
              <c:numCache>
                <c:formatCode>0</c:formatCode>
                <c:ptCount val="464"/>
                <c:pt idx="0">
                  <c:v>169765748736</c:v>
                </c:pt>
                <c:pt idx="1">
                  <c:v>167970996224</c:v>
                </c:pt>
                <c:pt idx="2">
                  <c:v>169721004032</c:v>
                </c:pt>
                <c:pt idx="3">
                  <c:v>171802755072</c:v>
                </c:pt>
                <c:pt idx="4">
                  <c:v>173116407808</c:v>
                </c:pt>
                <c:pt idx="5">
                  <c:v>175217000448</c:v>
                </c:pt>
                <c:pt idx="6">
                  <c:v>177702748160</c:v>
                </c:pt>
                <c:pt idx="7">
                  <c:v>177515806720</c:v>
                </c:pt>
                <c:pt idx="8">
                  <c:v>177779245056</c:v>
                </c:pt>
                <c:pt idx="9">
                  <c:v>178185207808</c:v>
                </c:pt>
                <c:pt idx="10">
                  <c:v>179561742336</c:v>
                </c:pt>
                <c:pt idx="11">
                  <c:v>183547248640</c:v>
                </c:pt>
                <c:pt idx="12">
                  <c:v>181121400832</c:v>
                </c:pt>
                <c:pt idx="13">
                  <c:v>179878756352</c:v>
                </c:pt>
                <c:pt idx="14">
                  <c:v>180763246592</c:v>
                </c:pt>
                <c:pt idx="15">
                  <c:v>182192242688</c:v>
                </c:pt>
                <c:pt idx="16">
                  <c:v>184399200256</c:v>
                </c:pt>
                <c:pt idx="17">
                  <c:v>186825244672</c:v>
                </c:pt>
                <c:pt idx="18">
                  <c:v>188713402368</c:v>
                </c:pt>
                <c:pt idx="19">
                  <c:v>189499998208</c:v>
                </c:pt>
                <c:pt idx="20">
                  <c:v>189894754304</c:v>
                </c:pt>
                <c:pt idx="21">
                  <c:v>190551998464</c:v>
                </c:pt>
                <c:pt idx="22">
                  <c:v>193019248640</c:v>
                </c:pt>
                <c:pt idx="23">
                  <c:v>197333745664</c:v>
                </c:pt>
                <c:pt idx="24">
                  <c:v>194944598016</c:v>
                </c:pt>
                <c:pt idx="25">
                  <c:v>193318993920</c:v>
                </c:pt>
                <c:pt idx="26">
                  <c:v>194473754624</c:v>
                </c:pt>
                <c:pt idx="27">
                  <c:v>196511203328</c:v>
                </c:pt>
                <c:pt idx="28">
                  <c:v>198151749632</c:v>
                </c:pt>
                <c:pt idx="29">
                  <c:v>200370995200</c:v>
                </c:pt>
                <c:pt idx="30">
                  <c:v>202814996480</c:v>
                </c:pt>
                <c:pt idx="31">
                  <c:v>203205754880</c:v>
                </c:pt>
                <c:pt idx="32">
                  <c:v>203284250624</c:v>
                </c:pt>
                <c:pt idx="33">
                  <c:v>204368199680</c:v>
                </c:pt>
                <c:pt idx="34">
                  <c:v>207146254336</c:v>
                </c:pt>
                <c:pt idx="35">
                  <c:v>211435798528</c:v>
                </c:pt>
                <c:pt idx="36">
                  <c:v>209998249984</c:v>
                </c:pt>
                <c:pt idx="37">
                  <c:v>209103257600</c:v>
                </c:pt>
                <c:pt idx="38">
                  <c:v>209713250304</c:v>
                </c:pt>
                <c:pt idx="39">
                  <c:v>212664598528</c:v>
                </c:pt>
                <c:pt idx="40">
                  <c:v>213277507584</c:v>
                </c:pt>
                <c:pt idx="41">
                  <c:v>216314249216</c:v>
                </c:pt>
                <c:pt idx="42">
                  <c:v>218786807808</c:v>
                </c:pt>
                <c:pt idx="43">
                  <c:v>219088502784</c:v>
                </c:pt>
                <c:pt idx="44">
                  <c:v>220082192384</c:v>
                </c:pt>
                <c:pt idx="45">
                  <c:v>220169994240</c:v>
                </c:pt>
                <c:pt idx="46">
                  <c:v>225246756864</c:v>
                </c:pt>
                <c:pt idx="47">
                  <c:v>229162205184</c:v>
                </c:pt>
                <c:pt idx="48">
                  <c:v>228195254272</c:v>
                </c:pt>
                <c:pt idx="49">
                  <c:v>226780758016</c:v>
                </c:pt>
                <c:pt idx="50">
                  <c:v>227571793920</c:v>
                </c:pt>
                <c:pt idx="51">
                  <c:v>229697994752</c:v>
                </c:pt>
                <c:pt idx="52">
                  <c:v>232289992704</c:v>
                </c:pt>
                <c:pt idx="53">
                  <c:v>235404607488</c:v>
                </c:pt>
                <c:pt idx="54">
                  <c:v>237681491968</c:v>
                </c:pt>
                <c:pt idx="55">
                  <c:v>237814398976</c:v>
                </c:pt>
                <c:pt idx="56">
                  <c:v>238064254976</c:v>
                </c:pt>
                <c:pt idx="57">
                  <c:v>238737997824</c:v>
                </c:pt>
                <c:pt idx="58">
                  <c:v>242321195008</c:v>
                </c:pt>
                <c:pt idx="59">
                  <c:v>246032007168</c:v>
                </c:pt>
                <c:pt idx="60">
                  <c:v>244575748096</c:v>
                </c:pt>
                <c:pt idx="61">
                  <c:v>242917244928</c:v>
                </c:pt>
                <c:pt idx="62">
                  <c:v>244181598208</c:v>
                </c:pt>
                <c:pt idx="63">
                  <c:v>245754003456</c:v>
                </c:pt>
                <c:pt idx="64">
                  <c:v>247116005376</c:v>
                </c:pt>
                <c:pt idx="65">
                  <c:v>249901006848</c:v>
                </c:pt>
                <c:pt idx="66">
                  <c:v>251559755776</c:v>
                </c:pt>
                <c:pt idx="67">
                  <c:v>251012595712</c:v>
                </c:pt>
                <c:pt idx="68">
                  <c:v>250679246848</c:v>
                </c:pt>
                <c:pt idx="69">
                  <c:v>251017756672</c:v>
                </c:pt>
                <c:pt idx="70">
                  <c:v>253941202944</c:v>
                </c:pt>
                <c:pt idx="71">
                  <c:v>259030499328</c:v>
                </c:pt>
                <c:pt idx="72">
                  <c:v>258785804288</c:v>
                </c:pt>
                <c:pt idx="73">
                  <c:v>256941506560</c:v>
                </c:pt>
                <c:pt idx="74">
                  <c:v>258970746880</c:v>
                </c:pt>
                <c:pt idx="75">
                  <c:v>261740003328</c:v>
                </c:pt>
                <c:pt idx="76">
                  <c:v>264347992064</c:v>
                </c:pt>
                <c:pt idx="77">
                  <c:v>267812257792</c:v>
                </c:pt>
                <c:pt idx="78">
                  <c:v>270721499136</c:v>
                </c:pt>
                <c:pt idx="79">
                  <c:v>272744202240</c:v>
                </c:pt>
                <c:pt idx="80">
                  <c:v>274504253440</c:v>
                </c:pt>
                <c:pt idx="81">
                  <c:v>276639416320</c:v>
                </c:pt>
                <c:pt idx="82">
                  <c:v>280368250880</c:v>
                </c:pt>
                <c:pt idx="83">
                  <c:v>284068249600</c:v>
                </c:pt>
                <c:pt idx="84">
                  <c:v>287017402368</c:v>
                </c:pt>
                <c:pt idx="85">
                  <c:v>287337512960</c:v>
                </c:pt>
                <c:pt idx="86">
                  <c:v>289370243072</c:v>
                </c:pt>
                <c:pt idx="87">
                  <c:v>290649997312</c:v>
                </c:pt>
                <c:pt idx="88">
                  <c:v>291785605120</c:v>
                </c:pt>
                <c:pt idx="89">
                  <c:v>294413008896</c:v>
                </c:pt>
                <c:pt idx="90">
                  <c:v>296794783744</c:v>
                </c:pt>
                <c:pt idx="91">
                  <c:v>297284239360</c:v>
                </c:pt>
                <c:pt idx="92">
                  <c:v>298159013888</c:v>
                </c:pt>
                <c:pt idx="93">
                  <c:v>300001787904</c:v>
                </c:pt>
                <c:pt idx="94">
                  <c:v>303576743936</c:v>
                </c:pt>
                <c:pt idx="95">
                  <c:v>308911013888</c:v>
                </c:pt>
                <c:pt idx="96">
                  <c:v>307233587200</c:v>
                </c:pt>
                <c:pt idx="97">
                  <c:v>306601000960</c:v>
                </c:pt>
                <c:pt idx="98">
                  <c:v>307854999552</c:v>
                </c:pt>
                <c:pt idx="99">
                  <c:v>309303410688</c:v>
                </c:pt>
                <c:pt idx="100">
                  <c:v>313444499456</c:v>
                </c:pt>
                <c:pt idx="101">
                  <c:v>315805007872</c:v>
                </c:pt>
                <c:pt idx="102">
                  <c:v>319384584192</c:v>
                </c:pt>
                <c:pt idx="103">
                  <c:v>321509490688</c:v>
                </c:pt>
                <c:pt idx="104">
                  <c:v>324246601728</c:v>
                </c:pt>
                <c:pt idx="105">
                  <c:v>326377734144</c:v>
                </c:pt>
                <c:pt idx="106">
                  <c:v>330267262976</c:v>
                </c:pt>
                <c:pt idx="107">
                  <c:v>336695394304</c:v>
                </c:pt>
                <c:pt idx="108">
                  <c:v>336771743744</c:v>
                </c:pt>
                <c:pt idx="109">
                  <c:v>336546496512</c:v>
                </c:pt>
                <c:pt idx="110">
                  <c:v>338008997888</c:v>
                </c:pt>
                <c:pt idx="111">
                  <c:v>341702508544</c:v>
                </c:pt>
                <c:pt idx="112">
                  <c:v>344987500544</c:v>
                </c:pt>
                <c:pt idx="113">
                  <c:v>349400203264</c:v>
                </c:pt>
                <c:pt idx="114">
                  <c:v>352481247232</c:v>
                </c:pt>
                <c:pt idx="115">
                  <c:v>354661761024</c:v>
                </c:pt>
                <c:pt idx="116">
                  <c:v>357267210240</c:v>
                </c:pt>
                <c:pt idx="117">
                  <c:v>359867744256</c:v>
                </c:pt>
                <c:pt idx="118">
                  <c:v>363119738880</c:v>
                </c:pt>
                <c:pt idx="119">
                  <c:v>369254400000</c:v>
                </c:pt>
                <c:pt idx="120">
                  <c:v>369877516288</c:v>
                </c:pt>
                <c:pt idx="121">
                  <c:v>371493240832</c:v>
                </c:pt>
                <c:pt idx="122">
                  <c:v>373002403840</c:v>
                </c:pt>
                <c:pt idx="123">
                  <c:v>376971493376</c:v>
                </c:pt>
                <c:pt idx="124">
                  <c:v>380315992064</c:v>
                </c:pt>
                <c:pt idx="125">
                  <c:v>385316388864</c:v>
                </c:pt>
                <c:pt idx="126">
                  <c:v>388818501632</c:v>
                </c:pt>
                <c:pt idx="127">
                  <c:v>389790990336</c:v>
                </c:pt>
                <c:pt idx="128">
                  <c:v>391715258368</c:v>
                </c:pt>
                <c:pt idx="129">
                  <c:v>393759752192</c:v>
                </c:pt>
                <c:pt idx="130">
                  <c:v>398653587456</c:v>
                </c:pt>
                <c:pt idx="131">
                  <c:v>403693502464</c:v>
                </c:pt>
                <c:pt idx="132">
                  <c:v>403006259200</c:v>
                </c:pt>
                <c:pt idx="133">
                  <c:v>401975246848</c:v>
                </c:pt>
                <c:pt idx="134">
                  <c:v>404966801408</c:v>
                </c:pt>
                <c:pt idx="135">
                  <c:v>409014992896</c:v>
                </c:pt>
                <c:pt idx="136">
                  <c:v>412489383936</c:v>
                </c:pt>
                <c:pt idx="137">
                  <c:v>413673259008</c:v>
                </c:pt>
                <c:pt idx="138">
                  <c:v>415157485568</c:v>
                </c:pt>
                <c:pt idx="139">
                  <c:v>414845796352</c:v>
                </c:pt>
                <c:pt idx="140">
                  <c:v>415683739648</c:v>
                </c:pt>
                <c:pt idx="141">
                  <c:v>416411746304</c:v>
                </c:pt>
                <c:pt idx="142">
                  <c:v>419281797120</c:v>
                </c:pt>
                <c:pt idx="143">
                  <c:v>425749741568</c:v>
                </c:pt>
                <c:pt idx="144">
                  <c:v>423215792128</c:v>
                </c:pt>
                <c:pt idx="145">
                  <c:v>418951266304</c:v>
                </c:pt>
                <c:pt idx="146">
                  <c:v>422153256960</c:v>
                </c:pt>
                <c:pt idx="147">
                  <c:v>423836745728</c:v>
                </c:pt>
                <c:pt idx="148">
                  <c:v>426632413184</c:v>
                </c:pt>
                <c:pt idx="149">
                  <c:v>429575766016</c:v>
                </c:pt>
                <c:pt idx="150">
                  <c:v>434028412928</c:v>
                </c:pt>
                <c:pt idx="151">
                  <c:v>436121763840</c:v>
                </c:pt>
                <c:pt idx="152">
                  <c:v>438034759680</c:v>
                </c:pt>
                <c:pt idx="153">
                  <c:v>439842799616</c:v>
                </c:pt>
                <c:pt idx="154">
                  <c:v>444461252608</c:v>
                </c:pt>
                <c:pt idx="155">
                  <c:v>451536748544</c:v>
                </c:pt>
                <c:pt idx="156">
                  <c:v>450133786624</c:v>
                </c:pt>
                <c:pt idx="157">
                  <c:v>448460750848</c:v>
                </c:pt>
                <c:pt idx="158">
                  <c:v>450986999808</c:v>
                </c:pt>
                <c:pt idx="159">
                  <c:v>453405999104</c:v>
                </c:pt>
                <c:pt idx="160">
                  <c:v>456175747072</c:v>
                </c:pt>
                <c:pt idx="161">
                  <c:v>459394514944</c:v>
                </c:pt>
                <c:pt idx="162">
                  <c:v>462810185728</c:v>
                </c:pt>
                <c:pt idx="163">
                  <c:v>463828746240</c:v>
                </c:pt>
                <c:pt idx="164">
                  <c:v>465588256768</c:v>
                </c:pt>
                <c:pt idx="165">
                  <c:v>468020396032</c:v>
                </c:pt>
                <c:pt idx="166">
                  <c:v>474198999040</c:v>
                </c:pt>
                <c:pt idx="167">
                  <c:v>482056601600</c:v>
                </c:pt>
                <c:pt idx="168">
                  <c:v>481385250816</c:v>
                </c:pt>
                <c:pt idx="169">
                  <c:v>479136514048</c:v>
                </c:pt>
                <c:pt idx="170">
                  <c:v>480963985408</c:v>
                </c:pt>
                <c:pt idx="171">
                  <c:v>483107995648</c:v>
                </c:pt>
                <c:pt idx="172">
                  <c:v>486013239296</c:v>
                </c:pt>
                <c:pt idx="173">
                  <c:v>488456749056</c:v>
                </c:pt>
                <c:pt idx="174">
                  <c:v>492296798208</c:v>
                </c:pt>
                <c:pt idx="175">
                  <c:v>495293005824</c:v>
                </c:pt>
                <c:pt idx="176">
                  <c:v>499172999168</c:v>
                </c:pt>
                <c:pt idx="177">
                  <c:v>504040259584</c:v>
                </c:pt>
                <c:pt idx="178">
                  <c:v>509442490368</c:v>
                </c:pt>
                <c:pt idx="179">
                  <c:v>517019795456</c:v>
                </c:pt>
                <c:pt idx="180">
                  <c:v>518110511104</c:v>
                </c:pt>
                <c:pt idx="181">
                  <c:v>517908987904</c:v>
                </c:pt>
                <c:pt idx="182">
                  <c:v>521930014720</c:v>
                </c:pt>
                <c:pt idx="183">
                  <c:v>526940766208</c:v>
                </c:pt>
                <c:pt idx="184">
                  <c:v>530433015808</c:v>
                </c:pt>
                <c:pt idx="185">
                  <c:v>534740205568</c:v>
                </c:pt>
                <c:pt idx="186">
                  <c:v>541120266240</c:v>
                </c:pt>
                <c:pt idx="187">
                  <c:v>543725256704</c:v>
                </c:pt>
                <c:pt idx="188">
                  <c:v>549110611968</c:v>
                </c:pt>
                <c:pt idx="189">
                  <c:v>558130003968</c:v>
                </c:pt>
                <c:pt idx="190">
                  <c:v>576422477824</c:v>
                </c:pt>
                <c:pt idx="191">
                  <c:v>606828822528</c:v>
                </c:pt>
                <c:pt idx="192">
                  <c:v>596473020416</c:v>
                </c:pt>
                <c:pt idx="193">
                  <c:v>573335732224</c:v>
                </c:pt>
                <c:pt idx="194">
                  <c:v>570973814784</c:v>
                </c:pt>
                <c:pt idx="195">
                  <c:v>571581988864</c:v>
                </c:pt>
                <c:pt idx="196">
                  <c:v>572602974208</c:v>
                </c:pt>
                <c:pt idx="197">
                  <c:v>575402016768</c:v>
                </c:pt>
                <c:pt idx="198">
                  <c:v>577511030784</c:v>
                </c:pt>
                <c:pt idx="199">
                  <c:v>576569802752</c:v>
                </c:pt>
                <c:pt idx="200">
                  <c:v>577185513472</c:v>
                </c:pt>
                <c:pt idx="201">
                  <c:v>578615771136</c:v>
                </c:pt>
                <c:pt idx="202">
                  <c:v>582845792256</c:v>
                </c:pt>
                <c:pt idx="203">
                  <c:v>591365996544</c:v>
                </c:pt>
                <c:pt idx="204">
                  <c:v>591917023232</c:v>
                </c:pt>
                <c:pt idx="205">
                  <c:v>589617496064</c:v>
                </c:pt>
                <c:pt idx="206">
                  <c:v>592700506112</c:v>
                </c:pt>
                <c:pt idx="207">
                  <c:v>595338985472</c:v>
                </c:pt>
                <c:pt idx="208">
                  <c:v>597667217408</c:v>
                </c:pt>
                <c:pt idx="209">
                  <c:v>602223476736</c:v>
                </c:pt>
                <c:pt idx="210">
                  <c:v>608344473600</c:v>
                </c:pt>
                <c:pt idx="211">
                  <c:v>615176208384</c:v>
                </c:pt>
                <c:pt idx="212">
                  <c:v>620493733888</c:v>
                </c:pt>
                <c:pt idx="213">
                  <c:v>623105802240</c:v>
                </c:pt>
                <c:pt idx="214">
                  <c:v>630667018240</c:v>
                </c:pt>
                <c:pt idx="215">
                  <c:v>641914503168</c:v>
                </c:pt>
                <c:pt idx="216">
                  <c:v>644186177536</c:v>
                </c:pt>
                <c:pt idx="217">
                  <c:v>645244256256</c:v>
                </c:pt>
                <c:pt idx="218">
                  <c:v>650079502336</c:v>
                </c:pt>
                <c:pt idx="219">
                  <c:v>654060224512</c:v>
                </c:pt>
                <c:pt idx="220">
                  <c:v>658586992640</c:v>
                </c:pt>
                <c:pt idx="221">
                  <c:v>666082279424</c:v>
                </c:pt>
                <c:pt idx="222">
                  <c:v>671417368576</c:v>
                </c:pt>
                <c:pt idx="223">
                  <c:v>672100777984</c:v>
                </c:pt>
                <c:pt idx="224">
                  <c:v>671723028480</c:v>
                </c:pt>
                <c:pt idx="225">
                  <c:v>672427999232</c:v>
                </c:pt>
                <c:pt idx="226">
                  <c:v>678758252544</c:v>
                </c:pt>
                <c:pt idx="227">
                  <c:v>689167007744</c:v>
                </c:pt>
                <c:pt idx="228">
                  <c:v>689778393088</c:v>
                </c:pt>
                <c:pt idx="229">
                  <c:v>691355975680</c:v>
                </c:pt>
                <c:pt idx="230">
                  <c:v>695600480256</c:v>
                </c:pt>
                <c:pt idx="231">
                  <c:v>698417020928</c:v>
                </c:pt>
                <c:pt idx="232">
                  <c:v>702253760512</c:v>
                </c:pt>
                <c:pt idx="233">
                  <c:v>703580274688</c:v>
                </c:pt>
                <c:pt idx="234">
                  <c:v>705795588096</c:v>
                </c:pt>
                <c:pt idx="235">
                  <c:v>707035529216</c:v>
                </c:pt>
                <c:pt idx="236">
                  <c:v>708972249088</c:v>
                </c:pt>
                <c:pt idx="237">
                  <c:v>712096219136</c:v>
                </c:pt>
                <c:pt idx="238">
                  <c:v>719116500992</c:v>
                </c:pt>
                <c:pt idx="239">
                  <c:v>728386830336</c:v>
                </c:pt>
                <c:pt idx="240">
                  <c:v>725364506624</c:v>
                </c:pt>
                <c:pt idx="241">
                  <c:v>724777762816</c:v>
                </c:pt>
                <c:pt idx="242">
                  <c:v>724177387520</c:v>
                </c:pt>
                <c:pt idx="243">
                  <c:v>727049502720</c:v>
                </c:pt>
                <c:pt idx="244">
                  <c:v>730884276224</c:v>
                </c:pt>
                <c:pt idx="245">
                  <c:v>737046429696</c:v>
                </c:pt>
                <c:pt idx="246">
                  <c:v>745113518080</c:v>
                </c:pt>
                <c:pt idx="247">
                  <c:v>745185476608</c:v>
                </c:pt>
                <c:pt idx="248">
                  <c:v>748361023488</c:v>
                </c:pt>
                <c:pt idx="249">
                  <c:v>752049520640</c:v>
                </c:pt>
                <c:pt idx="250">
                  <c:v>758416015360</c:v>
                </c:pt>
                <c:pt idx="251">
                  <c:v>764870787072</c:v>
                </c:pt>
                <c:pt idx="252">
                  <c:v>762002014208</c:v>
                </c:pt>
                <c:pt idx="253">
                  <c:v>759703732224</c:v>
                </c:pt>
                <c:pt idx="254">
                  <c:v>760704008192</c:v>
                </c:pt>
                <c:pt idx="255">
                  <c:v>762480492544</c:v>
                </c:pt>
                <c:pt idx="256">
                  <c:v>764508504064</c:v>
                </c:pt>
                <c:pt idx="257">
                  <c:v>769509621760</c:v>
                </c:pt>
                <c:pt idx="258">
                  <c:v>772305256448</c:v>
                </c:pt>
                <c:pt idx="259">
                  <c:v>770841378816</c:v>
                </c:pt>
                <c:pt idx="260">
                  <c:v>776065777664</c:v>
                </c:pt>
                <c:pt idx="261">
                  <c:v>776933474304</c:v>
                </c:pt>
                <c:pt idx="262">
                  <c:v>783437987840</c:v>
                </c:pt>
                <c:pt idx="263">
                  <c:v>793495011328</c:v>
                </c:pt>
                <c:pt idx="264">
                  <c:v>794114719744</c:v>
                </c:pt>
                <c:pt idx="265">
                  <c:v>795433762816</c:v>
                </c:pt>
                <c:pt idx="266">
                  <c:v>800269598720</c:v>
                </c:pt>
                <c:pt idx="267">
                  <c:v>799063474176</c:v>
                </c:pt>
                <c:pt idx="268">
                  <c:v>802027601920</c:v>
                </c:pt>
                <c:pt idx="269">
                  <c:v>802549727232</c:v>
                </c:pt>
                <c:pt idx="270">
                  <c:v>802383724544</c:v>
                </c:pt>
                <c:pt idx="271">
                  <c:v>799959416832</c:v>
                </c:pt>
                <c:pt idx="272">
                  <c:v>801188478976</c:v>
                </c:pt>
                <c:pt idx="273">
                  <c:v>801593229312</c:v>
                </c:pt>
                <c:pt idx="274">
                  <c:v>808576221184</c:v>
                </c:pt>
                <c:pt idx="275">
                  <c:v>818853773312</c:v>
                </c:pt>
                <c:pt idx="276">
                  <c:v>813626228736</c:v>
                </c:pt>
                <c:pt idx="277">
                  <c:v>812383731712</c:v>
                </c:pt>
                <c:pt idx="278">
                  <c:v>813504004096</c:v>
                </c:pt>
                <c:pt idx="279">
                  <c:v>814814986240</c:v>
                </c:pt>
                <c:pt idx="280">
                  <c:v>816881795072</c:v>
                </c:pt>
                <c:pt idx="281">
                  <c:v>818449743872</c:v>
                </c:pt>
                <c:pt idx="282">
                  <c:v>820986970112</c:v>
                </c:pt>
                <c:pt idx="283">
                  <c:v>818174230528</c:v>
                </c:pt>
                <c:pt idx="284">
                  <c:v>818908495872</c:v>
                </c:pt>
                <c:pt idx="285">
                  <c:v>820535820288</c:v>
                </c:pt>
                <c:pt idx="286">
                  <c:v>826037239808</c:v>
                </c:pt>
                <c:pt idx="287">
                  <c:v>830009507840</c:v>
                </c:pt>
                <c:pt idx="288">
                  <c:v>821062598656</c:v>
                </c:pt>
                <c:pt idx="289">
                  <c:v>821222244352</c:v>
                </c:pt>
                <c:pt idx="290">
                  <c:v>823160995840</c:v>
                </c:pt>
                <c:pt idx="291">
                  <c:v>820715782144</c:v>
                </c:pt>
                <c:pt idx="292">
                  <c:v>823639998464</c:v>
                </c:pt>
                <c:pt idx="293">
                  <c:v>831006507008</c:v>
                </c:pt>
                <c:pt idx="294">
                  <c:v>835623190528</c:v>
                </c:pt>
                <c:pt idx="295">
                  <c:v>837156732928</c:v>
                </c:pt>
                <c:pt idx="296">
                  <c:v>866594258944</c:v>
                </c:pt>
                <c:pt idx="297">
                  <c:v>910401798144</c:v>
                </c:pt>
                <c:pt idx="298">
                  <c:v>867966976000</c:v>
                </c:pt>
                <c:pt idx="299">
                  <c:v>897472397312</c:v>
                </c:pt>
                <c:pt idx="300">
                  <c:v>871160217600</c:v>
                </c:pt>
                <c:pt idx="301">
                  <c:v>900127260672</c:v>
                </c:pt>
                <c:pt idx="302">
                  <c:v>934778241024</c:v>
                </c:pt>
                <c:pt idx="303">
                  <c:v>906202578944</c:v>
                </c:pt>
                <c:pt idx="304">
                  <c:v>915917242368</c:v>
                </c:pt>
                <c:pt idx="305">
                  <c:v>891694481408</c:v>
                </c:pt>
                <c:pt idx="306">
                  <c:v>918216769536</c:v>
                </c:pt>
                <c:pt idx="307">
                  <c:v>934493487104</c:v>
                </c:pt>
                <c:pt idx="308">
                  <c:v>925558767616</c:v>
                </c:pt>
                <c:pt idx="309">
                  <c:v>921337266176</c:v>
                </c:pt>
                <c:pt idx="310">
                  <c:v>930121515008</c:v>
                </c:pt>
                <c:pt idx="311">
                  <c:v>919099604992</c:v>
                </c:pt>
                <c:pt idx="312">
                  <c:v>935826227200</c:v>
                </c:pt>
                <c:pt idx="313">
                  <c:v>937940221952</c:v>
                </c:pt>
                <c:pt idx="314">
                  <c:v>929788592128</c:v>
                </c:pt>
                <c:pt idx="315">
                  <c:v>932913217536</c:v>
                </c:pt>
                <c:pt idx="316">
                  <c:v>946599493632</c:v>
                </c:pt>
                <c:pt idx="317">
                  <c:v>942932230144</c:v>
                </c:pt>
                <c:pt idx="318">
                  <c:v>947559727104</c:v>
                </c:pt>
                <c:pt idx="319">
                  <c:v>946678726656</c:v>
                </c:pt>
                <c:pt idx="320">
                  <c:v>948513603584</c:v>
                </c:pt>
                <c:pt idx="321">
                  <c:v>963228270592</c:v>
                </c:pt>
                <c:pt idx="322">
                  <c:v>977912725504</c:v>
                </c:pt>
                <c:pt idx="323">
                  <c:v>987319828480</c:v>
                </c:pt>
                <c:pt idx="324">
                  <c:v>993632976896</c:v>
                </c:pt>
                <c:pt idx="325">
                  <c:v>1029020516352</c:v>
                </c:pt>
                <c:pt idx="326">
                  <c:v>1017548177408</c:v>
                </c:pt>
                <c:pt idx="327">
                  <c:v>1008403742720</c:v>
                </c:pt>
                <c:pt idx="328">
                  <c:v>1041428250624</c:v>
                </c:pt>
                <c:pt idx="329">
                  <c:v>1030827016192</c:v>
                </c:pt>
                <c:pt idx="330">
                  <c:v>1029973475328</c:v>
                </c:pt>
                <c:pt idx="331">
                  <c:v>1035248009216</c:v>
                </c:pt>
                <c:pt idx="332">
                  <c:v>1043191496704</c:v>
                </c:pt>
                <c:pt idx="333">
                  <c:v>1038518517760</c:v>
                </c:pt>
                <c:pt idx="334">
                  <c:v>1055486967808</c:v>
                </c:pt>
                <c:pt idx="335">
                  <c:v>1071550234624</c:v>
                </c:pt>
                <c:pt idx="336">
                  <c:v>1075719766016</c:v>
                </c:pt>
                <c:pt idx="337">
                  <c:v>1086984421376</c:v>
                </c:pt>
                <c:pt idx="338">
                  <c:v>1099941019648</c:v>
                </c:pt>
                <c:pt idx="339">
                  <c:v>1089478721536</c:v>
                </c:pt>
                <c:pt idx="340">
                  <c:v>1111052779520</c:v>
                </c:pt>
                <c:pt idx="341">
                  <c:v>1110038937600</c:v>
                </c:pt>
                <c:pt idx="342">
                  <c:v>1120557727744</c:v>
                </c:pt>
                <c:pt idx="343">
                  <c:v>1113803587584</c:v>
                </c:pt>
                <c:pt idx="344">
                  <c:v>1119332728832</c:v>
                </c:pt>
                <c:pt idx="345">
                  <c:v>1137539022848</c:v>
                </c:pt>
                <c:pt idx="346">
                  <c:v>1151126732800</c:v>
                </c:pt>
                <c:pt idx="347">
                  <c:v>1159139688448</c:v>
                </c:pt>
                <c:pt idx="348">
                  <c:v>1171518652416</c:v>
                </c:pt>
                <c:pt idx="349">
                  <c:v>1173162557440</c:v>
                </c:pt>
                <c:pt idx="350">
                  <c:v>1175310958592</c:v>
                </c:pt>
                <c:pt idx="351">
                  <c:v>1181980033024</c:v>
                </c:pt>
                <c:pt idx="352">
                  <c:v>1208308989952</c:v>
                </c:pt>
                <c:pt idx="353">
                  <c:v>1195075436544</c:v>
                </c:pt>
                <c:pt idx="354">
                  <c:v>1203768393728</c:v>
                </c:pt>
                <c:pt idx="355">
                  <c:v>1208115527680</c:v>
                </c:pt>
                <c:pt idx="356">
                  <c:v>1210798964736</c:v>
                </c:pt>
                <c:pt idx="357">
                  <c:v>1224688795648</c:v>
                </c:pt>
                <c:pt idx="358">
                  <c:v>1227090296832</c:v>
                </c:pt>
                <c:pt idx="359">
                  <c:v>1214478024704</c:v>
                </c:pt>
                <c:pt idx="360">
                  <c:v>1248971456512</c:v>
                </c:pt>
                <c:pt idx="361">
                  <c:v>1246351196160</c:v>
                </c:pt>
                <c:pt idx="362">
                  <c:v>1251210297344</c:v>
                </c:pt>
                <c:pt idx="363">
                  <c:v>1282498363392</c:v>
                </c:pt>
                <c:pt idx="364">
                  <c:v>1282653814784</c:v>
                </c:pt>
                <c:pt idx="365">
                  <c:v>1265497800704</c:v>
                </c:pt>
                <c:pt idx="366">
                  <c:v>1300595998720</c:v>
                </c:pt>
                <c:pt idx="367">
                  <c:v>1288727560192</c:v>
                </c:pt>
                <c:pt idx="368">
                  <c:v>1275442495488</c:v>
                </c:pt>
                <c:pt idx="369">
                  <c:v>1288144814080</c:v>
                </c:pt>
                <c:pt idx="370">
                  <c:v>1296423452672</c:v>
                </c:pt>
                <c:pt idx="371">
                  <c:v>1349285183488</c:v>
                </c:pt>
                <c:pt idx="372">
                  <c:v>1331588497408</c:v>
                </c:pt>
                <c:pt idx="373">
                  <c:v>1338686963712</c:v>
                </c:pt>
                <c:pt idx="374">
                  <c:v>1355621466112</c:v>
                </c:pt>
                <c:pt idx="375">
                  <c:v>1363804160000</c:v>
                </c:pt>
                <c:pt idx="376">
                  <c:v>1359242985472</c:v>
                </c:pt>
                <c:pt idx="377">
                  <c:v>1356931530752</c:v>
                </c:pt>
                <c:pt idx="378">
                  <c:v>1383433633792</c:v>
                </c:pt>
                <c:pt idx="379">
                  <c:v>1391922511872</c:v>
                </c:pt>
                <c:pt idx="380">
                  <c:v>1379114418176</c:v>
                </c:pt>
                <c:pt idx="381">
                  <c:v>1390279786496</c:v>
                </c:pt>
                <c:pt idx="382">
                  <c:v>1385128263680</c:v>
                </c:pt>
                <c:pt idx="383">
                  <c:v>1377170620416</c:v>
                </c:pt>
                <c:pt idx="384">
                  <c:v>1444181442560</c:v>
                </c:pt>
                <c:pt idx="385">
                  <c:v>1443349266432</c:v>
                </c:pt>
                <c:pt idx="386">
                  <c:v>1432827199488</c:v>
                </c:pt>
                <c:pt idx="387">
                  <c:v>1439596281856</c:v>
                </c:pt>
                <c:pt idx="388">
                  <c:v>1458642223104</c:v>
                </c:pt>
                <c:pt idx="389">
                  <c:v>1447302791168</c:v>
                </c:pt>
                <c:pt idx="390">
                  <c:v>1469040558080</c:v>
                </c:pt>
                <c:pt idx="391">
                  <c:v>1466174144512</c:v>
                </c:pt>
                <c:pt idx="392">
                  <c:v>1456260251648</c:v>
                </c:pt>
                <c:pt idx="393">
                  <c:v>1487475048448</c:v>
                </c:pt>
                <c:pt idx="394">
                  <c:v>1493998370816</c:v>
                </c:pt>
                <c:pt idx="395">
                  <c:v>1467140276224</c:v>
                </c:pt>
                <c:pt idx="396">
                  <c:v>1550933557248</c:v>
                </c:pt>
                <c:pt idx="397">
                  <c:v>1530954776576</c:v>
                </c:pt>
                <c:pt idx="398">
                  <c:v>1539082027008</c:v>
                </c:pt>
                <c:pt idx="399">
                  <c:v>1528038555648</c:v>
                </c:pt>
                <c:pt idx="400">
                  <c:v>1556290994176</c:v>
                </c:pt>
                <c:pt idx="401">
                  <c:v>1532903555072</c:v>
                </c:pt>
                <c:pt idx="402">
                  <c:v>1587458473984</c:v>
                </c:pt>
                <c:pt idx="403">
                  <c:v>1577163554816</c:v>
                </c:pt>
                <c:pt idx="404">
                  <c:v>1566856970240</c:v>
                </c:pt>
                <c:pt idx="405">
                  <c:v>1595190280192</c:v>
                </c:pt>
                <c:pt idx="406">
                  <c:v>1602459795456</c:v>
                </c:pt>
                <c:pt idx="407">
                  <c:v>1563939700736</c:v>
                </c:pt>
                <c:pt idx="408">
                  <c:v>1636140056576</c:v>
                </c:pt>
                <c:pt idx="409">
                  <c:v>1616324722688</c:v>
                </c:pt>
                <c:pt idx="410">
                  <c:v>1627161755648</c:v>
                </c:pt>
                <c:pt idx="411">
                  <c:v>1625102483456</c:v>
                </c:pt>
                <c:pt idx="412">
                  <c:v>1655153754112</c:v>
                </c:pt>
                <c:pt idx="413">
                  <c:v>1650580520960</c:v>
                </c:pt>
                <c:pt idx="414">
                  <c:v>1670722486272</c:v>
                </c:pt>
                <c:pt idx="415">
                  <c:v>1668767547392</c:v>
                </c:pt>
                <c:pt idx="416">
                  <c:v>1677704560640</c:v>
                </c:pt>
                <c:pt idx="417">
                  <c:v>1692893184000</c:v>
                </c:pt>
                <c:pt idx="418">
                  <c:v>1695324438528</c:v>
                </c:pt>
                <c:pt idx="419">
                  <c:v>1692189720576</c:v>
                </c:pt>
                <c:pt idx="420">
                  <c:v>1711740813312</c:v>
                </c:pt>
                <c:pt idx="421">
                  <c:v>1710535999488</c:v>
                </c:pt>
                <c:pt idx="422">
                  <c:v>1712106242048</c:v>
                </c:pt>
                <c:pt idx="423">
                  <c:v>1700475437056</c:v>
                </c:pt>
                <c:pt idx="424">
                  <c:v>1740674170880</c:v>
                </c:pt>
                <c:pt idx="425">
                  <c:v>1725613998080</c:v>
                </c:pt>
                <c:pt idx="426">
                  <c:v>1755337850880</c:v>
                </c:pt>
                <c:pt idx="427">
                  <c:v>1745306255360</c:v>
                </c:pt>
                <c:pt idx="428">
                  <c:v>1768038989824</c:v>
                </c:pt>
                <c:pt idx="429">
                  <c:v>1775046361088</c:v>
                </c:pt>
                <c:pt idx="430">
                  <c:v>1790172200960</c:v>
                </c:pt>
                <c:pt idx="431">
                  <c:v>1795476553728</c:v>
                </c:pt>
                <c:pt idx="432">
                  <c:v>1803647188992</c:v>
                </c:pt>
                <c:pt idx="433">
                  <c:v>1804207783936</c:v>
                </c:pt>
                <c:pt idx="434">
                  <c:v>2001615192064</c:v>
                </c:pt>
                <c:pt idx="435">
                  <c:v>1949690757120</c:v>
                </c:pt>
                <c:pt idx="436">
                  <c:v>1935071510528</c:v>
                </c:pt>
                <c:pt idx="437">
                  <c:v>1897566044160</c:v>
                </c:pt>
                <c:pt idx="438">
                  <c:v>1955611803648</c:v>
                </c:pt>
                <c:pt idx="439">
                  <c:v>2020968235008</c:v>
                </c:pt>
                <c:pt idx="440">
                  <c:v>2027378835456</c:v>
                </c:pt>
                <c:pt idx="441">
                  <c:v>2056087535616</c:v>
                </c:pt>
                <c:pt idx="442">
                  <c:v>2075408728064</c:v>
                </c:pt>
                <c:pt idx="443">
                  <c:v>2072855183360</c:v>
                </c:pt>
                <c:pt idx="444">
                  <c:v>2105541787648</c:v>
                </c:pt>
                <c:pt idx="445">
                  <c:v>2146809020416</c:v>
                </c:pt>
                <c:pt idx="446">
                  <c:v>2143260639232</c:v>
                </c:pt>
                <c:pt idx="447">
                  <c:v>2150728466432</c:v>
                </c:pt>
                <c:pt idx="448">
                  <c:v>2155330535424</c:v>
                </c:pt>
                <c:pt idx="449">
                  <c:v>2183526219776</c:v>
                </c:pt>
                <c:pt idx="450">
                  <c:v>2197465726976</c:v>
                </c:pt>
                <c:pt idx="451">
                  <c:v>2216064188416</c:v>
                </c:pt>
                <c:pt idx="452">
                  <c:v>2189246857216</c:v>
                </c:pt>
                <c:pt idx="453">
                  <c:v>2196790706176</c:v>
                </c:pt>
                <c:pt idx="454">
                  <c:v>2237702864896</c:v>
                </c:pt>
                <c:pt idx="455">
                  <c:v>2202438729728</c:v>
                </c:pt>
                <c:pt idx="456">
                  <c:v>2213404999680</c:v>
                </c:pt>
                <c:pt idx="457">
                  <c:v>2257133240320</c:v>
                </c:pt>
                <c:pt idx="458">
                  <c:v>2255125741568</c:v>
                </c:pt>
                <c:pt idx="459">
                  <c:v>2224722542592</c:v>
                </c:pt>
                <c:pt idx="460">
                  <c:v>2279801618432</c:v>
                </c:pt>
                <c:pt idx="461">
                  <c:v>2261893513216</c:v>
                </c:pt>
                <c:pt idx="462">
                  <c:v>2285884407808</c:v>
                </c:pt>
                <c:pt idx="463">
                  <c:v>2280314634240</c:v>
                </c:pt>
              </c:numCache>
            </c:numRef>
          </c:val>
          <c:extLst>
            <c:ext xmlns:c16="http://schemas.microsoft.com/office/drawing/2014/chart" uri="{C3380CC4-5D6E-409C-BE32-E72D297353CC}">
              <c16:uniqueId val="{00000000-24CE-40C1-9DC2-B42199A59CCC}"/>
            </c:ext>
          </c:extLst>
        </c:ser>
        <c:ser>
          <c:idx val="1"/>
          <c:order val="1"/>
          <c:tx>
            <c:strRef>
              <c:f>D.MoneySupply!$D$1</c:f>
              <c:strCache>
                <c:ptCount val="1"/>
                <c:pt idx="0">
                  <c:v>Reserve Balances at Fed</c:v>
                </c:pt>
              </c:strCache>
            </c:strRef>
          </c:tx>
          <c:spPr>
            <a:solidFill>
              <a:srgbClr val="B9CDF2"/>
            </a:solidFill>
            <a:ln>
              <a:noFill/>
            </a:ln>
            <a:effectLst/>
          </c:spPr>
          <c:cat>
            <c:numRef>
              <c:f>D.MoneySupply!$A$2:$A$465</c:f>
              <c:numCache>
                <c:formatCode>m/d/yyyy</c:formatCode>
                <c:ptCount val="464"/>
                <c:pt idx="0">
                  <c:v>30682</c:v>
                </c:pt>
                <c:pt idx="1">
                  <c:v>30713</c:v>
                </c:pt>
                <c:pt idx="2">
                  <c:v>30742</c:v>
                </c:pt>
                <c:pt idx="3">
                  <c:v>30773</c:v>
                </c:pt>
                <c:pt idx="4">
                  <c:v>30803</c:v>
                </c:pt>
                <c:pt idx="5">
                  <c:v>30834</c:v>
                </c:pt>
                <c:pt idx="6">
                  <c:v>30864</c:v>
                </c:pt>
                <c:pt idx="7">
                  <c:v>30895</c:v>
                </c:pt>
                <c:pt idx="8">
                  <c:v>30926</c:v>
                </c:pt>
                <c:pt idx="9">
                  <c:v>30956</c:v>
                </c:pt>
                <c:pt idx="10">
                  <c:v>30987</c:v>
                </c:pt>
                <c:pt idx="11">
                  <c:v>31017</c:v>
                </c:pt>
                <c:pt idx="12">
                  <c:v>31048</c:v>
                </c:pt>
                <c:pt idx="13">
                  <c:v>31079</c:v>
                </c:pt>
                <c:pt idx="14">
                  <c:v>31107</c:v>
                </c:pt>
                <c:pt idx="15">
                  <c:v>31138</c:v>
                </c:pt>
                <c:pt idx="16">
                  <c:v>31168</c:v>
                </c:pt>
                <c:pt idx="17">
                  <c:v>31199</c:v>
                </c:pt>
                <c:pt idx="18">
                  <c:v>31229</c:v>
                </c:pt>
                <c:pt idx="19">
                  <c:v>31260</c:v>
                </c:pt>
                <c:pt idx="20">
                  <c:v>31291</c:v>
                </c:pt>
                <c:pt idx="21">
                  <c:v>31321</c:v>
                </c:pt>
                <c:pt idx="22">
                  <c:v>31352</c:v>
                </c:pt>
                <c:pt idx="23">
                  <c:v>31382</c:v>
                </c:pt>
                <c:pt idx="24">
                  <c:v>31413</c:v>
                </c:pt>
                <c:pt idx="25">
                  <c:v>31444</c:v>
                </c:pt>
                <c:pt idx="26">
                  <c:v>31472</c:v>
                </c:pt>
                <c:pt idx="27">
                  <c:v>31503</c:v>
                </c:pt>
                <c:pt idx="28">
                  <c:v>31533</c:v>
                </c:pt>
                <c:pt idx="29">
                  <c:v>31564</c:v>
                </c:pt>
                <c:pt idx="30">
                  <c:v>31594</c:v>
                </c:pt>
                <c:pt idx="31">
                  <c:v>31625</c:v>
                </c:pt>
                <c:pt idx="32">
                  <c:v>31656</c:v>
                </c:pt>
                <c:pt idx="33">
                  <c:v>31686</c:v>
                </c:pt>
                <c:pt idx="34">
                  <c:v>31717</c:v>
                </c:pt>
                <c:pt idx="35">
                  <c:v>31747</c:v>
                </c:pt>
                <c:pt idx="36">
                  <c:v>31778</c:v>
                </c:pt>
                <c:pt idx="37">
                  <c:v>31809</c:v>
                </c:pt>
                <c:pt idx="38">
                  <c:v>31837</c:v>
                </c:pt>
                <c:pt idx="39">
                  <c:v>31868</c:v>
                </c:pt>
                <c:pt idx="40">
                  <c:v>31898</c:v>
                </c:pt>
                <c:pt idx="41">
                  <c:v>31929</c:v>
                </c:pt>
                <c:pt idx="42">
                  <c:v>31959</c:v>
                </c:pt>
                <c:pt idx="43">
                  <c:v>31990</c:v>
                </c:pt>
                <c:pt idx="44">
                  <c:v>32021</c:v>
                </c:pt>
                <c:pt idx="45">
                  <c:v>32051</c:v>
                </c:pt>
                <c:pt idx="46">
                  <c:v>32082</c:v>
                </c:pt>
                <c:pt idx="47">
                  <c:v>32112</c:v>
                </c:pt>
                <c:pt idx="48">
                  <c:v>32143</c:v>
                </c:pt>
                <c:pt idx="49">
                  <c:v>32174</c:v>
                </c:pt>
                <c:pt idx="50">
                  <c:v>32203</c:v>
                </c:pt>
                <c:pt idx="51">
                  <c:v>32234</c:v>
                </c:pt>
                <c:pt idx="52">
                  <c:v>32264</c:v>
                </c:pt>
                <c:pt idx="53">
                  <c:v>32295</c:v>
                </c:pt>
                <c:pt idx="54">
                  <c:v>32325</c:v>
                </c:pt>
                <c:pt idx="55">
                  <c:v>32356</c:v>
                </c:pt>
                <c:pt idx="56">
                  <c:v>32387</c:v>
                </c:pt>
                <c:pt idx="57">
                  <c:v>32417</c:v>
                </c:pt>
                <c:pt idx="58">
                  <c:v>32448</c:v>
                </c:pt>
                <c:pt idx="59">
                  <c:v>32478</c:v>
                </c:pt>
                <c:pt idx="60">
                  <c:v>32509</c:v>
                </c:pt>
                <c:pt idx="61">
                  <c:v>32540</c:v>
                </c:pt>
                <c:pt idx="62">
                  <c:v>32568</c:v>
                </c:pt>
                <c:pt idx="63">
                  <c:v>32599</c:v>
                </c:pt>
                <c:pt idx="64">
                  <c:v>32629</c:v>
                </c:pt>
                <c:pt idx="65">
                  <c:v>32660</c:v>
                </c:pt>
                <c:pt idx="66">
                  <c:v>32690</c:v>
                </c:pt>
                <c:pt idx="67">
                  <c:v>32721</c:v>
                </c:pt>
                <c:pt idx="68">
                  <c:v>32752</c:v>
                </c:pt>
                <c:pt idx="69">
                  <c:v>32782</c:v>
                </c:pt>
                <c:pt idx="70">
                  <c:v>32813</c:v>
                </c:pt>
                <c:pt idx="71">
                  <c:v>32843</c:v>
                </c:pt>
                <c:pt idx="72">
                  <c:v>32874</c:v>
                </c:pt>
                <c:pt idx="73">
                  <c:v>32905</c:v>
                </c:pt>
                <c:pt idx="74">
                  <c:v>32933</c:v>
                </c:pt>
                <c:pt idx="75">
                  <c:v>32964</c:v>
                </c:pt>
                <c:pt idx="76">
                  <c:v>32994</c:v>
                </c:pt>
                <c:pt idx="77">
                  <c:v>33025</c:v>
                </c:pt>
                <c:pt idx="78">
                  <c:v>33055</c:v>
                </c:pt>
                <c:pt idx="79">
                  <c:v>33086</c:v>
                </c:pt>
                <c:pt idx="80">
                  <c:v>33117</c:v>
                </c:pt>
                <c:pt idx="81">
                  <c:v>33147</c:v>
                </c:pt>
                <c:pt idx="82">
                  <c:v>33178</c:v>
                </c:pt>
                <c:pt idx="83">
                  <c:v>33208</c:v>
                </c:pt>
                <c:pt idx="84">
                  <c:v>33239</c:v>
                </c:pt>
                <c:pt idx="85">
                  <c:v>33270</c:v>
                </c:pt>
                <c:pt idx="86">
                  <c:v>33298</c:v>
                </c:pt>
                <c:pt idx="87">
                  <c:v>33329</c:v>
                </c:pt>
                <c:pt idx="88">
                  <c:v>33359</c:v>
                </c:pt>
                <c:pt idx="89">
                  <c:v>33390</c:v>
                </c:pt>
                <c:pt idx="90">
                  <c:v>33420</c:v>
                </c:pt>
                <c:pt idx="91">
                  <c:v>33451</c:v>
                </c:pt>
                <c:pt idx="92">
                  <c:v>33482</c:v>
                </c:pt>
                <c:pt idx="93">
                  <c:v>33512</c:v>
                </c:pt>
                <c:pt idx="94">
                  <c:v>33543</c:v>
                </c:pt>
                <c:pt idx="95">
                  <c:v>33573</c:v>
                </c:pt>
                <c:pt idx="96">
                  <c:v>33604</c:v>
                </c:pt>
                <c:pt idx="97">
                  <c:v>33635</c:v>
                </c:pt>
                <c:pt idx="98">
                  <c:v>33664</c:v>
                </c:pt>
                <c:pt idx="99">
                  <c:v>33695</c:v>
                </c:pt>
                <c:pt idx="100">
                  <c:v>33725</c:v>
                </c:pt>
                <c:pt idx="101">
                  <c:v>33756</c:v>
                </c:pt>
                <c:pt idx="102">
                  <c:v>33786</c:v>
                </c:pt>
                <c:pt idx="103">
                  <c:v>33817</c:v>
                </c:pt>
                <c:pt idx="104">
                  <c:v>33848</c:v>
                </c:pt>
                <c:pt idx="105">
                  <c:v>33878</c:v>
                </c:pt>
                <c:pt idx="106">
                  <c:v>33909</c:v>
                </c:pt>
                <c:pt idx="107">
                  <c:v>33939</c:v>
                </c:pt>
                <c:pt idx="108">
                  <c:v>33970</c:v>
                </c:pt>
                <c:pt idx="109">
                  <c:v>34001</c:v>
                </c:pt>
                <c:pt idx="110">
                  <c:v>34029</c:v>
                </c:pt>
                <c:pt idx="111">
                  <c:v>34060</c:v>
                </c:pt>
                <c:pt idx="112">
                  <c:v>34090</c:v>
                </c:pt>
                <c:pt idx="113">
                  <c:v>34121</c:v>
                </c:pt>
                <c:pt idx="114">
                  <c:v>34151</c:v>
                </c:pt>
                <c:pt idx="115">
                  <c:v>34182</c:v>
                </c:pt>
                <c:pt idx="116">
                  <c:v>34213</c:v>
                </c:pt>
                <c:pt idx="117">
                  <c:v>34243</c:v>
                </c:pt>
                <c:pt idx="118">
                  <c:v>34274</c:v>
                </c:pt>
                <c:pt idx="119">
                  <c:v>34304</c:v>
                </c:pt>
                <c:pt idx="120">
                  <c:v>34335</c:v>
                </c:pt>
                <c:pt idx="121">
                  <c:v>34366</c:v>
                </c:pt>
                <c:pt idx="122">
                  <c:v>34394</c:v>
                </c:pt>
                <c:pt idx="123">
                  <c:v>34425</c:v>
                </c:pt>
                <c:pt idx="124">
                  <c:v>34455</c:v>
                </c:pt>
                <c:pt idx="125">
                  <c:v>34486</c:v>
                </c:pt>
                <c:pt idx="126">
                  <c:v>34516</c:v>
                </c:pt>
                <c:pt idx="127">
                  <c:v>34547</c:v>
                </c:pt>
                <c:pt idx="128">
                  <c:v>34578</c:v>
                </c:pt>
                <c:pt idx="129">
                  <c:v>34608</c:v>
                </c:pt>
                <c:pt idx="130">
                  <c:v>34639</c:v>
                </c:pt>
                <c:pt idx="131">
                  <c:v>34669</c:v>
                </c:pt>
                <c:pt idx="132">
                  <c:v>34700</c:v>
                </c:pt>
                <c:pt idx="133">
                  <c:v>34731</c:v>
                </c:pt>
                <c:pt idx="134">
                  <c:v>34759</c:v>
                </c:pt>
                <c:pt idx="135">
                  <c:v>34790</c:v>
                </c:pt>
                <c:pt idx="136">
                  <c:v>34820</c:v>
                </c:pt>
                <c:pt idx="137">
                  <c:v>34851</c:v>
                </c:pt>
                <c:pt idx="138">
                  <c:v>34881</c:v>
                </c:pt>
                <c:pt idx="139">
                  <c:v>34912</c:v>
                </c:pt>
                <c:pt idx="140">
                  <c:v>34943</c:v>
                </c:pt>
                <c:pt idx="141">
                  <c:v>34973</c:v>
                </c:pt>
                <c:pt idx="142">
                  <c:v>35004</c:v>
                </c:pt>
                <c:pt idx="143">
                  <c:v>35034</c:v>
                </c:pt>
                <c:pt idx="144">
                  <c:v>35065</c:v>
                </c:pt>
                <c:pt idx="145">
                  <c:v>35096</c:v>
                </c:pt>
                <c:pt idx="146">
                  <c:v>35125</c:v>
                </c:pt>
                <c:pt idx="147">
                  <c:v>35156</c:v>
                </c:pt>
                <c:pt idx="148">
                  <c:v>35186</c:v>
                </c:pt>
                <c:pt idx="149">
                  <c:v>35217</c:v>
                </c:pt>
                <c:pt idx="150">
                  <c:v>35247</c:v>
                </c:pt>
                <c:pt idx="151">
                  <c:v>35278</c:v>
                </c:pt>
                <c:pt idx="152">
                  <c:v>35309</c:v>
                </c:pt>
                <c:pt idx="153">
                  <c:v>35339</c:v>
                </c:pt>
                <c:pt idx="154">
                  <c:v>35370</c:v>
                </c:pt>
                <c:pt idx="155">
                  <c:v>35400</c:v>
                </c:pt>
                <c:pt idx="156">
                  <c:v>35431</c:v>
                </c:pt>
                <c:pt idx="157">
                  <c:v>35462</c:v>
                </c:pt>
                <c:pt idx="158">
                  <c:v>35490</c:v>
                </c:pt>
                <c:pt idx="159">
                  <c:v>35521</c:v>
                </c:pt>
                <c:pt idx="160">
                  <c:v>35551</c:v>
                </c:pt>
                <c:pt idx="161">
                  <c:v>35582</c:v>
                </c:pt>
                <c:pt idx="162">
                  <c:v>35612</c:v>
                </c:pt>
                <c:pt idx="163">
                  <c:v>35643</c:v>
                </c:pt>
                <c:pt idx="164">
                  <c:v>35674</c:v>
                </c:pt>
                <c:pt idx="165">
                  <c:v>35704</c:v>
                </c:pt>
                <c:pt idx="166">
                  <c:v>35735</c:v>
                </c:pt>
                <c:pt idx="167">
                  <c:v>35765</c:v>
                </c:pt>
                <c:pt idx="168">
                  <c:v>35796</c:v>
                </c:pt>
                <c:pt idx="169">
                  <c:v>35827</c:v>
                </c:pt>
                <c:pt idx="170">
                  <c:v>35855</c:v>
                </c:pt>
                <c:pt idx="171">
                  <c:v>35886</c:v>
                </c:pt>
                <c:pt idx="172">
                  <c:v>35916</c:v>
                </c:pt>
                <c:pt idx="173">
                  <c:v>35947</c:v>
                </c:pt>
                <c:pt idx="174">
                  <c:v>35977</c:v>
                </c:pt>
                <c:pt idx="175">
                  <c:v>36008</c:v>
                </c:pt>
                <c:pt idx="176">
                  <c:v>36039</c:v>
                </c:pt>
                <c:pt idx="177">
                  <c:v>36069</c:v>
                </c:pt>
                <c:pt idx="178">
                  <c:v>36100</c:v>
                </c:pt>
                <c:pt idx="179">
                  <c:v>36130</c:v>
                </c:pt>
                <c:pt idx="180">
                  <c:v>36161</c:v>
                </c:pt>
                <c:pt idx="181">
                  <c:v>36192</c:v>
                </c:pt>
                <c:pt idx="182">
                  <c:v>36220</c:v>
                </c:pt>
                <c:pt idx="183">
                  <c:v>36251</c:v>
                </c:pt>
                <c:pt idx="184">
                  <c:v>36281</c:v>
                </c:pt>
                <c:pt idx="185">
                  <c:v>36312</c:v>
                </c:pt>
                <c:pt idx="186">
                  <c:v>36342</c:v>
                </c:pt>
                <c:pt idx="187">
                  <c:v>36373</c:v>
                </c:pt>
                <c:pt idx="188">
                  <c:v>36404</c:v>
                </c:pt>
                <c:pt idx="189">
                  <c:v>36434</c:v>
                </c:pt>
                <c:pt idx="190">
                  <c:v>36465</c:v>
                </c:pt>
                <c:pt idx="191">
                  <c:v>36495</c:v>
                </c:pt>
                <c:pt idx="192">
                  <c:v>36526</c:v>
                </c:pt>
                <c:pt idx="193">
                  <c:v>36557</c:v>
                </c:pt>
                <c:pt idx="194">
                  <c:v>36586</c:v>
                </c:pt>
                <c:pt idx="195">
                  <c:v>36617</c:v>
                </c:pt>
                <c:pt idx="196">
                  <c:v>36647</c:v>
                </c:pt>
                <c:pt idx="197">
                  <c:v>36678</c:v>
                </c:pt>
                <c:pt idx="198">
                  <c:v>36708</c:v>
                </c:pt>
                <c:pt idx="199">
                  <c:v>36739</c:v>
                </c:pt>
                <c:pt idx="200">
                  <c:v>36770</c:v>
                </c:pt>
                <c:pt idx="201">
                  <c:v>36800</c:v>
                </c:pt>
                <c:pt idx="202">
                  <c:v>36831</c:v>
                </c:pt>
                <c:pt idx="203">
                  <c:v>36861</c:v>
                </c:pt>
                <c:pt idx="204">
                  <c:v>36892</c:v>
                </c:pt>
                <c:pt idx="205">
                  <c:v>36923</c:v>
                </c:pt>
                <c:pt idx="206">
                  <c:v>36951</c:v>
                </c:pt>
                <c:pt idx="207">
                  <c:v>36982</c:v>
                </c:pt>
                <c:pt idx="208">
                  <c:v>37012</c:v>
                </c:pt>
                <c:pt idx="209">
                  <c:v>37043</c:v>
                </c:pt>
                <c:pt idx="210">
                  <c:v>37073</c:v>
                </c:pt>
                <c:pt idx="211">
                  <c:v>37104</c:v>
                </c:pt>
                <c:pt idx="212">
                  <c:v>37135</c:v>
                </c:pt>
                <c:pt idx="213">
                  <c:v>37165</c:v>
                </c:pt>
                <c:pt idx="214">
                  <c:v>37196</c:v>
                </c:pt>
                <c:pt idx="215">
                  <c:v>37226</c:v>
                </c:pt>
                <c:pt idx="216">
                  <c:v>37257</c:v>
                </c:pt>
                <c:pt idx="217">
                  <c:v>37288</c:v>
                </c:pt>
                <c:pt idx="218">
                  <c:v>37316</c:v>
                </c:pt>
                <c:pt idx="219">
                  <c:v>37347</c:v>
                </c:pt>
                <c:pt idx="220">
                  <c:v>37377</c:v>
                </c:pt>
                <c:pt idx="221">
                  <c:v>37408</c:v>
                </c:pt>
                <c:pt idx="222">
                  <c:v>37438</c:v>
                </c:pt>
                <c:pt idx="223">
                  <c:v>37469</c:v>
                </c:pt>
                <c:pt idx="224">
                  <c:v>37500</c:v>
                </c:pt>
                <c:pt idx="225">
                  <c:v>37530</c:v>
                </c:pt>
                <c:pt idx="226">
                  <c:v>37561</c:v>
                </c:pt>
                <c:pt idx="227">
                  <c:v>37591</c:v>
                </c:pt>
                <c:pt idx="228">
                  <c:v>37622</c:v>
                </c:pt>
                <c:pt idx="229">
                  <c:v>37653</c:v>
                </c:pt>
                <c:pt idx="230">
                  <c:v>37681</c:v>
                </c:pt>
                <c:pt idx="231">
                  <c:v>37712</c:v>
                </c:pt>
                <c:pt idx="232">
                  <c:v>37742</c:v>
                </c:pt>
                <c:pt idx="233">
                  <c:v>37773</c:v>
                </c:pt>
                <c:pt idx="234">
                  <c:v>37803</c:v>
                </c:pt>
                <c:pt idx="235">
                  <c:v>37834</c:v>
                </c:pt>
                <c:pt idx="236">
                  <c:v>37865</c:v>
                </c:pt>
                <c:pt idx="237">
                  <c:v>37895</c:v>
                </c:pt>
                <c:pt idx="238">
                  <c:v>37926</c:v>
                </c:pt>
                <c:pt idx="239">
                  <c:v>37956</c:v>
                </c:pt>
                <c:pt idx="240">
                  <c:v>37987</c:v>
                </c:pt>
                <c:pt idx="241">
                  <c:v>38018</c:v>
                </c:pt>
                <c:pt idx="242">
                  <c:v>38047</c:v>
                </c:pt>
                <c:pt idx="243">
                  <c:v>38078</c:v>
                </c:pt>
                <c:pt idx="244">
                  <c:v>38108</c:v>
                </c:pt>
                <c:pt idx="245">
                  <c:v>38139</c:v>
                </c:pt>
                <c:pt idx="246">
                  <c:v>38169</c:v>
                </c:pt>
                <c:pt idx="247">
                  <c:v>38200</c:v>
                </c:pt>
                <c:pt idx="248">
                  <c:v>38231</c:v>
                </c:pt>
                <c:pt idx="249">
                  <c:v>38261</c:v>
                </c:pt>
                <c:pt idx="250">
                  <c:v>38292</c:v>
                </c:pt>
                <c:pt idx="251">
                  <c:v>38322</c:v>
                </c:pt>
                <c:pt idx="252">
                  <c:v>38353</c:v>
                </c:pt>
                <c:pt idx="253">
                  <c:v>38384</c:v>
                </c:pt>
                <c:pt idx="254">
                  <c:v>38412</c:v>
                </c:pt>
                <c:pt idx="255">
                  <c:v>38443</c:v>
                </c:pt>
                <c:pt idx="256">
                  <c:v>38473</c:v>
                </c:pt>
                <c:pt idx="257">
                  <c:v>38504</c:v>
                </c:pt>
                <c:pt idx="258">
                  <c:v>38534</c:v>
                </c:pt>
                <c:pt idx="259">
                  <c:v>38565</c:v>
                </c:pt>
                <c:pt idx="260">
                  <c:v>38596</c:v>
                </c:pt>
                <c:pt idx="261">
                  <c:v>38626</c:v>
                </c:pt>
                <c:pt idx="262">
                  <c:v>38657</c:v>
                </c:pt>
                <c:pt idx="263">
                  <c:v>38687</c:v>
                </c:pt>
                <c:pt idx="264">
                  <c:v>38718</c:v>
                </c:pt>
                <c:pt idx="265">
                  <c:v>38749</c:v>
                </c:pt>
                <c:pt idx="266">
                  <c:v>38777</c:v>
                </c:pt>
                <c:pt idx="267">
                  <c:v>38808</c:v>
                </c:pt>
                <c:pt idx="268">
                  <c:v>38838</c:v>
                </c:pt>
                <c:pt idx="269">
                  <c:v>38869</c:v>
                </c:pt>
                <c:pt idx="270">
                  <c:v>38899</c:v>
                </c:pt>
                <c:pt idx="271">
                  <c:v>38930</c:v>
                </c:pt>
                <c:pt idx="272">
                  <c:v>38961</c:v>
                </c:pt>
                <c:pt idx="273">
                  <c:v>38991</c:v>
                </c:pt>
                <c:pt idx="274">
                  <c:v>39022</c:v>
                </c:pt>
                <c:pt idx="275">
                  <c:v>39052</c:v>
                </c:pt>
                <c:pt idx="276">
                  <c:v>39083</c:v>
                </c:pt>
                <c:pt idx="277">
                  <c:v>39114</c:v>
                </c:pt>
                <c:pt idx="278">
                  <c:v>39142</c:v>
                </c:pt>
                <c:pt idx="279">
                  <c:v>39173</c:v>
                </c:pt>
                <c:pt idx="280">
                  <c:v>39203</c:v>
                </c:pt>
                <c:pt idx="281">
                  <c:v>39234</c:v>
                </c:pt>
                <c:pt idx="282">
                  <c:v>39264</c:v>
                </c:pt>
                <c:pt idx="283">
                  <c:v>39295</c:v>
                </c:pt>
                <c:pt idx="284">
                  <c:v>39326</c:v>
                </c:pt>
                <c:pt idx="285">
                  <c:v>39356</c:v>
                </c:pt>
                <c:pt idx="286">
                  <c:v>39387</c:v>
                </c:pt>
                <c:pt idx="287">
                  <c:v>39417</c:v>
                </c:pt>
                <c:pt idx="288">
                  <c:v>39448</c:v>
                </c:pt>
                <c:pt idx="289">
                  <c:v>39479</c:v>
                </c:pt>
                <c:pt idx="290">
                  <c:v>39508</c:v>
                </c:pt>
                <c:pt idx="291">
                  <c:v>39539</c:v>
                </c:pt>
                <c:pt idx="292">
                  <c:v>39569</c:v>
                </c:pt>
                <c:pt idx="293">
                  <c:v>39600</c:v>
                </c:pt>
                <c:pt idx="294">
                  <c:v>39630</c:v>
                </c:pt>
                <c:pt idx="295">
                  <c:v>39661</c:v>
                </c:pt>
                <c:pt idx="296">
                  <c:v>39692</c:v>
                </c:pt>
                <c:pt idx="297">
                  <c:v>39722</c:v>
                </c:pt>
                <c:pt idx="298">
                  <c:v>39753</c:v>
                </c:pt>
                <c:pt idx="299">
                  <c:v>39783</c:v>
                </c:pt>
                <c:pt idx="300">
                  <c:v>39814</c:v>
                </c:pt>
                <c:pt idx="301">
                  <c:v>39845</c:v>
                </c:pt>
                <c:pt idx="302">
                  <c:v>39873</c:v>
                </c:pt>
                <c:pt idx="303">
                  <c:v>39904</c:v>
                </c:pt>
                <c:pt idx="304">
                  <c:v>39934</c:v>
                </c:pt>
                <c:pt idx="305">
                  <c:v>39965</c:v>
                </c:pt>
                <c:pt idx="306">
                  <c:v>39995</c:v>
                </c:pt>
                <c:pt idx="307">
                  <c:v>40026</c:v>
                </c:pt>
                <c:pt idx="308">
                  <c:v>40057</c:v>
                </c:pt>
                <c:pt idx="309">
                  <c:v>40087</c:v>
                </c:pt>
                <c:pt idx="310">
                  <c:v>40118</c:v>
                </c:pt>
                <c:pt idx="311">
                  <c:v>40148</c:v>
                </c:pt>
                <c:pt idx="312">
                  <c:v>40179</c:v>
                </c:pt>
                <c:pt idx="313">
                  <c:v>40210</c:v>
                </c:pt>
                <c:pt idx="314">
                  <c:v>40238</c:v>
                </c:pt>
                <c:pt idx="315">
                  <c:v>40269</c:v>
                </c:pt>
                <c:pt idx="316">
                  <c:v>40299</c:v>
                </c:pt>
                <c:pt idx="317">
                  <c:v>40330</c:v>
                </c:pt>
                <c:pt idx="318">
                  <c:v>40360</c:v>
                </c:pt>
                <c:pt idx="319">
                  <c:v>40391</c:v>
                </c:pt>
                <c:pt idx="320">
                  <c:v>40422</c:v>
                </c:pt>
                <c:pt idx="321">
                  <c:v>40452</c:v>
                </c:pt>
                <c:pt idx="322">
                  <c:v>40483</c:v>
                </c:pt>
                <c:pt idx="323">
                  <c:v>40513</c:v>
                </c:pt>
                <c:pt idx="324">
                  <c:v>40544</c:v>
                </c:pt>
                <c:pt idx="325">
                  <c:v>40575</c:v>
                </c:pt>
                <c:pt idx="326">
                  <c:v>40603</c:v>
                </c:pt>
                <c:pt idx="327">
                  <c:v>40634</c:v>
                </c:pt>
                <c:pt idx="328">
                  <c:v>40664</c:v>
                </c:pt>
                <c:pt idx="329">
                  <c:v>40695</c:v>
                </c:pt>
                <c:pt idx="330">
                  <c:v>40725</c:v>
                </c:pt>
                <c:pt idx="331">
                  <c:v>40756</c:v>
                </c:pt>
                <c:pt idx="332">
                  <c:v>40787</c:v>
                </c:pt>
                <c:pt idx="333">
                  <c:v>40817</c:v>
                </c:pt>
                <c:pt idx="334">
                  <c:v>40848</c:v>
                </c:pt>
                <c:pt idx="335">
                  <c:v>40878</c:v>
                </c:pt>
                <c:pt idx="336">
                  <c:v>40909</c:v>
                </c:pt>
                <c:pt idx="337">
                  <c:v>40940</c:v>
                </c:pt>
                <c:pt idx="338">
                  <c:v>40969</c:v>
                </c:pt>
                <c:pt idx="339">
                  <c:v>41000</c:v>
                </c:pt>
                <c:pt idx="340">
                  <c:v>41030</c:v>
                </c:pt>
                <c:pt idx="341">
                  <c:v>41061</c:v>
                </c:pt>
                <c:pt idx="342">
                  <c:v>41091</c:v>
                </c:pt>
                <c:pt idx="343">
                  <c:v>41122</c:v>
                </c:pt>
                <c:pt idx="344">
                  <c:v>41153</c:v>
                </c:pt>
                <c:pt idx="345">
                  <c:v>41183</c:v>
                </c:pt>
                <c:pt idx="346">
                  <c:v>41214</c:v>
                </c:pt>
                <c:pt idx="347">
                  <c:v>41244</c:v>
                </c:pt>
                <c:pt idx="348">
                  <c:v>41275</c:v>
                </c:pt>
                <c:pt idx="349">
                  <c:v>41306</c:v>
                </c:pt>
                <c:pt idx="350">
                  <c:v>41334</c:v>
                </c:pt>
                <c:pt idx="351">
                  <c:v>41365</c:v>
                </c:pt>
                <c:pt idx="352">
                  <c:v>41395</c:v>
                </c:pt>
                <c:pt idx="353">
                  <c:v>41426</c:v>
                </c:pt>
                <c:pt idx="354">
                  <c:v>41456</c:v>
                </c:pt>
                <c:pt idx="355">
                  <c:v>41487</c:v>
                </c:pt>
                <c:pt idx="356">
                  <c:v>41518</c:v>
                </c:pt>
                <c:pt idx="357">
                  <c:v>41548</c:v>
                </c:pt>
                <c:pt idx="358">
                  <c:v>41579</c:v>
                </c:pt>
                <c:pt idx="359">
                  <c:v>41609</c:v>
                </c:pt>
                <c:pt idx="360">
                  <c:v>41640</c:v>
                </c:pt>
                <c:pt idx="361">
                  <c:v>41671</c:v>
                </c:pt>
                <c:pt idx="362">
                  <c:v>41699</c:v>
                </c:pt>
                <c:pt idx="363">
                  <c:v>41730</c:v>
                </c:pt>
                <c:pt idx="364">
                  <c:v>41760</c:v>
                </c:pt>
                <c:pt idx="365">
                  <c:v>41791</c:v>
                </c:pt>
                <c:pt idx="366">
                  <c:v>41821</c:v>
                </c:pt>
                <c:pt idx="367">
                  <c:v>41852</c:v>
                </c:pt>
                <c:pt idx="368">
                  <c:v>41883</c:v>
                </c:pt>
                <c:pt idx="369">
                  <c:v>41913</c:v>
                </c:pt>
                <c:pt idx="370">
                  <c:v>41944</c:v>
                </c:pt>
                <c:pt idx="371">
                  <c:v>41974</c:v>
                </c:pt>
                <c:pt idx="372">
                  <c:v>42005</c:v>
                </c:pt>
                <c:pt idx="373">
                  <c:v>42036</c:v>
                </c:pt>
                <c:pt idx="374">
                  <c:v>42064</c:v>
                </c:pt>
                <c:pt idx="375">
                  <c:v>42095</c:v>
                </c:pt>
                <c:pt idx="376">
                  <c:v>42125</c:v>
                </c:pt>
                <c:pt idx="377">
                  <c:v>42156</c:v>
                </c:pt>
                <c:pt idx="378">
                  <c:v>42186</c:v>
                </c:pt>
                <c:pt idx="379">
                  <c:v>42217</c:v>
                </c:pt>
                <c:pt idx="380">
                  <c:v>42248</c:v>
                </c:pt>
                <c:pt idx="381">
                  <c:v>42278</c:v>
                </c:pt>
                <c:pt idx="382">
                  <c:v>42309</c:v>
                </c:pt>
                <c:pt idx="383">
                  <c:v>42339</c:v>
                </c:pt>
                <c:pt idx="384">
                  <c:v>42370</c:v>
                </c:pt>
                <c:pt idx="385">
                  <c:v>42401</c:v>
                </c:pt>
                <c:pt idx="386">
                  <c:v>42430</c:v>
                </c:pt>
                <c:pt idx="387">
                  <c:v>42461</c:v>
                </c:pt>
                <c:pt idx="388">
                  <c:v>42491</c:v>
                </c:pt>
                <c:pt idx="389">
                  <c:v>42522</c:v>
                </c:pt>
                <c:pt idx="390">
                  <c:v>42552</c:v>
                </c:pt>
                <c:pt idx="391">
                  <c:v>42583</c:v>
                </c:pt>
                <c:pt idx="392">
                  <c:v>42614</c:v>
                </c:pt>
                <c:pt idx="393">
                  <c:v>42644</c:v>
                </c:pt>
                <c:pt idx="394">
                  <c:v>42675</c:v>
                </c:pt>
                <c:pt idx="395">
                  <c:v>42705</c:v>
                </c:pt>
                <c:pt idx="396">
                  <c:v>42736</c:v>
                </c:pt>
                <c:pt idx="397">
                  <c:v>42767</c:v>
                </c:pt>
                <c:pt idx="398">
                  <c:v>42795</c:v>
                </c:pt>
                <c:pt idx="399">
                  <c:v>42826</c:v>
                </c:pt>
                <c:pt idx="400">
                  <c:v>42856</c:v>
                </c:pt>
                <c:pt idx="401">
                  <c:v>42887</c:v>
                </c:pt>
                <c:pt idx="402">
                  <c:v>42917</c:v>
                </c:pt>
                <c:pt idx="403">
                  <c:v>42948</c:v>
                </c:pt>
                <c:pt idx="404">
                  <c:v>42979</c:v>
                </c:pt>
                <c:pt idx="405">
                  <c:v>43009</c:v>
                </c:pt>
                <c:pt idx="406">
                  <c:v>43040</c:v>
                </c:pt>
                <c:pt idx="407">
                  <c:v>43070</c:v>
                </c:pt>
                <c:pt idx="408">
                  <c:v>43101</c:v>
                </c:pt>
                <c:pt idx="409">
                  <c:v>43132</c:v>
                </c:pt>
                <c:pt idx="410">
                  <c:v>43160</c:v>
                </c:pt>
                <c:pt idx="411">
                  <c:v>43191</c:v>
                </c:pt>
                <c:pt idx="412">
                  <c:v>43221</c:v>
                </c:pt>
                <c:pt idx="413">
                  <c:v>43252</c:v>
                </c:pt>
                <c:pt idx="414">
                  <c:v>43282</c:v>
                </c:pt>
                <c:pt idx="415">
                  <c:v>43313</c:v>
                </c:pt>
                <c:pt idx="416">
                  <c:v>43344</c:v>
                </c:pt>
                <c:pt idx="417">
                  <c:v>43374</c:v>
                </c:pt>
                <c:pt idx="418">
                  <c:v>43405</c:v>
                </c:pt>
                <c:pt idx="419">
                  <c:v>43435</c:v>
                </c:pt>
                <c:pt idx="420">
                  <c:v>43466</c:v>
                </c:pt>
                <c:pt idx="421">
                  <c:v>43497</c:v>
                </c:pt>
                <c:pt idx="422">
                  <c:v>43525</c:v>
                </c:pt>
                <c:pt idx="423">
                  <c:v>43556</c:v>
                </c:pt>
                <c:pt idx="424">
                  <c:v>43586</c:v>
                </c:pt>
                <c:pt idx="425">
                  <c:v>43617</c:v>
                </c:pt>
                <c:pt idx="426">
                  <c:v>43647</c:v>
                </c:pt>
                <c:pt idx="427">
                  <c:v>43678</c:v>
                </c:pt>
                <c:pt idx="428">
                  <c:v>43709</c:v>
                </c:pt>
                <c:pt idx="429">
                  <c:v>43739</c:v>
                </c:pt>
                <c:pt idx="430">
                  <c:v>43770</c:v>
                </c:pt>
                <c:pt idx="431">
                  <c:v>43800</c:v>
                </c:pt>
                <c:pt idx="432">
                  <c:v>43831</c:v>
                </c:pt>
                <c:pt idx="433">
                  <c:v>43862</c:v>
                </c:pt>
                <c:pt idx="434">
                  <c:v>43891</c:v>
                </c:pt>
                <c:pt idx="435">
                  <c:v>43922</c:v>
                </c:pt>
                <c:pt idx="436">
                  <c:v>43952</c:v>
                </c:pt>
                <c:pt idx="437">
                  <c:v>43983</c:v>
                </c:pt>
                <c:pt idx="438">
                  <c:v>44013</c:v>
                </c:pt>
                <c:pt idx="439">
                  <c:v>44044</c:v>
                </c:pt>
                <c:pt idx="440">
                  <c:v>44075</c:v>
                </c:pt>
                <c:pt idx="441">
                  <c:v>44105</c:v>
                </c:pt>
                <c:pt idx="442">
                  <c:v>44136</c:v>
                </c:pt>
                <c:pt idx="443">
                  <c:v>44166</c:v>
                </c:pt>
                <c:pt idx="444">
                  <c:v>44197</c:v>
                </c:pt>
                <c:pt idx="445">
                  <c:v>44228</c:v>
                </c:pt>
                <c:pt idx="446">
                  <c:v>44256</c:v>
                </c:pt>
                <c:pt idx="447">
                  <c:v>44287</c:v>
                </c:pt>
                <c:pt idx="448">
                  <c:v>44317</c:v>
                </c:pt>
                <c:pt idx="449">
                  <c:v>44348</c:v>
                </c:pt>
                <c:pt idx="450">
                  <c:v>44378</c:v>
                </c:pt>
                <c:pt idx="451">
                  <c:v>44409</c:v>
                </c:pt>
                <c:pt idx="452">
                  <c:v>44440</c:v>
                </c:pt>
                <c:pt idx="453">
                  <c:v>44470</c:v>
                </c:pt>
                <c:pt idx="454">
                  <c:v>44501</c:v>
                </c:pt>
                <c:pt idx="455">
                  <c:v>44531</c:v>
                </c:pt>
                <c:pt idx="456">
                  <c:v>44562</c:v>
                </c:pt>
                <c:pt idx="457">
                  <c:v>44593</c:v>
                </c:pt>
                <c:pt idx="458">
                  <c:v>44621</c:v>
                </c:pt>
                <c:pt idx="459">
                  <c:v>44652</c:v>
                </c:pt>
                <c:pt idx="460">
                  <c:v>44682</c:v>
                </c:pt>
                <c:pt idx="461">
                  <c:v>44713</c:v>
                </c:pt>
                <c:pt idx="462">
                  <c:v>44743</c:v>
                </c:pt>
                <c:pt idx="463">
                  <c:v>44774</c:v>
                </c:pt>
              </c:numCache>
            </c:numRef>
          </c:cat>
          <c:val>
            <c:numRef>
              <c:f>D.MoneySupply!$D$2:$D$465</c:f>
              <c:numCache>
                <c:formatCode>0</c:formatCode>
                <c:ptCount val="464"/>
                <c:pt idx="0">
                  <c:v>21534250000</c:v>
                </c:pt>
                <c:pt idx="1">
                  <c:v>18829000000</c:v>
                </c:pt>
                <c:pt idx="2">
                  <c:v>19379000000</c:v>
                </c:pt>
                <c:pt idx="3">
                  <c:v>20397250000</c:v>
                </c:pt>
                <c:pt idx="4">
                  <c:v>19683600000</c:v>
                </c:pt>
                <c:pt idx="5">
                  <c:v>20483000000</c:v>
                </c:pt>
                <c:pt idx="6">
                  <c:v>19797250000</c:v>
                </c:pt>
                <c:pt idx="7">
                  <c:v>19184200000</c:v>
                </c:pt>
                <c:pt idx="8">
                  <c:v>20120750000</c:v>
                </c:pt>
                <c:pt idx="9">
                  <c:v>19914800000</c:v>
                </c:pt>
                <c:pt idx="10">
                  <c:v>21038250000</c:v>
                </c:pt>
                <c:pt idx="11">
                  <c:v>21252750000</c:v>
                </c:pt>
                <c:pt idx="12">
                  <c:v>22078600000</c:v>
                </c:pt>
                <c:pt idx="13">
                  <c:v>20321250000</c:v>
                </c:pt>
                <c:pt idx="14">
                  <c:v>21936750000</c:v>
                </c:pt>
                <c:pt idx="15">
                  <c:v>23307750000</c:v>
                </c:pt>
                <c:pt idx="16">
                  <c:v>22300800000</c:v>
                </c:pt>
                <c:pt idx="17">
                  <c:v>23374750000</c:v>
                </c:pt>
                <c:pt idx="18">
                  <c:v>23586600000</c:v>
                </c:pt>
                <c:pt idx="19">
                  <c:v>23300000000</c:v>
                </c:pt>
                <c:pt idx="20">
                  <c:v>24805250000</c:v>
                </c:pt>
                <c:pt idx="21">
                  <c:v>25448000000</c:v>
                </c:pt>
                <c:pt idx="22">
                  <c:v>26480750000</c:v>
                </c:pt>
                <c:pt idx="23">
                  <c:v>27366250000</c:v>
                </c:pt>
                <c:pt idx="24">
                  <c:v>26755400000</c:v>
                </c:pt>
                <c:pt idx="25">
                  <c:v>24481000000</c:v>
                </c:pt>
                <c:pt idx="26">
                  <c:v>26926250000</c:v>
                </c:pt>
                <c:pt idx="27">
                  <c:v>28588800000</c:v>
                </c:pt>
                <c:pt idx="28">
                  <c:v>28248250000</c:v>
                </c:pt>
                <c:pt idx="29">
                  <c:v>29729000000</c:v>
                </c:pt>
                <c:pt idx="30">
                  <c:v>30185000000</c:v>
                </c:pt>
                <c:pt idx="31">
                  <c:v>29994250000</c:v>
                </c:pt>
                <c:pt idx="32">
                  <c:v>31815750000</c:v>
                </c:pt>
                <c:pt idx="33">
                  <c:v>32631800000</c:v>
                </c:pt>
                <c:pt idx="34">
                  <c:v>34853750000</c:v>
                </c:pt>
                <c:pt idx="35">
                  <c:v>37164200000</c:v>
                </c:pt>
                <c:pt idx="36">
                  <c:v>37001750000</c:v>
                </c:pt>
                <c:pt idx="37">
                  <c:v>33396750000</c:v>
                </c:pt>
                <c:pt idx="38">
                  <c:v>35086750000</c:v>
                </c:pt>
                <c:pt idx="39">
                  <c:v>36935400000</c:v>
                </c:pt>
                <c:pt idx="40">
                  <c:v>37322500000</c:v>
                </c:pt>
                <c:pt idx="41">
                  <c:v>36585750000</c:v>
                </c:pt>
                <c:pt idx="42">
                  <c:v>36013200000</c:v>
                </c:pt>
                <c:pt idx="43">
                  <c:v>35511500000</c:v>
                </c:pt>
                <c:pt idx="44">
                  <c:v>36217800000</c:v>
                </c:pt>
                <c:pt idx="45">
                  <c:v>37930000000</c:v>
                </c:pt>
                <c:pt idx="46">
                  <c:v>37153250000</c:v>
                </c:pt>
                <c:pt idx="47">
                  <c:v>37737800000</c:v>
                </c:pt>
                <c:pt idx="48">
                  <c:v>38104750000</c:v>
                </c:pt>
                <c:pt idx="49">
                  <c:v>33919250000</c:v>
                </c:pt>
                <c:pt idx="50">
                  <c:v>35828200000</c:v>
                </c:pt>
                <c:pt idx="51">
                  <c:v>38702000000</c:v>
                </c:pt>
                <c:pt idx="52">
                  <c:v>36510000000</c:v>
                </c:pt>
                <c:pt idx="53">
                  <c:v>37695400000</c:v>
                </c:pt>
                <c:pt idx="54">
                  <c:v>38118500000</c:v>
                </c:pt>
                <c:pt idx="55">
                  <c:v>36985600000</c:v>
                </c:pt>
                <c:pt idx="56">
                  <c:v>37135750000</c:v>
                </c:pt>
                <c:pt idx="57">
                  <c:v>36662000000</c:v>
                </c:pt>
                <c:pt idx="58">
                  <c:v>36878800000</c:v>
                </c:pt>
                <c:pt idx="59">
                  <c:v>37768000000</c:v>
                </c:pt>
                <c:pt idx="60">
                  <c:v>37624250000</c:v>
                </c:pt>
                <c:pt idx="61">
                  <c:v>32382750000</c:v>
                </c:pt>
                <c:pt idx="62">
                  <c:v>34618400000</c:v>
                </c:pt>
                <c:pt idx="63">
                  <c:v>35846000000</c:v>
                </c:pt>
                <c:pt idx="64">
                  <c:v>33484000000</c:v>
                </c:pt>
                <c:pt idx="65">
                  <c:v>33799000000</c:v>
                </c:pt>
                <c:pt idx="66">
                  <c:v>34140250000</c:v>
                </c:pt>
                <c:pt idx="67">
                  <c:v>32887400000</c:v>
                </c:pt>
                <c:pt idx="68">
                  <c:v>33320750000</c:v>
                </c:pt>
                <c:pt idx="69">
                  <c:v>33182250000</c:v>
                </c:pt>
                <c:pt idx="70">
                  <c:v>33858800000</c:v>
                </c:pt>
                <c:pt idx="71">
                  <c:v>35269500000</c:v>
                </c:pt>
                <c:pt idx="72">
                  <c:v>34314200000</c:v>
                </c:pt>
                <c:pt idx="73">
                  <c:v>30758500000</c:v>
                </c:pt>
                <c:pt idx="74">
                  <c:v>33429250000</c:v>
                </c:pt>
                <c:pt idx="75">
                  <c:v>35660000000</c:v>
                </c:pt>
                <c:pt idx="76">
                  <c:v>32952000000</c:v>
                </c:pt>
                <c:pt idx="77">
                  <c:v>33887750000</c:v>
                </c:pt>
                <c:pt idx="78">
                  <c:v>33178500000</c:v>
                </c:pt>
                <c:pt idx="79">
                  <c:v>32355800000</c:v>
                </c:pt>
                <c:pt idx="80">
                  <c:v>33495750000</c:v>
                </c:pt>
                <c:pt idx="81">
                  <c:v>32160600000</c:v>
                </c:pt>
                <c:pt idx="82">
                  <c:v>33331750000</c:v>
                </c:pt>
                <c:pt idx="83">
                  <c:v>31231750000</c:v>
                </c:pt>
                <c:pt idx="84">
                  <c:v>22582600000</c:v>
                </c:pt>
                <c:pt idx="85">
                  <c:v>19562500000</c:v>
                </c:pt>
                <c:pt idx="86">
                  <c:v>21729750000</c:v>
                </c:pt>
                <c:pt idx="87">
                  <c:v>23450000000</c:v>
                </c:pt>
                <c:pt idx="88">
                  <c:v>22514400000</c:v>
                </c:pt>
                <c:pt idx="89">
                  <c:v>23687000000</c:v>
                </c:pt>
                <c:pt idx="90">
                  <c:v>23205200000</c:v>
                </c:pt>
                <c:pt idx="91">
                  <c:v>22815750000</c:v>
                </c:pt>
                <c:pt idx="92">
                  <c:v>23641000000</c:v>
                </c:pt>
                <c:pt idx="93">
                  <c:v>23098200000</c:v>
                </c:pt>
                <c:pt idx="94">
                  <c:v>24823250000</c:v>
                </c:pt>
                <c:pt idx="95">
                  <c:v>26489000000</c:v>
                </c:pt>
                <c:pt idx="96">
                  <c:v>25866400000</c:v>
                </c:pt>
                <c:pt idx="97">
                  <c:v>24599000000</c:v>
                </c:pt>
                <c:pt idx="98">
                  <c:v>27745000000</c:v>
                </c:pt>
                <c:pt idx="99">
                  <c:v>23796600000</c:v>
                </c:pt>
                <c:pt idx="100">
                  <c:v>21055500000</c:v>
                </c:pt>
                <c:pt idx="101">
                  <c:v>21295000000</c:v>
                </c:pt>
                <c:pt idx="102">
                  <c:v>21015400000</c:v>
                </c:pt>
                <c:pt idx="103">
                  <c:v>21190500000</c:v>
                </c:pt>
                <c:pt idx="104">
                  <c:v>22653400000</c:v>
                </c:pt>
                <c:pt idx="105">
                  <c:v>23422250000</c:v>
                </c:pt>
                <c:pt idx="106">
                  <c:v>25632750000</c:v>
                </c:pt>
                <c:pt idx="107">
                  <c:v>25204600000</c:v>
                </c:pt>
                <c:pt idx="108">
                  <c:v>23828250000</c:v>
                </c:pt>
                <c:pt idx="109">
                  <c:v>22953500000</c:v>
                </c:pt>
                <c:pt idx="110">
                  <c:v>24691000000</c:v>
                </c:pt>
                <c:pt idx="111">
                  <c:v>27097500000</c:v>
                </c:pt>
                <c:pt idx="112">
                  <c:v>25812500000</c:v>
                </c:pt>
                <c:pt idx="113">
                  <c:v>26399800000</c:v>
                </c:pt>
                <c:pt idx="114">
                  <c:v>26618750000</c:v>
                </c:pt>
                <c:pt idx="115">
                  <c:v>26238250000</c:v>
                </c:pt>
                <c:pt idx="116">
                  <c:v>27432800000</c:v>
                </c:pt>
                <c:pt idx="117">
                  <c:v>28332250000</c:v>
                </c:pt>
                <c:pt idx="118">
                  <c:v>28880250000</c:v>
                </c:pt>
                <c:pt idx="119">
                  <c:v>29345600000</c:v>
                </c:pt>
                <c:pt idx="120">
                  <c:v>27922500000</c:v>
                </c:pt>
                <c:pt idx="121">
                  <c:v>26406750000</c:v>
                </c:pt>
                <c:pt idx="122">
                  <c:v>27797600000</c:v>
                </c:pt>
                <c:pt idx="123">
                  <c:v>29928500000</c:v>
                </c:pt>
                <c:pt idx="124">
                  <c:v>26784000000</c:v>
                </c:pt>
                <c:pt idx="125">
                  <c:v>26283600000</c:v>
                </c:pt>
                <c:pt idx="126">
                  <c:v>26181500000</c:v>
                </c:pt>
                <c:pt idx="127">
                  <c:v>25509000000</c:v>
                </c:pt>
                <c:pt idx="128">
                  <c:v>25184750000</c:v>
                </c:pt>
                <c:pt idx="129">
                  <c:v>24940250000</c:v>
                </c:pt>
                <c:pt idx="130">
                  <c:v>24446400000</c:v>
                </c:pt>
                <c:pt idx="131">
                  <c:v>24806500000</c:v>
                </c:pt>
                <c:pt idx="132">
                  <c:v>23193750000</c:v>
                </c:pt>
                <c:pt idx="133">
                  <c:v>20924750000</c:v>
                </c:pt>
                <c:pt idx="134">
                  <c:v>22733200000</c:v>
                </c:pt>
                <c:pt idx="135">
                  <c:v>24485000000</c:v>
                </c:pt>
                <c:pt idx="136">
                  <c:v>21510600000</c:v>
                </c:pt>
                <c:pt idx="137">
                  <c:v>21126750000</c:v>
                </c:pt>
                <c:pt idx="138">
                  <c:v>20742500000</c:v>
                </c:pt>
                <c:pt idx="139">
                  <c:v>20654200000</c:v>
                </c:pt>
                <c:pt idx="140">
                  <c:v>20616250000</c:v>
                </c:pt>
                <c:pt idx="141">
                  <c:v>20188250000</c:v>
                </c:pt>
                <c:pt idx="142">
                  <c:v>19818200000</c:v>
                </c:pt>
                <c:pt idx="143">
                  <c:v>20050250000</c:v>
                </c:pt>
                <c:pt idx="144">
                  <c:v>18484200000</c:v>
                </c:pt>
                <c:pt idx="145">
                  <c:v>16748750000</c:v>
                </c:pt>
                <c:pt idx="146">
                  <c:v>18346750000</c:v>
                </c:pt>
                <c:pt idx="147">
                  <c:v>19563250000</c:v>
                </c:pt>
                <c:pt idx="148">
                  <c:v>16367600000</c:v>
                </c:pt>
                <c:pt idx="149">
                  <c:v>16824250000</c:v>
                </c:pt>
                <c:pt idx="150">
                  <c:v>15771600000</c:v>
                </c:pt>
                <c:pt idx="151">
                  <c:v>14778250000</c:v>
                </c:pt>
                <c:pt idx="152">
                  <c:v>13965250000</c:v>
                </c:pt>
                <c:pt idx="153">
                  <c:v>12657200000</c:v>
                </c:pt>
                <c:pt idx="154">
                  <c:v>12538750000</c:v>
                </c:pt>
                <c:pt idx="155">
                  <c:v>13463250000</c:v>
                </c:pt>
                <c:pt idx="156">
                  <c:v>12366200000</c:v>
                </c:pt>
                <c:pt idx="157">
                  <c:v>11439250000</c:v>
                </c:pt>
                <c:pt idx="158">
                  <c:v>11313000000</c:v>
                </c:pt>
                <c:pt idx="159">
                  <c:v>12094000000</c:v>
                </c:pt>
                <c:pt idx="160">
                  <c:v>10824250000</c:v>
                </c:pt>
                <c:pt idx="161">
                  <c:v>10405500000</c:v>
                </c:pt>
                <c:pt idx="162">
                  <c:v>10289800000</c:v>
                </c:pt>
                <c:pt idx="163">
                  <c:v>10471250000</c:v>
                </c:pt>
                <c:pt idx="164">
                  <c:v>9811750000</c:v>
                </c:pt>
                <c:pt idx="165">
                  <c:v>9679600000</c:v>
                </c:pt>
                <c:pt idx="166">
                  <c:v>10401000000</c:v>
                </c:pt>
                <c:pt idx="167">
                  <c:v>11043400000</c:v>
                </c:pt>
                <c:pt idx="168">
                  <c:v>9814750000</c:v>
                </c:pt>
                <c:pt idx="169">
                  <c:v>9263500000</c:v>
                </c:pt>
                <c:pt idx="170">
                  <c:v>10036000000</c:v>
                </c:pt>
                <c:pt idx="171">
                  <c:v>10992000000</c:v>
                </c:pt>
                <c:pt idx="172">
                  <c:v>9186750000</c:v>
                </c:pt>
                <c:pt idx="173">
                  <c:v>9643250000</c:v>
                </c:pt>
                <c:pt idx="174">
                  <c:v>10103200000</c:v>
                </c:pt>
                <c:pt idx="175">
                  <c:v>9607000000</c:v>
                </c:pt>
                <c:pt idx="176">
                  <c:v>9427000000</c:v>
                </c:pt>
                <c:pt idx="177">
                  <c:v>8559750000</c:v>
                </c:pt>
                <c:pt idx="178">
                  <c:v>8857500000</c:v>
                </c:pt>
                <c:pt idx="179">
                  <c:v>9380200000</c:v>
                </c:pt>
                <c:pt idx="180">
                  <c:v>9789500000</c:v>
                </c:pt>
                <c:pt idx="181">
                  <c:v>8491000000</c:v>
                </c:pt>
                <c:pt idx="182">
                  <c:v>9070000000</c:v>
                </c:pt>
                <c:pt idx="183">
                  <c:v>8259250000</c:v>
                </c:pt>
                <c:pt idx="184">
                  <c:v>10167000000</c:v>
                </c:pt>
                <c:pt idx="185">
                  <c:v>9259800000</c:v>
                </c:pt>
                <c:pt idx="186">
                  <c:v>7679750000</c:v>
                </c:pt>
                <c:pt idx="187">
                  <c:v>7674750000</c:v>
                </c:pt>
                <c:pt idx="188">
                  <c:v>7689400000</c:v>
                </c:pt>
                <c:pt idx="189">
                  <c:v>6570000000</c:v>
                </c:pt>
                <c:pt idx="190">
                  <c:v>6377500000</c:v>
                </c:pt>
                <c:pt idx="191">
                  <c:v>5671200000</c:v>
                </c:pt>
                <c:pt idx="192">
                  <c:v>5427000000</c:v>
                </c:pt>
                <c:pt idx="193">
                  <c:v>4664250000</c:v>
                </c:pt>
                <c:pt idx="194">
                  <c:v>6126200000</c:v>
                </c:pt>
                <c:pt idx="195">
                  <c:v>7018000000</c:v>
                </c:pt>
                <c:pt idx="196">
                  <c:v>7997000000</c:v>
                </c:pt>
                <c:pt idx="197">
                  <c:v>6598000000</c:v>
                </c:pt>
                <c:pt idx="198">
                  <c:v>6689000000</c:v>
                </c:pt>
                <c:pt idx="199">
                  <c:v>6830200000</c:v>
                </c:pt>
                <c:pt idx="200">
                  <c:v>6614500000</c:v>
                </c:pt>
                <c:pt idx="201">
                  <c:v>6684250000</c:v>
                </c:pt>
                <c:pt idx="202">
                  <c:v>7454200000</c:v>
                </c:pt>
                <c:pt idx="203">
                  <c:v>6934000000</c:v>
                </c:pt>
                <c:pt idx="204">
                  <c:v>6783000000</c:v>
                </c:pt>
                <c:pt idx="205">
                  <c:v>6282500000</c:v>
                </c:pt>
                <c:pt idx="206">
                  <c:v>6399500000</c:v>
                </c:pt>
                <c:pt idx="207">
                  <c:v>6361000000</c:v>
                </c:pt>
                <c:pt idx="208">
                  <c:v>8232800000</c:v>
                </c:pt>
                <c:pt idx="209">
                  <c:v>6876500000</c:v>
                </c:pt>
                <c:pt idx="210">
                  <c:v>7655500000</c:v>
                </c:pt>
                <c:pt idx="211">
                  <c:v>7223800000</c:v>
                </c:pt>
                <c:pt idx="212">
                  <c:v>26706250000</c:v>
                </c:pt>
                <c:pt idx="213">
                  <c:v>12094200000</c:v>
                </c:pt>
                <c:pt idx="214">
                  <c:v>8833000000</c:v>
                </c:pt>
                <c:pt idx="215">
                  <c:v>8885500000</c:v>
                </c:pt>
                <c:pt idx="216">
                  <c:v>9613800000</c:v>
                </c:pt>
                <c:pt idx="217">
                  <c:v>9355750000</c:v>
                </c:pt>
                <c:pt idx="218">
                  <c:v>8920500000</c:v>
                </c:pt>
                <c:pt idx="219">
                  <c:v>9339750000</c:v>
                </c:pt>
                <c:pt idx="220">
                  <c:v>10013000000</c:v>
                </c:pt>
                <c:pt idx="221">
                  <c:v>7917750000</c:v>
                </c:pt>
                <c:pt idx="222">
                  <c:v>7882600000</c:v>
                </c:pt>
                <c:pt idx="223">
                  <c:v>7699250000</c:v>
                </c:pt>
                <c:pt idx="224">
                  <c:v>8677000000</c:v>
                </c:pt>
                <c:pt idx="225">
                  <c:v>9472000000</c:v>
                </c:pt>
                <c:pt idx="226">
                  <c:v>9741750000</c:v>
                </c:pt>
                <c:pt idx="227">
                  <c:v>10033000000</c:v>
                </c:pt>
                <c:pt idx="228">
                  <c:v>9521600000</c:v>
                </c:pt>
                <c:pt idx="229">
                  <c:v>9644000000</c:v>
                </c:pt>
                <c:pt idx="230">
                  <c:v>9699500000</c:v>
                </c:pt>
                <c:pt idx="231">
                  <c:v>11183000000</c:v>
                </c:pt>
                <c:pt idx="232">
                  <c:v>11446250000</c:v>
                </c:pt>
                <c:pt idx="233">
                  <c:v>11419750000</c:v>
                </c:pt>
                <c:pt idx="234">
                  <c:v>11804400000</c:v>
                </c:pt>
                <c:pt idx="235">
                  <c:v>13864500000</c:v>
                </c:pt>
                <c:pt idx="236">
                  <c:v>12127750000</c:v>
                </c:pt>
                <c:pt idx="237">
                  <c:v>12703800000</c:v>
                </c:pt>
                <c:pt idx="238">
                  <c:v>11483500000</c:v>
                </c:pt>
                <c:pt idx="239">
                  <c:v>11013200000</c:v>
                </c:pt>
                <c:pt idx="240">
                  <c:v>11035500000</c:v>
                </c:pt>
                <c:pt idx="241">
                  <c:v>10522250000</c:v>
                </c:pt>
                <c:pt idx="242">
                  <c:v>12622600000</c:v>
                </c:pt>
                <c:pt idx="243">
                  <c:v>14150500000</c:v>
                </c:pt>
                <c:pt idx="244">
                  <c:v>14115750000</c:v>
                </c:pt>
                <c:pt idx="245">
                  <c:v>13653600000</c:v>
                </c:pt>
                <c:pt idx="246">
                  <c:v>12186500000</c:v>
                </c:pt>
                <c:pt idx="247">
                  <c:v>12014500000</c:v>
                </c:pt>
                <c:pt idx="248">
                  <c:v>13839000000</c:v>
                </c:pt>
                <c:pt idx="249">
                  <c:v>11850500000</c:v>
                </c:pt>
                <c:pt idx="250">
                  <c:v>12084000000</c:v>
                </c:pt>
                <c:pt idx="251">
                  <c:v>11429200000</c:v>
                </c:pt>
                <c:pt idx="252">
                  <c:v>13198000000</c:v>
                </c:pt>
                <c:pt idx="253">
                  <c:v>13196250000</c:v>
                </c:pt>
                <c:pt idx="254">
                  <c:v>12796000000</c:v>
                </c:pt>
                <c:pt idx="255">
                  <c:v>13019500000</c:v>
                </c:pt>
                <c:pt idx="256">
                  <c:v>11891500000</c:v>
                </c:pt>
                <c:pt idx="257">
                  <c:v>11190400000</c:v>
                </c:pt>
                <c:pt idx="258">
                  <c:v>10594750000</c:v>
                </c:pt>
                <c:pt idx="259">
                  <c:v>11858600000</c:v>
                </c:pt>
                <c:pt idx="260">
                  <c:v>11834250000</c:v>
                </c:pt>
                <c:pt idx="261">
                  <c:v>10266500000</c:v>
                </c:pt>
                <c:pt idx="262">
                  <c:v>10062000000</c:v>
                </c:pt>
                <c:pt idx="263">
                  <c:v>9605000000</c:v>
                </c:pt>
                <c:pt idx="264">
                  <c:v>10085250000</c:v>
                </c:pt>
                <c:pt idx="265">
                  <c:v>9466250000</c:v>
                </c:pt>
                <c:pt idx="266">
                  <c:v>9830400000</c:v>
                </c:pt>
                <c:pt idx="267">
                  <c:v>10136500000</c:v>
                </c:pt>
                <c:pt idx="268">
                  <c:v>10572400000</c:v>
                </c:pt>
                <c:pt idx="269">
                  <c:v>9850250000</c:v>
                </c:pt>
                <c:pt idx="270">
                  <c:v>9116250000</c:v>
                </c:pt>
                <c:pt idx="271">
                  <c:v>9740600000</c:v>
                </c:pt>
                <c:pt idx="272">
                  <c:v>9211500000</c:v>
                </c:pt>
                <c:pt idx="273">
                  <c:v>8206750000</c:v>
                </c:pt>
                <c:pt idx="274">
                  <c:v>8223800000</c:v>
                </c:pt>
                <c:pt idx="275">
                  <c:v>7846250000</c:v>
                </c:pt>
                <c:pt idx="276">
                  <c:v>9373800000</c:v>
                </c:pt>
                <c:pt idx="277">
                  <c:v>7616250000</c:v>
                </c:pt>
                <c:pt idx="278">
                  <c:v>7396000000</c:v>
                </c:pt>
                <c:pt idx="279">
                  <c:v>8185000000</c:v>
                </c:pt>
                <c:pt idx="280">
                  <c:v>8818200000</c:v>
                </c:pt>
                <c:pt idx="281">
                  <c:v>8750250000</c:v>
                </c:pt>
                <c:pt idx="282">
                  <c:v>7913000000</c:v>
                </c:pt>
                <c:pt idx="283">
                  <c:v>11425800000</c:v>
                </c:pt>
                <c:pt idx="284">
                  <c:v>8491500000</c:v>
                </c:pt>
                <c:pt idx="285">
                  <c:v>8464200000</c:v>
                </c:pt>
                <c:pt idx="286">
                  <c:v>8262750000</c:v>
                </c:pt>
                <c:pt idx="287">
                  <c:v>7190500000</c:v>
                </c:pt>
                <c:pt idx="288">
                  <c:v>9537400000</c:v>
                </c:pt>
                <c:pt idx="289">
                  <c:v>8277750000</c:v>
                </c:pt>
                <c:pt idx="290">
                  <c:v>9839000000</c:v>
                </c:pt>
                <c:pt idx="291">
                  <c:v>9484200000</c:v>
                </c:pt>
                <c:pt idx="292">
                  <c:v>11060000000</c:v>
                </c:pt>
                <c:pt idx="293">
                  <c:v>9193500000</c:v>
                </c:pt>
                <c:pt idx="294">
                  <c:v>11376800000</c:v>
                </c:pt>
                <c:pt idx="295">
                  <c:v>10443250000</c:v>
                </c:pt>
                <c:pt idx="296">
                  <c:v>43105750000</c:v>
                </c:pt>
                <c:pt idx="297">
                  <c:v>225998200000</c:v>
                </c:pt>
                <c:pt idx="298">
                  <c:v>574333000000</c:v>
                </c:pt>
                <c:pt idx="299">
                  <c:v>768927600000</c:v>
                </c:pt>
                <c:pt idx="300">
                  <c:v>840839750000</c:v>
                </c:pt>
                <c:pt idx="301">
                  <c:v>661572750000</c:v>
                </c:pt>
                <c:pt idx="302">
                  <c:v>712521750000</c:v>
                </c:pt>
                <c:pt idx="303">
                  <c:v>846997400000</c:v>
                </c:pt>
                <c:pt idx="304">
                  <c:v>859182750000</c:v>
                </c:pt>
                <c:pt idx="305">
                  <c:v>792005500000</c:v>
                </c:pt>
                <c:pt idx="306">
                  <c:v>755383200000</c:v>
                </c:pt>
                <c:pt idx="307">
                  <c:v>776306500000</c:v>
                </c:pt>
                <c:pt idx="308">
                  <c:v>875641200000</c:v>
                </c:pt>
                <c:pt idx="309">
                  <c:v>1014962750000</c:v>
                </c:pt>
                <c:pt idx="310">
                  <c:v>1094478500000</c:v>
                </c:pt>
                <c:pt idx="311">
                  <c:v>1107100400000</c:v>
                </c:pt>
                <c:pt idx="312">
                  <c:v>1059173750000</c:v>
                </c:pt>
                <c:pt idx="313">
                  <c:v>1177259750000</c:v>
                </c:pt>
                <c:pt idx="314">
                  <c:v>1149811400000</c:v>
                </c:pt>
                <c:pt idx="315">
                  <c:v>1081486750000</c:v>
                </c:pt>
                <c:pt idx="316">
                  <c:v>1065700500000</c:v>
                </c:pt>
                <c:pt idx="317">
                  <c:v>1059467800000</c:v>
                </c:pt>
                <c:pt idx="318">
                  <c:v>1046740250000</c:v>
                </c:pt>
                <c:pt idx="319">
                  <c:v>1047021250000</c:v>
                </c:pt>
                <c:pt idx="320">
                  <c:v>1012686400000</c:v>
                </c:pt>
                <c:pt idx="321">
                  <c:v>998471750000</c:v>
                </c:pt>
                <c:pt idx="322">
                  <c:v>995187250000</c:v>
                </c:pt>
                <c:pt idx="323">
                  <c:v>1029680200000</c:v>
                </c:pt>
                <c:pt idx="324">
                  <c:v>1054267000000</c:v>
                </c:pt>
                <c:pt idx="325">
                  <c:v>1182579500000</c:v>
                </c:pt>
                <c:pt idx="326">
                  <c:v>1377751800000</c:v>
                </c:pt>
                <c:pt idx="327">
                  <c:v>1488196250000</c:v>
                </c:pt>
                <c:pt idx="328">
                  <c:v>1525771750000</c:v>
                </c:pt>
                <c:pt idx="329">
                  <c:v>1617673000000</c:v>
                </c:pt>
                <c:pt idx="330">
                  <c:v>1654826500000</c:v>
                </c:pt>
                <c:pt idx="331">
                  <c:v>1622452000000</c:v>
                </c:pt>
                <c:pt idx="332">
                  <c:v>1594508500000</c:v>
                </c:pt>
                <c:pt idx="333">
                  <c:v>1599281500000</c:v>
                </c:pt>
                <c:pt idx="334">
                  <c:v>1549913000000</c:v>
                </c:pt>
                <c:pt idx="335">
                  <c:v>1548049750000</c:v>
                </c:pt>
                <c:pt idx="336">
                  <c:v>1565080250000</c:v>
                </c:pt>
                <c:pt idx="337">
                  <c:v>1607415600000</c:v>
                </c:pt>
                <c:pt idx="338">
                  <c:v>1555259000000</c:v>
                </c:pt>
                <c:pt idx="339">
                  <c:v>1550321250000</c:v>
                </c:pt>
                <c:pt idx="340">
                  <c:v>1505447200000</c:v>
                </c:pt>
                <c:pt idx="341">
                  <c:v>1508761000000</c:v>
                </c:pt>
                <c:pt idx="342">
                  <c:v>1527242250000</c:v>
                </c:pt>
                <c:pt idx="343">
                  <c:v>1536896400000</c:v>
                </c:pt>
                <c:pt idx="344">
                  <c:v>1475567250000</c:v>
                </c:pt>
                <c:pt idx="345">
                  <c:v>1474261000000</c:v>
                </c:pt>
                <c:pt idx="346">
                  <c:v>1495673250000</c:v>
                </c:pt>
                <c:pt idx="347">
                  <c:v>1516760250000</c:v>
                </c:pt>
                <c:pt idx="348">
                  <c:v>1570181400000</c:v>
                </c:pt>
                <c:pt idx="349">
                  <c:v>1672137500000</c:v>
                </c:pt>
                <c:pt idx="350">
                  <c:v>1759689000000</c:v>
                </c:pt>
                <c:pt idx="351">
                  <c:v>1829720000000</c:v>
                </c:pt>
                <c:pt idx="352">
                  <c:v>1908591000000</c:v>
                </c:pt>
                <c:pt idx="353">
                  <c:v>2006424500000</c:v>
                </c:pt>
                <c:pt idx="354">
                  <c:v>2087131600000</c:v>
                </c:pt>
                <c:pt idx="355">
                  <c:v>2190784500000</c:v>
                </c:pt>
                <c:pt idx="356">
                  <c:v>2276101000000</c:v>
                </c:pt>
                <c:pt idx="357">
                  <c:v>2364811200000</c:v>
                </c:pt>
                <c:pt idx="358">
                  <c:v>2457509750000</c:v>
                </c:pt>
                <c:pt idx="359">
                  <c:v>2503022000000</c:v>
                </c:pt>
                <c:pt idx="360">
                  <c:v>2479528600000</c:v>
                </c:pt>
                <c:pt idx="361">
                  <c:v>2587048750000</c:v>
                </c:pt>
                <c:pt idx="362">
                  <c:v>2634689750000</c:v>
                </c:pt>
                <c:pt idx="363">
                  <c:v>2648201600000</c:v>
                </c:pt>
                <c:pt idx="364">
                  <c:v>2628846250000</c:v>
                </c:pt>
                <c:pt idx="365">
                  <c:v>2683202250000</c:v>
                </c:pt>
                <c:pt idx="366">
                  <c:v>2688504000000</c:v>
                </c:pt>
                <c:pt idx="367">
                  <c:v>2786272500000</c:v>
                </c:pt>
                <c:pt idx="368">
                  <c:v>2773757500000</c:v>
                </c:pt>
                <c:pt idx="369">
                  <c:v>2713355200000</c:v>
                </c:pt>
                <c:pt idx="370">
                  <c:v>2533976500000</c:v>
                </c:pt>
                <c:pt idx="371">
                  <c:v>2585214800000</c:v>
                </c:pt>
                <c:pt idx="372">
                  <c:v>2685511500000</c:v>
                </c:pt>
                <c:pt idx="373">
                  <c:v>2501813000000</c:v>
                </c:pt>
                <c:pt idx="374">
                  <c:v>2674978500000</c:v>
                </c:pt>
                <c:pt idx="375">
                  <c:v>2695595800000</c:v>
                </c:pt>
                <c:pt idx="376">
                  <c:v>2590157000000</c:v>
                </c:pt>
                <c:pt idx="377">
                  <c:v>2562668500000</c:v>
                </c:pt>
                <c:pt idx="378">
                  <c:v>2577766400000</c:v>
                </c:pt>
                <c:pt idx="379">
                  <c:v>2592077500000</c:v>
                </c:pt>
                <c:pt idx="380">
                  <c:v>2649385600000</c:v>
                </c:pt>
                <c:pt idx="381">
                  <c:v>2670220250000</c:v>
                </c:pt>
                <c:pt idx="382">
                  <c:v>2621571750000</c:v>
                </c:pt>
                <c:pt idx="383">
                  <c:v>2458629400000</c:v>
                </c:pt>
                <c:pt idx="384">
                  <c:v>2348518500000</c:v>
                </c:pt>
                <c:pt idx="385">
                  <c:v>2429150750000</c:v>
                </c:pt>
                <c:pt idx="386">
                  <c:v>2465572800000</c:v>
                </c:pt>
                <c:pt idx="387">
                  <c:v>2433303750000</c:v>
                </c:pt>
                <c:pt idx="388">
                  <c:v>2377857750000</c:v>
                </c:pt>
                <c:pt idx="389">
                  <c:v>2378197200000</c:v>
                </c:pt>
                <c:pt idx="390">
                  <c:v>2303459500000</c:v>
                </c:pt>
                <c:pt idx="391">
                  <c:v>2350525800000</c:v>
                </c:pt>
                <c:pt idx="392">
                  <c:v>2279639750000</c:v>
                </c:pt>
                <c:pt idx="393">
                  <c:v>2084625000000</c:v>
                </c:pt>
                <c:pt idx="394">
                  <c:v>2135801600000</c:v>
                </c:pt>
                <c:pt idx="395">
                  <c:v>2064459750000</c:v>
                </c:pt>
                <c:pt idx="396">
                  <c:v>2044566500000</c:v>
                </c:pt>
                <c:pt idx="397">
                  <c:v>2215445250000</c:v>
                </c:pt>
                <c:pt idx="398">
                  <c:v>2317218000000</c:v>
                </c:pt>
                <c:pt idx="399">
                  <c:v>2293661500000</c:v>
                </c:pt>
                <c:pt idx="400">
                  <c:v>2218109000000</c:v>
                </c:pt>
                <c:pt idx="401">
                  <c:v>2229896500000</c:v>
                </c:pt>
                <c:pt idx="402">
                  <c:v>2207941500000</c:v>
                </c:pt>
                <c:pt idx="403">
                  <c:v>2332836400000</c:v>
                </c:pt>
                <c:pt idx="404">
                  <c:v>2307643000000</c:v>
                </c:pt>
                <c:pt idx="405">
                  <c:v>2234709750000</c:v>
                </c:pt>
                <c:pt idx="406">
                  <c:v>2305240200000</c:v>
                </c:pt>
                <c:pt idx="407">
                  <c:v>2287060250000</c:v>
                </c:pt>
                <c:pt idx="408">
                  <c:v>2188660000000</c:v>
                </c:pt>
                <c:pt idx="409">
                  <c:v>2238775250000</c:v>
                </c:pt>
                <c:pt idx="410">
                  <c:v>2173438250000</c:v>
                </c:pt>
                <c:pt idx="411">
                  <c:v>2101997500000</c:v>
                </c:pt>
                <c:pt idx="412">
                  <c:v>2019646200000</c:v>
                </c:pt>
                <c:pt idx="413">
                  <c:v>1999919500000</c:v>
                </c:pt>
                <c:pt idx="414">
                  <c:v>1947577500000</c:v>
                </c:pt>
                <c:pt idx="415">
                  <c:v>1915732400000</c:v>
                </c:pt>
                <c:pt idx="416">
                  <c:v>1882095500000</c:v>
                </c:pt>
                <c:pt idx="417">
                  <c:v>1828006800000</c:v>
                </c:pt>
                <c:pt idx="418">
                  <c:v>1780975500000</c:v>
                </c:pt>
                <c:pt idx="419">
                  <c:v>1708510250000</c:v>
                </c:pt>
                <c:pt idx="420">
                  <c:v>1635159200000</c:v>
                </c:pt>
                <c:pt idx="421">
                  <c:v>1642964000000</c:v>
                </c:pt>
                <c:pt idx="422">
                  <c:v>1669393750000</c:v>
                </c:pt>
                <c:pt idx="423">
                  <c:v>1586224500000</c:v>
                </c:pt>
                <c:pt idx="424">
                  <c:v>1503825800000</c:v>
                </c:pt>
                <c:pt idx="425">
                  <c:v>1549186000000</c:v>
                </c:pt>
                <c:pt idx="426">
                  <c:v>1504962200000</c:v>
                </c:pt>
                <c:pt idx="427">
                  <c:v>1526093750000</c:v>
                </c:pt>
                <c:pt idx="428">
                  <c:v>1434661000000</c:v>
                </c:pt>
                <c:pt idx="429">
                  <c:v>1477753600000</c:v>
                </c:pt>
                <c:pt idx="430">
                  <c:v>1525427750000</c:v>
                </c:pt>
                <c:pt idx="431">
                  <c:v>1631023500000</c:v>
                </c:pt>
                <c:pt idx="432">
                  <c:v>1638952800000</c:v>
                </c:pt>
                <c:pt idx="433">
                  <c:v>1650292250000</c:v>
                </c:pt>
                <c:pt idx="434">
                  <c:v>1881484750000</c:v>
                </c:pt>
                <c:pt idx="435">
                  <c:v>2895209200000</c:v>
                </c:pt>
                <c:pt idx="436">
                  <c:v>3214328500000</c:v>
                </c:pt>
                <c:pt idx="437">
                  <c:v>3104234000000</c:v>
                </c:pt>
                <c:pt idx="438">
                  <c:v>2744688200000</c:v>
                </c:pt>
                <c:pt idx="439">
                  <c:v>2786431750000</c:v>
                </c:pt>
                <c:pt idx="440">
                  <c:v>2852921200000</c:v>
                </c:pt>
                <c:pt idx="441">
                  <c:v>2861012500000</c:v>
                </c:pt>
                <c:pt idx="442">
                  <c:v>3017591250000</c:v>
                </c:pt>
                <c:pt idx="443">
                  <c:v>3133644800000</c:v>
                </c:pt>
                <c:pt idx="444">
                  <c:v>3142458250000</c:v>
                </c:pt>
                <c:pt idx="445">
                  <c:v>3299991000000</c:v>
                </c:pt>
                <c:pt idx="446">
                  <c:v>3695739400000</c:v>
                </c:pt>
                <c:pt idx="447">
                  <c:v>3891371500000</c:v>
                </c:pt>
                <c:pt idx="448">
                  <c:v>3886569500000</c:v>
                </c:pt>
                <c:pt idx="449">
                  <c:v>3843473800000</c:v>
                </c:pt>
                <c:pt idx="450">
                  <c:v>3932734250000</c:v>
                </c:pt>
                <c:pt idx="451">
                  <c:v>4112635750000</c:v>
                </c:pt>
                <c:pt idx="452">
                  <c:v>4199553200000</c:v>
                </c:pt>
                <c:pt idx="453">
                  <c:v>4134109250000</c:v>
                </c:pt>
                <c:pt idx="454">
                  <c:v>4156997250000</c:v>
                </c:pt>
                <c:pt idx="455">
                  <c:v>4210661400000</c:v>
                </c:pt>
                <c:pt idx="456">
                  <c:v>3890495000000</c:v>
                </c:pt>
                <c:pt idx="457">
                  <c:v>3782866750000</c:v>
                </c:pt>
                <c:pt idx="458">
                  <c:v>3879374200000</c:v>
                </c:pt>
                <c:pt idx="459">
                  <c:v>3660477500000</c:v>
                </c:pt>
                <c:pt idx="460">
                  <c:v>3311798500000</c:v>
                </c:pt>
                <c:pt idx="461">
                  <c:v>3244606400000</c:v>
                </c:pt>
                <c:pt idx="462">
                  <c:v>3251315500000</c:v>
                </c:pt>
                <c:pt idx="463">
                  <c:v>3301985400000</c:v>
                </c:pt>
              </c:numCache>
            </c:numRef>
          </c:val>
          <c:extLst>
            <c:ext xmlns:c16="http://schemas.microsoft.com/office/drawing/2014/chart" uri="{C3380CC4-5D6E-409C-BE32-E72D297353CC}">
              <c16:uniqueId val="{00000001-24CE-40C1-9DC2-B42199A59CCC}"/>
            </c:ext>
          </c:extLst>
        </c:ser>
        <c:dLbls>
          <c:showLegendKey val="0"/>
          <c:showVal val="0"/>
          <c:showCatName val="0"/>
          <c:showSerName val="0"/>
          <c:showPercent val="0"/>
          <c:showBubbleSize val="0"/>
        </c:dLbls>
        <c:axId val="1289660304"/>
        <c:axId val="1289661136"/>
      </c:areaChart>
      <c:dateAx>
        <c:axId val="1289660304"/>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89661136"/>
        <c:crosses val="autoZero"/>
        <c:auto val="1"/>
        <c:lblOffset val="100"/>
        <c:baseTimeUnit val="months"/>
      </c:dateAx>
      <c:valAx>
        <c:axId val="12896611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89660304"/>
        <c:crosses val="autoZero"/>
        <c:crossBetween val="midCat"/>
        <c:dispUnits>
          <c:builtInUnit val="trillions"/>
          <c:dispUnitsLbl>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M2 Money Supply Growth (YTY%)</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D.MoneySupply!$H$1</c:f>
              <c:strCache>
                <c:ptCount val="1"/>
                <c:pt idx="0">
                  <c:v>M2 Growth</c:v>
                </c:pt>
              </c:strCache>
            </c:strRef>
          </c:tx>
          <c:spPr>
            <a:solidFill>
              <a:srgbClr val="143664"/>
            </a:solidFill>
            <a:ln>
              <a:noFill/>
            </a:ln>
            <a:effectLst/>
          </c:spPr>
          <c:invertIfNegative val="0"/>
          <c:cat>
            <c:numRef>
              <c:f>D.MoneySupply!$A$2:$A$465</c:f>
              <c:numCache>
                <c:formatCode>m/d/yyyy</c:formatCode>
                <c:ptCount val="464"/>
                <c:pt idx="0">
                  <c:v>30682</c:v>
                </c:pt>
                <c:pt idx="1">
                  <c:v>30713</c:v>
                </c:pt>
                <c:pt idx="2">
                  <c:v>30742</c:v>
                </c:pt>
                <c:pt idx="3">
                  <c:v>30773</c:v>
                </c:pt>
                <c:pt idx="4">
                  <c:v>30803</c:v>
                </c:pt>
                <c:pt idx="5">
                  <c:v>30834</c:v>
                </c:pt>
                <c:pt idx="6">
                  <c:v>30864</c:v>
                </c:pt>
                <c:pt idx="7">
                  <c:v>30895</c:v>
                </c:pt>
                <c:pt idx="8">
                  <c:v>30926</c:v>
                </c:pt>
                <c:pt idx="9">
                  <c:v>30956</c:v>
                </c:pt>
                <c:pt idx="10">
                  <c:v>30987</c:v>
                </c:pt>
                <c:pt idx="11">
                  <c:v>31017</c:v>
                </c:pt>
                <c:pt idx="12">
                  <c:v>31048</c:v>
                </c:pt>
                <c:pt idx="13">
                  <c:v>31079</c:v>
                </c:pt>
                <c:pt idx="14">
                  <c:v>31107</c:v>
                </c:pt>
                <c:pt idx="15">
                  <c:v>31138</c:v>
                </c:pt>
                <c:pt idx="16">
                  <c:v>31168</c:v>
                </c:pt>
                <c:pt idx="17">
                  <c:v>31199</c:v>
                </c:pt>
                <c:pt idx="18">
                  <c:v>31229</c:v>
                </c:pt>
                <c:pt idx="19">
                  <c:v>31260</c:v>
                </c:pt>
                <c:pt idx="20">
                  <c:v>31291</c:v>
                </c:pt>
                <c:pt idx="21">
                  <c:v>31321</c:v>
                </c:pt>
                <c:pt idx="22">
                  <c:v>31352</c:v>
                </c:pt>
                <c:pt idx="23">
                  <c:v>31382</c:v>
                </c:pt>
                <c:pt idx="24">
                  <c:v>31413</c:v>
                </c:pt>
                <c:pt idx="25">
                  <c:v>31444</c:v>
                </c:pt>
                <c:pt idx="26">
                  <c:v>31472</c:v>
                </c:pt>
                <c:pt idx="27">
                  <c:v>31503</c:v>
                </c:pt>
                <c:pt idx="28">
                  <c:v>31533</c:v>
                </c:pt>
                <c:pt idx="29">
                  <c:v>31564</c:v>
                </c:pt>
                <c:pt idx="30">
                  <c:v>31594</c:v>
                </c:pt>
                <c:pt idx="31">
                  <c:v>31625</c:v>
                </c:pt>
                <c:pt idx="32">
                  <c:v>31656</c:v>
                </c:pt>
                <c:pt idx="33">
                  <c:v>31686</c:v>
                </c:pt>
                <c:pt idx="34">
                  <c:v>31717</c:v>
                </c:pt>
                <c:pt idx="35">
                  <c:v>31747</c:v>
                </c:pt>
                <c:pt idx="36">
                  <c:v>31778</c:v>
                </c:pt>
                <c:pt idx="37">
                  <c:v>31809</c:v>
                </c:pt>
                <c:pt idx="38">
                  <c:v>31837</c:v>
                </c:pt>
                <c:pt idx="39">
                  <c:v>31868</c:v>
                </c:pt>
                <c:pt idx="40">
                  <c:v>31898</c:v>
                </c:pt>
                <c:pt idx="41">
                  <c:v>31929</c:v>
                </c:pt>
                <c:pt idx="42">
                  <c:v>31959</c:v>
                </c:pt>
                <c:pt idx="43">
                  <c:v>31990</c:v>
                </c:pt>
                <c:pt idx="44">
                  <c:v>32021</c:v>
                </c:pt>
                <c:pt idx="45">
                  <c:v>32051</c:v>
                </c:pt>
                <c:pt idx="46">
                  <c:v>32082</c:v>
                </c:pt>
                <c:pt idx="47">
                  <c:v>32112</c:v>
                </c:pt>
                <c:pt idx="48">
                  <c:v>32143</c:v>
                </c:pt>
                <c:pt idx="49">
                  <c:v>32174</c:v>
                </c:pt>
                <c:pt idx="50">
                  <c:v>32203</c:v>
                </c:pt>
                <c:pt idx="51">
                  <c:v>32234</c:v>
                </c:pt>
                <c:pt idx="52">
                  <c:v>32264</c:v>
                </c:pt>
                <c:pt idx="53">
                  <c:v>32295</c:v>
                </c:pt>
                <c:pt idx="54">
                  <c:v>32325</c:v>
                </c:pt>
                <c:pt idx="55">
                  <c:v>32356</c:v>
                </c:pt>
                <c:pt idx="56">
                  <c:v>32387</c:v>
                </c:pt>
                <c:pt idx="57">
                  <c:v>32417</c:v>
                </c:pt>
                <c:pt idx="58">
                  <c:v>32448</c:v>
                </c:pt>
                <c:pt idx="59">
                  <c:v>32478</c:v>
                </c:pt>
                <c:pt idx="60">
                  <c:v>32509</c:v>
                </c:pt>
                <c:pt idx="61">
                  <c:v>32540</c:v>
                </c:pt>
                <c:pt idx="62">
                  <c:v>32568</c:v>
                </c:pt>
                <c:pt idx="63">
                  <c:v>32599</c:v>
                </c:pt>
                <c:pt idx="64">
                  <c:v>32629</c:v>
                </c:pt>
                <c:pt idx="65">
                  <c:v>32660</c:v>
                </c:pt>
                <c:pt idx="66">
                  <c:v>32690</c:v>
                </c:pt>
                <c:pt idx="67">
                  <c:v>32721</c:v>
                </c:pt>
                <c:pt idx="68">
                  <c:v>32752</c:v>
                </c:pt>
                <c:pt idx="69">
                  <c:v>32782</c:v>
                </c:pt>
                <c:pt idx="70">
                  <c:v>32813</c:v>
                </c:pt>
                <c:pt idx="71">
                  <c:v>32843</c:v>
                </c:pt>
                <c:pt idx="72">
                  <c:v>32874</c:v>
                </c:pt>
                <c:pt idx="73">
                  <c:v>32905</c:v>
                </c:pt>
                <c:pt idx="74">
                  <c:v>32933</c:v>
                </c:pt>
                <c:pt idx="75">
                  <c:v>32964</c:v>
                </c:pt>
                <c:pt idx="76">
                  <c:v>32994</c:v>
                </c:pt>
                <c:pt idx="77">
                  <c:v>33025</c:v>
                </c:pt>
                <c:pt idx="78">
                  <c:v>33055</c:v>
                </c:pt>
                <c:pt idx="79">
                  <c:v>33086</c:v>
                </c:pt>
                <c:pt idx="80">
                  <c:v>33117</c:v>
                </c:pt>
                <c:pt idx="81">
                  <c:v>33147</c:v>
                </c:pt>
                <c:pt idx="82">
                  <c:v>33178</c:v>
                </c:pt>
                <c:pt idx="83">
                  <c:v>33208</c:v>
                </c:pt>
                <c:pt idx="84">
                  <c:v>33239</c:v>
                </c:pt>
                <c:pt idx="85">
                  <c:v>33270</c:v>
                </c:pt>
                <c:pt idx="86">
                  <c:v>33298</c:v>
                </c:pt>
                <c:pt idx="87">
                  <c:v>33329</c:v>
                </c:pt>
                <c:pt idx="88">
                  <c:v>33359</c:v>
                </c:pt>
                <c:pt idx="89">
                  <c:v>33390</c:v>
                </c:pt>
                <c:pt idx="90">
                  <c:v>33420</c:v>
                </c:pt>
                <c:pt idx="91">
                  <c:v>33451</c:v>
                </c:pt>
                <c:pt idx="92">
                  <c:v>33482</c:v>
                </c:pt>
                <c:pt idx="93">
                  <c:v>33512</c:v>
                </c:pt>
                <c:pt idx="94">
                  <c:v>33543</c:v>
                </c:pt>
                <c:pt idx="95">
                  <c:v>33573</c:v>
                </c:pt>
                <c:pt idx="96">
                  <c:v>33604</c:v>
                </c:pt>
                <c:pt idx="97">
                  <c:v>33635</c:v>
                </c:pt>
                <c:pt idx="98">
                  <c:v>33664</c:v>
                </c:pt>
                <c:pt idx="99">
                  <c:v>33695</c:v>
                </c:pt>
                <c:pt idx="100">
                  <c:v>33725</c:v>
                </c:pt>
                <c:pt idx="101">
                  <c:v>33756</c:v>
                </c:pt>
                <c:pt idx="102">
                  <c:v>33786</c:v>
                </c:pt>
                <c:pt idx="103">
                  <c:v>33817</c:v>
                </c:pt>
                <c:pt idx="104">
                  <c:v>33848</c:v>
                </c:pt>
                <c:pt idx="105">
                  <c:v>33878</c:v>
                </c:pt>
                <c:pt idx="106">
                  <c:v>33909</c:v>
                </c:pt>
                <c:pt idx="107">
                  <c:v>33939</c:v>
                </c:pt>
                <c:pt idx="108">
                  <c:v>33970</c:v>
                </c:pt>
                <c:pt idx="109">
                  <c:v>34001</c:v>
                </c:pt>
                <c:pt idx="110">
                  <c:v>34029</c:v>
                </c:pt>
                <c:pt idx="111">
                  <c:v>34060</c:v>
                </c:pt>
                <c:pt idx="112">
                  <c:v>34090</c:v>
                </c:pt>
                <c:pt idx="113">
                  <c:v>34121</c:v>
                </c:pt>
                <c:pt idx="114">
                  <c:v>34151</c:v>
                </c:pt>
                <c:pt idx="115">
                  <c:v>34182</c:v>
                </c:pt>
                <c:pt idx="116">
                  <c:v>34213</c:v>
                </c:pt>
                <c:pt idx="117">
                  <c:v>34243</c:v>
                </c:pt>
                <c:pt idx="118">
                  <c:v>34274</c:v>
                </c:pt>
                <c:pt idx="119">
                  <c:v>34304</c:v>
                </c:pt>
                <c:pt idx="120">
                  <c:v>34335</c:v>
                </c:pt>
                <c:pt idx="121">
                  <c:v>34366</c:v>
                </c:pt>
                <c:pt idx="122">
                  <c:v>34394</c:v>
                </c:pt>
                <c:pt idx="123">
                  <c:v>34425</c:v>
                </c:pt>
                <c:pt idx="124">
                  <c:v>34455</c:v>
                </c:pt>
                <c:pt idx="125">
                  <c:v>34486</c:v>
                </c:pt>
                <c:pt idx="126">
                  <c:v>34516</c:v>
                </c:pt>
                <c:pt idx="127">
                  <c:v>34547</c:v>
                </c:pt>
                <c:pt idx="128">
                  <c:v>34578</c:v>
                </c:pt>
                <c:pt idx="129">
                  <c:v>34608</c:v>
                </c:pt>
                <c:pt idx="130">
                  <c:v>34639</c:v>
                </c:pt>
                <c:pt idx="131">
                  <c:v>34669</c:v>
                </c:pt>
                <c:pt idx="132">
                  <c:v>34700</c:v>
                </c:pt>
                <c:pt idx="133">
                  <c:v>34731</c:v>
                </c:pt>
                <c:pt idx="134">
                  <c:v>34759</c:v>
                </c:pt>
                <c:pt idx="135">
                  <c:v>34790</c:v>
                </c:pt>
                <c:pt idx="136">
                  <c:v>34820</c:v>
                </c:pt>
                <c:pt idx="137">
                  <c:v>34851</c:v>
                </c:pt>
                <c:pt idx="138">
                  <c:v>34881</c:v>
                </c:pt>
                <c:pt idx="139">
                  <c:v>34912</c:v>
                </c:pt>
                <c:pt idx="140">
                  <c:v>34943</c:v>
                </c:pt>
                <c:pt idx="141">
                  <c:v>34973</c:v>
                </c:pt>
                <c:pt idx="142">
                  <c:v>35004</c:v>
                </c:pt>
                <c:pt idx="143">
                  <c:v>35034</c:v>
                </c:pt>
                <c:pt idx="144">
                  <c:v>35065</c:v>
                </c:pt>
                <c:pt idx="145">
                  <c:v>35096</c:v>
                </c:pt>
                <c:pt idx="146">
                  <c:v>35125</c:v>
                </c:pt>
                <c:pt idx="147">
                  <c:v>35156</c:v>
                </c:pt>
                <c:pt idx="148">
                  <c:v>35186</c:v>
                </c:pt>
                <c:pt idx="149">
                  <c:v>35217</c:v>
                </c:pt>
                <c:pt idx="150">
                  <c:v>35247</c:v>
                </c:pt>
                <c:pt idx="151">
                  <c:v>35278</c:v>
                </c:pt>
                <c:pt idx="152">
                  <c:v>35309</c:v>
                </c:pt>
                <c:pt idx="153">
                  <c:v>35339</c:v>
                </c:pt>
                <c:pt idx="154">
                  <c:v>35370</c:v>
                </c:pt>
                <c:pt idx="155">
                  <c:v>35400</c:v>
                </c:pt>
                <c:pt idx="156">
                  <c:v>35431</c:v>
                </c:pt>
                <c:pt idx="157">
                  <c:v>35462</c:v>
                </c:pt>
                <c:pt idx="158">
                  <c:v>35490</c:v>
                </c:pt>
                <c:pt idx="159">
                  <c:v>35521</c:v>
                </c:pt>
                <c:pt idx="160">
                  <c:v>35551</c:v>
                </c:pt>
                <c:pt idx="161">
                  <c:v>35582</c:v>
                </c:pt>
                <c:pt idx="162">
                  <c:v>35612</c:v>
                </c:pt>
                <c:pt idx="163">
                  <c:v>35643</c:v>
                </c:pt>
                <c:pt idx="164">
                  <c:v>35674</c:v>
                </c:pt>
                <c:pt idx="165">
                  <c:v>35704</c:v>
                </c:pt>
                <c:pt idx="166">
                  <c:v>35735</c:v>
                </c:pt>
                <c:pt idx="167">
                  <c:v>35765</c:v>
                </c:pt>
                <c:pt idx="168">
                  <c:v>35796</c:v>
                </c:pt>
                <c:pt idx="169">
                  <c:v>35827</c:v>
                </c:pt>
                <c:pt idx="170">
                  <c:v>35855</c:v>
                </c:pt>
                <c:pt idx="171">
                  <c:v>35886</c:v>
                </c:pt>
                <c:pt idx="172">
                  <c:v>35916</c:v>
                </c:pt>
                <c:pt idx="173">
                  <c:v>35947</c:v>
                </c:pt>
                <c:pt idx="174">
                  <c:v>35977</c:v>
                </c:pt>
                <c:pt idx="175">
                  <c:v>36008</c:v>
                </c:pt>
                <c:pt idx="176">
                  <c:v>36039</c:v>
                </c:pt>
                <c:pt idx="177">
                  <c:v>36069</c:v>
                </c:pt>
                <c:pt idx="178">
                  <c:v>36100</c:v>
                </c:pt>
                <c:pt idx="179">
                  <c:v>36130</c:v>
                </c:pt>
                <c:pt idx="180">
                  <c:v>36161</c:v>
                </c:pt>
                <c:pt idx="181">
                  <c:v>36192</c:v>
                </c:pt>
                <c:pt idx="182">
                  <c:v>36220</c:v>
                </c:pt>
                <c:pt idx="183">
                  <c:v>36251</c:v>
                </c:pt>
                <c:pt idx="184">
                  <c:v>36281</c:v>
                </c:pt>
                <c:pt idx="185">
                  <c:v>36312</c:v>
                </c:pt>
                <c:pt idx="186">
                  <c:v>36342</c:v>
                </c:pt>
                <c:pt idx="187">
                  <c:v>36373</c:v>
                </c:pt>
                <c:pt idx="188">
                  <c:v>36404</c:v>
                </c:pt>
                <c:pt idx="189">
                  <c:v>36434</c:v>
                </c:pt>
                <c:pt idx="190">
                  <c:v>36465</c:v>
                </c:pt>
                <c:pt idx="191">
                  <c:v>36495</c:v>
                </c:pt>
                <c:pt idx="192">
                  <c:v>36526</c:v>
                </c:pt>
                <c:pt idx="193">
                  <c:v>36557</c:v>
                </c:pt>
                <c:pt idx="194">
                  <c:v>36586</c:v>
                </c:pt>
                <c:pt idx="195">
                  <c:v>36617</c:v>
                </c:pt>
                <c:pt idx="196">
                  <c:v>36647</c:v>
                </c:pt>
                <c:pt idx="197">
                  <c:v>36678</c:v>
                </c:pt>
                <c:pt idx="198">
                  <c:v>36708</c:v>
                </c:pt>
                <c:pt idx="199">
                  <c:v>36739</c:v>
                </c:pt>
                <c:pt idx="200">
                  <c:v>36770</c:v>
                </c:pt>
                <c:pt idx="201">
                  <c:v>36800</c:v>
                </c:pt>
                <c:pt idx="202">
                  <c:v>36831</c:v>
                </c:pt>
                <c:pt idx="203">
                  <c:v>36861</c:v>
                </c:pt>
                <c:pt idx="204">
                  <c:v>36892</c:v>
                </c:pt>
                <c:pt idx="205">
                  <c:v>36923</c:v>
                </c:pt>
                <c:pt idx="206">
                  <c:v>36951</c:v>
                </c:pt>
                <c:pt idx="207">
                  <c:v>36982</c:v>
                </c:pt>
                <c:pt idx="208">
                  <c:v>37012</c:v>
                </c:pt>
                <c:pt idx="209">
                  <c:v>37043</c:v>
                </c:pt>
                <c:pt idx="210">
                  <c:v>37073</c:v>
                </c:pt>
                <c:pt idx="211">
                  <c:v>37104</c:v>
                </c:pt>
                <c:pt idx="212">
                  <c:v>37135</c:v>
                </c:pt>
                <c:pt idx="213">
                  <c:v>37165</c:v>
                </c:pt>
                <c:pt idx="214">
                  <c:v>37196</c:v>
                </c:pt>
                <c:pt idx="215">
                  <c:v>37226</c:v>
                </c:pt>
                <c:pt idx="216">
                  <c:v>37257</c:v>
                </c:pt>
                <c:pt idx="217">
                  <c:v>37288</c:v>
                </c:pt>
                <c:pt idx="218">
                  <c:v>37316</c:v>
                </c:pt>
                <c:pt idx="219">
                  <c:v>37347</c:v>
                </c:pt>
                <c:pt idx="220">
                  <c:v>37377</c:v>
                </c:pt>
                <c:pt idx="221">
                  <c:v>37408</c:v>
                </c:pt>
                <c:pt idx="222">
                  <c:v>37438</c:v>
                </c:pt>
                <c:pt idx="223">
                  <c:v>37469</c:v>
                </c:pt>
                <c:pt idx="224">
                  <c:v>37500</c:v>
                </c:pt>
                <c:pt idx="225">
                  <c:v>37530</c:v>
                </c:pt>
                <c:pt idx="226">
                  <c:v>37561</c:v>
                </c:pt>
                <c:pt idx="227">
                  <c:v>37591</c:v>
                </c:pt>
                <c:pt idx="228">
                  <c:v>37622</c:v>
                </c:pt>
                <c:pt idx="229">
                  <c:v>37653</c:v>
                </c:pt>
                <c:pt idx="230">
                  <c:v>37681</c:v>
                </c:pt>
                <c:pt idx="231">
                  <c:v>37712</c:v>
                </c:pt>
                <c:pt idx="232">
                  <c:v>37742</c:v>
                </c:pt>
                <c:pt idx="233">
                  <c:v>37773</c:v>
                </c:pt>
                <c:pt idx="234">
                  <c:v>37803</c:v>
                </c:pt>
                <c:pt idx="235">
                  <c:v>37834</c:v>
                </c:pt>
                <c:pt idx="236">
                  <c:v>37865</c:v>
                </c:pt>
                <c:pt idx="237">
                  <c:v>37895</c:v>
                </c:pt>
                <c:pt idx="238">
                  <c:v>37926</c:v>
                </c:pt>
                <c:pt idx="239">
                  <c:v>37956</c:v>
                </c:pt>
                <c:pt idx="240">
                  <c:v>37987</c:v>
                </c:pt>
                <c:pt idx="241">
                  <c:v>38018</c:v>
                </c:pt>
                <c:pt idx="242">
                  <c:v>38047</c:v>
                </c:pt>
                <c:pt idx="243">
                  <c:v>38078</c:v>
                </c:pt>
                <c:pt idx="244">
                  <c:v>38108</c:v>
                </c:pt>
                <c:pt idx="245">
                  <c:v>38139</c:v>
                </c:pt>
                <c:pt idx="246">
                  <c:v>38169</c:v>
                </c:pt>
                <c:pt idx="247">
                  <c:v>38200</c:v>
                </c:pt>
                <c:pt idx="248">
                  <c:v>38231</c:v>
                </c:pt>
                <c:pt idx="249">
                  <c:v>38261</c:v>
                </c:pt>
                <c:pt idx="250">
                  <c:v>38292</c:v>
                </c:pt>
                <c:pt idx="251">
                  <c:v>38322</c:v>
                </c:pt>
                <c:pt idx="252">
                  <c:v>38353</c:v>
                </c:pt>
                <c:pt idx="253">
                  <c:v>38384</c:v>
                </c:pt>
                <c:pt idx="254">
                  <c:v>38412</c:v>
                </c:pt>
                <c:pt idx="255">
                  <c:v>38443</c:v>
                </c:pt>
                <c:pt idx="256">
                  <c:v>38473</c:v>
                </c:pt>
                <c:pt idx="257">
                  <c:v>38504</c:v>
                </c:pt>
                <c:pt idx="258">
                  <c:v>38534</c:v>
                </c:pt>
                <c:pt idx="259">
                  <c:v>38565</c:v>
                </c:pt>
                <c:pt idx="260">
                  <c:v>38596</c:v>
                </c:pt>
                <c:pt idx="261">
                  <c:v>38626</c:v>
                </c:pt>
                <c:pt idx="262">
                  <c:v>38657</c:v>
                </c:pt>
                <c:pt idx="263">
                  <c:v>38687</c:v>
                </c:pt>
                <c:pt idx="264">
                  <c:v>38718</c:v>
                </c:pt>
                <c:pt idx="265">
                  <c:v>38749</c:v>
                </c:pt>
                <c:pt idx="266">
                  <c:v>38777</c:v>
                </c:pt>
                <c:pt idx="267">
                  <c:v>38808</c:v>
                </c:pt>
                <c:pt idx="268">
                  <c:v>38838</c:v>
                </c:pt>
                <c:pt idx="269">
                  <c:v>38869</c:v>
                </c:pt>
                <c:pt idx="270">
                  <c:v>38899</c:v>
                </c:pt>
                <c:pt idx="271">
                  <c:v>38930</c:v>
                </c:pt>
                <c:pt idx="272">
                  <c:v>38961</c:v>
                </c:pt>
                <c:pt idx="273">
                  <c:v>38991</c:v>
                </c:pt>
                <c:pt idx="274">
                  <c:v>39022</c:v>
                </c:pt>
                <c:pt idx="275">
                  <c:v>39052</c:v>
                </c:pt>
                <c:pt idx="276">
                  <c:v>39083</c:v>
                </c:pt>
                <c:pt idx="277">
                  <c:v>39114</c:v>
                </c:pt>
                <c:pt idx="278">
                  <c:v>39142</c:v>
                </c:pt>
                <c:pt idx="279">
                  <c:v>39173</c:v>
                </c:pt>
                <c:pt idx="280">
                  <c:v>39203</c:v>
                </c:pt>
                <c:pt idx="281">
                  <c:v>39234</c:v>
                </c:pt>
                <c:pt idx="282">
                  <c:v>39264</c:v>
                </c:pt>
                <c:pt idx="283">
                  <c:v>39295</c:v>
                </c:pt>
                <c:pt idx="284">
                  <c:v>39326</c:v>
                </c:pt>
                <c:pt idx="285">
                  <c:v>39356</c:v>
                </c:pt>
                <c:pt idx="286">
                  <c:v>39387</c:v>
                </c:pt>
                <c:pt idx="287">
                  <c:v>39417</c:v>
                </c:pt>
                <c:pt idx="288">
                  <c:v>39448</c:v>
                </c:pt>
                <c:pt idx="289">
                  <c:v>39479</c:v>
                </c:pt>
                <c:pt idx="290">
                  <c:v>39508</c:v>
                </c:pt>
                <c:pt idx="291">
                  <c:v>39539</c:v>
                </c:pt>
                <c:pt idx="292">
                  <c:v>39569</c:v>
                </c:pt>
                <c:pt idx="293">
                  <c:v>39600</c:v>
                </c:pt>
                <c:pt idx="294">
                  <c:v>39630</c:v>
                </c:pt>
                <c:pt idx="295">
                  <c:v>39661</c:v>
                </c:pt>
                <c:pt idx="296">
                  <c:v>39692</c:v>
                </c:pt>
                <c:pt idx="297">
                  <c:v>39722</c:v>
                </c:pt>
                <c:pt idx="298">
                  <c:v>39753</c:v>
                </c:pt>
                <c:pt idx="299">
                  <c:v>39783</c:v>
                </c:pt>
                <c:pt idx="300">
                  <c:v>39814</c:v>
                </c:pt>
                <c:pt idx="301">
                  <c:v>39845</c:v>
                </c:pt>
                <c:pt idx="302">
                  <c:v>39873</c:v>
                </c:pt>
                <c:pt idx="303">
                  <c:v>39904</c:v>
                </c:pt>
                <c:pt idx="304">
                  <c:v>39934</c:v>
                </c:pt>
                <c:pt idx="305">
                  <c:v>39965</c:v>
                </c:pt>
                <c:pt idx="306">
                  <c:v>39995</c:v>
                </c:pt>
                <c:pt idx="307">
                  <c:v>40026</c:v>
                </c:pt>
                <c:pt idx="308">
                  <c:v>40057</c:v>
                </c:pt>
                <c:pt idx="309">
                  <c:v>40087</c:v>
                </c:pt>
                <c:pt idx="310">
                  <c:v>40118</c:v>
                </c:pt>
                <c:pt idx="311">
                  <c:v>40148</c:v>
                </c:pt>
                <c:pt idx="312">
                  <c:v>40179</c:v>
                </c:pt>
                <c:pt idx="313">
                  <c:v>40210</c:v>
                </c:pt>
                <c:pt idx="314">
                  <c:v>40238</c:v>
                </c:pt>
                <c:pt idx="315">
                  <c:v>40269</c:v>
                </c:pt>
                <c:pt idx="316">
                  <c:v>40299</c:v>
                </c:pt>
                <c:pt idx="317">
                  <c:v>40330</c:v>
                </c:pt>
                <c:pt idx="318">
                  <c:v>40360</c:v>
                </c:pt>
                <c:pt idx="319">
                  <c:v>40391</c:v>
                </c:pt>
                <c:pt idx="320">
                  <c:v>40422</c:v>
                </c:pt>
                <c:pt idx="321">
                  <c:v>40452</c:v>
                </c:pt>
                <c:pt idx="322">
                  <c:v>40483</c:v>
                </c:pt>
                <c:pt idx="323">
                  <c:v>40513</c:v>
                </c:pt>
                <c:pt idx="324">
                  <c:v>40544</c:v>
                </c:pt>
                <c:pt idx="325">
                  <c:v>40575</c:v>
                </c:pt>
                <c:pt idx="326">
                  <c:v>40603</c:v>
                </c:pt>
                <c:pt idx="327">
                  <c:v>40634</c:v>
                </c:pt>
                <c:pt idx="328">
                  <c:v>40664</c:v>
                </c:pt>
                <c:pt idx="329">
                  <c:v>40695</c:v>
                </c:pt>
                <c:pt idx="330">
                  <c:v>40725</c:v>
                </c:pt>
                <c:pt idx="331">
                  <c:v>40756</c:v>
                </c:pt>
                <c:pt idx="332">
                  <c:v>40787</c:v>
                </c:pt>
                <c:pt idx="333">
                  <c:v>40817</c:v>
                </c:pt>
                <c:pt idx="334">
                  <c:v>40848</c:v>
                </c:pt>
                <c:pt idx="335">
                  <c:v>40878</c:v>
                </c:pt>
                <c:pt idx="336">
                  <c:v>40909</c:v>
                </c:pt>
                <c:pt idx="337">
                  <c:v>40940</c:v>
                </c:pt>
                <c:pt idx="338">
                  <c:v>40969</c:v>
                </c:pt>
                <c:pt idx="339">
                  <c:v>41000</c:v>
                </c:pt>
                <c:pt idx="340">
                  <c:v>41030</c:v>
                </c:pt>
                <c:pt idx="341">
                  <c:v>41061</c:v>
                </c:pt>
                <c:pt idx="342">
                  <c:v>41091</c:v>
                </c:pt>
                <c:pt idx="343">
                  <c:v>41122</c:v>
                </c:pt>
                <c:pt idx="344">
                  <c:v>41153</c:v>
                </c:pt>
                <c:pt idx="345">
                  <c:v>41183</c:v>
                </c:pt>
                <c:pt idx="346">
                  <c:v>41214</c:v>
                </c:pt>
                <c:pt idx="347">
                  <c:v>41244</c:v>
                </c:pt>
                <c:pt idx="348">
                  <c:v>41275</c:v>
                </c:pt>
                <c:pt idx="349">
                  <c:v>41306</c:v>
                </c:pt>
                <c:pt idx="350">
                  <c:v>41334</c:v>
                </c:pt>
                <c:pt idx="351">
                  <c:v>41365</c:v>
                </c:pt>
                <c:pt idx="352">
                  <c:v>41395</c:v>
                </c:pt>
                <c:pt idx="353">
                  <c:v>41426</c:v>
                </c:pt>
                <c:pt idx="354">
                  <c:v>41456</c:v>
                </c:pt>
                <c:pt idx="355">
                  <c:v>41487</c:v>
                </c:pt>
                <c:pt idx="356">
                  <c:v>41518</c:v>
                </c:pt>
                <c:pt idx="357">
                  <c:v>41548</c:v>
                </c:pt>
                <c:pt idx="358">
                  <c:v>41579</c:v>
                </c:pt>
                <c:pt idx="359">
                  <c:v>41609</c:v>
                </c:pt>
                <c:pt idx="360">
                  <c:v>41640</c:v>
                </c:pt>
                <c:pt idx="361">
                  <c:v>41671</c:v>
                </c:pt>
                <c:pt idx="362">
                  <c:v>41699</c:v>
                </c:pt>
                <c:pt idx="363">
                  <c:v>41730</c:v>
                </c:pt>
                <c:pt idx="364">
                  <c:v>41760</c:v>
                </c:pt>
                <c:pt idx="365">
                  <c:v>41791</c:v>
                </c:pt>
                <c:pt idx="366">
                  <c:v>41821</c:v>
                </c:pt>
                <c:pt idx="367">
                  <c:v>41852</c:v>
                </c:pt>
                <c:pt idx="368">
                  <c:v>41883</c:v>
                </c:pt>
                <c:pt idx="369">
                  <c:v>41913</c:v>
                </c:pt>
                <c:pt idx="370">
                  <c:v>41944</c:v>
                </c:pt>
                <c:pt idx="371">
                  <c:v>41974</c:v>
                </c:pt>
                <c:pt idx="372">
                  <c:v>42005</c:v>
                </c:pt>
                <c:pt idx="373">
                  <c:v>42036</c:v>
                </c:pt>
                <c:pt idx="374">
                  <c:v>42064</c:v>
                </c:pt>
                <c:pt idx="375">
                  <c:v>42095</c:v>
                </c:pt>
                <c:pt idx="376">
                  <c:v>42125</c:v>
                </c:pt>
                <c:pt idx="377">
                  <c:v>42156</c:v>
                </c:pt>
                <c:pt idx="378">
                  <c:v>42186</c:v>
                </c:pt>
                <c:pt idx="379">
                  <c:v>42217</c:v>
                </c:pt>
                <c:pt idx="380">
                  <c:v>42248</c:v>
                </c:pt>
                <c:pt idx="381">
                  <c:v>42278</c:v>
                </c:pt>
                <c:pt idx="382">
                  <c:v>42309</c:v>
                </c:pt>
                <c:pt idx="383">
                  <c:v>42339</c:v>
                </c:pt>
                <c:pt idx="384">
                  <c:v>42370</c:v>
                </c:pt>
                <c:pt idx="385">
                  <c:v>42401</c:v>
                </c:pt>
                <c:pt idx="386">
                  <c:v>42430</c:v>
                </c:pt>
                <c:pt idx="387">
                  <c:v>42461</c:v>
                </c:pt>
                <c:pt idx="388">
                  <c:v>42491</c:v>
                </c:pt>
                <c:pt idx="389">
                  <c:v>42522</c:v>
                </c:pt>
                <c:pt idx="390">
                  <c:v>42552</c:v>
                </c:pt>
                <c:pt idx="391">
                  <c:v>42583</c:v>
                </c:pt>
                <c:pt idx="392">
                  <c:v>42614</c:v>
                </c:pt>
                <c:pt idx="393">
                  <c:v>42644</c:v>
                </c:pt>
                <c:pt idx="394">
                  <c:v>42675</c:v>
                </c:pt>
                <c:pt idx="395">
                  <c:v>42705</c:v>
                </c:pt>
                <c:pt idx="396">
                  <c:v>42736</c:v>
                </c:pt>
                <c:pt idx="397">
                  <c:v>42767</c:v>
                </c:pt>
                <c:pt idx="398">
                  <c:v>42795</c:v>
                </c:pt>
                <c:pt idx="399">
                  <c:v>42826</c:v>
                </c:pt>
                <c:pt idx="400">
                  <c:v>42856</c:v>
                </c:pt>
                <c:pt idx="401">
                  <c:v>42887</c:v>
                </c:pt>
                <c:pt idx="402">
                  <c:v>42917</c:v>
                </c:pt>
                <c:pt idx="403">
                  <c:v>42948</c:v>
                </c:pt>
                <c:pt idx="404">
                  <c:v>42979</c:v>
                </c:pt>
                <c:pt idx="405">
                  <c:v>43009</c:v>
                </c:pt>
                <c:pt idx="406">
                  <c:v>43040</c:v>
                </c:pt>
                <c:pt idx="407">
                  <c:v>43070</c:v>
                </c:pt>
                <c:pt idx="408">
                  <c:v>43101</c:v>
                </c:pt>
                <c:pt idx="409">
                  <c:v>43132</c:v>
                </c:pt>
                <c:pt idx="410">
                  <c:v>43160</c:v>
                </c:pt>
                <c:pt idx="411">
                  <c:v>43191</c:v>
                </c:pt>
                <c:pt idx="412">
                  <c:v>43221</c:v>
                </c:pt>
                <c:pt idx="413">
                  <c:v>43252</c:v>
                </c:pt>
                <c:pt idx="414">
                  <c:v>43282</c:v>
                </c:pt>
                <c:pt idx="415">
                  <c:v>43313</c:v>
                </c:pt>
                <c:pt idx="416">
                  <c:v>43344</c:v>
                </c:pt>
                <c:pt idx="417">
                  <c:v>43374</c:v>
                </c:pt>
                <c:pt idx="418">
                  <c:v>43405</c:v>
                </c:pt>
                <c:pt idx="419">
                  <c:v>43435</c:v>
                </c:pt>
                <c:pt idx="420">
                  <c:v>43466</c:v>
                </c:pt>
                <c:pt idx="421">
                  <c:v>43497</c:v>
                </c:pt>
                <c:pt idx="422">
                  <c:v>43525</c:v>
                </c:pt>
                <c:pt idx="423">
                  <c:v>43556</c:v>
                </c:pt>
                <c:pt idx="424">
                  <c:v>43586</c:v>
                </c:pt>
                <c:pt idx="425">
                  <c:v>43617</c:v>
                </c:pt>
                <c:pt idx="426">
                  <c:v>43647</c:v>
                </c:pt>
                <c:pt idx="427">
                  <c:v>43678</c:v>
                </c:pt>
                <c:pt idx="428">
                  <c:v>43709</c:v>
                </c:pt>
                <c:pt idx="429">
                  <c:v>43739</c:v>
                </c:pt>
                <c:pt idx="430">
                  <c:v>43770</c:v>
                </c:pt>
                <c:pt idx="431">
                  <c:v>43800</c:v>
                </c:pt>
                <c:pt idx="432">
                  <c:v>43831</c:v>
                </c:pt>
                <c:pt idx="433">
                  <c:v>43862</c:v>
                </c:pt>
                <c:pt idx="434">
                  <c:v>43891</c:v>
                </c:pt>
                <c:pt idx="435">
                  <c:v>43922</c:v>
                </c:pt>
                <c:pt idx="436">
                  <c:v>43952</c:v>
                </c:pt>
                <c:pt idx="437">
                  <c:v>43983</c:v>
                </c:pt>
                <c:pt idx="438">
                  <c:v>44013</c:v>
                </c:pt>
                <c:pt idx="439">
                  <c:v>44044</c:v>
                </c:pt>
                <c:pt idx="440">
                  <c:v>44075</c:v>
                </c:pt>
                <c:pt idx="441">
                  <c:v>44105</c:v>
                </c:pt>
                <c:pt idx="442">
                  <c:v>44136</c:v>
                </c:pt>
                <c:pt idx="443">
                  <c:v>44166</c:v>
                </c:pt>
                <c:pt idx="444">
                  <c:v>44197</c:v>
                </c:pt>
                <c:pt idx="445">
                  <c:v>44228</c:v>
                </c:pt>
                <c:pt idx="446">
                  <c:v>44256</c:v>
                </c:pt>
                <c:pt idx="447">
                  <c:v>44287</c:v>
                </c:pt>
                <c:pt idx="448">
                  <c:v>44317</c:v>
                </c:pt>
                <c:pt idx="449">
                  <c:v>44348</c:v>
                </c:pt>
                <c:pt idx="450">
                  <c:v>44378</c:v>
                </c:pt>
                <c:pt idx="451">
                  <c:v>44409</c:v>
                </c:pt>
                <c:pt idx="452">
                  <c:v>44440</c:v>
                </c:pt>
                <c:pt idx="453">
                  <c:v>44470</c:v>
                </c:pt>
                <c:pt idx="454">
                  <c:v>44501</c:v>
                </c:pt>
                <c:pt idx="455">
                  <c:v>44531</c:v>
                </c:pt>
                <c:pt idx="456">
                  <c:v>44562</c:v>
                </c:pt>
                <c:pt idx="457">
                  <c:v>44593</c:v>
                </c:pt>
                <c:pt idx="458">
                  <c:v>44621</c:v>
                </c:pt>
                <c:pt idx="459">
                  <c:v>44652</c:v>
                </c:pt>
                <c:pt idx="460">
                  <c:v>44682</c:v>
                </c:pt>
                <c:pt idx="461">
                  <c:v>44713</c:v>
                </c:pt>
                <c:pt idx="462">
                  <c:v>44743</c:v>
                </c:pt>
                <c:pt idx="463">
                  <c:v>44774</c:v>
                </c:pt>
              </c:numCache>
            </c:numRef>
          </c:cat>
          <c:val>
            <c:numRef>
              <c:f>D.MoneySupply!$H$2:$H$465</c:f>
              <c:numCache>
                <c:formatCode>General</c:formatCode>
                <c:ptCount val="464"/>
                <c:pt idx="12" formatCode="0">
                  <c:v>9.072260856628418</c:v>
                </c:pt>
                <c:pt idx="13" formatCode="0">
                  <c:v>9.1120729446411133</c:v>
                </c:pt>
                <c:pt idx="14" formatCode="0">
                  <c:v>8.8243427276611328</c:v>
                </c:pt>
                <c:pt idx="15" formatCode="0">
                  <c:v>8.3652095794677734</c:v>
                </c:pt>
                <c:pt idx="16" formatCode="0">
                  <c:v>8.4420919418334961</c:v>
                </c:pt>
                <c:pt idx="17" formatCode="0">
                  <c:v>8.9915552139282227</c:v>
                </c:pt>
                <c:pt idx="18" formatCode="0">
                  <c:v>9.2818670272827148</c:v>
                </c:pt>
                <c:pt idx="19" formatCode="0">
                  <c:v>9.5832023620605469</c:v>
                </c:pt>
                <c:pt idx="20" formatCode="0">
                  <c:v>9.3588371276855469</c:v>
                </c:pt>
                <c:pt idx="21" formatCode="0">
                  <c:v>9.1428070068359375</c:v>
                </c:pt>
                <c:pt idx="22" formatCode="0">
                  <c:v>8.5596818923950195</c:v>
                </c:pt>
                <c:pt idx="23" formatCode="0">
                  <c:v>8.0051755905151367</c:v>
                </c:pt>
                <c:pt idx="24" formatCode="0">
                  <c:v>7.3174901008605957</c:v>
                </c:pt>
                <c:pt idx="25" formatCode="0">
                  <c:v>6.7722115516662598</c:v>
                </c:pt>
                <c:pt idx="26" formatCode="0">
                  <c:v>7.0835452079772949</c:v>
                </c:pt>
                <c:pt idx="27" formatCode="0">
                  <c:v>7.7782912254333496</c:v>
                </c:pt>
                <c:pt idx="28" formatCode="0">
                  <c:v>8.1930646896362305</c:v>
                </c:pt>
                <c:pt idx="29" formatCode="0">
                  <c:v>7.9514379501342773</c:v>
                </c:pt>
                <c:pt idx="30" formatCode="0">
                  <c:v>8.1156558990478516</c:v>
                </c:pt>
                <c:pt idx="31" formatCode="0">
                  <c:v>8.3275337219238281</c:v>
                </c:pt>
                <c:pt idx="32" formatCode="0">
                  <c:v>8.5212211608886719</c:v>
                </c:pt>
                <c:pt idx="33" formatCode="0">
                  <c:v>8.8432064056396484</c:v>
                </c:pt>
                <c:pt idx="34" formatCode="0">
                  <c:v>8.9927482604980469</c:v>
                </c:pt>
                <c:pt idx="35" formatCode="0">
                  <c:v>9.4485044479370117</c:v>
                </c:pt>
                <c:pt idx="36" formatCode="0">
                  <c:v>9.6662416458129883</c:v>
                </c:pt>
                <c:pt idx="37" formatCode="0">
                  <c:v>9.3161745071411133</c:v>
                </c:pt>
                <c:pt idx="38" formatCode="0">
                  <c:v>8.7197341918945313</c:v>
                </c:pt>
                <c:pt idx="39" formatCode="0">
                  <c:v>8.3476295471191406</c:v>
                </c:pt>
                <c:pt idx="40" formatCode="0">
                  <c:v>7.3353815078735352</c:v>
                </c:pt>
                <c:pt idx="41" formatCode="0">
                  <c:v>6.4522318840026855</c:v>
                </c:pt>
                <c:pt idx="42" formatCode="0">
                  <c:v>5.804588794708252</c:v>
                </c:pt>
                <c:pt idx="43" formatCode="0">
                  <c:v>5.3516759872436523</c:v>
                </c:pt>
                <c:pt idx="44" formatCode="0">
                  <c:v>4.9442086219787598</c:v>
                </c:pt>
                <c:pt idx="45" formatCode="0">
                  <c:v>4.7235879898071289</c:v>
                </c:pt>
                <c:pt idx="46" formatCode="0">
                  <c:v>4.3028240203857422</c:v>
                </c:pt>
                <c:pt idx="47" formatCode="0">
                  <c:v>3.5611340999603271</c:v>
                </c:pt>
                <c:pt idx="48" formatCode="0">
                  <c:v>3.7661159038543701</c:v>
                </c:pt>
                <c:pt idx="49" formatCode="0">
                  <c:v>4.5188651084899902</c:v>
                </c:pt>
                <c:pt idx="50" formatCode="0">
                  <c:v>5.047307014465332</c:v>
                </c:pt>
                <c:pt idx="51" formatCode="0">
                  <c:v>5.2682714462280273</c:v>
                </c:pt>
                <c:pt idx="52" formatCode="0">
                  <c:v>5.4716091156005859</c:v>
                </c:pt>
                <c:pt idx="53" formatCode="0">
                  <c:v>5.8376002311706543</c:v>
                </c:pt>
                <c:pt idx="54" formatCode="0">
                  <c:v>6.0318827629089355</c:v>
                </c:pt>
                <c:pt idx="55" formatCode="0">
                  <c:v>5.8224215507507324</c:v>
                </c:pt>
                <c:pt idx="56" formatCode="0">
                  <c:v>5.6134319305419922</c:v>
                </c:pt>
                <c:pt idx="57" formatCode="0">
                  <c:v>5.3642573356628418</c:v>
                </c:pt>
                <c:pt idx="58" formatCode="0">
                  <c:v>5.709526538848877</c:v>
                </c:pt>
                <c:pt idx="59" formatCode="0">
                  <c:v>5.7182116508483887</c:v>
                </c:pt>
                <c:pt idx="60" formatCode="0">
                  <c:v>4.9594006538391113</c:v>
                </c:pt>
                <c:pt idx="61" formatCode="0">
                  <c:v>4.3304882049560547</c:v>
                </c:pt>
                <c:pt idx="62" formatCode="0">
                  <c:v>3.8902552127838135</c:v>
                </c:pt>
                <c:pt idx="63" formatCode="0">
                  <c:v>3.3466653823852539</c:v>
                </c:pt>
                <c:pt idx="64" formatCode="0">
                  <c:v>2.9305665493011475</c:v>
                </c:pt>
                <c:pt idx="65" formatCode="0">
                  <c:v>2.97414231300354</c:v>
                </c:pt>
                <c:pt idx="66" formatCode="0">
                  <c:v>3.4674251079559326</c:v>
                </c:pt>
                <c:pt idx="67" formatCode="0">
                  <c:v>4.1121430397033691</c:v>
                </c:pt>
                <c:pt idx="68" formatCode="0">
                  <c:v>4.6167926788330078</c:v>
                </c:pt>
                <c:pt idx="69" formatCode="0">
                  <c:v>4.9729909896850586</c:v>
                </c:pt>
                <c:pt idx="70" formatCode="0">
                  <c:v>5.1396384239196777</c:v>
                </c:pt>
                <c:pt idx="71" formatCode="0">
                  <c:v>5.4989004135131836</c:v>
                </c:pt>
                <c:pt idx="72" formatCode="0">
                  <c:v>5.7187633514404297</c:v>
                </c:pt>
                <c:pt idx="73" formatCode="0">
                  <c:v>6.2998723983764648</c:v>
                </c:pt>
                <c:pt idx="74" formatCode="0">
                  <c:v>6.4554853439331055</c:v>
                </c:pt>
                <c:pt idx="75" formatCode="0">
                  <c:v>6.5030431747436523</c:v>
                </c:pt>
                <c:pt idx="76" formatCode="0">
                  <c:v>6.3651533126831055</c:v>
                </c:pt>
                <c:pt idx="77" formatCode="0">
                  <c:v>6.2264275550842285</c:v>
                </c:pt>
                <c:pt idx="78" formatCode="0">
                  <c:v>5.5275559425354004</c:v>
                </c:pt>
                <c:pt idx="79" formatCode="0">
                  <c:v>5.4573278427124023</c:v>
                </c:pt>
                <c:pt idx="80" formatCode="0">
                  <c:v>5.2716846466064453</c:v>
                </c:pt>
                <c:pt idx="81" formatCode="0">
                  <c:v>4.644132137298584</c:v>
                </c:pt>
                <c:pt idx="82" formatCode="0">
                  <c:v>4.1230869293212891</c:v>
                </c:pt>
                <c:pt idx="83" formatCode="0">
                  <c:v>3.7749557495117188</c:v>
                </c:pt>
                <c:pt idx="84" formatCode="0">
                  <c:v>3.7503154277801514</c:v>
                </c:pt>
                <c:pt idx="85" formatCode="0">
                  <c:v>3.9678285121917725</c:v>
                </c:pt>
                <c:pt idx="86" formatCode="0">
                  <c:v>4.2191319465637207</c:v>
                </c:pt>
                <c:pt idx="87" formatCode="0">
                  <c:v>4.028200626373291</c:v>
                </c:pt>
                <c:pt idx="88" formatCode="0">
                  <c:v>4.5062289237976074</c:v>
                </c:pt>
                <c:pt idx="89" formatCode="0">
                  <c:v>4.3260245323181152</c:v>
                </c:pt>
                <c:pt idx="90" formatCode="0">
                  <c:v>4.028531551361084</c:v>
                </c:pt>
                <c:pt idx="91" formatCode="0">
                  <c:v>3.4797911643981934</c:v>
                </c:pt>
                <c:pt idx="92" formatCode="0">
                  <c:v>3.0347800254821777</c:v>
                </c:pt>
                <c:pt idx="93" formatCode="0">
                  <c:v>3.0764975547790527</c:v>
                </c:pt>
                <c:pt idx="94" formatCode="0">
                  <c:v>3.2431936264038086</c:v>
                </c:pt>
                <c:pt idx="95" formatCode="0">
                  <c:v>3.0836200714111328</c:v>
                </c:pt>
                <c:pt idx="96" formatCode="0">
                  <c:v>2.8547108173370361</c:v>
                </c:pt>
                <c:pt idx="97" formatCode="0">
                  <c:v>2.8456146717071533</c:v>
                </c:pt>
                <c:pt idx="98" formatCode="0">
                  <c:v>2.3292157649993896</c:v>
                </c:pt>
                <c:pt idx="99" formatCode="0">
                  <c:v>2.071951150894165</c:v>
                </c:pt>
                <c:pt idx="100" formatCode="0">
                  <c:v>1.7325766086578369</c:v>
                </c:pt>
                <c:pt idx="101" formatCode="0">
                  <c:v>1.1642833948135376</c:v>
                </c:pt>
                <c:pt idx="102" formatCode="0">
                  <c:v>1.1566897630691528</c:v>
                </c:pt>
                <c:pt idx="103" formatCode="0">
                  <c:v>1.3457062244415283</c:v>
                </c:pt>
                <c:pt idx="104" formatCode="0">
                  <c:v>1.6011470556259155</c:v>
                </c:pt>
                <c:pt idx="105" formatCode="0">
                  <c:v>1.9351183176040649</c:v>
                </c:pt>
                <c:pt idx="106" formatCode="0">
                  <c:v>1.8450403213500977</c:v>
                </c:pt>
                <c:pt idx="107" formatCode="0">
                  <c:v>1.6211906671524048</c:v>
                </c:pt>
                <c:pt idx="108" formatCode="0">
                  <c:v>1.1941357851028442</c:v>
                </c:pt>
                <c:pt idx="109" formatCode="0">
                  <c:v>0.31267514824867249</c:v>
                </c:pt>
                <c:pt idx="110" formatCode="0">
                  <c:v>0.1674107164144516</c:v>
                </c:pt>
                <c:pt idx="111" formatCode="0">
                  <c:v>0.33636549115180969</c:v>
                </c:pt>
                <c:pt idx="112" formatCode="0">
                  <c:v>1.0920897722244263</c:v>
                </c:pt>
                <c:pt idx="113" formatCode="0">
                  <c:v>1.4990999698638916</c:v>
                </c:pt>
                <c:pt idx="114" formatCode="0">
                  <c:v>1.4558528661727905</c:v>
                </c:pt>
                <c:pt idx="115" formatCode="0">
                  <c:v>1.3072280883789063</c:v>
                </c:pt>
                <c:pt idx="116" formatCode="0">
                  <c:v>1.2436786890029907</c:v>
                </c:pt>
                <c:pt idx="117" formatCode="0">
                  <c:v>0.9945300817489624</c:v>
                </c:pt>
                <c:pt idx="118" formatCode="0">
                  <c:v>1.2028893232345581</c:v>
                </c:pt>
                <c:pt idx="119" formatCode="0">
                  <c:v>1.563362717628479</c:v>
                </c:pt>
                <c:pt idx="120" formatCode="0">
                  <c:v>1.6503095626831055</c:v>
                </c:pt>
                <c:pt idx="121" formatCode="0">
                  <c:v>1.7349369525909424</c:v>
                </c:pt>
                <c:pt idx="122" formatCode="0">
                  <c:v>1.9557249546051025</c:v>
                </c:pt>
                <c:pt idx="123" formatCode="0">
                  <c:v>2.1192862987518311</c:v>
                </c:pt>
                <c:pt idx="124" formatCode="0">
                  <c:v>1.4452555179595947</c:v>
                </c:pt>
                <c:pt idx="125" formatCode="0">
                  <c:v>1.1019043922424316</c:v>
                </c:pt>
                <c:pt idx="126" formatCode="0">
                  <c:v>1.4204380512237549</c:v>
                </c:pt>
                <c:pt idx="127" formatCode="0">
                  <c:v>1.1828300952911377</c:v>
                </c:pt>
                <c:pt idx="128" formatCode="0">
                  <c:v>0.96703934669494629</c:v>
                </c:pt>
                <c:pt idx="129" formatCode="0">
                  <c:v>0.73855245113372803</c:v>
                </c:pt>
                <c:pt idx="130" formatCode="0">
                  <c:v>0.49212881922721863</c:v>
                </c:pt>
                <c:pt idx="131" formatCode="0">
                  <c:v>0.36336585879325867</c:v>
                </c:pt>
                <c:pt idx="132" formatCode="0">
                  <c:v>0.43676906824111938</c:v>
                </c:pt>
                <c:pt idx="133" formatCode="0">
                  <c:v>0.43934446573257446</c:v>
                </c:pt>
                <c:pt idx="134" formatCode="0">
                  <c:v>0.41700217127799988</c:v>
                </c:pt>
                <c:pt idx="135" formatCode="0">
                  <c:v>0.55094057321548462</c:v>
                </c:pt>
                <c:pt idx="136" formatCode="0">
                  <c:v>0.92675203084945679</c:v>
                </c:pt>
                <c:pt idx="137" formatCode="0">
                  <c:v>1.9583597183227539</c:v>
                </c:pt>
                <c:pt idx="138" formatCode="0">
                  <c:v>2.2397251129150391</c:v>
                </c:pt>
                <c:pt idx="139" formatCode="0">
                  <c:v>2.9756433963775635</c:v>
                </c:pt>
                <c:pt idx="140" formatCode="0">
                  <c:v>3.3881731033325195</c:v>
                </c:pt>
                <c:pt idx="141" formatCode="0">
                  <c:v>3.5679373741149902</c:v>
                </c:pt>
                <c:pt idx="142" formatCode="0">
                  <c:v>3.7545106410980225</c:v>
                </c:pt>
                <c:pt idx="143" formatCode="0">
                  <c:v>4.1478991508483887</c:v>
                </c:pt>
                <c:pt idx="144" formatCode="0">
                  <c:v>4.4631361961364746</c:v>
                </c:pt>
                <c:pt idx="145" formatCode="0">
                  <c:v>4.9670495986938477</c:v>
                </c:pt>
                <c:pt idx="146" formatCode="0">
                  <c:v>5.7937393188476563</c:v>
                </c:pt>
                <c:pt idx="147" formatCode="0">
                  <c:v>5.6268453598022461</c:v>
                </c:pt>
                <c:pt idx="148" formatCode="0">
                  <c:v>5.2299880981445313</c:v>
                </c:pt>
                <c:pt idx="149" formatCode="0">
                  <c:v>4.9499363899230957</c:v>
                </c:pt>
                <c:pt idx="150" formatCode="0">
                  <c:v>4.6054291725158691</c:v>
                </c:pt>
                <c:pt idx="151" formatCode="0">
                  <c:v>4.3623785972595215</c:v>
                </c:pt>
                <c:pt idx="152" formatCode="0">
                  <c:v>4.1617984771728516</c:v>
                </c:pt>
                <c:pt idx="153" formatCode="0">
                  <c:v>4.3416705131530762</c:v>
                </c:pt>
                <c:pt idx="154" formatCode="0">
                  <c:v>4.8110628128051758</c:v>
                </c:pt>
                <c:pt idx="155" formatCode="0">
                  <c:v>5.1049737930297852</c:v>
                </c:pt>
                <c:pt idx="156" formatCode="0">
                  <c:v>5.1543288230895996</c:v>
                </c:pt>
                <c:pt idx="157" formatCode="0">
                  <c:v>5.1432490348815918</c:v>
                </c:pt>
                <c:pt idx="158" formatCode="0">
                  <c:v>4.8511099815368652</c:v>
                </c:pt>
                <c:pt idx="159" formatCode="0">
                  <c:v>4.9750041961669922</c:v>
                </c:pt>
                <c:pt idx="160" formatCode="0">
                  <c:v>4.8589468002319336</c:v>
                </c:pt>
                <c:pt idx="161" formatCode="0">
                  <c:v>4.7970976829528809</c:v>
                </c:pt>
                <c:pt idx="162" formatCode="0">
                  <c:v>4.9382715225219727</c:v>
                </c:pt>
                <c:pt idx="163" formatCode="0">
                  <c:v>5.65533447265625</c:v>
                </c:pt>
                <c:pt idx="164" formatCode="0">
                  <c:v>5.803642749786377</c:v>
                </c:pt>
                <c:pt idx="165" formatCode="0">
                  <c:v>5.8131799697875977</c:v>
                </c:pt>
                <c:pt idx="166" formatCode="0">
                  <c:v>5.756873607635498</c:v>
                </c:pt>
                <c:pt idx="167" formatCode="0">
                  <c:v>5.607062816619873</c:v>
                </c:pt>
                <c:pt idx="168" formatCode="0">
                  <c:v>5.8080477714538574</c:v>
                </c:pt>
                <c:pt idx="169" formatCode="0">
                  <c:v>6.3883600234985352</c:v>
                </c:pt>
                <c:pt idx="170" formatCode="0">
                  <c:v>6.6740679740905762</c:v>
                </c:pt>
                <c:pt idx="171" formatCode="0">
                  <c:v>6.8848094940185547</c:v>
                </c:pt>
                <c:pt idx="172" formatCode="0">
                  <c:v>7.0967073440551758</c:v>
                </c:pt>
                <c:pt idx="173" formatCode="0">
                  <c:v>7.0547504425048828</c:v>
                </c:pt>
                <c:pt idx="174" formatCode="0">
                  <c:v>7.0103354454040527</c:v>
                </c:pt>
                <c:pt idx="175" formatCode="0">
                  <c:v>6.7565517425537109</c:v>
                </c:pt>
                <c:pt idx="176" formatCode="0">
                  <c:v>7.3936638832092285</c:v>
                </c:pt>
                <c:pt idx="177" formatCode="0">
                  <c:v>7.9000301361083984</c:v>
                </c:pt>
                <c:pt idx="178" formatCode="0">
                  <c:v>8.2200307846069336</c:v>
                </c:pt>
                <c:pt idx="179" formatCode="0">
                  <c:v>8.4954748153686523</c:v>
                </c:pt>
                <c:pt idx="180" formatCode="0">
                  <c:v>8.5415382385253906</c:v>
                </c:pt>
                <c:pt idx="181" formatCode="0">
                  <c:v>8.2988166809082031</c:v>
                </c:pt>
                <c:pt idx="182" formatCode="0">
                  <c:v>7.839388370513916</c:v>
                </c:pt>
                <c:pt idx="183" formatCode="0">
                  <c:v>7.8282947540283203</c:v>
                </c:pt>
                <c:pt idx="184" formatCode="0">
                  <c:v>7.7244210243225098</c:v>
                </c:pt>
                <c:pt idx="185" formatCode="0">
                  <c:v>7.6678004264831543</c:v>
                </c:pt>
                <c:pt idx="186" formatCode="0">
                  <c:v>7.7840313911437988</c:v>
                </c:pt>
                <c:pt idx="187" formatCode="0">
                  <c:v>7.5610737800598145</c:v>
                </c:pt>
                <c:pt idx="188" formatCode="0">
                  <c:v>7.0209665298461914</c:v>
                </c:pt>
                <c:pt idx="189" formatCode="0">
                  <c:v>6.6039056777954102</c:v>
                </c:pt>
                <c:pt idx="190" formatCode="0">
                  <c:v>6.0815939903259277</c:v>
                </c:pt>
                <c:pt idx="191" formatCode="0">
                  <c:v>6.0210018157958984</c:v>
                </c:pt>
                <c:pt idx="192" formatCode="0">
                  <c:v>5.9666628837585449</c:v>
                </c:pt>
                <c:pt idx="193" formatCode="0">
                  <c:v>5.7867698669433594</c:v>
                </c:pt>
                <c:pt idx="194" formatCode="0">
                  <c:v>6.2932038307189941</c:v>
                </c:pt>
                <c:pt idx="195" formatCode="0">
                  <c:v>6.769005298614502</c:v>
                </c:pt>
                <c:pt idx="196" formatCode="0">
                  <c:v>6.007929801940918</c:v>
                </c:pt>
                <c:pt idx="197" formatCode="0">
                  <c:v>5.8513360023498535</c:v>
                </c:pt>
                <c:pt idx="198" formatCode="0">
                  <c:v>5.6266040802001953</c:v>
                </c:pt>
                <c:pt idx="199" formatCode="0">
                  <c:v>5.837775707244873</c:v>
                </c:pt>
                <c:pt idx="200" formatCode="0">
                  <c:v>6.301201343536377</c:v>
                </c:pt>
                <c:pt idx="201" formatCode="0">
                  <c:v>6.1008129119873047</c:v>
                </c:pt>
                <c:pt idx="202" formatCode="0">
                  <c:v>5.895622730255127</c:v>
                </c:pt>
                <c:pt idx="203" formatCode="0">
                  <c:v>6.1850142478942871</c:v>
                </c:pt>
                <c:pt idx="204" formatCode="0">
                  <c:v>6.5573768615722656</c:v>
                </c:pt>
                <c:pt idx="205" formatCode="0">
                  <c:v>7.1367449760437012</c:v>
                </c:pt>
                <c:pt idx="206" formatCode="0">
                  <c:v>7.6499156951904297</c:v>
                </c:pt>
                <c:pt idx="207" formatCode="0">
                  <c:v>7.6569361686706543</c:v>
                </c:pt>
                <c:pt idx="208" formatCode="0">
                  <c:v>8.0066776275634766</c:v>
                </c:pt>
                <c:pt idx="209" formatCode="0">
                  <c:v>8.4683771133422852</c:v>
                </c:pt>
                <c:pt idx="210" formatCode="0">
                  <c:v>8.6993865966796875</c:v>
                </c:pt>
                <c:pt idx="211" formatCode="0">
                  <c:v>8.7544746398925781</c:v>
                </c:pt>
                <c:pt idx="212" formatCode="0">
                  <c:v>10.260330200195313</c:v>
                </c:pt>
                <c:pt idx="213" formatCode="0">
                  <c:v>9.6376113891601563</c:v>
                </c:pt>
                <c:pt idx="214" formatCode="0">
                  <c:v>10.297009468078613</c:v>
                </c:pt>
                <c:pt idx="215" formatCode="0">
                  <c:v>10.337169647216797</c:v>
                </c:pt>
                <c:pt idx="216" formatCode="0">
                  <c:v>9.4798154830932617</c:v>
                </c:pt>
                <c:pt idx="217" formatCode="0">
                  <c:v>9.2332267761230469</c:v>
                </c:pt>
                <c:pt idx="218" formatCode="0">
                  <c:v>8.2556934356689453</c:v>
                </c:pt>
                <c:pt idx="219" formatCode="0">
                  <c:v>6.9442028999328613</c:v>
                </c:pt>
                <c:pt idx="220" formatCode="0">
                  <c:v>7.6029114723205566</c:v>
                </c:pt>
                <c:pt idx="221" formatCode="0">
                  <c:v>7.309227466583252</c:v>
                </c:pt>
                <c:pt idx="222" formatCode="0">
                  <c:v>7.5059738159179688</c:v>
                </c:pt>
                <c:pt idx="223" formatCode="0">
                  <c:v>7.5923442840576172</c:v>
                </c:pt>
                <c:pt idx="224" formatCode="0">
                  <c:v>5.8070683479309082</c:v>
                </c:pt>
                <c:pt idx="225" formatCode="0">
                  <c:v>6.8324031829833984</c:v>
                </c:pt>
                <c:pt idx="226" formatCode="0">
                  <c:v>6.9233198165893555</c:v>
                </c:pt>
                <c:pt idx="227" formatCode="0">
                  <c:v>6.2031106948852539</c:v>
                </c:pt>
                <c:pt idx="228" formatCode="0">
                  <c:v>6.2832508087158203</c:v>
                </c:pt>
                <c:pt idx="229" formatCode="0">
                  <c:v>6.4053816795349121</c:v>
                </c:pt>
                <c:pt idx="230" formatCode="0">
                  <c:v>6.575228214263916</c:v>
                </c:pt>
                <c:pt idx="231" formatCode="0">
                  <c:v>7.3209962844848633</c:v>
                </c:pt>
                <c:pt idx="232" formatCode="0">
                  <c:v>7.9711990356445313</c:v>
                </c:pt>
                <c:pt idx="233" formatCode="0">
                  <c:v>8.2090358734130859</c:v>
                </c:pt>
                <c:pt idx="234" formatCode="0">
                  <c:v>8.1847028732299805</c:v>
                </c:pt>
                <c:pt idx="235" formatCode="0">
                  <c:v>8.362238883972168</c:v>
                </c:pt>
                <c:pt idx="236" formatCode="0">
                  <c:v>7.3921899795532227</c:v>
                </c:pt>
                <c:pt idx="237" formatCode="0">
                  <c:v>6.3848872184753418</c:v>
                </c:pt>
                <c:pt idx="238" formatCode="0">
                  <c:v>5.549283504486084</c:v>
                </c:pt>
                <c:pt idx="239" formatCode="0">
                  <c:v>5.0758099555969238</c:v>
                </c:pt>
                <c:pt idx="240" formatCode="0">
                  <c:v>4.580996036529541</c:v>
                </c:pt>
                <c:pt idx="241" formatCode="0">
                  <c:v>4.6076140403747559</c:v>
                </c:pt>
                <c:pt idx="242" formatCode="0">
                  <c:v>4.8690094947814941</c:v>
                </c:pt>
                <c:pt idx="243" formatCode="0">
                  <c:v>5.0079984664916992</c:v>
                </c:pt>
                <c:pt idx="244" formatCode="0">
                  <c:v>5.2440133094787598</c:v>
                </c:pt>
                <c:pt idx="245" formatCode="0">
                  <c:v>4.67926025390625</c:v>
                </c:pt>
                <c:pt idx="246" formatCode="0">
                  <c:v>4.0395669937133789</c:v>
                </c:pt>
                <c:pt idx="247" formatCode="0">
                  <c:v>3.4324829578399658</c:v>
                </c:pt>
                <c:pt idx="248" formatCode="0">
                  <c:v>4.4542293548583984</c:v>
                </c:pt>
                <c:pt idx="249" formatCode="0">
                  <c:v>5.0807666778564453</c:v>
                </c:pt>
                <c:pt idx="250" formatCode="0">
                  <c:v>5.399045467376709</c:v>
                </c:pt>
                <c:pt idx="251" formatCode="0">
                  <c:v>5.7193455696105957</c:v>
                </c:pt>
                <c:pt idx="252" formatCode="0">
                  <c:v>5.6974039077758789</c:v>
                </c:pt>
                <c:pt idx="253" formatCode="0">
                  <c:v>5.2011823654174805</c:v>
                </c:pt>
                <c:pt idx="254" formatCode="0">
                  <c:v>4.8050580024719238</c:v>
                </c:pt>
                <c:pt idx="255" formatCode="0">
                  <c:v>4.3682546615600586</c:v>
                </c:pt>
                <c:pt idx="256" formatCode="0">
                  <c:v>3.3634152412414551</c:v>
                </c:pt>
                <c:pt idx="257" formatCode="0">
                  <c:v>3.810100793838501</c:v>
                </c:pt>
                <c:pt idx="258" formatCode="0">
                  <c:v>4.0069437026977539</c:v>
                </c:pt>
                <c:pt idx="259" formatCode="0">
                  <c:v>4.0327572822570801</c:v>
                </c:pt>
                <c:pt idx="260" formatCode="0">
                  <c:v>4.0053677558898926</c:v>
                </c:pt>
                <c:pt idx="261" formatCode="0">
                  <c:v>4.0814399719238281</c:v>
                </c:pt>
                <c:pt idx="262" formatCode="0">
                  <c:v>3.9125072956085205</c:v>
                </c:pt>
                <c:pt idx="263" formatCode="0">
                  <c:v>4.0558986663818359</c:v>
                </c:pt>
                <c:pt idx="264" formatCode="0">
                  <c:v>4.7313437461853027</c:v>
                </c:pt>
                <c:pt idx="265" formatCode="0">
                  <c:v>4.9721341133117676</c:v>
                </c:pt>
                <c:pt idx="266" formatCode="0">
                  <c:v>5.1323299407958984</c:v>
                </c:pt>
                <c:pt idx="267" formatCode="0">
                  <c:v>5.4054055213928223</c:v>
                </c:pt>
                <c:pt idx="268" formatCode="0">
                  <c:v>5.2416481971740723</c:v>
                </c:pt>
                <c:pt idx="269" formatCode="0">
                  <c:v>5.2258977890014648</c:v>
                </c:pt>
                <c:pt idx="270" formatCode="0">
                  <c:v>5.2505855560302734</c:v>
                </c:pt>
                <c:pt idx="271" formatCode="0">
                  <c:v>5.1456904411315918</c:v>
                </c:pt>
                <c:pt idx="272" formatCode="0">
                  <c:v>5.0396952629089355</c:v>
                </c:pt>
                <c:pt idx="273" formatCode="0">
                  <c:v>5.2532124519348145</c:v>
                </c:pt>
                <c:pt idx="274" formatCode="0">
                  <c:v>5.5471248626708984</c:v>
                </c:pt>
                <c:pt idx="275" formatCode="0">
                  <c:v>5.8310604095458984</c:v>
                </c:pt>
                <c:pt idx="276" formatCode="0">
                  <c:v>5.8311343193054199</c:v>
                </c:pt>
                <c:pt idx="277" formatCode="0">
                  <c:v>5.7330241203308105</c:v>
                </c:pt>
                <c:pt idx="278" formatCode="0">
                  <c:v>6.0455808639526367</c:v>
                </c:pt>
                <c:pt idx="279" formatCode="0">
                  <c:v>6.3614234924316406</c:v>
                </c:pt>
                <c:pt idx="280" formatCode="0">
                  <c:v>6.5103554725646973</c:v>
                </c:pt>
                <c:pt idx="281" formatCode="0">
                  <c:v>6.3192305564880371</c:v>
                </c:pt>
                <c:pt idx="282" formatCode="0">
                  <c:v>6.0274090766906738</c:v>
                </c:pt>
                <c:pt idx="283" formatCode="0">
                  <c:v>6.6001191139221191</c:v>
                </c:pt>
                <c:pt idx="284" formatCode="0">
                  <c:v>6.4728240966796875</c:v>
                </c:pt>
                <c:pt idx="285" formatCode="0">
                  <c:v>5.9763016700744629</c:v>
                </c:pt>
                <c:pt idx="286" formatCode="0">
                  <c:v>5.8634285926818848</c:v>
                </c:pt>
                <c:pt idx="287" formatCode="0">
                  <c:v>5.6914691925048828</c:v>
                </c:pt>
                <c:pt idx="288" formatCode="0">
                  <c:v>5.6972188949584961</c:v>
                </c:pt>
                <c:pt idx="289" formatCode="0">
                  <c:v>6.6880459785461426</c:v>
                </c:pt>
                <c:pt idx="290" formatCode="0">
                  <c:v>7.0980629920959473</c:v>
                </c:pt>
                <c:pt idx="291" formatCode="0">
                  <c:v>6.4565200805664063</c:v>
                </c:pt>
                <c:pt idx="292" formatCode="0">
                  <c:v>6.4645767211914063</c:v>
                </c:pt>
                <c:pt idx="293" formatCode="0">
                  <c:v>6.1303210258483887</c:v>
                </c:pt>
                <c:pt idx="294" formatCode="0">
                  <c:v>6.2720398902893066</c:v>
                </c:pt>
                <c:pt idx="295" formatCode="0">
                  <c:v>5.3830032348632813</c:v>
                </c:pt>
                <c:pt idx="296" formatCode="0">
                  <c:v>6.0806775093078613</c:v>
                </c:pt>
                <c:pt idx="297" formatCode="0">
                  <c:v>7.3658957481384277</c:v>
                </c:pt>
                <c:pt idx="298" formatCode="0">
                  <c:v>7.7412328720092773</c:v>
                </c:pt>
                <c:pt idx="299" formatCode="0">
                  <c:v>9.6919059753417969</c:v>
                </c:pt>
                <c:pt idx="300" formatCode="0">
                  <c:v>10.31375789642334</c:v>
                </c:pt>
                <c:pt idx="301" formatCode="0">
                  <c:v>9.4921693801879883</c:v>
                </c:pt>
                <c:pt idx="302" formatCode="0">
                  <c:v>9.3520050048828125</c:v>
                </c:pt>
                <c:pt idx="303" formatCode="0">
                  <c:v>8.67578125</c:v>
                </c:pt>
                <c:pt idx="304" formatCode="0">
                  <c:v>9.3331260681152344</c:v>
                </c:pt>
                <c:pt idx="305" formatCode="0">
                  <c:v>9.177800178527832</c:v>
                </c:pt>
                <c:pt idx="306" formatCode="0">
                  <c:v>8.5551967620849609</c:v>
                </c:pt>
                <c:pt idx="307" formatCode="0">
                  <c:v>8.3175115585327148</c:v>
                </c:pt>
                <c:pt idx="308" formatCode="0">
                  <c:v>7.4120988845825195</c:v>
                </c:pt>
                <c:pt idx="309" formatCode="0">
                  <c:v>6.3657364845275879</c:v>
                </c:pt>
                <c:pt idx="310" formatCode="0">
                  <c:v>6.099219799041748</c:v>
                </c:pt>
                <c:pt idx="311" formatCode="0">
                  <c:v>3.7927472591400146</c:v>
                </c:pt>
                <c:pt idx="312" formatCode="0">
                  <c:v>2.2715189456939697</c:v>
                </c:pt>
                <c:pt idx="313" formatCode="0">
                  <c:v>2.446660041809082</c:v>
                </c:pt>
                <c:pt idx="314" formatCode="0">
                  <c:v>1.605241060256958</c:v>
                </c:pt>
                <c:pt idx="315" formatCode="0">
                  <c:v>1.8989516496658325</c:v>
                </c:pt>
                <c:pt idx="316" formatCode="0">
                  <c:v>1.8460954427719116</c:v>
                </c:pt>
                <c:pt idx="317" formatCode="0">
                  <c:v>1.955859899520874</c:v>
                </c:pt>
                <c:pt idx="318" formatCode="0">
                  <c:v>2.0136542320251465</c:v>
                </c:pt>
                <c:pt idx="319" formatCode="0">
                  <c:v>2.635124683380127</c:v>
                </c:pt>
                <c:pt idx="320" formatCode="0">
                  <c:v>3.0327937602996826</c:v>
                </c:pt>
                <c:pt idx="321" formatCode="0">
                  <c:v>3.3703598976135254</c:v>
                </c:pt>
                <c:pt idx="322" formatCode="0">
                  <c:v>3.2266032695770264</c:v>
                </c:pt>
                <c:pt idx="323" formatCode="0">
                  <c:v>3.6740522384643555</c:v>
                </c:pt>
                <c:pt idx="324" formatCode="0">
                  <c:v>4.5555500984191895</c:v>
                </c:pt>
                <c:pt idx="325" formatCode="0">
                  <c:v>4.4508957862854004</c:v>
                </c:pt>
                <c:pt idx="326" formatCode="0">
                  <c:v>4.9436841011047363</c:v>
                </c:pt>
                <c:pt idx="327" formatCode="0">
                  <c:v>5.2756400108337402</c:v>
                </c:pt>
                <c:pt idx="328" formatCode="0">
                  <c:v>5.1420049667358398</c:v>
                </c:pt>
                <c:pt idx="329" formatCode="0">
                  <c:v>5.8967742919921875</c:v>
                </c:pt>
                <c:pt idx="330" formatCode="0">
                  <c:v>8.0413665771484375</c:v>
                </c:pt>
                <c:pt idx="331" formatCode="0">
                  <c:v>9.922511100769043</c:v>
                </c:pt>
                <c:pt idx="332" formatCode="0">
                  <c:v>9.8364067077636719</c:v>
                </c:pt>
                <c:pt idx="333" formatCode="0">
                  <c:v>9.6402006149291992</c:v>
                </c:pt>
                <c:pt idx="334" formatCode="0">
                  <c:v>9.7726621627807617</c:v>
                </c:pt>
                <c:pt idx="335" formatCode="0">
                  <c:v>9.8401374816894531</c:v>
                </c:pt>
                <c:pt idx="336" formatCode="0">
                  <c:v>10.303955078125</c:v>
                </c:pt>
                <c:pt idx="337" formatCode="0">
                  <c:v>10.125912666320801</c:v>
                </c:pt>
                <c:pt idx="338" formatCode="0">
                  <c:v>10.027109146118164</c:v>
                </c:pt>
                <c:pt idx="339" formatCode="0">
                  <c:v>9.8646144866943359</c:v>
                </c:pt>
                <c:pt idx="340" formatCode="0">
                  <c:v>9.4985370635986328</c:v>
                </c:pt>
                <c:pt idx="341" formatCode="0">
                  <c:v>9.2923994064331055</c:v>
                </c:pt>
                <c:pt idx="342" formatCode="0">
                  <c:v>7.9781150817871094</c:v>
                </c:pt>
                <c:pt idx="343" formatCode="0">
                  <c:v>6.4173836708068848</c:v>
                </c:pt>
                <c:pt idx="344" formatCode="0">
                  <c:v>6.9987263679504395</c:v>
                </c:pt>
                <c:pt idx="345" formatCode="0">
                  <c:v>7.2847404479980469</c:v>
                </c:pt>
                <c:pt idx="346" formatCode="0">
                  <c:v>7.3693828582763672</c:v>
                </c:pt>
                <c:pt idx="347" formatCode="0">
                  <c:v>8.2452821731567383</c:v>
                </c:pt>
                <c:pt idx="348" formatCode="0">
                  <c:v>7.6286377906799316</c:v>
                </c:pt>
                <c:pt idx="349" formatCode="0">
                  <c:v>7.0808215141296387</c:v>
                </c:pt>
                <c:pt idx="350" formatCode="0">
                  <c:v>7.3088226318359375</c:v>
                </c:pt>
                <c:pt idx="351" formatCode="0">
                  <c:v>7.1053080558776855</c:v>
                </c:pt>
                <c:pt idx="352" formatCode="0">
                  <c:v>7.0404434204101563</c:v>
                </c:pt>
                <c:pt idx="353" formatCode="0">
                  <c:v>6.8518590927124023</c:v>
                </c:pt>
                <c:pt idx="354" formatCode="0">
                  <c:v>6.7600116729736328</c:v>
                </c:pt>
                <c:pt idx="355" formatCode="0">
                  <c:v>6.6441555023193359</c:v>
                </c:pt>
                <c:pt idx="356" formatCode="0">
                  <c:v>6.3028764724731445</c:v>
                </c:pt>
                <c:pt idx="357" formatCode="0">
                  <c:v>6.7071385383605957</c:v>
                </c:pt>
                <c:pt idx="358" formatCode="0">
                  <c:v>6.131683349609375</c:v>
                </c:pt>
                <c:pt idx="359" formatCode="0">
                  <c:v>5.4399223327636719</c:v>
                </c:pt>
                <c:pt idx="360" formatCode="0">
                  <c:v>5.6631069183349609</c:v>
                </c:pt>
                <c:pt idx="361" formatCode="0">
                  <c:v>6.425572395324707</c:v>
                </c:pt>
                <c:pt idx="362" formatCode="0">
                  <c:v>6.1306681632995605</c:v>
                </c:pt>
                <c:pt idx="363" formatCode="0">
                  <c:v>6.3420858383178711</c:v>
                </c:pt>
                <c:pt idx="364" formatCode="0">
                  <c:v>6.5802035331726074</c:v>
                </c:pt>
                <c:pt idx="365" formatCode="0">
                  <c:v>6.515836238861084</c:v>
                </c:pt>
                <c:pt idx="366" formatCode="0">
                  <c:v>6.6418280601501465</c:v>
                </c:pt>
                <c:pt idx="367" formatCode="0">
                  <c:v>6.3764200210571289</c:v>
                </c:pt>
                <c:pt idx="368" formatCode="0">
                  <c:v>6.1512694358825684</c:v>
                </c:pt>
                <c:pt idx="369" formatCode="0">
                  <c:v>5.5391931533813477</c:v>
                </c:pt>
                <c:pt idx="370" formatCode="0">
                  <c:v>5.8102250099182129</c:v>
                </c:pt>
                <c:pt idx="371" formatCode="0">
                  <c:v>5.9049196243286133</c:v>
                </c:pt>
                <c:pt idx="372" formatCode="0">
                  <c:v>5.9216690063476563</c:v>
                </c:pt>
                <c:pt idx="373" formatCode="0">
                  <c:v>6.219627857208252</c:v>
                </c:pt>
                <c:pt idx="374" formatCode="0">
                  <c:v>6.0141510963439941</c:v>
                </c:pt>
                <c:pt idx="375" formatCode="0">
                  <c:v>5.9400262832641602</c:v>
                </c:pt>
                <c:pt idx="376" formatCode="0">
                  <c:v>5.6151771545410156</c:v>
                </c:pt>
                <c:pt idx="377" formatCode="0">
                  <c:v>5.5191941261291504</c:v>
                </c:pt>
                <c:pt idx="378" formatCode="0">
                  <c:v>5.4521675109863281</c:v>
                </c:pt>
                <c:pt idx="379" formatCode="0">
                  <c:v>5.6702880859375</c:v>
                </c:pt>
                <c:pt idx="380" formatCode="0">
                  <c:v>5.820096492767334</c:v>
                </c:pt>
                <c:pt idx="381" formatCode="0">
                  <c:v>5.4850673675537109</c:v>
                </c:pt>
                <c:pt idx="382" formatCode="0">
                  <c:v>5.8794660568237305</c:v>
                </c:pt>
                <c:pt idx="383" formatCode="0">
                  <c:v>5.6743197441101074</c:v>
                </c:pt>
                <c:pt idx="384" formatCode="0">
                  <c:v>6.1178669929504395</c:v>
                </c:pt>
                <c:pt idx="385" formatCode="0">
                  <c:v>5.6553926467895508</c:v>
                </c:pt>
                <c:pt idx="386" formatCode="0">
                  <c:v>6.089472770690918</c:v>
                </c:pt>
                <c:pt idx="387" formatCode="0">
                  <c:v>6.4466419219970703</c:v>
                </c:pt>
                <c:pt idx="388" formatCode="0">
                  <c:v>6.7224278450012207</c:v>
                </c:pt>
                <c:pt idx="389" formatCode="0">
                  <c:v>6.9090909957885742</c:v>
                </c:pt>
                <c:pt idx="390" formatCode="0">
                  <c:v>6.969174861907959</c:v>
                </c:pt>
                <c:pt idx="391" formatCode="0">
                  <c:v>7.2599086761474609</c:v>
                </c:pt>
                <c:pt idx="392" formatCode="0">
                  <c:v>7.2333626747131348</c:v>
                </c:pt>
                <c:pt idx="393" formatCode="0">
                  <c:v>7.459228515625</c:v>
                </c:pt>
                <c:pt idx="394" formatCode="0">
                  <c:v>7.2687206268310547</c:v>
                </c:pt>
                <c:pt idx="395" formatCode="0">
                  <c:v>7.0216379165649414</c:v>
                </c:pt>
                <c:pt idx="396" formatCode="0">
                  <c:v>6.4367227554321289</c:v>
                </c:pt>
                <c:pt idx="397" formatCode="0">
                  <c:v>6.299382209777832</c:v>
                </c:pt>
                <c:pt idx="398" formatCode="0">
                  <c:v>6.3611564636230469</c:v>
                </c:pt>
                <c:pt idx="399" formatCode="0">
                  <c:v>6.1540389060974121</c:v>
                </c:pt>
                <c:pt idx="400" formatCode="0">
                  <c:v>6.025148868560791</c:v>
                </c:pt>
                <c:pt idx="401" formatCode="0">
                  <c:v>5.7322697639465332</c:v>
                </c:pt>
                <c:pt idx="402" formatCode="0">
                  <c:v>5.7143526077270508</c:v>
                </c:pt>
                <c:pt idx="403" formatCode="0">
                  <c:v>5.4608511924743652</c:v>
                </c:pt>
                <c:pt idx="404" formatCode="0">
                  <c:v>5.2957086563110352</c:v>
                </c:pt>
                <c:pt idx="405" formatCode="0">
                  <c:v>5.1324982643127441</c:v>
                </c:pt>
                <c:pt idx="406" formatCode="0">
                  <c:v>4.7612910270690918</c:v>
                </c:pt>
                <c:pt idx="407" formatCode="0">
                  <c:v>4.8504123687744141</c:v>
                </c:pt>
                <c:pt idx="408" formatCode="0">
                  <c:v>4.3782377243041992</c:v>
                </c:pt>
                <c:pt idx="409" formatCode="0">
                  <c:v>4.0847463607788086</c:v>
                </c:pt>
                <c:pt idx="410" formatCode="0">
                  <c:v>3.9972724914550781</c:v>
                </c:pt>
                <c:pt idx="411" formatCode="0">
                  <c:v>3.7191300392150879</c:v>
                </c:pt>
                <c:pt idx="412" formatCode="0">
                  <c:v>3.7575793266296387</c:v>
                </c:pt>
                <c:pt idx="413" formatCode="0">
                  <c:v>4.0866432189941406</c:v>
                </c:pt>
                <c:pt idx="414" formatCode="0">
                  <c:v>3.8661994934082031</c:v>
                </c:pt>
                <c:pt idx="415" formatCode="0">
                  <c:v>3.7440400123596191</c:v>
                </c:pt>
                <c:pt idx="416" formatCode="0">
                  <c:v>3.6043922901153564</c:v>
                </c:pt>
                <c:pt idx="417" formatCode="0">
                  <c:v>3.277651309967041</c:v>
                </c:pt>
                <c:pt idx="418" formatCode="0">
                  <c:v>3.1490821838378906</c:v>
                </c:pt>
                <c:pt idx="419" formatCode="0">
                  <c:v>3.6127643585205078</c:v>
                </c:pt>
                <c:pt idx="420" formatCode="0">
                  <c:v>4.0445499420166016</c:v>
                </c:pt>
                <c:pt idx="421" formatCode="0">
                  <c:v>3.9915950298309326</c:v>
                </c:pt>
                <c:pt idx="422" formatCode="0">
                  <c:v>3.859311580657959</c:v>
                </c:pt>
                <c:pt idx="423" formatCode="0">
                  <c:v>3.9340417385101318</c:v>
                </c:pt>
                <c:pt idx="424" formatCode="0">
                  <c:v>4.2530970573425293</c:v>
                </c:pt>
                <c:pt idx="425" formatCode="0">
                  <c:v>4.6899757385253906</c:v>
                </c:pt>
                <c:pt idx="426" formatCode="0">
                  <c:v>4.995180606842041</c:v>
                </c:pt>
                <c:pt idx="427" formatCode="0">
                  <c:v>5.162055492401123</c:v>
                </c:pt>
                <c:pt idx="428" formatCode="0">
                  <c:v>5.5445613861083984</c:v>
                </c:pt>
                <c:pt idx="429" formatCode="0">
                  <c:v>6.4134521484375</c:v>
                </c:pt>
                <c:pt idx="430" formatCode="0">
                  <c:v>7.0451979637145996</c:v>
                </c:pt>
                <c:pt idx="431" formatCode="0">
                  <c:v>6.6697578430175781</c:v>
                </c:pt>
                <c:pt idx="432" formatCode="0">
                  <c:v>6.7478752136230469</c:v>
                </c:pt>
                <c:pt idx="433" formatCode="0">
                  <c:v>6.8129901885986328</c:v>
                </c:pt>
                <c:pt idx="434" formatCode="0">
                  <c:v>10.180820465087891</c:v>
                </c:pt>
                <c:pt idx="435" formatCode="0">
                  <c:v>16.955480575561523</c:v>
                </c:pt>
                <c:pt idx="436" formatCode="0">
                  <c:v>21.89982795715332</c:v>
                </c:pt>
                <c:pt idx="437" formatCode="0">
                  <c:v>22.863561630249023</c:v>
                </c:pt>
                <c:pt idx="438" formatCode="0">
                  <c:v>23.209850311279297</c:v>
                </c:pt>
                <c:pt idx="439" formatCode="0">
                  <c:v>22.979841232299805</c:v>
                </c:pt>
                <c:pt idx="440" formatCode="0">
                  <c:v>23.729549407958984</c:v>
                </c:pt>
                <c:pt idx="441" formatCode="0">
                  <c:v>23.668956756591797</c:v>
                </c:pt>
                <c:pt idx="442" formatCode="0">
                  <c:v>24.386280059814453</c:v>
                </c:pt>
                <c:pt idx="443" formatCode="0">
                  <c:v>24.88499641418457</c:v>
                </c:pt>
                <c:pt idx="444" formatCode="0">
                  <c:v>25.815250396728516</c:v>
                </c:pt>
                <c:pt idx="445" formatCode="0">
                  <c:v>26.917850494384766</c:v>
                </c:pt>
                <c:pt idx="446" formatCode="0">
                  <c:v>24.228174209594727</c:v>
                </c:pt>
                <c:pt idx="447" formatCode="0">
                  <c:v>18.521377563476563</c:v>
                </c:pt>
                <c:pt idx="448" formatCode="0">
                  <c:v>14.367729187011719</c:v>
                </c:pt>
                <c:pt idx="449" formatCode="0">
                  <c:v>12.908963203430176</c:v>
                </c:pt>
                <c:pt idx="450" formatCode="0">
                  <c:v>12.705448150634766</c:v>
                </c:pt>
                <c:pt idx="451" formatCode="0">
                  <c:v>13.42198371887207</c:v>
                </c:pt>
                <c:pt idx="452" formatCode="0">
                  <c:v>13.02263355255127</c:v>
                </c:pt>
                <c:pt idx="453" formatCode="0">
                  <c:v>12.889330863952637</c:v>
                </c:pt>
                <c:pt idx="454" formatCode="0">
                  <c:v>12.40213680267334</c:v>
                </c:pt>
                <c:pt idx="455" formatCode="0">
                  <c:v>12.534354209899902</c:v>
                </c:pt>
                <c:pt idx="456" formatCode="0">
                  <c:v>11.692193031311035</c:v>
                </c:pt>
                <c:pt idx="457" formatCode="0">
                  <c:v>10.584975242614746</c:v>
                </c:pt>
                <c:pt idx="458" formatCode="0">
                  <c:v>9.5737533569335938</c:v>
                </c:pt>
                <c:pt idx="459" formatCode="0">
                  <c:v>7.8455843925476074</c:v>
                </c:pt>
                <c:pt idx="460" formatCode="0">
                  <c:v>6.2540602684020996</c:v>
                </c:pt>
                <c:pt idx="461" formatCode="0">
                  <c:v>5.8916769027709961</c:v>
                </c:pt>
                <c:pt idx="462" formatCode="0">
                  <c:v>5.251823902130127</c:v>
                </c:pt>
                <c:pt idx="463" formatCode="0">
                  <c:v>4.0778708457946777</c:v>
                </c:pt>
              </c:numCache>
            </c:numRef>
          </c:val>
          <c:extLst>
            <c:ext xmlns:c16="http://schemas.microsoft.com/office/drawing/2014/chart" uri="{C3380CC4-5D6E-409C-BE32-E72D297353CC}">
              <c16:uniqueId val="{00000000-ED3E-4F20-9CD9-0752EDE5F613}"/>
            </c:ext>
          </c:extLst>
        </c:ser>
        <c:dLbls>
          <c:showLegendKey val="0"/>
          <c:showVal val="0"/>
          <c:showCatName val="0"/>
          <c:showSerName val="0"/>
          <c:showPercent val="0"/>
          <c:showBubbleSize val="0"/>
        </c:dLbls>
        <c:gapWidth val="219"/>
        <c:overlap val="-27"/>
        <c:axId val="1291697168"/>
        <c:axId val="1291694672"/>
      </c:barChart>
      <c:dateAx>
        <c:axId val="1291697168"/>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1694672"/>
        <c:crosses val="autoZero"/>
        <c:auto val="1"/>
        <c:lblOffset val="100"/>
        <c:baseTimeUnit val="months"/>
      </c:dateAx>
      <c:valAx>
        <c:axId val="12916946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1697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Key Interest Rates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D.Rates!$B$1</c:f>
              <c:strCache>
                <c:ptCount val="1"/>
                <c:pt idx="0">
                  <c:v>10-Yr Treasury</c:v>
                </c:pt>
              </c:strCache>
            </c:strRef>
          </c:tx>
          <c:spPr>
            <a:ln w="44450" cap="rnd">
              <a:solidFill>
                <a:srgbClr val="E9C648"/>
              </a:solidFill>
              <a:round/>
            </a:ln>
            <a:effectLst>
              <a:outerShdw blurRad="50800" dist="38100" dir="2700000" algn="tl" rotWithShape="0">
                <a:prstClr val="black">
                  <a:alpha val="40000"/>
                </a:prstClr>
              </a:outerShdw>
            </a:effectLst>
          </c:spPr>
          <c:marker>
            <c:symbol val="none"/>
          </c:marker>
          <c:cat>
            <c:numRef>
              <c:f>D.Rates!$A$2526:$A$2671</c:f>
              <c:numCache>
                <c:formatCode>m/d/yyyy</c:formatCode>
                <c:ptCount val="146"/>
                <c:pt idx="0">
                  <c:v>43831</c:v>
                </c:pt>
                <c:pt idx="1">
                  <c:v>43838</c:v>
                </c:pt>
                <c:pt idx="2">
                  <c:v>43845</c:v>
                </c:pt>
                <c:pt idx="3">
                  <c:v>43852</c:v>
                </c:pt>
                <c:pt idx="4">
                  <c:v>43859</c:v>
                </c:pt>
                <c:pt idx="5">
                  <c:v>43866</c:v>
                </c:pt>
                <c:pt idx="6">
                  <c:v>43873</c:v>
                </c:pt>
                <c:pt idx="7">
                  <c:v>43880</c:v>
                </c:pt>
                <c:pt idx="8">
                  <c:v>43887</c:v>
                </c:pt>
                <c:pt idx="9">
                  <c:v>43894</c:v>
                </c:pt>
                <c:pt idx="10">
                  <c:v>43901</c:v>
                </c:pt>
                <c:pt idx="11">
                  <c:v>43908</c:v>
                </c:pt>
                <c:pt idx="12">
                  <c:v>43915</c:v>
                </c:pt>
                <c:pt idx="13">
                  <c:v>43922</c:v>
                </c:pt>
                <c:pt idx="14">
                  <c:v>43929</c:v>
                </c:pt>
                <c:pt idx="15">
                  <c:v>43936</c:v>
                </c:pt>
                <c:pt idx="16">
                  <c:v>43943</c:v>
                </c:pt>
                <c:pt idx="17">
                  <c:v>43950</c:v>
                </c:pt>
                <c:pt idx="18">
                  <c:v>43957</c:v>
                </c:pt>
                <c:pt idx="19">
                  <c:v>43964</c:v>
                </c:pt>
                <c:pt idx="20">
                  <c:v>43971</c:v>
                </c:pt>
                <c:pt idx="21">
                  <c:v>43978</c:v>
                </c:pt>
                <c:pt idx="22">
                  <c:v>43985</c:v>
                </c:pt>
                <c:pt idx="23">
                  <c:v>43992</c:v>
                </c:pt>
                <c:pt idx="24">
                  <c:v>43999</c:v>
                </c:pt>
                <c:pt idx="25">
                  <c:v>44006</c:v>
                </c:pt>
                <c:pt idx="26">
                  <c:v>44013</c:v>
                </c:pt>
                <c:pt idx="27">
                  <c:v>44020</c:v>
                </c:pt>
                <c:pt idx="28">
                  <c:v>44027</c:v>
                </c:pt>
                <c:pt idx="29">
                  <c:v>44034</c:v>
                </c:pt>
                <c:pt idx="30">
                  <c:v>44041</c:v>
                </c:pt>
                <c:pt idx="31">
                  <c:v>44048</c:v>
                </c:pt>
                <c:pt idx="32">
                  <c:v>44055</c:v>
                </c:pt>
                <c:pt idx="33">
                  <c:v>44062</c:v>
                </c:pt>
                <c:pt idx="34">
                  <c:v>44069</c:v>
                </c:pt>
                <c:pt idx="35">
                  <c:v>44076</c:v>
                </c:pt>
                <c:pt idx="36">
                  <c:v>44083</c:v>
                </c:pt>
                <c:pt idx="37">
                  <c:v>44090</c:v>
                </c:pt>
                <c:pt idx="38">
                  <c:v>44097</c:v>
                </c:pt>
                <c:pt idx="39">
                  <c:v>44104</c:v>
                </c:pt>
                <c:pt idx="40">
                  <c:v>44111</c:v>
                </c:pt>
                <c:pt idx="41">
                  <c:v>44118</c:v>
                </c:pt>
                <c:pt idx="42">
                  <c:v>44125</c:v>
                </c:pt>
                <c:pt idx="43">
                  <c:v>44132</c:v>
                </c:pt>
                <c:pt idx="44">
                  <c:v>44139</c:v>
                </c:pt>
                <c:pt idx="45">
                  <c:v>44146</c:v>
                </c:pt>
                <c:pt idx="46">
                  <c:v>44153</c:v>
                </c:pt>
                <c:pt idx="47">
                  <c:v>44160</c:v>
                </c:pt>
                <c:pt idx="48">
                  <c:v>44167</c:v>
                </c:pt>
                <c:pt idx="49">
                  <c:v>44174</c:v>
                </c:pt>
                <c:pt idx="50">
                  <c:v>44181</c:v>
                </c:pt>
                <c:pt idx="51">
                  <c:v>44188</c:v>
                </c:pt>
                <c:pt idx="52">
                  <c:v>44197</c:v>
                </c:pt>
                <c:pt idx="53">
                  <c:v>44204</c:v>
                </c:pt>
                <c:pt idx="54">
                  <c:v>44211</c:v>
                </c:pt>
                <c:pt idx="55">
                  <c:v>44218</c:v>
                </c:pt>
                <c:pt idx="56">
                  <c:v>44225</c:v>
                </c:pt>
                <c:pt idx="57">
                  <c:v>44232</c:v>
                </c:pt>
                <c:pt idx="58">
                  <c:v>44239</c:v>
                </c:pt>
                <c:pt idx="59">
                  <c:v>44246</c:v>
                </c:pt>
                <c:pt idx="60">
                  <c:v>44253</c:v>
                </c:pt>
                <c:pt idx="61">
                  <c:v>44260</c:v>
                </c:pt>
                <c:pt idx="62">
                  <c:v>44267</c:v>
                </c:pt>
                <c:pt idx="63">
                  <c:v>44274</c:v>
                </c:pt>
                <c:pt idx="64">
                  <c:v>44281</c:v>
                </c:pt>
                <c:pt idx="65">
                  <c:v>44288</c:v>
                </c:pt>
                <c:pt idx="66">
                  <c:v>44295</c:v>
                </c:pt>
                <c:pt idx="67">
                  <c:v>44302</c:v>
                </c:pt>
                <c:pt idx="68">
                  <c:v>44309</c:v>
                </c:pt>
                <c:pt idx="69">
                  <c:v>44316</c:v>
                </c:pt>
                <c:pt idx="70">
                  <c:v>44323</c:v>
                </c:pt>
                <c:pt idx="71">
                  <c:v>44330</c:v>
                </c:pt>
                <c:pt idx="72">
                  <c:v>44337</c:v>
                </c:pt>
                <c:pt idx="73">
                  <c:v>44344</c:v>
                </c:pt>
                <c:pt idx="74">
                  <c:v>44351</c:v>
                </c:pt>
                <c:pt idx="75">
                  <c:v>44358</c:v>
                </c:pt>
                <c:pt idx="76">
                  <c:v>44365</c:v>
                </c:pt>
                <c:pt idx="77">
                  <c:v>44372</c:v>
                </c:pt>
                <c:pt idx="78">
                  <c:v>44379</c:v>
                </c:pt>
                <c:pt idx="79">
                  <c:v>44386</c:v>
                </c:pt>
                <c:pt idx="80">
                  <c:v>44393</c:v>
                </c:pt>
                <c:pt idx="81">
                  <c:v>44400</c:v>
                </c:pt>
                <c:pt idx="82">
                  <c:v>44407</c:v>
                </c:pt>
                <c:pt idx="83">
                  <c:v>44414</c:v>
                </c:pt>
                <c:pt idx="84">
                  <c:v>44421</c:v>
                </c:pt>
                <c:pt idx="85">
                  <c:v>44428</c:v>
                </c:pt>
                <c:pt idx="86">
                  <c:v>44435</c:v>
                </c:pt>
                <c:pt idx="87">
                  <c:v>44442</c:v>
                </c:pt>
                <c:pt idx="88">
                  <c:v>44449</c:v>
                </c:pt>
                <c:pt idx="89">
                  <c:v>44456</c:v>
                </c:pt>
                <c:pt idx="90">
                  <c:v>44463</c:v>
                </c:pt>
                <c:pt idx="91">
                  <c:v>44470</c:v>
                </c:pt>
                <c:pt idx="92">
                  <c:v>44477</c:v>
                </c:pt>
                <c:pt idx="93">
                  <c:v>44484</c:v>
                </c:pt>
                <c:pt idx="94">
                  <c:v>44491</c:v>
                </c:pt>
                <c:pt idx="95">
                  <c:v>44498</c:v>
                </c:pt>
                <c:pt idx="96">
                  <c:v>44505</c:v>
                </c:pt>
                <c:pt idx="97">
                  <c:v>44512</c:v>
                </c:pt>
                <c:pt idx="98">
                  <c:v>44519</c:v>
                </c:pt>
                <c:pt idx="99">
                  <c:v>44526</c:v>
                </c:pt>
                <c:pt idx="100">
                  <c:v>44533</c:v>
                </c:pt>
                <c:pt idx="101">
                  <c:v>44540</c:v>
                </c:pt>
                <c:pt idx="102">
                  <c:v>44547</c:v>
                </c:pt>
                <c:pt idx="103">
                  <c:v>44554</c:v>
                </c:pt>
                <c:pt idx="104">
                  <c:v>44562</c:v>
                </c:pt>
                <c:pt idx="105">
                  <c:v>44569</c:v>
                </c:pt>
                <c:pt idx="106">
                  <c:v>44576</c:v>
                </c:pt>
                <c:pt idx="107">
                  <c:v>44583</c:v>
                </c:pt>
                <c:pt idx="108">
                  <c:v>44590</c:v>
                </c:pt>
                <c:pt idx="109">
                  <c:v>44597</c:v>
                </c:pt>
                <c:pt idx="110">
                  <c:v>44604</c:v>
                </c:pt>
                <c:pt idx="111">
                  <c:v>44611</c:v>
                </c:pt>
                <c:pt idx="112">
                  <c:v>44618</c:v>
                </c:pt>
                <c:pt idx="113">
                  <c:v>44625</c:v>
                </c:pt>
                <c:pt idx="114">
                  <c:v>44632</c:v>
                </c:pt>
                <c:pt idx="115">
                  <c:v>44639</c:v>
                </c:pt>
                <c:pt idx="116">
                  <c:v>44646</c:v>
                </c:pt>
                <c:pt idx="117">
                  <c:v>44653</c:v>
                </c:pt>
                <c:pt idx="118">
                  <c:v>44660</c:v>
                </c:pt>
                <c:pt idx="119">
                  <c:v>44667</c:v>
                </c:pt>
                <c:pt idx="120">
                  <c:v>44674</c:v>
                </c:pt>
                <c:pt idx="121">
                  <c:v>44681</c:v>
                </c:pt>
                <c:pt idx="122">
                  <c:v>44688</c:v>
                </c:pt>
                <c:pt idx="123">
                  <c:v>44695</c:v>
                </c:pt>
                <c:pt idx="124">
                  <c:v>44702</c:v>
                </c:pt>
                <c:pt idx="125">
                  <c:v>44709</c:v>
                </c:pt>
                <c:pt idx="126">
                  <c:v>44716</c:v>
                </c:pt>
                <c:pt idx="127">
                  <c:v>44723</c:v>
                </c:pt>
                <c:pt idx="128">
                  <c:v>44730</c:v>
                </c:pt>
                <c:pt idx="129">
                  <c:v>44737</c:v>
                </c:pt>
                <c:pt idx="130">
                  <c:v>44744</c:v>
                </c:pt>
                <c:pt idx="131">
                  <c:v>44751</c:v>
                </c:pt>
                <c:pt idx="132">
                  <c:v>44758</c:v>
                </c:pt>
                <c:pt idx="133">
                  <c:v>44765</c:v>
                </c:pt>
                <c:pt idx="134">
                  <c:v>44772</c:v>
                </c:pt>
                <c:pt idx="135">
                  <c:v>44779</c:v>
                </c:pt>
                <c:pt idx="136">
                  <c:v>44786</c:v>
                </c:pt>
                <c:pt idx="137">
                  <c:v>44793</c:v>
                </c:pt>
                <c:pt idx="138">
                  <c:v>44800</c:v>
                </c:pt>
                <c:pt idx="139">
                  <c:v>44807</c:v>
                </c:pt>
                <c:pt idx="140">
                  <c:v>44814</c:v>
                </c:pt>
                <c:pt idx="141">
                  <c:v>44821</c:v>
                </c:pt>
                <c:pt idx="142">
                  <c:v>44828</c:v>
                </c:pt>
                <c:pt idx="143">
                  <c:v>44835</c:v>
                </c:pt>
                <c:pt idx="144">
                  <c:v>44842</c:v>
                </c:pt>
                <c:pt idx="145">
                  <c:v>44849</c:v>
                </c:pt>
              </c:numCache>
            </c:numRef>
          </c:cat>
          <c:val>
            <c:numRef>
              <c:f>D.Rates!$B$2526:$B$2671</c:f>
              <c:numCache>
                <c:formatCode>0.00</c:formatCode>
                <c:ptCount val="146"/>
                <c:pt idx="0">
                  <c:v>1.83</c:v>
                </c:pt>
                <c:pt idx="1">
                  <c:v>1.8440000000000001</c:v>
                </c:pt>
                <c:pt idx="2">
                  <c:v>1.8050000000000002</c:v>
                </c:pt>
                <c:pt idx="3">
                  <c:v>1.6940000000000002</c:v>
                </c:pt>
                <c:pt idx="4">
                  <c:v>1.5660000000000001</c:v>
                </c:pt>
                <c:pt idx="5">
                  <c:v>1.6099999999999999</c:v>
                </c:pt>
                <c:pt idx="6">
                  <c:v>1.5925</c:v>
                </c:pt>
                <c:pt idx="7">
                  <c:v>1.45</c:v>
                </c:pt>
                <c:pt idx="8">
                  <c:v>1.1759999999999997</c:v>
                </c:pt>
                <c:pt idx="9">
                  <c:v>0.79599999999999993</c:v>
                </c:pt>
                <c:pt idx="10">
                  <c:v>0.87799999999999989</c:v>
                </c:pt>
                <c:pt idx="11">
                  <c:v>0.96399999999999986</c:v>
                </c:pt>
                <c:pt idx="12">
                  <c:v>0.76600000000000001</c:v>
                </c:pt>
                <c:pt idx="13">
                  <c:v>0.65800000000000003</c:v>
                </c:pt>
                <c:pt idx="14">
                  <c:v>0.75499999999999989</c:v>
                </c:pt>
                <c:pt idx="15">
                  <c:v>0.62</c:v>
                </c:pt>
                <c:pt idx="16">
                  <c:v>0.626</c:v>
                </c:pt>
                <c:pt idx="17">
                  <c:v>0.64200000000000013</c:v>
                </c:pt>
                <c:pt idx="18">
                  <c:v>0.69199999999999995</c:v>
                </c:pt>
                <c:pt idx="19">
                  <c:v>0.66799999999999993</c:v>
                </c:pt>
                <c:pt idx="20">
                  <c:v>0.67749999999999999</c:v>
                </c:pt>
                <c:pt idx="21">
                  <c:v>0.67400000000000004</c:v>
                </c:pt>
                <c:pt idx="22">
                  <c:v>0.84399999999999997</c:v>
                </c:pt>
                <c:pt idx="23">
                  <c:v>0.71599999999999997</c:v>
                </c:pt>
                <c:pt idx="24">
                  <c:v>0.71599999999999997</c:v>
                </c:pt>
                <c:pt idx="25">
                  <c:v>0.66200000000000014</c:v>
                </c:pt>
                <c:pt idx="26">
                  <c:v>0.67749999999999999</c:v>
                </c:pt>
                <c:pt idx="27">
                  <c:v>0.64200000000000002</c:v>
                </c:pt>
                <c:pt idx="28">
                  <c:v>0.626</c:v>
                </c:pt>
                <c:pt idx="29">
                  <c:v>0.59799999999999998</c:v>
                </c:pt>
                <c:pt idx="30">
                  <c:v>0.55200000000000005</c:v>
                </c:pt>
                <c:pt idx="31">
                  <c:v>0.57999999999999996</c:v>
                </c:pt>
                <c:pt idx="32">
                  <c:v>0.69399999999999995</c:v>
                </c:pt>
                <c:pt idx="33">
                  <c:v>0.66200000000000003</c:v>
                </c:pt>
                <c:pt idx="34">
                  <c:v>0.71399999999999997</c:v>
                </c:pt>
                <c:pt idx="35">
                  <c:v>0.67499999999999993</c:v>
                </c:pt>
                <c:pt idx="36">
                  <c:v>0.68400000000000005</c:v>
                </c:pt>
                <c:pt idx="37">
                  <c:v>0.68800000000000006</c:v>
                </c:pt>
                <c:pt idx="38">
                  <c:v>0.66800000000000004</c:v>
                </c:pt>
                <c:pt idx="39">
                  <c:v>0.72200000000000009</c:v>
                </c:pt>
                <c:pt idx="40">
                  <c:v>0.78</c:v>
                </c:pt>
                <c:pt idx="41">
                  <c:v>0.76400000000000001</c:v>
                </c:pt>
                <c:pt idx="42">
                  <c:v>0.83000000000000007</c:v>
                </c:pt>
                <c:pt idx="43">
                  <c:v>0.85799999999999998</c:v>
                </c:pt>
                <c:pt idx="44">
                  <c:v>0.86799999999999999</c:v>
                </c:pt>
                <c:pt idx="45">
                  <c:v>0.88750000000000007</c:v>
                </c:pt>
                <c:pt idx="46">
                  <c:v>0.86199999999999988</c:v>
                </c:pt>
                <c:pt idx="47">
                  <c:v>0.87</c:v>
                </c:pt>
                <c:pt idx="48">
                  <c:v>0.94000000000000006</c:v>
                </c:pt>
                <c:pt idx="49">
                  <c:v>0.91799999999999993</c:v>
                </c:pt>
                <c:pt idx="50">
                  <c:v>0.93799999999999994</c:v>
                </c:pt>
                <c:pt idx="51">
                  <c:v>0.94</c:v>
                </c:pt>
                <c:pt idx="52">
                  <c:v>1.0024999999999999</c:v>
                </c:pt>
                <c:pt idx="53">
                  <c:v>1.1359999999999999</c:v>
                </c:pt>
                <c:pt idx="54">
                  <c:v>1.1074999999999999</c:v>
                </c:pt>
                <c:pt idx="55">
                  <c:v>1.0620000000000001</c:v>
                </c:pt>
                <c:pt idx="56">
                  <c:v>1.1240000000000001</c:v>
                </c:pt>
                <c:pt idx="57">
                  <c:v>1.1739999999999999</c:v>
                </c:pt>
                <c:pt idx="58">
                  <c:v>1.27</c:v>
                </c:pt>
                <c:pt idx="59">
                  <c:v>1.4</c:v>
                </c:pt>
                <c:pt idx="60">
                  <c:v>1.464</c:v>
                </c:pt>
                <c:pt idx="61">
                  <c:v>1.554</c:v>
                </c:pt>
                <c:pt idx="62">
                  <c:v>1.6439999999999997</c:v>
                </c:pt>
                <c:pt idx="63">
                  <c:v>1.6619999999999997</c:v>
                </c:pt>
                <c:pt idx="64">
                  <c:v>1.7120000000000002</c:v>
                </c:pt>
                <c:pt idx="65">
                  <c:v>1.6879999999999999</c:v>
                </c:pt>
                <c:pt idx="66">
                  <c:v>1.64</c:v>
                </c:pt>
                <c:pt idx="67">
                  <c:v>1.5840000000000001</c:v>
                </c:pt>
                <c:pt idx="68">
                  <c:v>1.6140000000000001</c:v>
                </c:pt>
                <c:pt idx="69">
                  <c:v>1.6119999999999997</c:v>
                </c:pt>
                <c:pt idx="70">
                  <c:v>1.6440000000000001</c:v>
                </c:pt>
                <c:pt idx="71">
                  <c:v>1.6439999999999997</c:v>
                </c:pt>
                <c:pt idx="72">
                  <c:v>1.5980000000000003</c:v>
                </c:pt>
                <c:pt idx="73">
                  <c:v>1.605</c:v>
                </c:pt>
                <c:pt idx="74">
                  <c:v>1.522</c:v>
                </c:pt>
                <c:pt idx="75">
                  <c:v>1.516</c:v>
                </c:pt>
                <c:pt idx="76">
                  <c:v>1.484</c:v>
                </c:pt>
                <c:pt idx="77">
                  <c:v>1.4900000000000002</c:v>
                </c:pt>
                <c:pt idx="78">
                  <c:v>1.36</c:v>
                </c:pt>
                <c:pt idx="79">
                  <c:v>1.3699999999999999</c:v>
                </c:pt>
                <c:pt idx="80">
                  <c:v>1.2600000000000002</c:v>
                </c:pt>
                <c:pt idx="81">
                  <c:v>1.276</c:v>
                </c:pt>
                <c:pt idx="82">
                  <c:v>1.2100000000000002</c:v>
                </c:pt>
                <c:pt idx="83">
                  <c:v>1.3420000000000001</c:v>
                </c:pt>
                <c:pt idx="84">
                  <c:v>1.264</c:v>
                </c:pt>
                <c:pt idx="85">
                  <c:v>1.298</c:v>
                </c:pt>
                <c:pt idx="86">
                  <c:v>1.3000000000000003</c:v>
                </c:pt>
                <c:pt idx="87">
                  <c:v>1.34</c:v>
                </c:pt>
                <c:pt idx="88">
                  <c:v>1.3219999999999998</c:v>
                </c:pt>
                <c:pt idx="89">
                  <c:v>1.3480000000000001</c:v>
                </c:pt>
                <c:pt idx="90">
                  <c:v>1.512</c:v>
                </c:pt>
                <c:pt idx="91">
                  <c:v>1.524</c:v>
                </c:pt>
                <c:pt idx="92">
                  <c:v>1.5699999999999998</c:v>
                </c:pt>
                <c:pt idx="93">
                  <c:v>1.6320000000000001</c:v>
                </c:pt>
                <c:pt idx="94">
                  <c:v>1.6079999999999999</c:v>
                </c:pt>
                <c:pt idx="95">
                  <c:v>1.5639999999999998</c:v>
                </c:pt>
                <c:pt idx="96">
                  <c:v>1.4950000000000001</c:v>
                </c:pt>
                <c:pt idx="97">
                  <c:v>1.6059999999999999</c:v>
                </c:pt>
                <c:pt idx="98">
                  <c:v>1.6199999999999999</c:v>
                </c:pt>
                <c:pt idx="99">
                  <c:v>1.4599999999999997</c:v>
                </c:pt>
                <c:pt idx="100">
                  <c:v>1.454</c:v>
                </c:pt>
                <c:pt idx="101">
                  <c:v>1.45</c:v>
                </c:pt>
                <c:pt idx="102">
                  <c:v>1.456</c:v>
                </c:pt>
                <c:pt idx="103">
                  <c:v>1.5119999999999998</c:v>
                </c:pt>
                <c:pt idx="104">
                  <c:v>1.698</c:v>
                </c:pt>
                <c:pt idx="105">
                  <c:v>1.75</c:v>
                </c:pt>
                <c:pt idx="106">
                  <c:v>1.82</c:v>
                </c:pt>
                <c:pt idx="107">
                  <c:v>1.794</c:v>
                </c:pt>
                <c:pt idx="108">
                  <c:v>1.8260000000000001</c:v>
                </c:pt>
                <c:pt idx="109">
                  <c:v>1.954</c:v>
                </c:pt>
                <c:pt idx="110">
                  <c:v>1.9899999999999998</c:v>
                </c:pt>
                <c:pt idx="111">
                  <c:v>1.9649999999999999</c:v>
                </c:pt>
                <c:pt idx="112">
                  <c:v>1.802</c:v>
                </c:pt>
                <c:pt idx="113">
                  <c:v>1.9120000000000001</c:v>
                </c:pt>
                <c:pt idx="114">
                  <c:v>2.1640000000000001</c:v>
                </c:pt>
                <c:pt idx="115">
                  <c:v>2.3679999999999999</c:v>
                </c:pt>
                <c:pt idx="116">
                  <c:v>2.3860000000000001</c:v>
                </c:pt>
                <c:pt idx="117">
                  <c:v>2.5900000000000003</c:v>
                </c:pt>
                <c:pt idx="118">
                  <c:v>2.7600000000000002</c:v>
                </c:pt>
                <c:pt idx="119">
                  <c:v>2.8860000000000001</c:v>
                </c:pt>
                <c:pt idx="120">
                  <c:v>2.8280000000000003</c:v>
                </c:pt>
                <c:pt idx="121">
                  <c:v>3.0120000000000005</c:v>
                </c:pt>
                <c:pt idx="122">
                  <c:v>2.944</c:v>
                </c:pt>
                <c:pt idx="123">
                  <c:v>2.8739999999999997</c:v>
                </c:pt>
                <c:pt idx="124">
                  <c:v>2.7719999999999998</c:v>
                </c:pt>
                <c:pt idx="125">
                  <c:v>2.9175000000000004</c:v>
                </c:pt>
                <c:pt idx="126">
                  <c:v>3.048</c:v>
                </c:pt>
                <c:pt idx="127">
                  <c:v>3.3560000000000003</c:v>
                </c:pt>
                <c:pt idx="128">
                  <c:v>3.1725000000000003</c:v>
                </c:pt>
                <c:pt idx="129">
                  <c:v>3.0720000000000001</c:v>
                </c:pt>
                <c:pt idx="130">
                  <c:v>2.9624999999999999</c:v>
                </c:pt>
                <c:pt idx="131">
                  <c:v>2.95</c:v>
                </c:pt>
                <c:pt idx="132">
                  <c:v>2.9379999999999997</c:v>
                </c:pt>
                <c:pt idx="133">
                  <c:v>2.75</c:v>
                </c:pt>
                <c:pt idx="134">
                  <c:v>2.718</c:v>
                </c:pt>
                <c:pt idx="135">
                  <c:v>2.8119999999999998</c:v>
                </c:pt>
                <c:pt idx="136">
                  <c:v>2.8719999999999999</c:v>
                </c:pt>
                <c:pt idx="137">
                  <c:v>3.0519999999999996</c:v>
                </c:pt>
                <c:pt idx="138">
                  <c:v>3.1680000000000001</c:v>
                </c:pt>
                <c:pt idx="139">
                  <c:v>3.3050000000000002</c:v>
                </c:pt>
                <c:pt idx="140">
                  <c:v>3.4199999999999995</c:v>
                </c:pt>
                <c:pt idx="141">
                  <c:v>3.5920000000000001</c:v>
                </c:pt>
                <c:pt idx="142">
                  <c:v>3.8319999999999999</c:v>
                </c:pt>
                <c:pt idx="143">
                  <c:v>3.754</c:v>
                </c:pt>
                <c:pt idx="144">
                  <c:v>3.9525000000000001</c:v>
                </c:pt>
                <c:pt idx="145">
                  <c:v>4.1239999999999997</c:v>
                </c:pt>
              </c:numCache>
            </c:numRef>
          </c:val>
          <c:smooth val="0"/>
          <c:extLst>
            <c:ext xmlns:c16="http://schemas.microsoft.com/office/drawing/2014/chart" uri="{C3380CC4-5D6E-409C-BE32-E72D297353CC}">
              <c16:uniqueId val="{00000002-97C5-496C-BAD4-ECAF4DE0DE14}"/>
            </c:ext>
          </c:extLst>
        </c:ser>
        <c:ser>
          <c:idx val="1"/>
          <c:order val="1"/>
          <c:tx>
            <c:strRef>
              <c:f>D.Rates!$C$1</c:f>
              <c:strCache>
                <c:ptCount val="1"/>
                <c:pt idx="0">
                  <c:v>30-Yr FRM</c:v>
                </c:pt>
              </c:strCache>
            </c:strRef>
          </c:tx>
          <c:spPr>
            <a:ln w="44450" cap="rnd">
              <a:solidFill>
                <a:srgbClr val="769AE4"/>
              </a:solidFill>
              <a:round/>
            </a:ln>
            <a:effectLst>
              <a:outerShdw blurRad="50800" dist="38100" dir="2700000" algn="tl" rotWithShape="0">
                <a:prstClr val="black">
                  <a:alpha val="40000"/>
                </a:prstClr>
              </a:outerShdw>
            </a:effectLst>
          </c:spPr>
          <c:marker>
            <c:symbol val="none"/>
          </c:marker>
          <c:dLbls>
            <c:dLbl>
              <c:idx val="52"/>
              <c:layout>
                <c:manualLayout>
                  <c:x val="-3.2874617737003113E-2"/>
                  <c:y val="-0.13016461895444409"/>
                </c:manualLayout>
              </c:layout>
              <c:tx>
                <c:rich>
                  <a:bodyPr/>
                  <a:lstStyle/>
                  <a:p>
                    <a:fld id="{3C72CD2E-440F-4A57-84BE-6E100FB5B6F0}" type="CATEGORYNAME">
                      <a:rPr lang="en-US"/>
                      <a:pPr/>
                      <a:t>[CATEGORY NAME]</a:t>
                    </a:fld>
                    <a:r>
                      <a:rPr lang="en-US" baseline="0" dirty="0"/>
                      <a:t>, </a:t>
                    </a:r>
                    <a:fld id="{1A74B723-FC81-4E54-AEE3-67ABDCED0E5C}"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0AE-4ECA-9674-0589252D479A}"/>
                </c:ext>
              </c:extLst>
            </c:dLbl>
            <c:dLbl>
              <c:idx val="144"/>
              <c:delete val="1"/>
              <c:extLst>
                <c:ext xmlns:c15="http://schemas.microsoft.com/office/drawing/2012/chart" uri="{CE6537A1-D6FC-4f65-9D91-7224C49458BB}"/>
                <c:ext xmlns:c16="http://schemas.microsoft.com/office/drawing/2014/chart" uri="{C3380CC4-5D6E-409C-BE32-E72D297353CC}">
                  <c16:uniqueId val="{00000000-3EFA-4E2D-BBC7-8DF8F0C9DAB4}"/>
                </c:ext>
              </c:extLst>
            </c:dLbl>
            <c:dLbl>
              <c:idx val="145"/>
              <c:layout>
                <c:manualLayout>
                  <c:x val="-8.027522935779817E-3"/>
                  <c:y val="-4.2553820530887985E-2"/>
                </c:manualLayout>
              </c:layout>
              <c:tx>
                <c:rich>
                  <a:bodyPr/>
                  <a:lstStyle/>
                  <a:p>
                    <a:fld id="{7531595F-1654-4F8C-96D6-E72129AEC5A8}" type="CATEGORYNAME">
                      <a:rPr lang="en-US"/>
                      <a:pPr/>
                      <a:t>[CATEGORY NAME]</a:t>
                    </a:fld>
                    <a:r>
                      <a:rPr lang="en-US" baseline="0" dirty="0"/>
                      <a:t>, </a:t>
                    </a:r>
                    <a:fld id="{D0F56B12-0E00-44AE-803B-D1BACDF0ED0F}"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6C2-4BAA-ABC2-472E68DA9A79}"/>
                </c:ext>
              </c:extLst>
            </c:dLbl>
            <c:dLbl>
              <c:idx val="594"/>
              <c:layout>
                <c:manualLayout>
                  <c:x val="1.0703363914373088E-2"/>
                  <c:y val="-8.3438858304130864E-2"/>
                </c:manualLayout>
              </c:layout>
              <c:tx>
                <c:rich>
                  <a:bodyPr/>
                  <a:lstStyle/>
                  <a:p>
                    <a:r>
                      <a:rPr lang="en-US" dirty="0"/>
                      <a:t>My Dad</a:t>
                    </a:r>
                  </a:p>
                  <a:p>
                    <a:fld id="{5426607D-95D4-4708-98AF-014CC6CD0CD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DD2-4CFC-970E-7122C52F486F}"/>
                </c:ext>
              </c:extLst>
            </c:dLbl>
            <c:dLbl>
              <c:idx val="1508"/>
              <c:layout>
                <c:manualLayout>
                  <c:x val="-2.6758409785932722E-2"/>
                  <c:y val="-7.5094972473717811E-2"/>
                </c:manualLayout>
              </c:layout>
              <c:tx>
                <c:rich>
                  <a:bodyPr/>
                  <a:lstStyle/>
                  <a:p>
                    <a:r>
                      <a:rPr lang="en-US" dirty="0"/>
                      <a:t>Dot Com Bubble</a:t>
                    </a:r>
                  </a:p>
                  <a:p>
                    <a:fld id="{C90A6342-9282-40AE-A1BD-B9852B27D5EF}"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DD2-4CFC-970E-7122C52F486F}"/>
                </c:ext>
              </c:extLst>
            </c:dLbl>
            <c:dLbl>
              <c:idx val="1829"/>
              <c:layout>
                <c:manualLayout>
                  <c:x val="3.8226299694188483E-3"/>
                  <c:y val="-9.8457852798874437E-2"/>
                </c:manualLayout>
              </c:layout>
              <c:tx>
                <c:rich>
                  <a:bodyPr/>
                  <a:lstStyle/>
                  <a:p>
                    <a:r>
                      <a:rPr lang="en-US" dirty="0"/>
                      <a:t>Housing Bubble</a:t>
                    </a:r>
                  </a:p>
                  <a:p>
                    <a:fld id="{0A5C32D7-1284-496C-B74A-580E00BFE4D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DD2-4CFC-970E-7122C52F486F}"/>
                </c:ext>
              </c:extLst>
            </c:dLbl>
            <c:dLbl>
              <c:idx val="2663"/>
              <c:layout>
                <c:manualLayout>
                  <c:x val="-3.2110091743119268E-2"/>
                  <c:y val="-2.8369211823404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2B-4F8F-B36F-896A8133EE91}"/>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2">
                          <a:lumMod val="75000"/>
                        </a:schemeClr>
                      </a:solidFill>
                      <a:round/>
                    </a:ln>
                    <a:effectLst/>
                  </c:spPr>
                </c15:leaderLines>
              </c:ext>
            </c:extLst>
          </c:dLbls>
          <c:cat>
            <c:numRef>
              <c:f>D.Rates!$A$2526:$A$2671</c:f>
              <c:numCache>
                <c:formatCode>m/d/yyyy</c:formatCode>
                <c:ptCount val="146"/>
                <c:pt idx="0">
                  <c:v>43831</c:v>
                </c:pt>
                <c:pt idx="1">
                  <c:v>43838</c:v>
                </c:pt>
                <c:pt idx="2">
                  <c:v>43845</c:v>
                </c:pt>
                <c:pt idx="3">
                  <c:v>43852</c:v>
                </c:pt>
                <c:pt idx="4">
                  <c:v>43859</c:v>
                </c:pt>
                <c:pt idx="5">
                  <c:v>43866</c:v>
                </c:pt>
                <c:pt idx="6">
                  <c:v>43873</c:v>
                </c:pt>
                <c:pt idx="7">
                  <c:v>43880</c:v>
                </c:pt>
                <c:pt idx="8">
                  <c:v>43887</c:v>
                </c:pt>
                <c:pt idx="9">
                  <c:v>43894</c:v>
                </c:pt>
                <c:pt idx="10">
                  <c:v>43901</c:v>
                </c:pt>
                <c:pt idx="11">
                  <c:v>43908</c:v>
                </c:pt>
                <c:pt idx="12">
                  <c:v>43915</c:v>
                </c:pt>
                <c:pt idx="13">
                  <c:v>43922</c:v>
                </c:pt>
                <c:pt idx="14">
                  <c:v>43929</c:v>
                </c:pt>
                <c:pt idx="15">
                  <c:v>43936</c:v>
                </c:pt>
                <c:pt idx="16">
                  <c:v>43943</c:v>
                </c:pt>
                <c:pt idx="17">
                  <c:v>43950</c:v>
                </c:pt>
                <c:pt idx="18">
                  <c:v>43957</c:v>
                </c:pt>
                <c:pt idx="19">
                  <c:v>43964</c:v>
                </c:pt>
                <c:pt idx="20">
                  <c:v>43971</c:v>
                </c:pt>
                <c:pt idx="21">
                  <c:v>43978</c:v>
                </c:pt>
                <c:pt idx="22">
                  <c:v>43985</c:v>
                </c:pt>
                <c:pt idx="23">
                  <c:v>43992</c:v>
                </c:pt>
                <c:pt idx="24">
                  <c:v>43999</c:v>
                </c:pt>
                <c:pt idx="25">
                  <c:v>44006</c:v>
                </c:pt>
                <c:pt idx="26">
                  <c:v>44013</c:v>
                </c:pt>
                <c:pt idx="27">
                  <c:v>44020</c:v>
                </c:pt>
                <c:pt idx="28">
                  <c:v>44027</c:v>
                </c:pt>
                <c:pt idx="29">
                  <c:v>44034</c:v>
                </c:pt>
                <c:pt idx="30">
                  <c:v>44041</c:v>
                </c:pt>
                <c:pt idx="31">
                  <c:v>44048</c:v>
                </c:pt>
                <c:pt idx="32">
                  <c:v>44055</c:v>
                </c:pt>
                <c:pt idx="33">
                  <c:v>44062</c:v>
                </c:pt>
                <c:pt idx="34">
                  <c:v>44069</c:v>
                </c:pt>
                <c:pt idx="35">
                  <c:v>44076</c:v>
                </c:pt>
                <c:pt idx="36">
                  <c:v>44083</c:v>
                </c:pt>
                <c:pt idx="37">
                  <c:v>44090</c:v>
                </c:pt>
                <c:pt idx="38">
                  <c:v>44097</c:v>
                </c:pt>
                <c:pt idx="39">
                  <c:v>44104</c:v>
                </c:pt>
                <c:pt idx="40">
                  <c:v>44111</c:v>
                </c:pt>
                <c:pt idx="41">
                  <c:v>44118</c:v>
                </c:pt>
                <c:pt idx="42">
                  <c:v>44125</c:v>
                </c:pt>
                <c:pt idx="43">
                  <c:v>44132</c:v>
                </c:pt>
                <c:pt idx="44">
                  <c:v>44139</c:v>
                </c:pt>
                <c:pt idx="45">
                  <c:v>44146</c:v>
                </c:pt>
                <c:pt idx="46">
                  <c:v>44153</c:v>
                </c:pt>
                <c:pt idx="47">
                  <c:v>44160</c:v>
                </c:pt>
                <c:pt idx="48">
                  <c:v>44167</c:v>
                </c:pt>
                <c:pt idx="49">
                  <c:v>44174</c:v>
                </c:pt>
                <c:pt idx="50">
                  <c:v>44181</c:v>
                </c:pt>
                <c:pt idx="51">
                  <c:v>44188</c:v>
                </c:pt>
                <c:pt idx="52">
                  <c:v>44197</c:v>
                </c:pt>
                <c:pt idx="53">
                  <c:v>44204</c:v>
                </c:pt>
                <c:pt idx="54">
                  <c:v>44211</c:v>
                </c:pt>
                <c:pt idx="55">
                  <c:v>44218</c:v>
                </c:pt>
                <c:pt idx="56">
                  <c:v>44225</c:v>
                </c:pt>
                <c:pt idx="57">
                  <c:v>44232</c:v>
                </c:pt>
                <c:pt idx="58">
                  <c:v>44239</c:v>
                </c:pt>
                <c:pt idx="59">
                  <c:v>44246</c:v>
                </c:pt>
                <c:pt idx="60">
                  <c:v>44253</c:v>
                </c:pt>
                <c:pt idx="61">
                  <c:v>44260</c:v>
                </c:pt>
                <c:pt idx="62">
                  <c:v>44267</c:v>
                </c:pt>
                <c:pt idx="63">
                  <c:v>44274</c:v>
                </c:pt>
                <c:pt idx="64">
                  <c:v>44281</c:v>
                </c:pt>
                <c:pt idx="65">
                  <c:v>44288</c:v>
                </c:pt>
                <c:pt idx="66">
                  <c:v>44295</c:v>
                </c:pt>
                <c:pt idx="67">
                  <c:v>44302</c:v>
                </c:pt>
                <c:pt idx="68">
                  <c:v>44309</c:v>
                </c:pt>
                <c:pt idx="69">
                  <c:v>44316</c:v>
                </c:pt>
                <c:pt idx="70">
                  <c:v>44323</c:v>
                </c:pt>
                <c:pt idx="71">
                  <c:v>44330</c:v>
                </c:pt>
                <c:pt idx="72">
                  <c:v>44337</c:v>
                </c:pt>
                <c:pt idx="73">
                  <c:v>44344</c:v>
                </c:pt>
                <c:pt idx="74">
                  <c:v>44351</c:v>
                </c:pt>
                <c:pt idx="75">
                  <c:v>44358</c:v>
                </c:pt>
                <c:pt idx="76">
                  <c:v>44365</c:v>
                </c:pt>
                <c:pt idx="77">
                  <c:v>44372</c:v>
                </c:pt>
                <c:pt idx="78">
                  <c:v>44379</c:v>
                </c:pt>
                <c:pt idx="79">
                  <c:v>44386</c:v>
                </c:pt>
                <c:pt idx="80">
                  <c:v>44393</c:v>
                </c:pt>
                <c:pt idx="81">
                  <c:v>44400</c:v>
                </c:pt>
                <c:pt idx="82">
                  <c:v>44407</c:v>
                </c:pt>
                <c:pt idx="83">
                  <c:v>44414</c:v>
                </c:pt>
                <c:pt idx="84">
                  <c:v>44421</c:v>
                </c:pt>
                <c:pt idx="85">
                  <c:v>44428</c:v>
                </c:pt>
                <c:pt idx="86">
                  <c:v>44435</c:v>
                </c:pt>
                <c:pt idx="87">
                  <c:v>44442</c:v>
                </c:pt>
                <c:pt idx="88">
                  <c:v>44449</c:v>
                </c:pt>
                <c:pt idx="89">
                  <c:v>44456</c:v>
                </c:pt>
                <c:pt idx="90">
                  <c:v>44463</c:v>
                </c:pt>
                <c:pt idx="91">
                  <c:v>44470</c:v>
                </c:pt>
                <c:pt idx="92">
                  <c:v>44477</c:v>
                </c:pt>
                <c:pt idx="93">
                  <c:v>44484</c:v>
                </c:pt>
                <c:pt idx="94">
                  <c:v>44491</c:v>
                </c:pt>
                <c:pt idx="95">
                  <c:v>44498</c:v>
                </c:pt>
                <c:pt idx="96">
                  <c:v>44505</c:v>
                </c:pt>
                <c:pt idx="97">
                  <c:v>44512</c:v>
                </c:pt>
                <c:pt idx="98">
                  <c:v>44519</c:v>
                </c:pt>
                <c:pt idx="99">
                  <c:v>44526</c:v>
                </c:pt>
                <c:pt idx="100">
                  <c:v>44533</c:v>
                </c:pt>
                <c:pt idx="101">
                  <c:v>44540</c:v>
                </c:pt>
                <c:pt idx="102">
                  <c:v>44547</c:v>
                </c:pt>
                <c:pt idx="103">
                  <c:v>44554</c:v>
                </c:pt>
                <c:pt idx="104">
                  <c:v>44562</c:v>
                </c:pt>
                <c:pt idx="105">
                  <c:v>44569</c:v>
                </c:pt>
                <c:pt idx="106">
                  <c:v>44576</c:v>
                </c:pt>
                <c:pt idx="107">
                  <c:v>44583</c:v>
                </c:pt>
                <c:pt idx="108">
                  <c:v>44590</c:v>
                </c:pt>
                <c:pt idx="109">
                  <c:v>44597</c:v>
                </c:pt>
                <c:pt idx="110">
                  <c:v>44604</c:v>
                </c:pt>
                <c:pt idx="111">
                  <c:v>44611</c:v>
                </c:pt>
                <c:pt idx="112">
                  <c:v>44618</c:v>
                </c:pt>
                <c:pt idx="113">
                  <c:v>44625</c:v>
                </c:pt>
                <c:pt idx="114">
                  <c:v>44632</c:v>
                </c:pt>
                <c:pt idx="115">
                  <c:v>44639</c:v>
                </c:pt>
                <c:pt idx="116">
                  <c:v>44646</c:v>
                </c:pt>
                <c:pt idx="117">
                  <c:v>44653</c:v>
                </c:pt>
                <c:pt idx="118">
                  <c:v>44660</c:v>
                </c:pt>
                <c:pt idx="119">
                  <c:v>44667</c:v>
                </c:pt>
                <c:pt idx="120">
                  <c:v>44674</c:v>
                </c:pt>
                <c:pt idx="121">
                  <c:v>44681</c:v>
                </c:pt>
                <c:pt idx="122">
                  <c:v>44688</c:v>
                </c:pt>
                <c:pt idx="123">
                  <c:v>44695</c:v>
                </c:pt>
                <c:pt idx="124">
                  <c:v>44702</c:v>
                </c:pt>
                <c:pt idx="125">
                  <c:v>44709</c:v>
                </c:pt>
                <c:pt idx="126">
                  <c:v>44716</c:v>
                </c:pt>
                <c:pt idx="127">
                  <c:v>44723</c:v>
                </c:pt>
                <c:pt idx="128">
                  <c:v>44730</c:v>
                </c:pt>
                <c:pt idx="129">
                  <c:v>44737</c:v>
                </c:pt>
                <c:pt idx="130">
                  <c:v>44744</c:v>
                </c:pt>
                <c:pt idx="131">
                  <c:v>44751</c:v>
                </c:pt>
                <c:pt idx="132">
                  <c:v>44758</c:v>
                </c:pt>
                <c:pt idx="133">
                  <c:v>44765</c:v>
                </c:pt>
                <c:pt idx="134">
                  <c:v>44772</c:v>
                </c:pt>
                <c:pt idx="135">
                  <c:v>44779</c:v>
                </c:pt>
                <c:pt idx="136">
                  <c:v>44786</c:v>
                </c:pt>
                <c:pt idx="137">
                  <c:v>44793</c:v>
                </c:pt>
                <c:pt idx="138">
                  <c:v>44800</c:v>
                </c:pt>
                <c:pt idx="139">
                  <c:v>44807</c:v>
                </c:pt>
                <c:pt idx="140">
                  <c:v>44814</c:v>
                </c:pt>
                <c:pt idx="141">
                  <c:v>44821</c:v>
                </c:pt>
                <c:pt idx="142">
                  <c:v>44828</c:v>
                </c:pt>
                <c:pt idx="143">
                  <c:v>44835</c:v>
                </c:pt>
                <c:pt idx="144">
                  <c:v>44842</c:v>
                </c:pt>
                <c:pt idx="145">
                  <c:v>44849</c:v>
                </c:pt>
              </c:numCache>
            </c:numRef>
          </c:cat>
          <c:val>
            <c:numRef>
              <c:f>D.Rates!$C$2526:$C$2671</c:f>
              <c:numCache>
                <c:formatCode>0.00</c:formatCode>
                <c:ptCount val="146"/>
                <c:pt idx="0">
                  <c:v>3.72</c:v>
                </c:pt>
                <c:pt idx="1">
                  <c:v>3.64</c:v>
                </c:pt>
                <c:pt idx="2">
                  <c:v>3.65</c:v>
                </c:pt>
                <c:pt idx="3">
                  <c:v>3.6</c:v>
                </c:pt>
                <c:pt idx="4">
                  <c:v>3.51</c:v>
                </c:pt>
                <c:pt idx="5">
                  <c:v>3.45</c:v>
                </c:pt>
                <c:pt idx="6">
                  <c:v>3.47</c:v>
                </c:pt>
                <c:pt idx="7">
                  <c:v>3.49</c:v>
                </c:pt>
                <c:pt idx="8">
                  <c:v>3.45</c:v>
                </c:pt>
                <c:pt idx="9">
                  <c:v>3.29</c:v>
                </c:pt>
                <c:pt idx="10">
                  <c:v>3.36</c:v>
                </c:pt>
                <c:pt idx="11">
                  <c:v>3.65</c:v>
                </c:pt>
                <c:pt idx="12">
                  <c:v>3.5</c:v>
                </c:pt>
                <c:pt idx="13">
                  <c:v>3.33</c:v>
                </c:pt>
                <c:pt idx="14">
                  <c:v>3.33</c:v>
                </c:pt>
                <c:pt idx="15">
                  <c:v>3.31</c:v>
                </c:pt>
                <c:pt idx="16">
                  <c:v>3.33</c:v>
                </c:pt>
                <c:pt idx="17">
                  <c:v>3.23</c:v>
                </c:pt>
                <c:pt idx="18">
                  <c:v>3.26</c:v>
                </c:pt>
                <c:pt idx="19">
                  <c:v>3.28</c:v>
                </c:pt>
                <c:pt idx="20">
                  <c:v>3.24</c:v>
                </c:pt>
                <c:pt idx="21">
                  <c:v>3.15</c:v>
                </c:pt>
                <c:pt idx="22">
                  <c:v>3.18</c:v>
                </c:pt>
                <c:pt idx="23">
                  <c:v>3.21</c:v>
                </c:pt>
                <c:pt idx="24">
                  <c:v>3.13</c:v>
                </c:pt>
                <c:pt idx="25">
                  <c:v>3.13</c:v>
                </c:pt>
                <c:pt idx="26">
                  <c:v>3.07</c:v>
                </c:pt>
                <c:pt idx="27">
                  <c:v>3.03</c:v>
                </c:pt>
                <c:pt idx="28">
                  <c:v>2.98</c:v>
                </c:pt>
                <c:pt idx="29">
                  <c:v>3.01</c:v>
                </c:pt>
                <c:pt idx="30">
                  <c:v>2.99</c:v>
                </c:pt>
                <c:pt idx="31">
                  <c:v>2.88</c:v>
                </c:pt>
                <c:pt idx="32">
                  <c:v>2.96</c:v>
                </c:pt>
                <c:pt idx="33">
                  <c:v>2.99</c:v>
                </c:pt>
                <c:pt idx="34">
                  <c:v>2.91</c:v>
                </c:pt>
                <c:pt idx="35">
                  <c:v>2.93</c:v>
                </c:pt>
                <c:pt idx="36">
                  <c:v>2.86</c:v>
                </c:pt>
                <c:pt idx="37">
                  <c:v>2.87</c:v>
                </c:pt>
                <c:pt idx="38">
                  <c:v>2.9</c:v>
                </c:pt>
                <c:pt idx="39">
                  <c:v>2.88</c:v>
                </c:pt>
                <c:pt idx="40">
                  <c:v>2.87</c:v>
                </c:pt>
                <c:pt idx="41">
                  <c:v>2.81</c:v>
                </c:pt>
                <c:pt idx="42">
                  <c:v>2.8</c:v>
                </c:pt>
                <c:pt idx="43">
                  <c:v>2.81</c:v>
                </c:pt>
                <c:pt idx="44">
                  <c:v>2.78</c:v>
                </c:pt>
                <c:pt idx="45">
                  <c:v>2.84</c:v>
                </c:pt>
                <c:pt idx="46">
                  <c:v>2.72</c:v>
                </c:pt>
                <c:pt idx="47">
                  <c:v>2.72</c:v>
                </c:pt>
                <c:pt idx="48">
                  <c:v>2.71</c:v>
                </c:pt>
                <c:pt idx="49">
                  <c:v>2.71</c:v>
                </c:pt>
                <c:pt idx="50">
                  <c:v>2.67</c:v>
                </c:pt>
                <c:pt idx="51">
                  <c:v>2.665</c:v>
                </c:pt>
                <c:pt idx="52">
                  <c:v>2.65</c:v>
                </c:pt>
                <c:pt idx="53">
                  <c:v>2.79</c:v>
                </c:pt>
                <c:pt idx="54">
                  <c:v>2.77</c:v>
                </c:pt>
                <c:pt idx="55">
                  <c:v>2.73</c:v>
                </c:pt>
                <c:pt idx="56">
                  <c:v>2.73</c:v>
                </c:pt>
                <c:pt idx="57">
                  <c:v>2.73</c:v>
                </c:pt>
                <c:pt idx="58">
                  <c:v>2.81</c:v>
                </c:pt>
                <c:pt idx="59">
                  <c:v>2.97</c:v>
                </c:pt>
                <c:pt idx="60">
                  <c:v>3.02</c:v>
                </c:pt>
                <c:pt idx="61">
                  <c:v>3.05</c:v>
                </c:pt>
                <c:pt idx="62">
                  <c:v>3.09</c:v>
                </c:pt>
                <c:pt idx="63">
                  <c:v>3.17</c:v>
                </c:pt>
                <c:pt idx="64">
                  <c:v>3.18</c:v>
                </c:pt>
                <c:pt idx="65">
                  <c:v>3.13</c:v>
                </c:pt>
                <c:pt idx="66">
                  <c:v>3.04</c:v>
                </c:pt>
                <c:pt idx="67">
                  <c:v>2.97</c:v>
                </c:pt>
                <c:pt idx="68">
                  <c:v>2.98</c:v>
                </c:pt>
                <c:pt idx="69">
                  <c:v>2.96</c:v>
                </c:pt>
                <c:pt idx="70">
                  <c:v>2.94</c:v>
                </c:pt>
                <c:pt idx="71">
                  <c:v>3</c:v>
                </c:pt>
                <c:pt idx="72">
                  <c:v>2.95</c:v>
                </c:pt>
                <c:pt idx="73">
                  <c:v>2.99</c:v>
                </c:pt>
                <c:pt idx="74">
                  <c:v>2.96</c:v>
                </c:pt>
                <c:pt idx="75">
                  <c:v>2.93</c:v>
                </c:pt>
                <c:pt idx="76">
                  <c:v>3.02</c:v>
                </c:pt>
                <c:pt idx="77">
                  <c:v>2.98</c:v>
                </c:pt>
                <c:pt idx="78">
                  <c:v>2.9</c:v>
                </c:pt>
                <c:pt idx="79">
                  <c:v>2.88</c:v>
                </c:pt>
                <c:pt idx="80">
                  <c:v>2.78</c:v>
                </c:pt>
                <c:pt idx="81">
                  <c:v>2.8</c:v>
                </c:pt>
                <c:pt idx="82">
                  <c:v>2.77</c:v>
                </c:pt>
                <c:pt idx="83">
                  <c:v>2.87</c:v>
                </c:pt>
                <c:pt idx="84">
                  <c:v>2.86</c:v>
                </c:pt>
                <c:pt idx="85">
                  <c:v>2.87</c:v>
                </c:pt>
                <c:pt idx="86">
                  <c:v>2.87</c:v>
                </c:pt>
                <c:pt idx="87">
                  <c:v>2.88</c:v>
                </c:pt>
                <c:pt idx="88">
                  <c:v>2.86</c:v>
                </c:pt>
                <c:pt idx="89">
                  <c:v>2.88</c:v>
                </c:pt>
                <c:pt idx="90">
                  <c:v>3.01</c:v>
                </c:pt>
                <c:pt idx="91">
                  <c:v>2.99</c:v>
                </c:pt>
                <c:pt idx="92">
                  <c:v>3.05</c:v>
                </c:pt>
                <c:pt idx="93">
                  <c:v>3.09</c:v>
                </c:pt>
                <c:pt idx="94">
                  <c:v>3.14</c:v>
                </c:pt>
                <c:pt idx="95">
                  <c:v>3.09</c:v>
                </c:pt>
                <c:pt idx="96">
                  <c:v>2.98</c:v>
                </c:pt>
                <c:pt idx="97">
                  <c:v>3.1</c:v>
                </c:pt>
                <c:pt idx="98">
                  <c:v>3.1</c:v>
                </c:pt>
                <c:pt idx="99">
                  <c:v>3.11</c:v>
                </c:pt>
                <c:pt idx="100">
                  <c:v>3.1</c:v>
                </c:pt>
                <c:pt idx="101">
                  <c:v>3.12</c:v>
                </c:pt>
                <c:pt idx="102">
                  <c:v>3.05</c:v>
                </c:pt>
                <c:pt idx="103">
                  <c:v>3.11</c:v>
                </c:pt>
                <c:pt idx="104">
                  <c:v>3.22</c:v>
                </c:pt>
                <c:pt idx="105">
                  <c:v>3.45</c:v>
                </c:pt>
                <c:pt idx="106">
                  <c:v>3.56</c:v>
                </c:pt>
                <c:pt idx="107">
                  <c:v>3.55</c:v>
                </c:pt>
                <c:pt idx="108">
                  <c:v>3.55</c:v>
                </c:pt>
                <c:pt idx="109">
                  <c:v>3.69</c:v>
                </c:pt>
                <c:pt idx="110">
                  <c:v>3.92</c:v>
                </c:pt>
                <c:pt idx="111">
                  <c:v>3.89</c:v>
                </c:pt>
                <c:pt idx="112">
                  <c:v>3.76</c:v>
                </c:pt>
                <c:pt idx="113">
                  <c:v>3.85</c:v>
                </c:pt>
                <c:pt idx="114">
                  <c:v>4.16</c:v>
                </c:pt>
                <c:pt idx="115">
                  <c:v>4.42</c:v>
                </c:pt>
                <c:pt idx="116">
                  <c:v>4.67</c:v>
                </c:pt>
                <c:pt idx="117">
                  <c:v>4.72</c:v>
                </c:pt>
                <c:pt idx="118">
                  <c:v>5</c:v>
                </c:pt>
                <c:pt idx="119">
                  <c:v>5.1100000000000003</c:v>
                </c:pt>
                <c:pt idx="120">
                  <c:v>5.0999999999999996</c:v>
                </c:pt>
                <c:pt idx="121">
                  <c:v>5.27</c:v>
                </c:pt>
                <c:pt idx="122">
                  <c:v>5.3</c:v>
                </c:pt>
                <c:pt idx="123">
                  <c:v>5.25</c:v>
                </c:pt>
                <c:pt idx="124">
                  <c:v>5.0999999999999996</c:v>
                </c:pt>
                <c:pt idx="125">
                  <c:v>5.09</c:v>
                </c:pt>
                <c:pt idx="126">
                  <c:v>5.23</c:v>
                </c:pt>
                <c:pt idx="127">
                  <c:v>5.78</c:v>
                </c:pt>
                <c:pt idx="128">
                  <c:v>5.81</c:v>
                </c:pt>
                <c:pt idx="129">
                  <c:v>5.7</c:v>
                </c:pt>
                <c:pt idx="130">
                  <c:v>5.3</c:v>
                </c:pt>
                <c:pt idx="131">
                  <c:v>5.51</c:v>
                </c:pt>
                <c:pt idx="132">
                  <c:v>5.54</c:v>
                </c:pt>
                <c:pt idx="133">
                  <c:v>5.3</c:v>
                </c:pt>
                <c:pt idx="134">
                  <c:v>4.99</c:v>
                </c:pt>
                <c:pt idx="135">
                  <c:v>5.22</c:v>
                </c:pt>
                <c:pt idx="136">
                  <c:v>5.13</c:v>
                </c:pt>
                <c:pt idx="137">
                  <c:v>5.55</c:v>
                </c:pt>
                <c:pt idx="138">
                  <c:v>5.66</c:v>
                </c:pt>
                <c:pt idx="139">
                  <c:v>5.89</c:v>
                </c:pt>
                <c:pt idx="140">
                  <c:v>6.02</c:v>
                </c:pt>
                <c:pt idx="141">
                  <c:v>6.29</c:v>
                </c:pt>
                <c:pt idx="142">
                  <c:v>6.7</c:v>
                </c:pt>
                <c:pt idx="143">
                  <c:v>6.66</c:v>
                </c:pt>
                <c:pt idx="144">
                  <c:v>6.92</c:v>
                </c:pt>
                <c:pt idx="145">
                  <c:v>6.94</c:v>
                </c:pt>
              </c:numCache>
            </c:numRef>
          </c:val>
          <c:smooth val="0"/>
          <c:extLst>
            <c:ext xmlns:c16="http://schemas.microsoft.com/office/drawing/2014/chart" uri="{C3380CC4-5D6E-409C-BE32-E72D297353CC}">
              <c16:uniqueId val="{00000004-97C5-496C-BAD4-ECAF4DE0DE14}"/>
            </c:ext>
          </c:extLst>
        </c:ser>
        <c:ser>
          <c:idx val="2"/>
          <c:order val="2"/>
          <c:tx>
            <c:strRef>
              <c:f>D.Rates!$D$1</c:f>
              <c:strCache>
                <c:ptCount val="1"/>
                <c:pt idx="0">
                  <c:v>Fed. Funds Target</c:v>
                </c:pt>
              </c:strCache>
            </c:strRef>
          </c:tx>
          <c:spPr>
            <a:ln w="44450" cap="rnd">
              <a:solidFill>
                <a:srgbClr val="B9CDF2"/>
              </a:solidFill>
              <a:round/>
            </a:ln>
            <a:effectLst>
              <a:outerShdw blurRad="50800" dist="38100" dir="2700000" algn="tl" rotWithShape="0">
                <a:prstClr val="black">
                  <a:alpha val="40000"/>
                </a:prstClr>
              </a:outerShdw>
            </a:effectLst>
          </c:spPr>
          <c:marker>
            <c:symbol val="none"/>
          </c:marker>
          <c:cat>
            <c:numRef>
              <c:f>D.Rates!$A$2526:$A$2671</c:f>
              <c:numCache>
                <c:formatCode>m/d/yyyy</c:formatCode>
                <c:ptCount val="146"/>
                <c:pt idx="0">
                  <c:v>43831</c:v>
                </c:pt>
                <c:pt idx="1">
                  <c:v>43838</c:v>
                </c:pt>
                <c:pt idx="2">
                  <c:v>43845</c:v>
                </c:pt>
                <c:pt idx="3">
                  <c:v>43852</c:v>
                </c:pt>
                <c:pt idx="4">
                  <c:v>43859</c:v>
                </c:pt>
                <c:pt idx="5">
                  <c:v>43866</c:v>
                </c:pt>
                <c:pt idx="6">
                  <c:v>43873</c:v>
                </c:pt>
                <c:pt idx="7">
                  <c:v>43880</c:v>
                </c:pt>
                <c:pt idx="8">
                  <c:v>43887</c:v>
                </c:pt>
                <c:pt idx="9">
                  <c:v>43894</c:v>
                </c:pt>
                <c:pt idx="10">
                  <c:v>43901</c:v>
                </c:pt>
                <c:pt idx="11">
                  <c:v>43908</c:v>
                </c:pt>
                <c:pt idx="12">
                  <c:v>43915</c:v>
                </c:pt>
                <c:pt idx="13">
                  <c:v>43922</c:v>
                </c:pt>
                <c:pt idx="14">
                  <c:v>43929</c:v>
                </c:pt>
                <c:pt idx="15">
                  <c:v>43936</c:v>
                </c:pt>
                <c:pt idx="16">
                  <c:v>43943</c:v>
                </c:pt>
                <c:pt idx="17">
                  <c:v>43950</c:v>
                </c:pt>
                <c:pt idx="18">
                  <c:v>43957</c:v>
                </c:pt>
                <c:pt idx="19">
                  <c:v>43964</c:v>
                </c:pt>
                <c:pt idx="20">
                  <c:v>43971</c:v>
                </c:pt>
                <c:pt idx="21">
                  <c:v>43978</c:v>
                </c:pt>
                <c:pt idx="22">
                  <c:v>43985</c:v>
                </c:pt>
                <c:pt idx="23">
                  <c:v>43992</c:v>
                </c:pt>
                <c:pt idx="24">
                  <c:v>43999</c:v>
                </c:pt>
                <c:pt idx="25">
                  <c:v>44006</c:v>
                </c:pt>
                <c:pt idx="26">
                  <c:v>44013</c:v>
                </c:pt>
                <c:pt idx="27">
                  <c:v>44020</c:v>
                </c:pt>
                <c:pt idx="28">
                  <c:v>44027</c:v>
                </c:pt>
                <c:pt idx="29">
                  <c:v>44034</c:v>
                </c:pt>
                <c:pt idx="30">
                  <c:v>44041</c:v>
                </c:pt>
                <c:pt idx="31">
                  <c:v>44048</c:v>
                </c:pt>
                <c:pt idx="32">
                  <c:v>44055</c:v>
                </c:pt>
                <c:pt idx="33">
                  <c:v>44062</c:v>
                </c:pt>
                <c:pt idx="34">
                  <c:v>44069</c:v>
                </c:pt>
                <c:pt idx="35">
                  <c:v>44076</c:v>
                </c:pt>
                <c:pt idx="36">
                  <c:v>44083</c:v>
                </c:pt>
                <c:pt idx="37">
                  <c:v>44090</c:v>
                </c:pt>
                <c:pt idx="38">
                  <c:v>44097</c:v>
                </c:pt>
                <c:pt idx="39">
                  <c:v>44104</c:v>
                </c:pt>
                <c:pt idx="40">
                  <c:v>44111</c:v>
                </c:pt>
                <c:pt idx="41">
                  <c:v>44118</c:v>
                </c:pt>
                <c:pt idx="42">
                  <c:v>44125</c:v>
                </c:pt>
                <c:pt idx="43">
                  <c:v>44132</c:v>
                </c:pt>
                <c:pt idx="44">
                  <c:v>44139</c:v>
                </c:pt>
                <c:pt idx="45">
                  <c:v>44146</c:v>
                </c:pt>
                <c:pt idx="46">
                  <c:v>44153</c:v>
                </c:pt>
                <c:pt idx="47">
                  <c:v>44160</c:v>
                </c:pt>
                <c:pt idx="48">
                  <c:v>44167</c:v>
                </c:pt>
                <c:pt idx="49">
                  <c:v>44174</c:v>
                </c:pt>
                <c:pt idx="50">
                  <c:v>44181</c:v>
                </c:pt>
                <c:pt idx="51">
                  <c:v>44188</c:v>
                </c:pt>
                <c:pt idx="52">
                  <c:v>44197</c:v>
                </c:pt>
                <c:pt idx="53">
                  <c:v>44204</c:v>
                </c:pt>
                <c:pt idx="54">
                  <c:v>44211</c:v>
                </c:pt>
                <c:pt idx="55">
                  <c:v>44218</c:v>
                </c:pt>
                <c:pt idx="56">
                  <c:v>44225</c:v>
                </c:pt>
                <c:pt idx="57">
                  <c:v>44232</c:v>
                </c:pt>
                <c:pt idx="58">
                  <c:v>44239</c:v>
                </c:pt>
                <c:pt idx="59">
                  <c:v>44246</c:v>
                </c:pt>
                <c:pt idx="60">
                  <c:v>44253</c:v>
                </c:pt>
                <c:pt idx="61">
                  <c:v>44260</c:v>
                </c:pt>
                <c:pt idx="62">
                  <c:v>44267</c:v>
                </c:pt>
                <c:pt idx="63">
                  <c:v>44274</c:v>
                </c:pt>
                <c:pt idx="64">
                  <c:v>44281</c:v>
                </c:pt>
                <c:pt idx="65">
                  <c:v>44288</c:v>
                </c:pt>
                <c:pt idx="66">
                  <c:v>44295</c:v>
                </c:pt>
                <c:pt idx="67">
                  <c:v>44302</c:v>
                </c:pt>
                <c:pt idx="68">
                  <c:v>44309</c:v>
                </c:pt>
                <c:pt idx="69">
                  <c:v>44316</c:v>
                </c:pt>
                <c:pt idx="70">
                  <c:v>44323</c:v>
                </c:pt>
                <c:pt idx="71">
                  <c:v>44330</c:v>
                </c:pt>
                <c:pt idx="72">
                  <c:v>44337</c:v>
                </c:pt>
                <c:pt idx="73">
                  <c:v>44344</c:v>
                </c:pt>
                <c:pt idx="74">
                  <c:v>44351</c:v>
                </c:pt>
                <c:pt idx="75">
                  <c:v>44358</c:v>
                </c:pt>
                <c:pt idx="76">
                  <c:v>44365</c:v>
                </c:pt>
                <c:pt idx="77">
                  <c:v>44372</c:v>
                </c:pt>
                <c:pt idx="78">
                  <c:v>44379</c:v>
                </c:pt>
                <c:pt idx="79">
                  <c:v>44386</c:v>
                </c:pt>
                <c:pt idx="80">
                  <c:v>44393</c:v>
                </c:pt>
                <c:pt idx="81">
                  <c:v>44400</c:v>
                </c:pt>
                <c:pt idx="82">
                  <c:v>44407</c:v>
                </c:pt>
                <c:pt idx="83">
                  <c:v>44414</c:v>
                </c:pt>
                <c:pt idx="84">
                  <c:v>44421</c:v>
                </c:pt>
                <c:pt idx="85">
                  <c:v>44428</c:v>
                </c:pt>
                <c:pt idx="86">
                  <c:v>44435</c:v>
                </c:pt>
                <c:pt idx="87">
                  <c:v>44442</c:v>
                </c:pt>
                <c:pt idx="88">
                  <c:v>44449</c:v>
                </c:pt>
                <c:pt idx="89">
                  <c:v>44456</c:v>
                </c:pt>
                <c:pt idx="90">
                  <c:v>44463</c:v>
                </c:pt>
                <c:pt idx="91">
                  <c:v>44470</c:v>
                </c:pt>
                <c:pt idx="92">
                  <c:v>44477</c:v>
                </c:pt>
                <c:pt idx="93">
                  <c:v>44484</c:v>
                </c:pt>
                <c:pt idx="94">
                  <c:v>44491</c:v>
                </c:pt>
                <c:pt idx="95">
                  <c:v>44498</c:v>
                </c:pt>
                <c:pt idx="96">
                  <c:v>44505</c:v>
                </c:pt>
                <c:pt idx="97">
                  <c:v>44512</c:v>
                </c:pt>
                <c:pt idx="98">
                  <c:v>44519</c:v>
                </c:pt>
                <c:pt idx="99">
                  <c:v>44526</c:v>
                </c:pt>
                <c:pt idx="100">
                  <c:v>44533</c:v>
                </c:pt>
                <c:pt idx="101">
                  <c:v>44540</c:v>
                </c:pt>
                <c:pt idx="102">
                  <c:v>44547</c:v>
                </c:pt>
                <c:pt idx="103">
                  <c:v>44554</c:v>
                </c:pt>
                <c:pt idx="104">
                  <c:v>44562</c:v>
                </c:pt>
                <c:pt idx="105">
                  <c:v>44569</c:v>
                </c:pt>
                <c:pt idx="106">
                  <c:v>44576</c:v>
                </c:pt>
                <c:pt idx="107">
                  <c:v>44583</c:v>
                </c:pt>
                <c:pt idx="108">
                  <c:v>44590</c:v>
                </c:pt>
                <c:pt idx="109">
                  <c:v>44597</c:v>
                </c:pt>
                <c:pt idx="110">
                  <c:v>44604</c:v>
                </c:pt>
                <c:pt idx="111">
                  <c:v>44611</c:v>
                </c:pt>
                <c:pt idx="112">
                  <c:v>44618</c:v>
                </c:pt>
                <c:pt idx="113">
                  <c:v>44625</c:v>
                </c:pt>
                <c:pt idx="114">
                  <c:v>44632</c:v>
                </c:pt>
                <c:pt idx="115">
                  <c:v>44639</c:v>
                </c:pt>
                <c:pt idx="116">
                  <c:v>44646</c:v>
                </c:pt>
                <c:pt idx="117">
                  <c:v>44653</c:v>
                </c:pt>
                <c:pt idx="118">
                  <c:v>44660</c:v>
                </c:pt>
                <c:pt idx="119">
                  <c:v>44667</c:v>
                </c:pt>
                <c:pt idx="120">
                  <c:v>44674</c:v>
                </c:pt>
                <c:pt idx="121">
                  <c:v>44681</c:v>
                </c:pt>
                <c:pt idx="122">
                  <c:v>44688</c:v>
                </c:pt>
                <c:pt idx="123">
                  <c:v>44695</c:v>
                </c:pt>
                <c:pt idx="124">
                  <c:v>44702</c:v>
                </c:pt>
                <c:pt idx="125">
                  <c:v>44709</c:v>
                </c:pt>
                <c:pt idx="126">
                  <c:v>44716</c:v>
                </c:pt>
                <c:pt idx="127">
                  <c:v>44723</c:v>
                </c:pt>
                <c:pt idx="128">
                  <c:v>44730</c:v>
                </c:pt>
                <c:pt idx="129">
                  <c:v>44737</c:v>
                </c:pt>
                <c:pt idx="130">
                  <c:v>44744</c:v>
                </c:pt>
                <c:pt idx="131">
                  <c:v>44751</c:v>
                </c:pt>
                <c:pt idx="132">
                  <c:v>44758</c:v>
                </c:pt>
                <c:pt idx="133">
                  <c:v>44765</c:v>
                </c:pt>
                <c:pt idx="134">
                  <c:v>44772</c:v>
                </c:pt>
                <c:pt idx="135">
                  <c:v>44779</c:v>
                </c:pt>
                <c:pt idx="136">
                  <c:v>44786</c:v>
                </c:pt>
                <c:pt idx="137">
                  <c:v>44793</c:v>
                </c:pt>
                <c:pt idx="138">
                  <c:v>44800</c:v>
                </c:pt>
                <c:pt idx="139">
                  <c:v>44807</c:v>
                </c:pt>
                <c:pt idx="140">
                  <c:v>44814</c:v>
                </c:pt>
                <c:pt idx="141">
                  <c:v>44821</c:v>
                </c:pt>
                <c:pt idx="142">
                  <c:v>44828</c:v>
                </c:pt>
                <c:pt idx="143">
                  <c:v>44835</c:v>
                </c:pt>
                <c:pt idx="144">
                  <c:v>44842</c:v>
                </c:pt>
                <c:pt idx="145">
                  <c:v>44849</c:v>
                </c:pt>
              </c:numCache>
            </c:numRef>
          </c:cat>
          <c:val>
            <c:numRef>
              <c:f>D.Rates!$D$2526:$D$2671</c:f>
              <c:numCache>
                <c:formatCode>0.00</c:formatCode>
                <c:ptCount val="146"/>
                <c:pt idx="0">
                  <c:v>1.75</c:v>
                </c:pt>
                <c:pt idx="1">
                  <c:v>1.75</c:v>
                </c:pt>
                <c:pt idx="2">
                  <c:v>1.75</c:v>
                </c:pt>
                <c:pt idx="3">
                  <c:v>1.75</c:v>
                </c:pt>
                <c:pt idx="4">
                  <c:v>1.75</c:v>
                </c:pt>
                <c:pt idx="5">
                  <c:v>1.75</c:v>
                </c:pt>
                <c:pt idx="6">
                  <c:v>1.75</c:v>
                </c:pt>
                <c:pt idx="7">
                  <c:v>1.75</c:v>
                </c:pt>
                <c:pt idx="8">
                  <c:v>1.75</c:v>
                </c:pt>
                <c:pt idx="9">
                  <c:v>1.25</c:v>
                </c:pt>
                <c:pt idx="10">
                  <c:v>0.9642857142857143</c:v>
                </c:pt>
                <c:pt idx="11">
                  <c:v>0.25</c:v>
                </c:pt>
                <c:pt idx="12">
                  <c:v>0.25</c:v>
                </c:pt>
                <c:pt idx="13">
                  <c:v>0.25</c:v>
                </c:pt>
                <c:pt idx="14">
                  <c:v>0.25</c:v>
                </c:pt>
                <c:pt idx="15">
                  <c:v>0.25</c:v>
                </c:pt>
                <c:pt idx="16">
                  <c:v>0.25</c:v>
                </c:pt>
                <c:pt idx="17">
                  <c:v>0.25</c:v>
                </c:pt>
                <c:pt idx="18">
                  <c:v>0.25</c:v>
                </c:pt>
                <c:pt idx="19">
                  <c:v>0.25</c:v>
                </c:pt>
                <c:pt idx="20">
                  <c:v>0.25</c:v>
                </c:pt>
                <c:pt idx="21">
                  <c:v>0.25</c:v>
                </c:pt>
                <c:pt idx="22">
                  <c:v>0.25</c:v>
                </c:pt>
                <c:pt idx="23">
                  <c:v>0.25</c:v>
                </c:pt>
                <c:pt idx="24">
                  <c:v>0.25</c:v>
                </c:pt>
                <c:pt idx="25">
                  <c:v>0.25</c:v>
                </c:pt>
                <c:pt idx="26">
                  <c:v>0.25</c:v>
                </c:pt>
                <c:pt idx="27">
                  <c:v>0.25</c:v>
                </c:pt>
                <c:pt idx="28">
                  <c:v>0.25</c:v>
                </c:pt>
                <c:pt idx="29">
                  <c:v>0.25</c:v>
                </c:pt>
                <c:pt idx="30">
                  <c:v>0.25</c:v>
                </c:pt>
                <c:pt idx="31">
                  <c:v>0.25</c:v>
                </c:pt>
                <c:pt idx="32">
                  <c:v>0.25</c:v>
                </c:pt>
                <c:pt idx="33">
                  <c:v>0.25</c:v>
                </c:pt>
                <c:pt idx="34">
                  <c:v>0.25</c:v>
                </c:pt>
                <c:pt idx="35">
                  <c:v>0.25</c:v>
                </c:pt>
                <c:pt idx="36">
                  <c:v>0.25</c:v>
                </c:pt>
                <c:pt idx="37">
                  <c:v>0.25</c:v>
                </c:pt>
                <c:pt idx="38">
                  <c:v>0.25</c:v>
                </c:pt>
                <c:pt idx="39">
                  <c:v>0.25</c:v>
                </c:pt>
                <c:pt idx="40">
                  <c:v>0.25</c:v>
                </c:pt>
                <c:pt idx="41">
                  <c:v>0.25</c:v>
                </c:pt>
                <c:pt idx="42">
                  <c:v>0.25</c:v>
                </c:pt>
                <c:pt idx="43">
                  <c:v>0.25</c:v>
                </c:pt>
                <c:pt idx="44">
                  <c:v>0.25</c:v>
                </c:pt>
                <c:pt idx="45">
                  <c:v>0.25</c:v>
                </c:pt>
                <c:pt idx="46">
                  <c:v>0.25</c:v>
                </c:pt>
                <c:pt idx="47">
                  <c:v>0.25</c:v>
                </c:pt>
                <c:pt idx="48">
                  <c:v>0.25</c:v>
                </c:pt>
                <c:pt idx="49">
                  <c:v>0.25</c:v>
                </c:pt>
                <c:pt idx="50">
                  <c:v>0.25</c:v>
                </c:pt>
                <c:pt idx="51">
                  <c:v>0.25</c:v>
                </c:pt>
                <c:pt idx="52">
                  <c:v>0.25</c:v>
                </c:pt>
                <c:pt idx="53">
                  <c:v>0.25</c:v>
                </c:pt>
                <c:pt idx="54">
                  <c:v>0.25</c:v>
                </c:pt>
                <c:pt idx="55">
                  <c:v>0.25</c:v>
                </c:pt>
                <c:pt idx="56">
                  <c:v>0.25</c:v>
                </c:pt>
                <c:pt idx="57">
                  <c:v>0.25</c:v>
                </c:pt>
                <c:pt idx="58">
                  <c:v>0.25</c:v>
                </c:pt>
                <c:pt idx="59">
                  <c:v>0.25</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0.25</c:v>
                </c:pt>
                <c:pt idx="76">
                  <c:v>0.25</c:v>
                </c:pt>
                <c:pt idx="77">
                  <c:v>0.25</c:v>
                </c:pt>
                <c:pt idx="78">
                  <c:v>0.25</c:v>
                </c:pt>
                <c:pt idx="79">
                  <c:v>0.25</c:v>
                </c:pt>
                <c:pt idx="80">
                  <c:v>0.25</c:v>
                </c:pt>
                <c:pt idx="81">
                  <c:v>0.25</c:v>
                </c:pt>
                <c:pt idx="82">
                  <c:v>0.25</c:v>
                </c:pt>
                <c:pt idx="83">
                  <c:v>0.25</c:v>
                </c:pt>
                <c:pt idx="84">
                  <c:v>0.25</c:v>
                </c:pt>
                <c:pt idx="85">
                  <c:v>0.25</c:v>
                </c:pt>
                <c:pt idx="86">
                  <c:v>0.25</c:v>
                </c:pt>
                <c:pt idx="87">
                  <c:v>0.25</c:v>
                </c:pt>
                <c:pt idx="88">
                  <c:v>0.25</c:v>
                </c:pt>
                <c:pt idx="89">
                  <c:v>0.25</c:v>
                </c:pt>
                <c:pt idx="90">
                  <c:v>0.25</c:v>
                </c:pt>
                <c:pt idx="91">
                  <c:v>0.25</c:v>
                </c:pt>
                <c:pt idx="92">
                  <c:v>0.25</c:v>
                </c:pt>
                <c:pt idx="93">
                  <c:v>0.25</c:v>
                </c:pt>
                <c:pt idx="94">
                  <c:v>0.25</c:v>
                </c:pt>
                <c:pt idx="95">
                  <c:v>0.25</c:v>
                </c:pt>
                <c:pt idx="96">
                  <c:v>0.25</c:v>
                </c:pt>
                <c:pt idx="97">
                  <c:v>0.25</c:v>
                </c:pt>
                <c:pt idx="98">
                  <c:v>0.25</c:v>
                </c:pt>
                <c:pt idx="99">
                  <c:v>0.25</c:v>
                </c:pt>
                <c:pt idx="100">
                  <c:v>0.25</c:v>
                </c:pt>
                <c:pt idx="101">
                  <c:v>0.25</c:v>
                </c:pt>
                <c:pt idx="102">
                  <c:v>0.25</c:v>
                </c:pt>
                <c:pt idx="103">
                  <c:v>0.25</c:v>
                </c:pt>
                <c:pt idx="104">
                  <c:v>0.25</c:v>
                </c:pt>
                <c:pt idx="105">
                  <c:v>0.25</c:v>
                </c:pt>
                <c:pt idx="106">
                  <c:v>0.25</c:v>
                </c:pt>
                <c:pt idx="107">
                  <c:v>0.25</c:v>
                </c:pt>
                <c:pt idx="108">
                  <c:v>0.25</c:v>
                </c:pt>
                <c:pt idx="109">
                  <c:v>0.25</c:v>
                </c:pt>
                <c:pt idx="110">
                  <c:v>0.25</c:v>
                </c:pt>
                <c:pt idx="111">
                  <c:v>0.25</c:v>
                </c:pt>
                <c:pt idx="112">
                  <c:v>0.25</c:v>
                </c:pt>
                <c:pt idx="113">
                  <c:v>0.25</c:v>
                </c:pt>
                <c:pt idx="114">
                  <c:v>0.32142857142857145</c:v>
                </c:pt>
                <c:pt idx="115">
                  <c:v>0.5</c:v>
                </c:pt>
                <c:pt idx="116">
                  <c:v>0.5</c:v>
                </c:pt>
                <c:pt idx="117">
                  <c:v>0.5</c:v>
                </c:pt>
                <c:pt idx="118">
                  <c:v>0.5</c:v>
                </c:pt>
                <c:pt idx="119">
                  <c:v>0.5</c:v>
                </c:pt>
                <c:pt idx="120">
                  <c:v>0.5</c:v>
                </c:pt>
                <c:pt idx="121">
                  <c:v>0.6428571428571429</c:v>
                </c:pt>
                <c:pt idx="122">
                  <c:v>1</c:v>
                </c:pt>
                <c:pt idx="123">
                  <c:v>1</c:v>
                </c:pt>
                <c:pt idx="124">
                  <c:v>1</c:v>
                </c:pt>
                <c:pt idx="125">
                  <c:v>1</c:v>
                </c:pt>
                <c:pt idx="126">
                  <c:v>1</c:v>
                </c:pt>
                <c:pt idx="127">
                  <c:v>1.2142857142857142</c:v>
                </c:pt>
                <c:pt idx="128">
                  <c:v>1.75</c:v>
                </c:pt>
                <c:pt idx="129">
                  <c:v>1.75</c:v>
                </c:pt>
                <c:pt idx="130">
                  <c:v>1.75</c:v>
                </c:pt>
                <c:pt idx="131">
                  <c:v>1.75</c:v>
                </c:pt>
                <c:pt idx="132">
                  <c:v>1.75</c:v>
                </c:pt>
                <c:pt idx="133">
                  <c:v>1.9642857142857142</c:v>
                </c:pt>
                <c:pt idx="134">
                  <c:v>2.5</c:v>
                </c:pt>
                <c:pt idx="135">
                  <c:v>2.5</c:v>
                </c:pt>
                <c:pt idx="136">
                  <c:v>2.5</c:v>
                </c:pt>
                <c:pt idx="137">
                  <c:v>2.5</c:v>
                </c:pt>
                <c:pt idx="138">
                  <c:v>2.5</c:v>
                </c:pt>
                <c:pt idx="139">
                  <c:v>2.5</c:v>
                </c:pt>
                <c:pt idx="140">
                  <c:v>2.5</c:v>
                </c:pt>
                <c:pt idx="141">
                  <c:v>2.7142857142857144</c:v>
                </c:pt>
                <c:pt idx="142">
                  <c:v>3.25</c:v>
                </c:pt>
                <c:pt idx="143">
                  <c:v>3.25</c:v>
                </c:pt>
                <c:pt idx="144">
                  <c:v>3.25</c:v>
                </c:pt>
                <c:pt idx="145">
                  <c:v>3.25</c:v>
                </c:pt>
              </c:numCache>
            </c:numRef>
          </c:val>
          <c:smooth val="0"/>
          <c:extLst>
            <c:ext xmlns:c16="http://schemas.microsoft.com/office/drawing/2014/chart" uri="{C3380CC4-5D6E-409C-BE32-E72D297353CC}">
              <c16:uniqueId val="{00000005-97C5-496C-BAD4-ECAF4DE0DE14}"/>
            </c:ext>
          </c:extLst>
        </c:ser>
        <c:dLbls>
          <c:showLegendKey val="0"/>
          <c:showVal val="0"/>
          <c:showCatName val="0"/>
          <c:showSerName val="0"/>
          <c:showPercent val="0"/>
          <c:showBubbleSize val="0"/>
        </c:dLbls>
        <c:smooth val="0"/>
        <c:axId val="1350747791"/>
        <c:axId val="1271962191"/>
      </c:lineChart>
      <c:catAx>
        <c:axId val="1350747791"/>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271962191"/>
        <c:crosses val="autoZero"/>
        <c:auto val="0"/>
        <c:lblAlgn val="ctr"/>
        <c:lblOffset val="100"/>
        <c:noMultiLvlLbl val="0"/>
      </c:catAx>
      <c:valAx>
        <c:axId val="1271962191"/>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3507477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Mortgage Payment on $900,000 Home At Different Rates</a:t>
            </a:r>
          </a:p>
          <a:p>
            <a:pPr>
              <a:defRPr/>
            </a:pPr>
            <a:r>
              <a:rPr lang="en-US"/>
              <a:t>Assumes 20% Down and 1.38% Annual Taxes and Insurance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Payment</c:v>
                </c:pt>
              </c:strCache>
            </c:strRef>
          </c:tx>
          <c:spPr>
            <a:solidFill>
              <a:srgbClr val="769AE4"/>
            </a:solidFill>
            <a:ln>
              <a:noFill/>
            </a:ln>
            <a:effectLst>
              <a:outerShdw blurRad="50800" dist="38100" dir="2700000" algn="tl" rotWithShape="0">
                <a:prstClr val="black">
                  <a:alpha val="40000"/>
                </a:prstClr>
              </a:outerShdw>
            </a:effectLst>
          </c:spPr>
          <c:invertIfNegative val="0"/>
          <c:dPt>
            <c:idx val="1"/>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0-3786-4FEB-869C-33056C018736}"/>
              </c:ext>
            </c:extLst>
          </c:dPt>
          <c:dPt>
            <c:idx val="5"/>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786-4FEB-869C-33056C018736}"/>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0%</c:formatCode>
                <c:ptCount val="9"/>
                <c:pt idx="0">
                  <c:v>0.02</c:v>
                </c:pt>
                <c:pt idx="1">
                  <c:v>0.03</c:v>
                </c:pt>
                <c:pt idx="2">
                  <c:v>0.04</c:v>
                </c:pt>
                <c:pt idx="3">
                  <c:v>0.05</c:v>
                </c:pt>
                <c:pt idx="4">
                  <c:v>0.06</c:v>
                </c:pt>
                <c:pt idx="5">
                  <c:v>7.0000000000000007E-2</c:v>
                </c:pt>
                <c:pt idx="6">
                  <c:v>0.08</c:v>
                </c:pt>
                <c:pt idx="7">
                  <c:v>0.09</c:v>
                </c:pt>
                <c:pt idx="8">
                  <c:v>0.1</c:v>
                </c:pt>
              </c:numCache>
            </c:numRef>
          </c:cat>
          <c:val>
            <c:numRef>
              <c:f>Sheet1!$B$2:$B$10</c:f>
              <c:numCache>
                <c:formatCode>_("$"* #,##0_);_("$"* \(#,##0\);_("$"* "-"??_);_(@_)</c:formatCode>
                <c:ptCount val="9"/>
                <c:pt idx="0">
                  <c:v>3696.2602033595081</c:v>
                </c:pt>
                <c:pt idx="1">
                  <c:v>4070.5490428520438</c:v>
                </c:pt>
                <c:pt idx="2">
                  <c:v>4472.3901273513084</c:v>
                </c:pt>
                <c:pt idx="3">
                  <c:v>4900.1156856874013</c:v>
                </c:pt>
                <c:pt idx="4">
                  <c:v>5351.7637810998167</c:v>
                </c:pt>
                <c:pt idx="5">
                  <c:v>5825.1779652901187</c:v>
                </c:pt>
                <c:pt idx="6">
                  <c:v>6318.1049319315089</c:v>
                </c:pt>
                <c:pt idx="7">
                  <c:v>6828.2828420024352</c:v>
                </c:pt>
                <c:pt idx="8">
                  <c:v>7353.5153046393516</c:v>
                </c:pt>
              </c:numCache>
            </c:numRef>
          </c:val>
          <c:extLst>
            <c:ext xmlns:c16="http://schemas.microsoft.com/office/drawing/2014/chart" uri="{C3380CC4-5D6E-409C-BE32-E72D297353CC}">
              <c16:uniqueId val="{00000000-BAF4-4279-A54F-E3DF74DD2CCC}"/>
            </c:ext>
          </c:extLst>
        </c:ser>
        <c:ser>
          <c:idx val="1"/>
          <c:order val="1"/>
          <c:tx>
            <c:strRef>
              <c:f>Sheet1!$C$1</c:f>
              <c:strCache>
                <c:ptCount val="1"/>
                <c:pt idx="0">
                  <c:v>Increase</c:v>
                </c:pt>
              </c:strCache>
            </c:strRef>
          </c:tx>
          <c:spPr>
            <a:noFill/>
            <a:ln w="25400">
              <a:noFill/>
            </a:ln>
            <a:effectLst/>
          </c:spPr>
          <c:invertIfNegative val="0"/>
          <c:cat>
            <c:numRef>
              <c:f>Sheet1!$A$2:$A$10</c:f>
              <c:numCache>
                <c:formatCode>0%</c:formatCode>
                <c:ptCount val="9"/>
                <c:pt idx="0">
                  <c:v>0.02</c:v>
                </c:pt>
                <c:pt idx="1">
                  <c:v>0.03</c:v>
                </c:pt>
                <c:pt idx="2">
                  <c:v>0.04</c:v>
                </c:pt>
                <c:pt idx="3">
                  <c:v>0.05</c:v>
                </c:pt>
                <c:pt idx="4">
                  <c:v>0.06</c:v>
                </c:pt>
                <c:pt idx="5">
                  <c:v>7.0000000000000007E-2</c:v>
                </c:pt>
                <c:pt idx="6">
                  <c:v>0.08</c:v>
                </c:pt>
                <c:pt idx="7">
                  <c:v>0.09</c:v>
                </c:pt>
                <c:pt idx="8">
                  <c:v>0.1</c:v>
                </c:pt>
              </c:numCache>
            </c:numRef>
          </c:cat>
          <c:val>
            <c:numRef>
              <c:f>Sheet1!$C$2:$C$10</c:f>
              <c:numCache>
                <c:formatCode>_("$"* #,##0_);_("$"* \(#,##0\);_("$"* "-"??_);_(@_)</c:formatCode>
                <c:ptCount val="9"/>
                <c:pt idx="1">
                  <c:v>374.28883949253577</c:v>
                </c:pt>
                <c:pt idx="2">
                  <c:v>401.84108449926453</c:v>
                </c:pt>
                <c:pt idx="3">
                  <c:v>427.72555833609294</c:v>
                </c:pt>
                <c:pt idx="4">
                  <c:v>451.64809541241539</c:v>
                </c:pt>
                <c:pt idx="5">
                  <c:v>473.41418419030197</c:v>
                </c:pt>
                <c:pt idx="6">
                  <c:v>492.92696664139021</c:v>
                </c:pt>
                <c:pt idx="7">
                  <c:v>510.17791007092637</c:v>
                </c:pt>
                <c:pt idx="8">
                  <c:v>525.23246263691635</c:v>
                </c:pt>
              </c:numCache>
            </c:numRef>
          </c:val>
          <c:extLst>
            <c:ext xmlns:c16="http://schemas.microsoft.com/office/drawing/2014/chart" uri="{C3380CC4-5D6E-409C-BE32-E72D297353CC}">
              <c16:uniqueId val="{00000003-BAF4-4279-A54F-E3DF74DD2CCC}"/>
            </c:ext>
          </c:extLst>
        </c:ser>
        <c:dLbls>
          <c:showLegendKey val="0"/>
          <c:showVal val="0"/>
          <c:showCatName val="0"/>
          <c:showSerName val="0"/>
          <c:showPercent val="0"/>
          <c:showBubbleSize val="0"/>
        </c:dLbls>
        <c:gapWidth val="219"/>
        <c:axId val="999334160"/>
        <c:axId val="999334576"/>
      </c:barChart>
      <c:catAx>
        <c:axId val="9993341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Interest Rate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999334576"/>
        <c:crosses val="autoZero"/>
        <c:auto val="1"/>
        <c:lblAlgn val="ctr"/>
        <c:lblOffset val="100"/>
        <c:noMultiLvlLbl val="0"/>
      </c:catAx>
      <c:valAx>
        <c:axId val="999334576"/>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999334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California Median Price vs. Mortgage Payment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136929007522549"/>
          <c:y val="0.16388398239838284"/>
          <c:w val="0.87315009447612379"/>
          <c:h val="0.68345635715216646"/>
        </c:manualLayout>
      </c:layout>
      <c:lineChart>
        <c:grouping val="standard"/>
        <c:varyColors val="0"/>
        <c:ser>
          <c:idx val="0"/>
          <c:order val="0"/>
          <c:tx>
            <c:strRef>
              <c:f>Sheet1!$B$1</c:f>
              <c:strCache>
                <c:ptCount val="1"/>
                <c:pt idx="0">
                  <c:v>Price Growth</c:v>
                </c:pt>
              </c:strCache>
            </c:strRef>
          </c:tx>
          <c:spPr>
            <a:ln w="44450" cap="rnd">
              <a:solidFill>
                <a:schemeClr val="accent1"/>
              </a:solidFill>
              <a:round/>
            </a:ln>
            <a:effectLst>
              <a:outerShdw blurRad="50800" dist="38100" dir="2700000" algn="tl" rotWithShape="0">
                <a:prstClr val="black">
                  <a:alpha val="40000"/>
                </a:prstClr>
              </a:outerShdw>
            </a:effectLst>
          </c:spPr>
          <c:marker>
            <c:symbol val="none"/>
          </c:marker>
          <c:dLbls>
            <c:dLbl>
              <c:idx val="80"/>
              <c:layout>
                <c:manualLayout>
                  <c:x val="-1.4896472224846323E-2"/>
                  <c:y val="-8.5451379342633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15-4338-A644-3A5929235A54}"/>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Sheet1!$A$2:$A$118</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Sheet1!$B$2:$B$118</c:f>
              <c:numCache>
                <c:formatCode>0.0%</c:formatCode>
                <c:ptCount val="81"/>
                <c:pt idx="0">
                  <c:v>8.900181826658593E-2</c:v>
                </c:pt>
                <c:pt idx="1">
                  <c:v>3.4540506594096687E-2</c:v>
                </c:pt>
                <c:pt idx="2">
                  <c:v>4.1924931129476484E-2</c:v>
                </c:pt>
                <c:pt idx="3">
                  <c:v>5.1345046142411865E-2</c:v>
                </c:pt>
                <c:pt idx="4">
                  <c:v>6.2838569880823369E-2</c:v>
                </c:pt>
                <c:pt idx="5">
                  <c:v>5.4301675977653563E-2</c:v>
                </c:pt>
                <c:pt idx="6">
                  <c:v>4.2055503484249579E-2</c:v>
                </c:pt>
                <c:pt idx="7">
                  <c:v>6.0238784370477472E-2</c:v>
                </c:pt>
                <c:pt idx="8">
                  <c:v>6.557038809911897E-2</c:v>
                </c:pt>
                <c:pt idx="9">
                  <c:v>7.5983207669333197E-2</c:v>
                </c:pt>
                <c:pt idx="10">
                  <c:v>5.092650688082978E-2</c:v>
                </c:pt>
                <c:pt idx="11">
                  <c:v>4.2448496232925681E-2</c:v>
                </c:pt>
                <c:pt idx="12">
                  <c:v>5.2829865570682477E-2</c:v>
                </c:pt>
                <c:pt idx="13">
                  <c:v>7.9792256846081155E-2</c:v>
                </c:pt>
                <c:pt idx="14">
                  <c:v>7.1222011071635061E-2</c:v>
                </c:pt>
                <c:pt idx="15">
                  <c:v>5.6378132118451108E-2</c:v>
                </c:pt>
                <c:pt idx="16">
                  <c:v>5.8296309118535117E-2</c:v>
                </c:pt>
                <c:pt idx="17">
                  <c:v>7.0214651817025686E-2</c:v>
                </c:pt>
                <c:pt idx="18">
                  <c:v>7.4400688279691929E-2</c:v>
                </c:pt>
                <c:pt idx="19">
                  <c:v>7.1716999374395796E-2</c:v>
                </c:pt>
                <c:pt idx="20">
                  <c:v>7.5418723981024227E-2</c:v>
                </c:pt>
                <c:pt idx="21">
                  <c:v>6.0678999165324043E-2</c:v>
                </c:pt>
                <c:pt idx="22">
                  <c:v>8.8220661107683673E-2</c:v>
                </c:pt>
                <c:pt idx="23">
                  <c:v>7.6367126292698151E-2</c:v>
                </c:pt>
                <c:pt idx="24">
                  <c:v>7.30725439167208E-2</c:v>
                </c:pt>
                <c:pt idx="25">
                  <c:v>8.7804776479896818E-2</c:v>
                </c:pt>
                <c:pt idx="26">
                  <c:v>8.9124566139606731E-2</c:v>
                </c:pt>
                <c:pt idx="27">
                  <c:v>8.6457849242494555E-2</c:v>
                </c:pt>
                <c:pt idx="28">
                  <c:v>9.1996219831346426E-2</c:v>
                </c:pt>
                <c:pt idx="29">
                  <c:v>8.3702423391307512E-2</c:v>
                </c:pt>
                <c:pt idx="30">
                  <c:v>7.6000509581960696E-2</c:v>
                </c:pt>
                <c:pt idx="31">
                  <c:v>5.4128635109318646E-2</c:v>
                </c:pt>
                <c:pt idx="32">
                  <c:v>4.1447605329492321E-2</c:v>
                </c:pt>
                <c:pt idx="33">
                  <c:v>4.5092692568124093E-2</c:v>
                </c:pt>
                <c:pt idx="34">
                  <c:v>1.3569364690391827E-2</c:v>
                </c:pt>
                <c:pt idx="35">
                  <c:v>1.4903102538440516E-2</c:v>
                </c:pt>
                <c:pt idx="36">
                  <c:v>1.714729622191058E-2</c:v>
                </c:pt>
                <c:pt idx="37">
                  <c:v>2.2356634254651286E-2</c:v>
                </c:pt>
                <c:pt idx="38">
                  <c:v>1.6288375057540438E-3</c:v>
                </c:pt>
                <c:pt idx="39">
                  <c:v>3.1772918591520316E-2</c:v>
                </c:pt>
                <c:pt idx="40">
                  <c:v>1.7192024764504321E-2</c:v>
                </c:pt>
                <c:pt idx="41">
                  <c:v>1.4636739711917146E-2</c:v>
                </c:pt>
                <c:pt idx="42">
                  <c:v>2.8347681951186532E-2</c:v>
                </c:pt>
                <c:pt idx="43">
                  <c:v>3.6061887501678047E-2</c:v>
                </c:pt>
                <c:pt idx="44">
                  <c:v>4.71283842190795E-2</c:v>
                </c:pt>
                <c:pt idx="45">
                  <c:v>5.9905090444253739E-2</c:v>
                </c:pt>
                <c:pt idx="46">
                  <c:v>6.4105802540415757E-2</c:v>
                </c:pt>
                <c:pt idx="47">
                  <c:v>0.10244916986409436</c:v>
                </c:pt>
                <c:pt idx="48">
                  <c:v>7.1400629622040412E-2</c:v>
                </c:pt>
                <c:pt idx="49">
                  <c:v>8.5467685164382523E-2</c:v>
                </c:pt>
                <c:pt idx="50">
                  <c:v>8.2546752925372058E-2</c:v>
                </c:pt>
                <c:pt idx="51">
                  <c:v>5.6050279422250604E-3</c:v>
                </c:pt>
                <c:pt idx="52">
                  <c:v>-3.7434117916653076E-2</c:v>
                </c:pt>
                <c:pt idx="53">
                  <c:v>2.5298008907518987E-2</c:v>
                </c:pt>
                <c:pt idx="54">
                  <c:v>9.5939077945361051E-2</c:v>
                </c:pt>
                <c:pt idx="55">
                  <c:v>0.14494420239387118</c:v>
                </c:pt>
                <c:pt idx="56">
                  <c:v>0.17624818385946384</c:v>
                </c:pt>
                <c:pt idx="57">
                  <c:v>0.17515860428231567</c:v>
                </c:pt>
                <c:pt idx="58">
                  <c:v>0.1851738813435746</c:v>
                </c:pt>
                <c:pt idx="59">
                  <c:v>0.16759367681498838</c:v>
                </c:pt>
                <c:pt idx="60">
                  <c:v>0.21691355448918559</c:v>
                </c:pt>
                <c:pt idx="61">
                  <c:v>0.20565051658416267</c:v>
                </c:pt>
                <c:pt idx="62">
                  <c:v>0.23928874665273336</c:v>
                </c:pt>
                <c:pt idx="63">
                  <c:v>0.34234263946834642</c:v>
                </c:pt>
                <c:pt idx="64">
                  <c:v>0.39143299267094056</c:v>
                </c:pt>
                <c:pt idx="65">
                  <c:v>0.309</c:v>
                </c:pt>
                <c:pt idx="66">
                  <c:v>0.21738804178172644</c:v>
                </c:pt>
                <c:pt idx="67">
                  <c:v>0.17122648182203992</c:v>
                </c:pt>
                <c:pt idx="68">
                  <c:v>0.13539575817975091</c:v>
                </c:pt>
                <c:pt idx="69">
                  <c:v>0.12250808379024325</c:v>
                </c:pt>
                <c:pt idx="70">
                  <c:v>0.11947409081804916</c:v>
                </c:pt>
                <c:pt idx="71">
                  <c:v>0.10953714150404625</c:v>
                </c:pt>
                <c:pt idx="72">
                  <c:v>9.3853583266659157E-2</c:v>
                </c:pt>
                <c:pt idx="73">
                  <c:v>0.10339055793991414</c:v>
                </c:pt>
                <c:pt idx="74">
                  <c:v>0.11869721603710204</c:v>
                </c:pt>
                <c:pt idx="75">
                  <c:v>8.7025957912064911E-2</c:v>
                </c:pt>
                <c:pt idx="76">
                  <c:v>0.10010265685723363</c:v>
                </c:pt>
                <c:pt idx="77">
                  <c:v>5.3877969327623454E-2</c:v>
                </c:pt>
                <c:pt idx="78">
                  <c:v>2.8033581123562357E-2</c:v>
                </c:pt>
                <c:pt idx="79">
                  <c:v>1.3914051742879963E-2</c:v>
                </c:pt>
                <c:pt idx="80">
                  <c:v>1.581179146731948E-2</c:v>
                </c:pt>
              </c:numCache>
            </c:numRef>
          </c:val>
          <c:smooth val="0"/>
          <c:extLst>
            <c:ext xmlns:c16="http://schemas.microsoft.com/office/drawing/2014/chart" uri="{C3380CC4-5D6E-409C-BE32-E72D297353CC}">
              <c16:uniqueId val="{00000000-D815-4338-A644-3A5929235A54}"/>
            </c:ext>
          </c:extLst>
        </c:ser>
        <c:ser>
          <c:idx val="1"/>
          <c:order val="1"/>
          <c:tx>
            <c:strRef>
              <c:f>Sheet1!$C$1</c:f>
              <c:strCache>
                <c:ptCount val="1"/>
                <c:pt idx="0">
                  <c:v>Mortgage Pmt Growth</c:v>
                </c:pt>
              </c:strCache>
            </c:strRef>
          </c:tx>
          <c:spPr>
            <a:ln w="44450" cap="rnd">
              <a:solidFill>
                <a:srgbClr val="E9C648"/>
              </a:solidFill>
              <a:round/>
            </a:ln>
            <a:effectLst>
              <a:outerShdw blurRad="50800" dist="38100" dir="2700000" algn="tl" rotWithShape="0">
                <a:prstClr val="black">
                  <a:alpha val="40000"/>
                </a:prstClr>
              </a:outerShdw>
            </a:effectLst>
          </c:spPr>
          <c:marker>
            <c:symbol val="none"/>
          </c:marker>
          <c:dLbls>
            <c:dLbl>
              <c:idx val="80"/>
              <c:layout>
                <c:manualLayout>
                  <c:x val="-1.6806082210941057E-16"/>
                  <c:y val="-6.6462183933159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15-4338-A644-3A5929235A54}"/>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Sheet1!$A$2:$A$118</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Sheet1!$C$2:$C$118</c:f>
              <c:numCache>
                <c:formatCode>0.0%</c:formatCode>
                <c:ptCount val="81"/>
                <c:pt idx="0">
                  <c:v>0.11598609376171365</c:v>
                </c:pt>
                <c:pt idx="1">
                  <c:v>2.8198189863150036E-2</c:v>
                </c:pt>
                <c:pt idx="2">
                  <c:v>3.1750037145572341E-2</c:v>
                </c:pt>
                <c:pt idx="3">
                  <c:v>4.3595302625140553E-2</c:v>
                </c:pt>
                <c:pt idx="4">
                  <c:v>3.1986527385736041E-2</c:v>
                </c:pt>
                <c:pt idx="5">
                  <c:v>2.71871599865392E-3</c:v>
                </c:pt>
                <c:pt idx="6">
                  <c:v>-3.3012514546230554E-2</c:v>
                </c:pt>
                <c:pt idx="7">
                  <c:v>6.5518016460131001E-4</c:v>
                </c:pt>
                <c:pt idx="8">
                  <c:v>1.0649997056891403E-2</c:v>
                </c:pt>
                <c:pt idx="9">
                  <c:v>3.3065520542983728E-2</c:v>
                </c:pt>
                <c:pt idx="10">
                  <c:v>2.9392996775503777E-2</c:v>
                </c:pt>
                <c:pt idx="11">
                  <c:v>7.2957705880148493E-2</c:v>
                </c:pt>
                <c:pt idx="12">
                  <c:v>8.9015561896181428E-2</c:v>
                </c:pt>
                <c:pt idx="13">
                  <c:v>0.14873578175542779</c:v>
                </c:pt>
                <c:pt idx="14">
                  <c:v>0.13949520514147284</c:v>
                </c:pt>
                <c:pt idx="15">
                  <c:v>0.11461465829917694</c:v>
                </c:pt>
                <c:pt idx="16">
                  <c:v>0.11264121887514444</c:v>
                </c:pt>
                <c:pt idx="17">
                  <c:v>0.11441367982042339</c:v>
                </c:pt>
                <c:pt idx="18">
                  <c:v>0.14668251764397078</c:v>
                </c:pt>
                <c:pt idx="19">
                  <c:v>0.13140053312945943</c:v>
                </c:pt>
                <c:pt idx="20">
                  <c:v>0.12286258856032561</c:v>
                </c:pt>
                <c:pt idx="21">
                  <c:v>0.11828379145521239</c:v>
                </c:pt>
                <c:pt idx="22">
                  <c:v>0.10829387438585925</c:v>
                </c:pt>
                <c:pt idx="23">
                  <c:v>4.4495589046659401E-2</c:v>
                </c:pt>
                <c:pt idx="24">
                  <c:v>5.7715258131881608E-2</c:v>
                </c:pt>
                <c:pt idx="25">
                  <c:v>0.10871576501048019</c:v>
                </c:pt>
                <c:pt idx="26">
                  <c:v>0.12054842525117593</c:v>
                </c:pt>
                <c:pt idx="27">
                  <c:v>0.14210825757315337</c:v>
                </c:pt>
                <c:pt idx="28">
                  <c:v>0.16979636649762098</c:v>
                </c:pt>
                <c:pt idx="29">
                  <c:v>0.1753907834926729</c:v>
                </c:pt>
                <c:pt idx="30">
                  <c:v>0.15060057746216615</c:v>
                </c:pt>
                <c:pt idx="31">
                  <c:v>0.14274831197692128</c:v>
                </c:pt>
                <c:pt idx="32">
                  <c:v>0.14840360989456269</c:v>
                </c:pt>
                <c:pt idx="33">
                  <c:v>0.16844145568411184</c:v>
                </c:pt>
                <c:pt idx="34">
                  <c:v>0.13487293409177403</c:v>
                </c:pt>
                <c:pt idx="35">
                  <c:v>0.10124568871615791</c:v>
                </c:pt>
                <c:pt idx="36">
                  <c:v>7.4257425742574323E-2</c:v>
                </c:pt>
                <c:pt idx="37">
                  <c:v>2.4038461538461453E-2</c:v>
                </c:pt>
                <c:pt idx="38">
                  <c:v>-1.7621145374449365E-2</c:v>
                </c:pt>
                <c:pt idx="39">
                  <c:v>-8.4745762711864181E-3</c:v>
                </c:pt>
                <c:pt idx="40">
                  <c:v>-4.471544715447151E-2</c:v>
                </c:pt>
                <c:pt idx="41">
                  <c:v>-7.3170731707317027E-2</c:v>
                </c:pt>
                <c:pt idx="42">
                  <c:v>-5.8333333333333348E-2</c:v>
                </c:pt>
                <c:pt idx="43">
                  <c:v>-7.407407407407407E-2</c:v>
                </c:pt>
                <c:pt idx="44">
                  <c:v>-7.1428571428571397E-2</c:v>
                </c:pt>
                <c:pt idx="45">
                  <c:v>-7.4688796680497882E-2</c:v>
                </c:pt>
                <c:pt idx="46">
                  <c:v>-7.6595744680851063E-2</c:v>
                </c:pt>
                <c:pt idx="47">
                  <c:v>-1.3043478260869601E-2</c:v>
                </c:pt>
                <c:pt idx="48">
                  <c:v>-3.2258064516129004E-2</c:v>
                </c:pt>
                <c:pt idx="49">
                  <c:v>-2.8169014084507005E-2</c:v>
                </c:pt>
                <c:pt idx="50">
                  <c:v>-1.7937219730941756E-2</c:v>
                </c:pt>
                <c:pt idx="51">
                  <c:v>-8.9743589743589758E-2</c:v>
                </c:pt>
                <c:pt idx="52">
                  <c:v>-0.13191489361702124</c:v>
                </c:pt>
                <c:pt idx="53">
                  <c:v>-5.2631578947368474E-2</c:v>
                </c:pt>
                <c:pt idx="54">
                  <c:v>-4.4247787610619538E-3</c:v>
                </c:pt>
                <c:pt idx="55">
                  <c:v>5.3333333333333233E-2</c:v>
                </c:pt>
                <c:pt idx="56">
                  <c:v>7.2398190045248834E-2</c:v>
                </c:pt>
                <c:pt idx="57">
                  <c:v>5.3811659192825045E-2</c:v>
                </c:pt>
                <c:pt idx="58">
                  <c:v>5.5299539170506895E-2</c:v>
                </c:pt>
                <c:pt idx="59">
                  <c:v>2.2026431718061623E-2</c:v>
                </c:pt>
                <c:pt idx="60">
                  <c:v>8.5714285714285632E-2</c:v>
                </c:pt>
                <c:pt idx="61">
                  <c:v>0.11111111111111116</c:v>
                </c:pt>
                <c:pt idx="62">
                  <c:v>0.18264840182648401</c:v>
                </c:pt>
                <c:pt idx="63">
                  <c:v>0.30046948356807501</c:v>
                </c:pt>
                <c:pt idx="64">
                  <c:v>0.34803921568627461</c:v>
                </c:pt>
                <c:pt idx="65">
                  <c:v>0.27800000000000002</c:v>
                </c:pt>
                <c:pt idx="66">
                  <c:v>0.19555555555555548</c:v>
                </c:pt>
                <c:pt idx="67">
                  <c:v>0.1561181434599157</c:v>
                </c:pt>
                <c:pt idx="68">
                  <c:v>0.13502109704641341</c:v>
                </c:pt>
                <c:pt idx="69">
                  <c:v>0.15744680851063819</c:v>
                </c:pt>
                <c:pt idx="70">
                  <c:v>0.16157205240174677</c:v>
                </c:pt>
                <c:pt idx="71">
                  <c:v>0.17241379310344818</c:v>
                </c:pt>
                <c:pt idx="72">
                  <c:v>0.19736842105263164</c:v>
                </c:pt>
                <c:pt idx="73">
                  <c:v>0.24347826086956514</c:v>
                </c:pt>
                <c:pt idx="74">
                  <c:v>0.2779922779922781</c:v>
                </c:pt>
                <c:pt idx="75">
                  <c:v>0.36823104693140785</c:v>
                </c:pt>
                <c:pt idx="76">
                  <c:v>0.44363636363636361</c:v>
                </c:pt>
                <c:pt idx="77">
                  <c:v>0.42391304347826098</c:v>
                </c:pt>
                <c:pt idx="78">
                  <c:v>0.39405204460966536</c:v>
                </c:pt>
                <c:pt idx="79">
                  <c:v>0.35036496350364965</c:v>
                </c:pt>
                <c:pt idx="80">
                  <c:v>0.48327137546468402</c:v>
                </c:pt>
              </c:numCache>
            </c:numRef>
          </c:val>
          <c:smooth val="0"/>
          <c:extLst>
            <c:ext xmlns:c16="http://schemas.microsoft.com/office/drawing/2014/chart" uri="{C3380CC4-5D6E-409C-BE32-E72D297353CC}">
              <c16:uniqueId val="{00000001-D815-4338-A644-3A5929235A54}"/>
            </c:ext>
          </c:extLst>
        </c:ser>
        <c:dLbls>
          <c:showLegendKey val="0"/>
          <c:showVal val="0"/>
          <c:showCatName val="0"/>
          <c:showSerName val="0"/>
          <c:showPercent val="0"/>
          <c:showBubbleSize val="0"/>
        </c:dLbls>
        <c:smooth val="0"/>
        <c:axId val="115143808"/>
        <c:axId val="115145344"/>
      </c:lineChart>
      <c:dateAx>
        <c:axId val="115143808"/>
        <c:scaling>
          <c:orientation val="minMax"/>
        </c:scaling>
        <c:delete val="0"/>
        <c:axPos val="b"/>
        <c:numFmt formatCode="[$-409]mmm\-yy;@" sourceLinked="0"/>
        <c:majorTickMark val="out"/>
        <c:minorTickMark val="none"/>
        <c:tickLblPos val="low"/>
        <c:spPr>
          <a:noFill/>
          <a:ln w="9525" cap="flat" cmpd="sng" algn="ctr">
            <a:solidFill>
              <a:schemeClr val="bg2">
                <a:lumMod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15145344"/>
        <c:crosses val="autoZero"/>
        <c:auto val="1"/>
        <c:lblOffset val="100"/>
        <c:baseTimeUnit val="months"/>
      </c:dateAx>
      <c:valAx>
        <c:axId val="11514534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YTY% Chg. </a:t>
                </a:r>
              </a:p>
            </c:rich>
          </c:tx>
          <c:layout>
            <c:manualLayout>
              <c:xMode val="edge"/>
              <c:yMode val="edge"/>
              <c:x val="4.3067947777188312E-3"/>
              <c:y val="0.3374552404250439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solidFill>
              <a:schemeClr val="bg2">
                <a:lumMod val="75000"/>
              </a:schemeClr>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15143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dirty="0"/>
              <a:t>California Existing SFR Sales Growth</a:t>
            </a:r>
          </a:p>
          <a:p>
            <a:pPr>
              <a:defRPr/>
            </a:pPr>
            <a:r>
              <a:rPr lang="en-US" dirty="0"/>
              <a:t> (YTD Through September)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0058589143748335"/>
          <c:y val="0.26405268166703044"/>
          <c:w val="0.88975227281372438"/>
          <c:h val="0.40944157285569477"/>
        </c:manualLayout>
      </c:layout>
      <c:barChart>
        <c:barDir val="col"/>
        <c:grouping val="clustered"/>
        <c:varyColors val="0"/>
        <c:ser>
          <c:idx val="0"/>
          <c:order val="0"/>
          <c:tx>
            <c:strRef>
              <c:f>Sheet1!$B$1</c:f>
              <c:strCache>
                <c:ptCount val="1"/>
                <c:pt idx="0">
                  <c:v>2020</c:v>
                </c:pt>
              </c:strCache>
            </c:strRef>
          </c:tx>
          <c:spPr>
            <a:solidFill>
              <a:srgbClr val="769AE4"/>
            </a:solidFill>
            <a:ln>
              <a:noFill/>
            </a:ln>
            <a:effectLst>
              <a:outerShdw blurRad="50800" dist="38100" dir="2700000" algn="tl" rotWithShape="0">
                <a:prstClr val="black">
                  <a:alpha val="40000"/>
                </a:prstClr>
              </a:outerShdw>
            </a:effectLst>
          </c:spPr>
          <c:invertIfNegative val="0"/>
          <c:cat>
            <c:strRef>
              <c:f>Sheet1!$A$2:$A$15</c:f>
              <c:strCache>
                <c:ptCount val="14"/>
                <c:pt idx="0">
                  <c:v>All Properties</c:v>
                </c:pt>
                <c:pt idx="2">
                  <c:v>Under $300K</c:v>
                </c:pt>
                <c:pt idx="3">
                  <c:v>$300-399K</c:v>
                </c:pt>
                <c:pt idx="4">
                  <c:v>$400-499K</c:v>
                </c:pt>
                <c:pt idx="5">
                  <c:v>$500-749K</c:v>
                </c:pt>
                <c:pt idx="6">
                  <c:v>$750-$999K</c:v>
                </c:pt>
                <c:pt idx="7">
                  <c:v>$1-$1.99M</c:v>
                </c:pt>
                <c:pt idx="8">
                  <c:v>$2-$2.99M</c:v>
                </c:pt>
                <c:pt idx="9">
                  <c:v>$3-$3.99M</c:v>
                </c:pt>
                <c:pt idx="10">
                  <c:v>$4-$4.99M</c:v>
                </c:pt>
                <c:pt idx="11">
                  <c:v>$5-$9.99M</c:v>
                </c:pt>
                <c:pt idx="12">
                  <c:v>$10M +</c:v>
                </c:pt>
                <c:pt idx="13">
                  <c:v>$10M +</c:v>
                </c:pt>
              </c:strCache>
            </c:strRef>
          </c:cat>
          <c:val>
            <c:numRef>
              <c:f>Sheet1!$B$2:$B$15</c:f>
              <c:numCache>
                <c:formatCode>General</c:formatCode>
                <c:ptCount val="14"/>
                <c:pt idx="0">
                  <c:v>2.6837572601642323E-2</c:v>
                </c:pt>
                <c:pt idx="2">
                  <c:v>-0.25188507540301608</c:v>
                </c:pt>
                <c:pt idx="3">
                  <c:v>-4.3860706109169811E-2</c:v>
                </c:pt>
                <c:pt idx="4">
                  <c:v>-6.9813739125692553E-3</c:v>
                </c:pt>
                <c:pt idx="5">
                  <c:v>6.3853909993802027E-2</c:v>
                </c:pt>
                <c:pt idx="6">
                  <c:v>0.18025078369905967</c:v>
                </c:pt>
                <c:pt idx="7">
                  <c:v>0.20007795968370634</c:v>
                </c:pt>
                <c:pt idx="8">
                  <c:v>0.29428095502498608</c:v>
                </c:pt>
                <c:pt idx="9">
                  <c:v>0.34355828220858897</c:v>
                </c:pt>
                <c:pt idx="10">
                  <c:v>0.3747454175152749</c:v>
                </c:pt>
                <c:pt idx="11">
                  <c:v>0.45730550284629978</c:v>
                </c:pt>
                <c:pt idx="12">
                  <c:v>0.28082191780821919</c:v>
                </c:pt>
                <c:pt idx="13" formatCode="0%">
                  <c:v>-3.4482758620689613E-2</c:v>
                </c:pt>
              </c:numCache>
            </c:numRef>
          </c:val>
          <c:extLst>
            <c:ext xmlns:c16="http://schemas.microsoft.com/office/drawing/2014/chart" uri="{C3380CC4-5D6E-409C-BE32-E72D297353CC}">
              <c16:uniqueId val="{00000000-B779-45D0-B881-F71F0AF1704A}"/>
            </c:ext>
          </c:extLst>
        </c:ser>
        <c:ser>
          <c:idx val="1"/>
          <c:order val="1"/>
          <c:tx>
            <c:strRef>
              <c:f>Sheet1!$C$1</c:f>
              <c:strCache>
                <c:ptCount val="1"/>
                <c:pt idx="0">
                  <c:v>2021</c:v>
                </c:pt>
              </c:strCache>
            </c:strRef>
          </c:tx>
          <c:spPr>
            <a:solidFill>
              <a:srgbClr val="B9CDF2"/>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 Properties</c:v>
                </c:pt>
                <c:pt idx="2">
                  <c:v>Under $300K</c:v>
                </c:pt>
                <c:pt idx="3">
                  <c:v>$300-399K</c:v>
                </c:pt>
                <c:pt idx="4">
                  <c:v>$400-499K</c:v>
                </c:pt>
                <c:pt idx="5">
                  <c:v>$500-749K</c:v>
                </c:pt>
                <c:pt idx="6">
                  <c:v>$750-$999K</c:v>
                </c:pt>
                <c:pt idx="7">
                  <c:v>$1-$1.99M</c:v>
                </c:pt>
                <c:pt idx="8">
                  <c:v>$2-$2.99M</c:v>
                </c:pt>
                <c:pt idx="9">
                  <c:v>$3-$3.99M</c:v>
                </c:pt>
                <c:pt idx="10">
                  <c:v>$4-$4.99M</c:v>
                </c:pt>
                <c:pt idx="11">
                  <c:v>$5-$9.99M</c:v>
                </c:pt>
                <c:pt idx="12">
                  <c:v>$10M +</c:v>
                </c:pt>
                <c:pt idx="13">
                  <c:v>$10M +</c:v>
                </c:pt>
              </c:strCache>
            </c:strRef>
          </c:cat>
          <c:val>
            <c:numRef>
              <c:f>Sheet1!$C$2:$C$15</c:f>
              <c:numCache>
                <c:formatCode>General</c:formatCode>
                <c:ptCount val="14"/>
                <c:pt idx="0">
                  <c:v>8.9887234611244704E-2</c:v>
                </c:pt>
                <c:pt idx="2">
                  <c:v>-0.44565122947258662</c:v>
                </c:pt>
                <c:pt idx="3">
                  <c:v>-0.2185507246376811</c:v>
                </c:pt>
                <c:pt idx="4">
                  <c:v>-4.6823936506192876E-2</c:v>
                </c:pt>
                <c:pt idx="5">
                  <c:v>9.1154529307282406E-2</c:v>
                </c:pt>
                <c:pt idx="6">
                  <c:v>0.36851234517711462</c:v>
                </c:pt>
                <c:pt idx="7">
                  <c:v>0.44863347408472931</c:v>
                </c:pt>
                <c:pt idx="8">
                  <c:v>0.63931788931788924</c:v>
                </c:pt>
                <c:pt idx="9">
                  <c:v>0.81430745814307448</c:v>
                </c:pt>
                <c:pt idx="10">
                  <c:v>0.85777777777777775</c:v>
                </c:pt>
                <c:pt idx="11">
                  <c:v>0.76953125</c:v>
                </c:pt>
                <c:pt idx="12">
                  <c:v>0.8663101604278074</c:v>
                </c:pt>
                <c:pt idx="13" formatCode="0%">
                  <c:v>1.3775510204081631</c:v>
                </c:pt>
              </c:numCache>
            </c:numRef>
          </c:val>
          <c:extLst>
            <c:ext xmlns:c16="http://schemas.microsoft.com/office/drawing/2014/chart" uri="{C3380CC4-5D6E-409C-BE32-E72D297353CC}">
              <c16:uniqueId val="{00000001-B779-45D0-B881-F71F0AF1704A}"/>
            </c:ext>
          </c:extLst>
        </c:ser>
        <c:ser>
          <c:idx val="2"/>
          <c:order val="2"/>
          <c:tx>
            <c:strRef>
              <c:f>Sheet1!$D$1</c:f>
              <c:strCache>
                <c:ptCount val="1"/>
                <c:pt idx="0">
                  <c:v>2022 YTD</c:v>
                </c:pt>
              </c:strCache>
            </c:strRef>
          </c:tx>
          <c:spPr>
            <a:solidFill>
              <a:srgbClr val="143664"/>
            </a:solidFill>
            <a:ln>
              <a:noFill/>
            </a:ln>
            <a:effectLst>
              <a:outerShdw blurRad="50800" dist="38100" dir="2700000" algn="tl" rotWithShape="0">
                <a:prstClr val="black">
                  <a:alpha val="40000"/>
                </a:prstClr>
              </a:outerShdw>
            </a:effectLst>
          </c:spPr>
          <c:invertIfNegative val="0"/>
          <c:dLbls>
            <c:dLbl>
              <c:idx val="2"/>
              <c:layout>
                <c:manualLayout>
                  <c:x val="1.0374493812290643E-2"/>
                  <c:y val="-2.0302470846670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79-45D0-B881-F71F0AF1704A}"/>
                </c:ext>
              </c:extLst>
            </c:dLbl>
            <c:dLbl>
              <c:idx val="3"/>
              <c:layout>
                <c:manualLayout>
                  <c:x val="1.932367149758454E-2"/>
                  <c:y val="-1.65150368109767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79-45D0-B881-F71F0AF1704A}"/>
                </c:ext>
              </c:extLst>
            </c:dLbl>
            <c:dLbl>
              <c:idx val="4"/>
              <c:layout>
                <c:manualLayout>
                  <c:x val="9.6618357487922267E-3"/>
                  <c:y val="-3.8067132837508094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 Properties</c:v>
                </c:pt>
                <c:pt idx="2">
                  <c:v>Under $300K</c:v>
                </c:pt>
                <c:pt idx="3">
                  <c:v>$300-399K</c:v>
                </c:pt>
                <c:pt idx="4">
                  <c:v>$400-499K</c:v>
                </c:pt>
                <c:pt idx="5">
                  <c:v>$500-749K</c:v>
                </c:pt>
                <c:pt idx="6">
                  <c:v>$750-$999K</c:v>
                </c:pt>
                <c:pt idx="7">
                  <c:v>$1-$1.99M</c:v>
                </c:pt>
                <c:pt idx="8">
                  <c:v>$2-$2.99M</c:v>
                </c:pt>
                <c:pt idx="9">
                  <c:v>$3-$3.99M</c:v>
                </c:pt>
                <c:pt idx="10">
                  <c:v>$4-$4.99M</c:v>
                </c:pt>
                <c:pt idx="11">
                  <c:v>$5-$9.99M</c:v>
                </c:pt>
                <c:pt idx="12">
                  <c:v>$10M +</c:v>
                </c:pt>
                <c:pt idx="13">
                  <c:v>$10M +</c:v>
                </c:pt>
              </c:strCache>
            </c:strRef>
          </c:cat>
          <c:val>
            <c:numRef>
              <c:f>Sheet1!$D$2:$D$15</c:f>
              <c:numCache>
                <c:formatCode>General</c:formatCode>
                <c:ptCount val="14"/>
                <c:pt idx="0">
                  <c:v>-0.18863433763245374</c:v>
                </c:pt>
                <c:pt idx="2">
                  <c:v>-0.44491441411671406</c:v>
                </c:pt>
                <c:pt idx="3">
                  <c:v>-0.33120000000000005</c:v>
                </c:pt>
                <c:pt idx="4">
                  <c:v>-0.19881214084615684</c:v>
                </c:pt>
                <c:pt idx="5">
                  <c:v>-0.19040969155305743</c:v>
                </c:pt>
                <c:pt idx="6">
                  <c:v>-0.14311507620413144</c:v>
                </c:pt>
                <c:pt idx="7">
                  <c:v>-0.12026730753014592</c:v>
                </c:pt>
                <c:pt idx="8">
                  <c:v>-6.2671467764060407E-2</c:v>
                </c:pt>
                <c:pt idx="9">
                  <c:v>-4.4002680366316715E-2</c:v>
                </c:pt>
                <c:pt idx="10">
                  <c:v>-4.3620501635768805E-2</c:v>
                </c:pt>
                <c:pt idx="11">
                  <c:v>-9.0641842234198911E-2</c:v>
                </c:pt>
                <c:pt idx="12">
                  <c:v>-1.3725490196078383E-2</c:v>
                </c:pt>
                <c:pt idx="13" formatCode="0%">
                  <c:v>6.4377682403433667E-3</c:v>
                </c:pt>
              </c:numCache>
            </c:numRef>
          </c:val>
          <c:extLst>
            <c:ext xmlns:c16="http://schemas.microsoft.com/office/drawing/2014/chart" uri="{C3380CC4-5D6E-409C-BE32-E72D297353CC}">
              <c16:uniqueId val="{00000002-B779-45D0-B881-F71F0AF1704A}"/>
            </c:ext>
          </c:extLst>
        </c:ser>
        <c:dLbls>
          <c:showLegendKey val="0"/>
          <c:showVal val="0"/>
          <c:showCatName val="0"/>
          <c:showSerName val="0"/>
          <c:showPercent val="0"/>
          <c:showBubbleSize val="0"/>
        </c:dLbls>
        <c:gapWidth val="219"/>
        <c:overlap val="-27"/>
        <c:axId val="1022329424"/>
        <c:axId val="1022332752"/>
      </c:barChart>
      <c:catAx>
        <c:axId val="10223294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022332752"/>
        <c:crosses val="autoZero"/>
        <c:auto val="1"/>
        <c:lblAlgn val="ctr"/>
        <c:lblOffset val="100"/>
        <c:noMultiLvlLbl val="0"/>
      </c:catAx>
      <c:valAx>
        <c:axId val="102233275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02232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Existing SFR Sales Growth</a:t>
            </a:r>
          </a:p>
          <a:p>
            <a:pPr>
              <a:defRPr/>
            </a:pPr>
            <a:r>
              <a:rPr lang="en-US"/>
              <a:t>(YTD Through September)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rgbClr val="769AE4"/>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Bay Area</c:v>
                </c:pt>
                <c:pt idx="2">
                  <c:v>San Mateo</c:v>
                </c:pt>
                <c:pt idx="3">
                  <c:v>Marin</c:v>
                </c:pt>
                <c:pt idx="4">
                  <c:v>Santa Clara</c:v>
                </c:pt>
                <c:pt idx="5">
                  <c:v>San Francisco</c:v>
                </c:pt>
                <c:pt idx="6">
                  <c:v>Alameda</c:v>
                </c:pt>
                <c:pt idx="7">
                  <c:v>Napa</c:v>
                </c:pt>
                <c:pt idx="8">
                  <c:v>Contra Costa</c:v>
                </c:pt>
                <c:pt idx="9">
                  <c:v>Sonoma</c:v>
                </c:pt>
                <c:pt idx="10">
                  <c:v>Solano</c:v>
                </c:pt>
              </c:strCache>
            </c:strRef>
          </c:cat>
          <c:val>
            <c:numRef>
              <c:f>Sheet1!$B$2:$B$12</c:f>
              <c:numCache>
                <c:formatCode>General</c:formatCode>
                <c:ptCount val="11"/>
                <c:pt idx="0">
                  <c:v>0.26687828104016598</c:v>
                </c:pt>
                <c:pt idx="2">
                  <c:v>0.30732425469267577</c:v>
                </c:pt>
                <c:pt idx="3">
                  <c:v>-3.1148604802076596E-2</c:v>
                </c:pt>
                <c:pt idx="4">
                  <c:v>0.40403573629081957</c:v>
                </c:pt>
                <c:pt idx="5">
                  <c:v>0.46969696969696972</c:v>
                </c:pt>
                <c:pt idx="6">
                  <c:v>0.37657512116316649</c:v>
                </c:pt>
                <c:pt idx="7">
                  <c:v>0.11111111111111116</c:v>
                </c:pt>
                <c:pt idx="8">
                  <c:v>0.2108063855914859</c:v>
                </c:pt>
                <c:pt idx="9">
                  <c:v>0.2726987119070059</c:v>
                </c:pt>
                <c:pt idx="10">
                  <c:v>-4.9854321786986122E-2</c:v>
                </c:pt>
              </c:numCache>
            </c:numRef>
          </c:val>
          <c:extLst>
            <c:ext xmlns:c16="http://schemas.microsoft.com/office/drawing/2014/chart" uri="{C3380CC4-5D6E-409C-BE32-E72D297353CC}">
              <c16:uniqueId val="{00000000-B561-4B37-9C0D-6E775106B838}"/>
            </c:ext>
          </c:extLst>
        </c:ser>
        <c:ser>
          <c:idx val="1"/>
          <c:order val="1"/>
          <c:tx>
            <c:strRef>
              <c:f>Sheet1!$C$1</c:f>
              <c:strCache>
                <c:ptCount val="1"/>
                <c:pt idx="0">
                  <c:v>2022</c:v>
                </c:pt>
              </c:strCache>
            </c:strRef>
          </c:tx>
          <c:spPr>
            <a:solidFill>
              <a:srgbClr val="B9CDF2"/>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Bay Area</c:v>
                </c:pt>
                <c:pt idx="2">
                  <c:v>San Mateo</c:v>
                </c:pt>
                <c:pt idx="3">
                  <c:v>Marin</c:v>
                </c:pt>
                <c:pt idx="4">
                  <c:v>Santa Clara</c:v>
                </c:pt>
                <c:pt idx="5">
                  <c:v>San Francisco</c:v>
                </c:pt>
                <c:pt idx="6">
                  <c:v>Alameda</c:v>
                </c:pt>
                <c:pt idx="7">
                  <c:v>Napa</c:v>
                </c:pt>
                <c:pt idx="8">
                  <c:v>Contra Costa</c:v>
                </c:pt>
                <c:pt idx="9">
                  <c:v>Sonoma</c:v>
                </c:pt>
                <c:pt idx="10">
                  <c:v>Solano</c:v>
                </c:pt>
              </c:strCache>
            </c:strRef>
          </c:cat>
          <c:val>
            <c:numRef>
              <c:f>Sheet1!$C$2:$C$12</c:f>
              <c:numCache>
                <c:formatCode>General</c:formatCode>
                <c:ptCount val="11"/>
                <c:pt idx="0">
                  <c:v>-0.21600655295364746</c:v>
                </c:pt>
                <c:pt idx="2">
                  <c:v>-0.2317004504504504</c:v>
                </c:pt>
                <c:pt idx="3">
                  <c:v>-0.18352310783657066</c:v>
                </c:pt>
                <c:pt idx="4">
                  <c:v>-0.25233132199670871</c:v>
                </c:pt>
                <c:pt idx="5">
                  <c:v>-0.10162002945508097</c:v>
                </c:pt>
                <c:pt idx="6">
                  <c:v>-0.20420138481398897</c:v>
                </c:pt>
                <c:pt idx="7">
                  <c:v>-0.1806451612903226</c:v>
                </c:pt>
                <c:pt idx="8">
                  <c:v>-0.21050259184133424</c:v>
                </c:pt>
                <c:pt idx="9">
                  <c:v>-0.270303628733646</c:v>
                </c:pt>
                <c:pt idx="10">
                  <c:v>-0.16729131175468481</c:v>
                </c:pt>
              </c:numCache>
            </c:numRef>
          </c:val>
          <c:extLst>
            <c:ext xmlns:c16="http://schemas.microsoft.com/office/drawing/2014/chart" uri="{C3380CC4-5D6E-409C-BE32-E72D297353CC}">
              <c16:uniqueId val="{00000001-B561-4B37-9C0D-6E775106B838}"/>
            </c:ext>
          </c:extLst>
        </c:ser>
        <c:dLbls>
          <c:showLegendKey val="0"/>
          <c:showVal val="0"/>
          <c:showCatName val="0"/>
          <c:showSerName val="0"/>
          <c:showPercent val="0"/>
          <c:showBubbleSize val="0"/>
        </c:dLbls>
        <c:gapWidth val="219"/>
        <c:overlap val="-27"/>
        <c:axId val="1765504399"/>
        <c:axId val="1765507727"/>
      </c:barChart>
      <c:catAx>
        <c:axId val="176550439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65507727"/>
        <c:crosses val="autoZero"/>
        <c:auto val="1"/>
        <c:lblAlgn val="ctr"/>
        <c:lblOffset val="100"/>
        <c:noMultiLvlLbl val="0"/>
      </c:catAx>
      <c:valAx>
        <c:axId val="176550772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655043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n-US"/>
              <a:t>Mortgage Rate Implications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Fed Funds</c:v>
                </c:pt>
              </c:strCache>
            </c:strRef>
          </c:tx>
          <c:spPr>
            <a:solidFill>
              <a:srgbClr val="769AE4"/>
            </a:solidFill>
            <a:ln>
              <a:noFill/>
            </a:ln>
            <a:effectLst>
              <a:outerShdw blurRad="50800" dist="38100" dir="2700000" algn="tl" rotWithShape="0">
                <a:prstClr val="black">
                  <a:alpha val="40000"/>
                </a:prstClr>
              </a:outerShdw>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Early 2021</c:v>
                </c:pt>
                <c:pt idx="1">
                  <c:v>2023
(Best Case)</c:v>
                </c:pt>
                <c:pt idx="2">
                  <c:v>2023
(Worst Case)</c:v>
                </c:pt>
                <c:pt idx="3">
                  <c:v>Prolonged Recession </c:v>
                </c:pt>
              </c:strCache>
            </c:strRef>
          </c:cat>
          <c:val>
            <c:numRef>
              <c:f>Sheet1!$B$2:$E$2</c:f>
              <c:numCache>
                <c:formatCode>General</c:formatCode>
                <c:ptCount val="4"/>
                <c:pt idx="0">
                  <c:v>0.25</c:v>
                </c:pt>
                <c:pt idx="1">
                  <c:v>3.8</c:v>
                </c:pt>
                <c:pt idx="2">
                  <c:v>4.5999999999999996</c:v>
                </c:pt>
                <c:pt idx="3">
                  <c:v>3</c:v>
                </c:pt>
              </c:numCache>
            </c:numRef>
          </c:val>
          <c:extLst>
            <c:ext xmlns:c16="http://schemas.microsoft.com/office/drawing/2014/chart" uri="{C3380CC4-5D6E-409C-BE32-E72D297353CC}">
              <c16:uniqueId val="{00000000-0E0C-4530-ABDD-BEC978D8DA00}"/>
            </c:ext>
          </c:extLst>
        </c:ser>
        <c:ser>
          <c:idx val="4"/>
          <c:order val="1"/>
          <c:tx>
            <c:strRef>
              <c:f>Sheet1!$A$3</c:f>
              <c:strCache>
                <c:ptCount val="1"/>
                <c:pt idx="0">
                  <c:v>2-Year Spread</c:v>
                </c:pt>
              </c:strCache>
            </c:strRef>
          </c:tx>
          <c:spPr>
            <a:solidFill>
              <a:srgbClr val="B9CDF2"/>
            </a:solidFill>
            <a:ln w="25400">
              <a:noFill/>
            </a:ln>
            <a:effectLst>
              <a:outerShdw blurRad="50800" dist="38100" dir="2700000" algn="tl" rotWithShape="0">
                <a:prstClr val="black">
                  <a:alpha val="40000"/>
                </a:prstClr>
              </a:outerShdw>
            </a:effectLst>
          </c:spPr>
          <c:invertIfNegative val="0"/>
          <c:dLbls>
            <c:dLbl>
              <c:idx val="2"/>
              <c:layout>
                <c:manualLayout>
                  <c:x val="-8.3143408378906071E-17"/>
                  <c:y val="2.120141490229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76-43C0-B640-261EF7ED4D8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76-43C0-B640-261EF7ED4D89}"/>
                </c:ext>
              </c:extLst>
            </c:dLbl>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Early 2021</c:v>
                </c:pt>
                <c:pt idx="1">
                  <c:v>2023
(Best Case)</c:v>
                </c:pt>
                <c:pt idx="2">
                  <c:v>2023
(Worst Case)</c:v>
                </c:pt>
                <c:pt idx="3">
                  <c:v>Prolonged Recession </c:v>
                </c:pt>
              </c:strCache>
            </c:strRef>
          </c:cat>
          <c:val>
            <c:numRef>
              <c:f>Sheet1!$B$3:$E$3</c:f>
              <c:numCache>
                <c:formatCode>General</c:formatCode>
                <c:ptCount val="4"/>
                <c:pt idx="0">
                  <c:v>0</c:v>
                </c:pt>
                <c:pt idx="1">
                  <c:v>0</c:v>
                </c:pt>
                <c:pt idx="2">
                  <c:v>0.4</c:v>
                </c:pt>
                <c:pt idx="3">
                  <c:v>0.4</c:v>
                </c:pt>
              </c:numCache>
            </c:numRef>
          </c:val>
          <c:extLst>
            <c:ext xmlns:c16="http://schemas.microsoft.com/office/drawing/2014/chart" uri="{C3380CC4-5D6E-409C-BE32-E72D297353CC}">
              <c16:uniqueId val="{00000001-0F22-4D56-A795-534F34E7E6D9}"/>
            </c:ext>
          </c:extLst>
        </c:ser>
        <c:ser>
          <c:idx val="1"/>
          <c:order val="2"/>
          <c:tx>
            <c:strRef>
              <c:f>Sheet1!$A$4</c:f>
              <c:strCache>
                <c:ptCount val="1"/>
                <c:pt idx="0">
                  <c:v>Yield Curve</c:v>
                </c:pt>
              </c:strCache>
            </c:strRef>
          </c:tx>
          <c:spPr>
            <a:solidFill>
              <a:srgbClr val="E9C648"/>
            </a:solidFill>
            <a:ln>
              <a:noFill/>
            </a:ln>
            <a:effectLst>
              <a:outerShdw blurRad="50800" dist="38100" dir="2700000" algn="tl" rotWithShape="0">
                <a:prstClr val="black">
                  <a:alpha val="40000"/>
                </a:prst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2376-43C0-B640-261EF7ED4D89}"/>
                </c:ext>
              </c:extLst>
            </c:dLbl>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Early 2021</c:v>
                </c:pt>
                <c:pt idx="1">
                  <c:v>2023
(Best Case)</c:v>
                </c:pt>
                <c:pt idx="2">
                  <c:v>2023
(Worst Case)</c:v>
                </c:pt>
                <c:pt idx="3">
                  <c:v>Prolonged Recession </c:v>
                </c:pt>
              </c:strCache>
            </c:strRef>
          </c:cat>
          <c:val>
            <c:numRef>
              <c:f>Sheet1!$B$4:$E$4</c:f>
              <c:numCache>
                <c:formatCode>General</c:formatCode>
                <c:ptCount val="4"/>
                <c:pt idx="0">
                  <c:v>1</c:v>
                </c:pt>
                <c:pt idx="1">
                  <c:v>0.9</c:v>
                </c:pt>
                <c:pt idx="2">
                  <c:v>1</c:v>
                </c:pt>
                <c:pt idx="3">
                  <c:v>0</c:v>
                </c:pt>
              </c:numCache>
            </c:numRef>
          </c:val>
          <c:extLst>
            <c:ext xmlns:c16="http://schemas.microsoft.com/office/drawing/2014/chart" uri="{C3380CC4-5D6E-409C-BE32-E72D297353CC}">
              <c16:uniqueId val="{00000001-0E0C-4530-ABDD-BEC978D8DA00}"/>
            </c:ext>
          </c:extLst>
        </c:ser>
        <c:ser>
          <c:idx val="2"/>
          <c:order val="3"/>
          <c:tx>
            <c:strRef>
              <c:f>Sheet1!$A$5</c:f>
              <c:strCache>
                <c:ptCount val="1"/>
                <c:pt idx="0">
                  <c:v>Mortgage Spread</c:v>
                </c:pt>
              </c:strCache>
            </c:strRef>
          </c:tx>
          <c:spPr>
            <a:solidFill>
              <a:srgbClr val="143664"/>
            </a:solidFill>
            <a:ln>
              <a:noFill/>
            </a:ln>
            <a:effectLst>
              <a:outerShdw blurRad="50800" dist="38100" dir="2700000" algn="tl" rotWithShape="0">
                <a:prstClr val="black">
                  <a:alpha val="40000"/>
                </a:prstClr>
              </a:outerShdw>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Early 2021</c:v>
                </c:pt>
                <c:pt idx="1">
                  <c:v>2023
(Best Case)</c:v>
                </c:pt>
                <c:pt idx="2">
                  <c:v>2023
(Worst Case)</c:v>
                </c:pt>
                <c:pt idx="3">
                  <c:v>Prolonged Recession </c:v>
                </c:pt>
              </c:strCache>
            </c:strRef>
          </c:cat>
          <c:val>
            <c:numRef>
              <c:f>Sheet1!$B$5:$E$5</c:f>
              <c:numCache>
                <c:formatCode>General</c:formatCode>
                <c:ptCount val="4"/>
                <c:pt idx="0">
                  <c:v>1.7</c:v>
                </c:pt>
                <c:pt idx="1">
                  <c:v>2</c:v>
                </c:pt>
                <c:pt idx="2">
                  <c:v>2.5</c:v>
                </c:pt>
                <c:pt idx="3">
                  <c:v>2</c:v>
                </c:pt>
              </c:numCache>
            </c:numRef>
          </c:val>
          <c:extLst>
            <c:ext xmlns:c16="http://schemas.microsoft.com/office/drawing/2014/chart" uri="{C3380CC4-5D6E-409C-BE32-E72D297353CC}">
              <c16:uniqueId val="{00000002-0E0C-4530-ABDD-BEC978D8DA00}"/>
            </c:ext>
          </c:extLst>
        </c:ser>
        <c:dLbls>
          <c:showLegendKey val="0"/>
          <c:showVal val="0"/>
          <c:showCatName val="0"/>
          <c:showSerName val="0"/>
          <c:showPercent val="0"/>
          <c:showBubbleSize val="0"/>
        </c:dLbls>
        <c:gapWidth val="150"/>
        <c:overlap val="100"/>
        <c:axId val="1525141071"/>
        <c:axId val="1525137327"/>
      </c:barChart>
      <c:lineChart>
        <c:grouping val="stacked"/>
        <c:varyColors val="0"/>
        <c:ser>
          <c:idx val="3"/>
          <c:order val="4"/>
          <c:tx>
            <c:strRef>
              <c:f>Sheet1!$A$6</c:f>
              <c:strCache>
                <c:ptCount val="1"/>
                <c:pt idx="0">
                  <c:v>Total</c:v>
                </c:pt>
              </c:strCache>
            </c:strRef>
          </c:tx>
          <c:spPr>
            <a:ln w="28575" cap="rnd">
              <a:noFill/>
              <a:round/>
            </a:ln>
            <a:effectLst/>
          </c:spPr>
          <c:marker>
            <c:symbol val="circle"/>
            <c:size val="5"/>
            <c:spPr>
              <a:solidFill>
                <a:schemeClr val="accent4"/>
              </a:solidFill>
              <a:ln w="9525">
                <a:solidFill>
                  <a:schemeClr val="accent4"/>
                </a:solidFill>
              </a:ln>
              <a:effectLst/>
            </c:spPr>
          </c:marker>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Early 2021</c:v>
                </c:pt>
                <c:pt idx="1">
                  <c:v>2023
(Best Case)</c:v>
                </c:pt>
                <c:pt idx="2">
                  <c:v>2023
(Worst Case)</c:v>
                </c:pt>
                <c:pt idx="3">
                  <c:v>Prolonged Recession </c:v>
                </c:pt>
              </c:strCache>
            </c:strRef>
          </c:cat>
          <c:val>
            <c:numRef>
              <c:f>Sheet1!$B$6:$E$6</c:f>
              <c:numCache>
                <c:formatCode>General</c:formatCode>
                <c:ptCount val="4"/>
                <c:pt idx="0">
                  <c:v>2.95</c:v>
                </c:pt>
                <c:pt idx="1">
                  <c:v>6.7</c:v>
                </c:pt>
                <c:pt idx="2">
                  <c:v>8.5</c:v>
                </c:pt>
                <c:pt idx="3">
                  <c:v>5.4</c:v>
                </c:pt>
              </c:numCache>
            </c:numRef>
          </c:val>
          <c:smooth val="0"/>
          <c:extLst>
            <c:ext xmlns:c16="http://schemas.microsoft.com/office/drawing/2014/chart" uri="{C3380CC4-5D6E-409C-BE32-E72D297353CC}">
              <c16:uniqueId val="{00000006-0E0C-4530-ABDD-BEC978D8DA00}"/>
            </c:ext>
          </c:extLst>
        </c:ser>
        <c:dLbls>
          <c:showLegendKey val="0"/>
          <c:showVal val="0"/>
          <c:showCatName val="0"/>
          <c:showSerName val="0"/>
          <c:showPercent val="0"/>
          <c:showBubbleSize val="0"/>
        </c:dLbls>
        <c:marker val="1"/>
        <c:smooth val="0"/>
        <c:axId val="1525141071"/>
        <c:axId val="1525137327"/>
      </c:lineChart>
      <c:catAx>
        <c:axId val="152514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25137327"/>
        <c:crosses val="autoZero"/>
        <c:auto val="1"/>
        <c:lblAlgn val="ctr"/>
        <c:lblOffset val="100"/>
        <c:noMultiLvlLbl val="0"/>
      </c:catAx>
      <c:valAx>
        <c:axId val="15251373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25141071"/>
        <c:crosses val="autoZero"/>
        <c:crossBetween val="between"/>
      </c:valAx>
      <c:spPr>
        <a:noFill/>
        <a:ln>
          <a:noFill/>
        </a:ln>
        <a:effectLst/>
      </c:spPr>
    </c:plotArea>
    <c:legend>
      <c:legendPos val="t"/>
      <c:legendEntry>
        <c:idx val="4"/>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337172473972791E-2"/>
          <c:y val="0.12550840456452619"/>
          <c:w val="0.90399726278768466"/>
          <c:h val="0.69152197861999909"/>
        </c:manualLayout>
      </c:layout>
      <c:barChart>
        <c:barDir val="col"/>
        <c:grouping val="clustered"/>
        <c:varyColors val="0"/>
        <c:ser>
          <c:idx val="0"/>
          <c:order val="0"/>
          <c:tx>
            <c:strRef>
              <c:f>Sheet1!$B$1</c:f>
              <c:strCache>
                <c:ptCount val="1"/>
                <c:pt idx="0">
                  <c:v>% First-Time Home Buyers</c:v>
                </c:pt>
              </c:strCache>
            </c:strRef>
          </c:tx>
          <c:spPr>
            <a:solidFill>
              <a:srgbClr val="769AE4"/>
            </a:solidFill>
            <a:effectLst>
              <a:outerShdw blurRad="50800" dist="38100" algn="l" rotWithShape="0">
                <a:prstClr val="black">
                  <a:alpha val="40000"/>
                </a:prstClr>
              </a:outerShdw>
            </a:effectLst>
          </c:spPr>
          <c:invertIfNegative val="0"/>
          <c:dLbls>
            <c:dLbl>
              <c:idx val="17"/>
              <c:layout>
                <c:manualLayout>
                  <c:x val="1.9783213004544092E-2"/>
                  <c:y val="-8.6338912814465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DA-434A-A90B-647157506A5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Sheet1!$A$2:$A$43</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Sheet1!$B$2:$B$43</c:f>
              <c:numCache>
                <c:formatCode>0.0%</c:formatCode>
                <c:ptCount val="18"/>
                <c:pt idx="0">
                  <c:v>0.30499999999999999</c:v>
                </c:pt>
                <c:pt idx="1">
                  <c:v>0.27100000000000002</c:v>
                </c:pt>
                <c:pt idx="2">
                  <c:v>0.30399999999999999</c:v>
                </c:pt>
                <c:pt idx="3">
                  <c:v>0.35899999999999999</c:v>
                </c:pt>
                <c:pt idx="4">
                  <c:v>0.47</c:v>
                </c:pt>
                <c:pt idx="5">
                  <c:v>0.441</c:v>
                </c:pt>
                <c:pt idx="6">
                  <c:v>0.34200000000000003</c:v>
                </c:pt>
                <c:pt idx="7">
                  <c:v>0.35799999999999998</c:v>
                </c:pt>
                <c:pt idx="8">
                  <c:v>0.28100000000000003</c:v>
                </c:pt>
                <c:pt idx="9">
                  <c:v>0.30499999999999999</c:v>
                </c:pt>
                <c:pt idx="10">
                  <c:v>0.29499999999999998</c:v>
                </c:pt>
                <c:pt idx="11">
                  <c:v>0.29199999999999998</c:v>
                </c:pt>
                <c:pt idx="12">
                  <c:v>0.317</c:v>
                </c:pt>
                <c:pt idx="13">
                  <c:v>0.34843982169390786</c:v>
                </c:pt>
                <c:pt idx="14">
                  <c:v>0.3202247191011236</c:v>
                </c:pt>
                <c:pt idx="15">
                  <c:v>0.38390092879256965</c:v>
                </c:pt>
                <c:pt idx="16">
                  <c:v>0.35481481481481481</c:v>
                </c:pt>
                <c:pt idx="17">
                  <c:v>0.33701188455008491</c:v>
                </c:pt>
              </c:numCache>
            </c:numRef>
          </c:val>
          <c:extLst>
            <c:ext xmlns:c16="http://schemas.microsoft.com/office/drawing/2014/chart" uri="{C3380CC4-5D6E-409C-BE32-E72D297353CC}">
              <c16:uniqueId val="{00000003-8335-4A1F-9673-2FAAF792D86F}"/>
            </c:ext>
          </c:extLst>
        </c:ser>
        <c:dLbls>
          <c:showLegendKey val="0"/>
          <c:showVal val="0"/>
          <c:showCatName val="0"/>
          <c:showSerName val="0"/>
          <c:showPercent val="0"/>
          <c:showBubbleSize val="0"/>
        </c:dLbls>
        <c:gapWidth val="50"/>
        <c:axId val="114493696"/>
        <c:axId val="114503680"/>
      </c:barChart>
      <c:lineChart>
        <c:grouping val="standard"/>
        <c:varyColors val="0"/>
        <c:ser>
          <c:idx val="1"/>
          <c:order val="1"/>
          <c:tx>
            <c:strRef>
              <c:f>Sheet1!$C$1</c:f>
              <c:strCache>
                <c:ptCount val="1"/>
                <c:pt idx="0">
                  <c:v>Long Run Average</c:v>
                </c:pt>
              </c:strCache>
            </c:strRef>
          </c:tx>
          <c:spPr>
            <a:ln w="50800">
              <a:solidFill>
                <a:srgbClr val="E9C648"/>
              </a:solidFill>
            </a:ln>
            <a:effectLst>
              <a:outerShdw blurRad="50800" dist="38100" algn="l" rotWithShape="0">
                <a:prstClr val="black">
                  <a:alpha val="40000"/>
                </a:prstClr>
              </a:outerShdw>
            </a:effectLst>
          </c:spPr>
          <c:marker>
            <c:symbol val="none"/>
          </c:marker>
          <c:cat>
            <c:numRef>
              <c:f>Sheet1!$A$2:$A$43</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Sheet1!$C$2:$C$43</c:f>
              <c:numCache>
                <c:formatCode>0.0%</c:formatCode>
                <c:ptCount val="18"/>
                <c:pt idx="0">
                  <c:v>0.37094019211791673</c:v>
                </c:pt>
                <c:pt idx="1">
                  <c:v>0.37094019211791673</c:v>
                </c:pt>
                <c:pt idx="2">
                  <c:v>0.37094019211791673</c:v>
                </c:pt>
                <c:pt idx="3">
                  <c:v>0.37094019211791673</c:v>
                </c:pt>
                <c:pt idx="4">
                  <c:v>0.37094019211791673</c:v>
                </c:pt>
                <c:pt idx="5">
                  <c:v>0.37094019211791673</c:v>
                </c:pt>
                <c:pt idx="6">
                  <c:v>0.37094019211791673</c:v>
                </c:pt>
                <c:pt idx="7">
                  <c:v>0.37094019211791673</c:v>
                </c:pt>
                <c:pt idx="8">
                  <c:v>0.37094019211791673</c:v>
                </c:pt>
                <c:pt idx="9">
                  <c:v>0.37094019211791673</c:v>
                </c:pt>
                <c:pt idx="10">
                  <c:v>0.37094019211791673</c:v>
                </c:pt>
                <c:pt idx="11">
                  <c:v>0.37094019211791673</c:v>
                </c:pt>
                <c:pt idx="12">
                  <c:v>0.37094019211791673</c:v>
                </c:pt>
                <c:pt idx="13">
                  <c:v>0.37094019211791673</c:v>
                </c:pt>
                <c:pt idx="14">
                  <c:v>0.37094019211791673</c:v>
                </c:pt>
                <c:pt idx="15">
                  <c:v>0.37094019211791673</c:v>
                </c:pt>
                <c:pt idx="16">
                  <c:v>0.37094019211791673</c:v>
                </c:pt>
                <c:pt idx="17">
                  <c:v>0.37094019211791673</c:v>
                </c:pt>
              </c:numCache>
            </c:numRef>
          </c:val>
          <c:smooth val="0"/>
          <c:extLst>
            <c:ext xmlns:c16="http://schemas.microsoft.com/office/drawing/2014/chart" uri="{C3380CC4-5D6E-409C-BE32-E72D297353CC}">
              <c16:uniqueId val="{00000004-8335-4A1F-9673-2FAAF792D86F}"/>
            </c:ext>
          </c:extLst>
        </c:ser>
        <c:dLbls>
          <c:showLegendKey val="0"/>
          <c:showVal val="0"/>
          <c:showCatName val="0"/>
          <c:showSerName val="0"/>
          <c:showPercent val="0"/>
          <c:showBubbleSize val="0"/>
        </c:dLbls>
        <c:marker val="1"/>
        <c:smooth val="0"/>
        <c:axId val="114493696"/>
        <c:axId val="114503680"/>
      </c:lineChart>
      <c:catAx>
        <c:axId val="114493696"/>
        <c:scaling>
          <c:orientation val="minMax"/>
        </c:scaling>
        <c:delete val="0"/>
        <c:axPos val="b"/>
        <c:numFmt formatCode="General" sourceLinked="1"/>
        <c:majorTickMark val="out"/>
        <c:minorTickMark val="none"/>
        <c:tickLblPos val="nextTo"/>
        <c:spPr>
          <a:ln>
            <a:solidFill>
              <a:schemeClr val="tx2">
                <a:lumMod val="75000"/>
              </a:schemeClr>
            </a:solidFill>
          </a:ln>
        </c:spPr>
        <c:txPr>
          <a:bodyPr rot="-2700000"/>
          <a:lstStyle/>
          <a:p>
            <a:pPr>
              <a:defRPr/>
            </a:pPr>
            <a:endParaRPr lang="en-US"/>
          </a:p>
        </c:txPr>
        <c:crossAx val="114503680"/>
        <c:crosses val="autoZero"/>
        <c:auto val="1"/>
        <c:lblAlgn val="ctr"/>
        <c:lblOffset val="100"/>
        <c:tickLblSkip val="1"/>
        <c:tickMarkSkip val="1"/>
        <c:noMultiLvlLbl val="0"/>
      </c:catAx>
      <c:valAx>
        <c:axId val="114503680"/>
        <c:scaling>
          <c:orientation val="minMax"/>
        </c:scaling>
        <c:delete val="0"/>
        <c:axPos val="l"/>
        <c:numFmt formatCode="0%" sourceLinked="0"/>
        <c:majorTickMark val="out"/>
        <c:minorTickMark val="none"/>
        <c:tickLblPos val="nextTo"/>
        <c:crossAx val="114493696"/>
        <c:crosses val="autoZero"/>
        <c:crossBetween val="between"/>
        <c:majorUnit val="0.1"/>
      </c:valAx>
      <c:spPr>
        <a:noFill/>
        <a:ln w="25400">
          <a:noFill/>
        </a:ln>
      </c:spPr>
    </c:plotArea>
    <c:legend>
      <c:legendPos val="t"/>
      <c:overlay val="0"/>
    </c:legend>
    <c:plotVisOnly val="1"/>
    <c:dispBlanksAs val="gap"/>
    <c:showDLblsOverMax val="0"/>
  </c:chart>
  <c:txPr>
    <a:bodyPr/>
    <a:lstStyle/>
    <a:p>
      <a:pPr>
        <a:defRPr sz="1800">
          <a:solidFill>
            <a:schemeClr val="tx1"/>
          </a:solidFill>
        </a:defRPr>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U.S. New Mortgage Purchase Applications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Monthly!$AB$1</c:f>
              <c:strCache>
                <c:ptCount val="1"/>
                <c:pt idx="0">
                  <c:v>2016</c:v>
                </c:pt>
              </c:strCache>
            </c:strRef>
          </c:tx>
          <c:spPr>
            <a:solidFill>
              <a:srgbClr val="769AE4"/>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Monthly!$AB$314:$AB$394</c:f>
              <c:numCache>
                <c:formatCode>General</c:formatCode>
                <c:ptCount val="81"/>
                <c:pt idx="0">
                  <c:v>167.3</c:v>
                </c:pt>
                <c:pt idx="1">
                  <c:v>218.97500000000002</c:v>
                </c:pt>
                <c:pt idx="2">
                  <c:v>253.625</c:v>
                </c:pt>
                <c:pt idx="3">
                  <c:v>272.82000000000005</c:v>
                </c:pt>
                <c:pt idx="4">
                  <c:v>269.875</c:v>
                </c:pt>
                <c:pt idx="5">
                  <c:v>248.5</c:v>
                </c:pt>
                <c:pt idx="6">
                  <c:v>239.57999999999998</c:v>
                </c:pt>
                <c:pt idx="7">
                  <c:v>231.15</c:v>
                </c:pt>
                <c:pt idx="8">
                  <c:v>210.82</c:v>
                </c:pt>
                <c:pt idx="9">
                  <c:v>201.14999999999998</c:v>
                </c:pt>
                <c:pt idx="10">
                  <c:v>177.1</c:v>
                </c:pt>
                <c:pt idx="11">
                  <c:v>149.69999999999999</c:v>
                </c:pt>
              </c:numCache>
            </c:numRef>
          </c:val>
          <c:extLst>
            <c:ext xmlns:c16="http://schemas.microsoft.com/office/drawing/2014/chart" uri="{C3380CC4-5D6E-409C-BE32-E72D297353CC}">
              <c16:uniqueId val="{00000000-980F-4401-A1DF-CC8CE71D6F65}"/>
            </c:ext>
          </c:extLst>
        </c:ser>
        <c:ser>
          <c:idx val="1"/>
          <c:order val="1"/>
          <c:tx>
            <c:strRef>
              <c:f>Monthly!$AC$1</c:f>
              <c:strCache>
                <c:ptCount val="1"/>
                <c:pt idx="0">
                  <c:v>2017</c:v>
                </c:pt>
              </c:strCache>
            </c:strRef>
          </c:tx>
          <c:spPr>
            <a:solidFill>
              <a:srgbClr val="E9C648"/>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Monthly!$AC$314:$AC$394</c:f>
              <c:numCache>
                <c:formatCode>General</c:formatCode>
                <c:ptCount val="81"/>
                <c:pt idx="12">
                  <c:v>176.92500000000001</c:v>
                </c:pt>
                <c:pt idx="13">
                  <c:v>224.75</c:v>
                </c:pt>
                <c:pt idx="14">
                  <c:v>267.26</c:v>
                </c:pt>
                <c:pt idx="15">
                  <c:v>282.42499999999995</c:v>
                </c:pt>
                <c:pt idx="16">
                  <c:v>287.45</c:v>
                </c:pt>
                <c:pt idx="17">
                  <c:v>268.39999999999998</c:v>
                </c:pt>
                <c:pt idx="18">
                  <c:v>251.57499999999999</c:v>
                </c:pt>
                <c:pt idx="19">
                  <c:v>248.42500000000001</c:v>
                </c:pt>
                <c:pt idx="20">
                  <c:v>219.8</c:v>
                </c:pt>
                <c:pt idx="21">
                  <c:v>218.97499999999999</c:v>
                </c:pt>
                <c:pt idx="22">
                  <c:v>193.25</c:v>
                </c:pt>
                <c:pt idx="23">
                  <c:v>160.33999999999997</c:v>
                </c:pt>
              </c:numCache>
            </c:numRef>
          </c:val>
          <c:extLst>
            <c:ext xmlns:c16="http://schemas.microsoft.com/office/drawing/2014/chart" uri="{C3380CC4-5D6E-409C-BE32-E72D297353CC}">
              <c16:uniqueId val="{00000001-980F-4401-A1DF-CC8CE71D6F65}"/>
            </c:ext>
          </c:extLst>
        </c:ser>
        <c:ser>
          <c:idx val="2"/>
          <c:order val="2"/>
          <c:tx>
            <c:strRef>
              <c:f>Monthly!$AD$1</c:f>
              <c:strCache>
                <c:ptCount val="1"/>
                <c:pt idx="0">
                  <c:v>2018</c:v>
                </c:pt>
              </c:strCache>
            </c:strRef>
          </c:tx>
          <c:spPr>
            <a:solidFill>
              <a:srgbClr val="143664"/>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Monthly!$AD$314:$AD$394</c:f>
              <c:numCache>
                <c:formatCode>General</c:formatCode>
                <c:ptCount val="81"/>
                <c:pt idx="24">
                  <c:v>188.45000000000002</c:v>
                </c:pt>
                <c:pt idx="25">
                  <c:v>235.50000000000003</c:v>
                </c:pt>
                <c:pt idx="26">
                  <c:v>279.89999999999998</c:v>
                </c:pt>
                <c:pt idx="27">
                  <c:v>300.67500000000001</c:v>
                </c:pt>
                <c:pt idx="28">
                  <c:v>296.27499999999998</c:v>
                </c:pt>
                <c:pt idx="29">
                  <c:v>274.3</c:v>
                </c:pt>
                <c:pt idx="30">
                  <c:v>258.55</c:v>
                </c:pt>
                <c:pt idx="31">
                  <c:v>245.09999999999997</c:v>
                </c:pt>
                <c:pt idx="32">
                  <c:v>225.47499999999999</c:v>
                </c:pt>
                <c:pt idx="33">
                  <c:v>221.32500000000002</c:v>
                </c:pt>
                <c:pt idx="34">
                  <c:v>191.1</c:v>
                </c:pt>
                <c:pt idx="35">
                  <c:v>156.42500000000001</c:v>
                </c:pt>
              </c:numCache>
            </c:numRef>
          </c:val>
          <c:extLst>
            <c:ext xmlns:c16="http://schemas.microsoft.com/office/drawing/2014/chart" uri="{C3380CC4-5D6E-409C-BE32-E72D297353CC}">
              <c16:uniqueId val="{00000002-980F-4401-A1DF-CC8CE71D6F65}"/>
            </c:ext>
          </c:extLst>
        </c:ser>
        <c:ser>
          <c:idx val="3"/>
          <c:order val="3"/>
          <c:tx>
            <c:strRef>
              <c:f>Monthly!$AE$1</c:f>
              <c:strCache>
                <c:ptCount val="1"/>
                <c:pt idx="0">
                  <c:v>2019</c:v>
                </c:pt>
              </c:strCache>
            </c:strRef>
          </c:tx>
          <c:spPr>
            <a:solidFill>
              <a:srgbClr val="B9CDF2"/>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Monthly!$AE$314:$AE$394</c:f>
              <c:numCache>
                <c:formatCode>General</c:formatCode>
                <c:ptCount val="81"/>
                <c:pt idx="36">
                  <c:v>197.6</c:v>
                </c:pt>
                <c:pt idx="37">
                  <c:v>235.75</c:v>
                </c:pt>
                <c:pt idx="38">
                  <c:v>289.58000000000004</c:v>
                </c:pt>
                <c:pt idx="39">
                  <c:v>317.92500000000001</c:v>
                </c:pt>
                <c:pt idx="40">
                  <c:v>304.8</c:v>
                </c:pt>
                <c:pt idx="41">
                  <c:v>300.42500000000001</c:v>
                </c:pt>
                <c:pt idx="42">
                  <c:v>274.82500000000005</c:v>
                </c:pt>
                <c:pt idx="43">
                  <c:v>260.34000000000003</c:v>
                </c:pt>
                <c:pt idx="44">
                  <c:v>249.45000000000002</c:v>
                </c:pt>
                <c:pt idx="45">
                  <c:v>241.95</c:v>
                </c:pt>
                <c:pt idx="46">
                  <c:v>209.35999999999999</c:v>
                </c:pt>
                <c:pt idx="47">
                  <c:v>169.17500000000001</c:v>
                </c:pt>
              </c:numCache>
            </c:numRef>
          </c:val>
          <c:extLst>
            <c:ext xmlns:c16="http://schemas.microsoft.com/office/drawing/2014/chart" uri="{C3380CC4-5D6E-409C-BE32-E72D297353CC}">
              <c16:uniqueId val="{00000003-980F-4401-A1DF-CC8CE71D6F65}"/>
            </c:ext>
          </c:extLst>
        </c:ser>
        <c:ser>
          <c:idx val="4"/>
          <c:order val="4"/>
          <c:tx>
            <c:strRef>
              <c:f>Monthly!$AF$1</c:f>
              <c:strCache>
                <c:ptCount val="1"/>
                <c:pt idx="0">
                  <c:v>2020</c:v>
                </c:pt>
              </c:strCache>
            </c:strRef>
          </c:tx>
          <c:spPr>
            <a:solidFill>
              <a:schemeClr val="bg2">
                <a:lumMod val="90000"/>
              </a:schemeClr>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Monthly!$AF$314:$AF$394</c:f>
              <c:numCache>
                <c:formatCode>General</c:formatCode>
                <c:ptCount val="81"/>
                <c:pt idx="48">
                  <c:v>225</c:v>
                </c:pt>
                <c:pt idx="49">
                  <c:v>271.39999999999998</c:v>
                </c:pt>
                <c:pt idx="50">
                  <c:v>284.52500000000003</c:v>
                </c:pt>
                <c:pt idx="51">
                  <c:v>222.52499999999998</c:v>
                </c:pt>
                <c:pt idx="52">
                  <c:v>300.08000000000004</c:v>
                </c:pt>
                <c:pt idx="53">
                  <c:v>350.47500000000002</c:v>
                </c:pt>
                <c:pt idx="54">
                  <c:v>334.28</c:v>
                </c:pt>
                <c:pt idx="55">
                  <c:v>327.75</c:v>
                </c:pt>
                <c:pt idx="56">
                  <c:v>306.17500000000001</c:v>
                </c:pt>
                <c:pt idx="57">
                  <c:v>296.79999999999995</c:v>
                </c:pt>
                <c:pt idx="58">
                  <c:v>248.74999999999997</c:v>
                </c:pt>
                <c:pt idx="59">
                  <c:v>216.6</c:v>
                </c:pt>
              </c:numCache>
            </c:numRef>
          </c:val>
          <c:extLst>
            <c:ext xmlns:c16="http://schemas.microsoft.com/office/drawing/2014/chart" uri="{C3380CC4-5D6E-409C-BE32-E72D297353CC}">
              <c16:uniqueId val="{00000004-980F-4401-A1DF-CC8CE71D6F65}"/>
            </c:ext>
          </c:extLst>
        </c:ser>
        <c:ser>
          <c:idx val="5"/>
          <c:order val="5"/>
          <c:tx>
            <c:strRef>
              <c:f>Monthly!$AG$1</c:f>
              <c:strCache>
                <c:ptCount val="1"/>
                <c:pt idx="0">
                  <c:v>2021</c:v>
                </c:pt>
              </c:strCache>
            </c:strRef>
          </c:tx>
          <c:spPr>
            <a:solidFill>
              <a:schemeClr val="accent5"/>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Monthly!$AG$314:$AG$394</c:f>
              <c:numCache>
                <c:formatCode>General</c:formatCode>
                <c:ptCount val="81"/>
                <c:pt idx="60">
                  <c:v>253.56</c:v>
                </c:pt>
                <c:pt idx="61">
                  <c:v>297.875</c:v>
                </c:pt>
                <c:pt idx="62">
                  <c:v>331.67500000000001</c:v>
                </c:pt>
                <c:pt idx="63">
                  <c:v>328.28000000000003</c:v>
                </c:pt>
                <c:pt idx="64">
                  <c:v>316.75</c:v>
                </c:pt>
                <c:pt idx="65">
                  <c:v>286.625</c:v>
                </c:pt>
                <c:pt idx="66">
                  <c:v>270.2</c:v>
                </c:pt>
                <c:pt idx="67">
                  <c:v>271.64999999999998</c:v>
                </c:pt>
                <c:pt idx="68">
                  <c:v>263.875</c:v>
                </c:pt>
                <c:pt idx="69">
                  <c:v>264.94</c:v>
                </c:pt>
                <c:pt idx="70">
                  <c:v>235.47500000000002</c:v>
                </c:pt>
                <c:pt idx="71">
                  <c:v>187.66</c:v>
                </c:pt>
              </c:numCache>
            </c:numRef>
          </c:val>
          <c:extLst>
            <c:ext xmlns:c16="http://schemas.microsoft.com/office/drawing/2014/chart" uri="{C3380CC4-5D6E-409C-BE32-E72D297353CC}">
              <c16:uniqueId val="{00000005-980F-4401-A1DF-CC8CE71D6F65}"/>
            </c:ext>
          </c:extLst>
        </c:ser>
        <c:ser>
          <c:idx val="6"/>
          <c:order val="6"/>
          <c:tx>
            <c:strRef>
              <c:f>Monthly!$AH$1</c:f>
              <c:strCache>
                <c:ptCount val="1"/>
                <c:pt idx="0">
                  <c:v>2022</c:v>
                </c:pt>
              </c:strCache>
            </c:strRef>
          </c:tx>
          <c:spPr>
            <a:solidFill>
              <a:schemeClr val="accent2"/>
            </a:solidFill>
            <a:ln>
              <a:noFill/>
            </a:ln>
            <a:effectLst>
              <a:outerShdw blurRad="50800" dist="38100" dir="2700000" algn="tl" rotWithShape="0">
                <a:prstClr val="black">
                  <a:alpha val="40000"/>
                </a:prstClr>
              </a:outerShdw>
            </a:effectLst>
          </c:spPr>
          <c:invertIfNegative val="0"/>
          <c:cat>
            <c:numRef>
              <c:f>Monthly!$A$314:$A$394</c:f>
              <c:numCache>
                <c:formatCode>m/d/yyyy</c:formatCode>
                <c:ptCount val="81"/>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numCache>
            </c:numRef>
          </c:cat>
          <c:val>
            <c:numRef>
              <c:f>Monthly!$AH$314:$AH$394</c:f>
              <c:numCache>
                <c:formatCode>General</c:formatCode>
                <c:ptCount val="81"/>
                <c:pt idx="72">
                  <c:v>245</c:v>
                </c:pt>
                <c:pt idx="73">
                  <c:v>272.625</c:v>
                </c:pt>
                <c:pt idx="74">
                  <c:v>300.14999999999998</c:v>
                </c:pt>
                <c:pt idx="75">
                  <c:v>290.48</c:v>
                </c:pt>
                <c:pt idx="76">
                  <c:v>274.60000000000002</c:v>
                </c:pt>
                <c:pt idx="77">
                  <c:v>237.2</c:v>
                </c:pt>
                <c:pt idx="78">
                  <c:v>222.07999999999998</c:v>
                </c:pt>
                <c:pt idx="79">
                  <c:v>216.6</c:v>
                </c:pt>
                <c:pt idx="80">
                  <c:v>191</c:v>
                </c:pt>
              </c:numCache>
            </c:numRef>
          </c:val>
          <c:extLst>
            <c:ext xmlns:c16="http://schemas.microsoft.com/office/drawing/2014/chart" uri="{C3380CC4-5D6E-409C-BE32-E72D297353CC}">
              <c16:uniqueId val="{00000006-980F-4401-A1DF-CC8CE71D6F65}"/>
            </c:ext>
          </c:extLst>
        </c:ser>
        <c:dLbls>
          <c:showLegendKey val="0"/>
          <c:showVal val="0"/>
          <c:showCatName val="0"/>
          <c:showSerName val="0"/>
          <c:showPercent val="0"/>
          <c:showBubbleSize val="0"/>
        </c:dLbls>
        <c:gapWidth val="39"/>
        <c:overlap val="95"/>
        <c:axId val="1887877055"/>
        <c:axId val="1887883711"/>
      </c:barChart>
      <c:dateAx>
        <c:axId val="1887877055"/>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7883711"/>
        <c:crosses val="autoZero"/>
        <c:auto val="1"/>
        <c:lblOffset val="100"/>
        <c:baseTimeUnit val="months"/>
      </c:dateAx>
      <c:valAx>
        <c:axId val="188788371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7877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41028796833938"/>
          <c:y val="1.9800975392929594E-2"/>
          <c:w val="0.51398235660353297"/>
          <c:h val="0.96039804921414085"/>
        </c:manualLayout>
      </c:layout>
      <c:barChart>
        <c:barDir val="bar"/>
        <c:grouping val="clustered"/>
        <c:varyColors val="0"/>
        <c:ser>
          <c:idx val="0"/>
          <c:order val="0"/>
          <c:tx>
            <c:strRef>
              <c:f>Sheet1!$B$1</c:f>
              <c:strCache>
                <c:ptCount val="1"/>
                <c:pt idx="0">
                  <c:v>Column1</c:v>
                </c:pt>
              </c:strCache>
            </c:strRef>
          </c:tx>
          <c:spPr>
            <a:solidFill>
              <a:schemeClr val="accent3"/>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769AE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0-6B6E-4225-88B5-E31F3111BA05}"/>
              </c:ext>
            </c:extLst>
          </c:dPt>
          <c:dPt>
            <c:idx val="1"/>
            <c:invertIfNegative val="0"/>
            <c:bubble3D val="0"/>
            <c:spPr>
              <a:solidFill>
                <a:srgbClr val="769AE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B6E-4225-88B5-E31F3111BA05}"/>
              </c:ext>
            </c:extLst>
          </c:dPt>
          <c:dPt>
            <c:idx val="2"/>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0-6F9F-46B3-A524-74579FC6CFF0}"/>
              </c:ext>
            </c:extLst>
          </c:dPt>
          <c:dPt>
            <c:idx val="3"/>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F9F-46B3-A524-74579FC6CFF0}"/>
              </c:ext>
            </c:extLst>
          </c:dPt>
          <c:dPt>
            <c:idx val="4"/>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F9F-46B3-A524-74579FC6CFF0}"/>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 full time</c:v>
                </c:pt>
                <c:pt idx="1">
                  <c:v>Yes, part time</c:v>
                </c:pt>
                <c:pt idx="2">
                  <c:v>Not at all/In office full time</c:v>
                </c:pt>
                <c:pt idx="3">
                  <c:v>I am not working right now</c:v>
                </c:pt>
                <c:pt idx="4">
                  <c:v>Other</c:v>
                </c:pt>
              </c:strCache>
            </c:strRef>
          </c:cat>
          <c:val>
            <c:numRef>
              <c:f>Sheet1!$B$2:$B$6</c:f>
              <c:numCache>
                <c:formatCode>0%</c:formatCode>
                <c:ptCount val="5"/>
                <c:pt idx="0">
                  <c:v>0.46600000000000003</c:v>
                </c:pt>
                <c:pt idx="1">
                  <c:v>0.19700000000000001</c:v>
                </c:pt>
                <c:pt idx="2">
                  <c:v>0.189</c:v>
                </c:pt>
                <c:pt idx="3">
                  <c:v>0.11</c:v>
                </c:pt>
                <c:pt idx="4">
                  <c:v>3.7999999999999999E-2</c:v>
                </c:pt>
              </c:numCache>
            </c:numRef>
          </c:val>
          <c:extLst>
            <c:ext xmlns:c16="http://schemas.microsoft.com/office/drawing/2014/chart" uri="{C3380CC4-5D6E-409C-BE32-E72D297353CC}">
              <c16:uniqueId val="{00000000-36C0-49AD-AB51-1BB249D0665D}"/>
            </c:ext>
          </c:extLst>
        </c:ser>
        <c:dLbls>
          <c:dLblPos val="outEnd"/>
          <c:showLegendKey val="0"/>
          <c:showVal val="1"/>
          <c:showCatName val="0"/>
          <c:showSerName val="0"/>
          <c:showPercent val="0"/>
          <c:showBubbleSize val="0"/>
        </c:dLbls>
        <c:gapWidth val="120"/>
        <c:overlap val="-25"/>
        <c:axId val="2007220560"/>
        <c:axId val="2009175440"/>
      </c:barChart>
      <c:catAx>
        <c:axId val="200722056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09175440"/>
        <c:crosses val="autoZero"/>
        <c:auto val="1"/>
        <c:lblAlgn val="ctr"/>
        <c:lblOffset val="100"/>
        <c:noMultiLvlLbl val="0"/>
      </c:catAx>
      <c:valAx>
        <c:axId val="2009175440"/>
        <c:scaling>
          <c:orientation val="minMax"/>
        </c:scaling>
        <c:delete val="1"/>
        <c:axPos val="t"/>
        <c:numFmt formatCode="0%" sourceLinked="1"/>
        <c:majorTickMark val="out"/>
        <c:minorTickMark val="none"/>
        <c:tickLblPos val="nextTo"/>
        <c:crossAx val="200722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a:t>California, September 2022 Sales</a:t>
            </a:r>
          </a:p>
          <a:p>
            <a:pPr>
              <a:defRPr b="0"/>
            </a:pPr>
            <a:r>
              <a:rPr lang="en-US" b="0" dirty="0"/>
              <a:t>305,680 Units, -16.5% YTD, -30.2% YTY, -2.5% MTM</a:t>
            </a:r>
          </a:p>
        </c:rich>
      </c:tx>
      <c:overlay val="0"/>
    </c:title>
    <c:autoTitleDeleted val="0"/>
    <c:plotArea>
      <c:layout>
        <c:manualLayout>
          <c:layoutTarget val="inner"/>
          <c:xMode val="edge"/>
          <c:yMode val="edge"/>
          <c:x val="0.10641303796439039"/>
          <c:y val="0.12120133211821883"/>
          <c:w val="0.86986348669357638"/>
          <c:h val="0.63355663102077453"/>
        </c:manualLayout>
      </c:layout>
      <c:barChart>
        <c:barDir val="col"/>
        <c:grouping val="clustered"/>
        <c:varyColors val="0"/>
        <c:ser>
          <c:idx val="0"/>
          <c:order val="0"/>
          <c:tx>
            <c:strRef>
              <c:f>Sheet1!$B$1</c:f>
              <c:strCache>
                <c:ptCount val="1"/>
                <c:pt idx="0">
                  <c:v> Sales </c:v>
                </c:pt>
              </c:strCache>
            </c:strRef>
          </c:tx>
          <c:spPr>
            <a:solidFill>
              <a:schemeClr val="accent3"/>
            </a:solidFill>
            <a:ln>
              <a:noFill/>
            </a:ln>
            <a:effectLst>
              <a:outerShdw blurRad="50800" dist="38100" algn="l" rotWithShape="0">
                <a:prstClr val="black">
                  <a:alpha val="40000"/>
                </a:prstClr>
              </a:outerShdw>
            </a:effectLst>
          </c:spPr>
          <c:invertIfNegative val="0"/>
          <c:dPt>
            <c:idx val="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1-B697-4E99-8F26-45B797684AE8}"/>
              </c:ext>
            </c:extLst>
          </c:dPt>
          <c:dPt>
            <c:idx val="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3-B697-4E99-8F26-45B797684AE8}"/>
              </c:ext>
            </c:extLst>
          </c:dPt>
          <c:dPt>
            <c:idx val="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5-B697-4E99-8F26-45B797684AE8}"/>
              </c:ext>
            </c:extLst>
          </c:dPt>
          <c:dPt>
            <c:idx val="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7-B697-4E99-8F26-45B797684AE8}"/>
              </c:ext>
            </c:extLst>
          </c:dPt>
          <c:dPt>
            <c:idx val="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9-B697-4E99-8F26-45B797684AE8}"/>
              </c:ext>
            </c:extLst>
          </c:dPt>
          <c:dPt>
            <c:idx val="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B-B697-4E99-8F26-45B797684AE8}"/>
              </c:ext>
            </c:extLst>
          </c:dPt>
          <c:dPt>
            <c:idx val="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D-B697-4E99-8F26-45B797684AE8}"/>
              </c:ext>
            </c:extLst>
          </c:dPt>
          <c:dPt>
            <c:idx val="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F-B697-4E99-8F26-45B797684AE8}"/>
              </c:ext>
            </c:extLst>
          </c:dPt>
          <c:dPt>
            <c:idx val="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1-B697-4E99-8F26-45B797684AE8}"/>
              </c:ext>
            </c:extLst>
          </c:dPt>
          <c:dPt>
            <c:idx val="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3-B697-4E99-8F26-45B797684AE8}"/>
              </c:ext>
            </c:extLst>
          </c:dPt>
          <c:dPt>
            <c:idx val="1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5-B697-4E99-8F26-45B797684AE8}"/>
              </c:ext>
            </c:extLst>
          </c:dPt>
          <c:dPt>
            <c:idx val="1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7-B697-4E99-8F26-45B797684AE8}"/>
              </c:ext>
            </c:extLst>
          </c:dPt>
          <c:dPt>
            <c:idx val="12"/>
            <c:invertIfNegative val="0"/>
            <c:bubble3D val="0"/>
            <c:extLst>
              <c:ext xmlns:c16="http://schemas.microsoft.com/office/drawing/2014/chart" uri="{C3380CC4-5D6E-409C-BE32-E72D297353CC}">
                <c16:uniqueId val="{00000018-B697-4E99-8F26-45B797684AE8}"/>
              </c:ext>
            </c:extLst>
          </c:dPt>
          <c:dPt>
            <c:idx val="13"/>
            <c:invertIfNegative val="0"/>
            <c:bubble3D val="0"/>
            <c:extLst>
              <c:ext xmlns:c16="http://schemas.microsoft.com/office/drawing/2014/chart" uri="{C3380CC4-5D6E-409C-BE32-E72D297353CC}">
                <c16:uniqueId val="{00000019-B697-4E99-8F26-45B797684AE8}"/>
              </c:ext>
            </c:extLst>
          </c:dPt>
          <c:dPt>
            <c:idx val="14"/>
            <c:invertIfNegative val="0"/>
            <c:bubble3D val="0"/>
            <c:extLst>
              <c:ext xmlns:c16="http://schemas.microsoft.com/office/drawing/2014/chart" uri="{C3380CC4-5D6E-409C-BE32-E72D297353CC}">
                <c16:uniqueId val="{0000001A-B697-4E99-8F26-45B797684AE8}"/>
              </c:ext>
            </c:extLst>
          </c:dPt>
          <c:dPt>
            <c:idx val="15"/>
            <c:invertIfNegative val="0"/>
            <c:bubble3D val="0"/>
            <c:extLst>
              <c:ext xmlns:c16="http://schemas.microsoft.com/office/drawing/2014/chart" uri="{C3380CC4-5D6E-409C-BE32-E72D297353CC}">
                <c16:uniqueId val="{0000001B-B697-4E99-8F26-45B797684AE8}"/>
              </c:ext>
            </c:extLst>
          </c:dPt>
          <c:dPt>
            <c:idx val="16"/>
            <c:invertIfNegative val="0"/>
            <c:bubble3D val="0"/>
            <c:extLst>
              <c:ext xmlns:c16="http://schemas.microsoft.com/office/drawing/2014/chart" uri="{C3380CC4-5D6E-409C-BE32-E72D297353CC}">
                <c16:uniqueId val="{0000001C-B697-4E99-8F26-45B797684AE8}"/>
              </c:ext>
            </c:extLst>
          </c:dPt>
          <c:dPt>
            <c:idx val="17"/>
            <c:invertIfNegative val="0"/>
            <c:bubble3D val="0"/>
            <c:extLst>
              <c:ext xmlns:c16="http://schemas.microsoft.com/office/drawing/2014/chart" uri="{C3380CC4-5D6E-409C-BE32-E72D297353CC}">
                <c16:uniqueId val="{0000001D-B697-4E99-8F26-45B797684AE8}"/>
              </c:ext>
            </c:extLst>
          </c:dPt>
          <c:dPt>
            <c:idx val="18"/>
            <c:invertIfNegative val="0"/>
            <c:bubble3D val="0"/>
            <c:extLst>
              <c:ext xmlns:c16="http://schemas.microsoft.com/office/drawing/2014/chart" uri="{C3380CC4-5D6E-409C-BE32-E72D297353CC}">
                <c16:uniqueId val="{0000001E-B697-4E99-8F26-45B797684AE8}"/>
              </c:ext>
            </c:extLst>
          </c:dPt>
          <c:dPt>
            <c:idx val="19"/>
            <c:invertIfNegative val="0"/>
            <c:bubble3D val="0"/>
            <c:extLst>
              <c:ext xmlns:c16="http://schemas.microsoft.com/office/drawing/2014/chart" uri="{C3380CC4-5D6E-409C-BE32-E72D297353CC}">
                <c16:uniqueId val="{0000001F-B697-4E99-8F26-45B797684AE8}"/>
              </c:ext>
            </c:extLst>
          </c:dPt>
          <c:dPt>
            <c:idx val="20"/>
            <c:invertIfNegative val="0"/>
            <c:bubble3D val="0"/>
            <c:extLst>
              <c:ext xmlns:c16="http://schemas.microsoft.com/office/drawing/2014/chart" uri="{C3380CC4-5D6E-409C-BE32-E72D297353CC}">
                <c16:uniqueId val="{00000020-B697-4E99-8F26-45B797684AE8}"/>
              </c:ext>
            </c:extLst>
          </c:dPt>
          <c:dPt>
            <c:idx val="21"/>
            <c:invertIfNegative val="0"/>
            <c:bubble3D val="0"/>
            <c:extLst>
              <c:ext xmlns:c16="http://schemas.microsoft.com/office/drawing/2014/chart" uri="{C3380CC4-5D6E-409C-BE32-E72D297353CC}">
                <c16:uniqueId val="{00000021-B697-4E99-8F26-45B797684AE8}"/>
              </c:ext>
            </c:extLst>
          </c:dPt>
          <c:dPt>
            <c:idx val="22"/>
            <c:invertIfNegative val="0"/>
            <c:bubble3D val="0"/>
            <c:extLst>
              <c:ext xmlns:c16="http://schemas.microsoft.com/office/drawing/2014/chart" uri="{C3380CC4-5D6E-409C-BE32-E72D297353CC}">
                <c16:uniqueId val="{00000022-B697-4E99-8F26-45B797684AE8}"/>
              </c:ext>
            </c:extLst>
          </c:dPt>
          <c:dPt>
            <c:idx val="23"/>
            <c:invertIfNegative val="0"/>
            <c:bubble3D val="0"/>
            <c:extLst>
              <c:ext xmlns:c16="http://schemas.microsoft.com/office/drawing/2014/chart" uri="{C3380CC4-5D6E-409C-BE32-E72D297353CC}">
                <c16:uniqueId val="{00000023-B697-4E99-8F26-45B797684AE8}"/>
              </c:ext>
            </c:extLst>
          </c:dPt>
          <c:dPt>
            <c:idx val="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5-B697-4E99-8F26-45B797684AE8}"/>
              </c:ext>
            </c:extLst>
          </c:dPt>
          <c:dPt>
            <c:idx val="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7-B697-4E99-8F26-45B797684AE8}"/>
              </c:ext>
            </c:extLst>
          </c:dPt>
          <c:dPt>
            <c:idx val="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9-B697-4E99-8F26-45B797684AE8}"/>
              </c:ext>
            </c:extLst>
          </c:dPt>
          <c:dPt>
            <c:idx val="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B-B697-4E99-8F26-45B797684AE8}"/>
              </c:ext>
            </c:extLst>
          </c:dPt>
          <c:dPt>
            <c:idx val="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D-B697-4E99-8F26-45B797684AE8}"/>
              </c:ext>
            </c:extLst>
          </c:dPt>
          <c:dPt>
            <c:idx val="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F-B697-4E99-8F26-45B797684AE8}"/>
              </c:ext>
            </c:extLst>
          </c:dPt>
          <c:dPt>
            <c:idx val="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1-B697-4E99-8F26-45B797684AE8}"/>
              </c:ext>
            </c:extLst>
          </c:dPt>
          <c:dPt>
            <c:idx val="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3-B697-4E99-8F26-45B797684AE8}"/>
              </c:ext>
            </c:extLst>
          </c:dPt>
          <c:dPt>
            <c:idx val="3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5-B697-4E99-8F26-45B797684AE8}"/>
              </c:ext>
            </c:extLst>
          </c:dPt>
          <c:dPt>
            <c:idx val="3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7-B697-4E99-8F26-45B797684AE8}"/>
              </c:ext>
            </c:extLst>
          </c:dPt>
          <c:dPt>
            <c:idx val="3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9-B697-4E99-8F26-45B797684AE8}"/>
              </c:ext>
            </c:extLst>
          </c:dPt>
          <c:dPt>
            <c:idx val="3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B-B697-4E99-8F26-45B797684AE8}"/>
              </c:ext>
            </c:extLst>
          </c:dPt>
          <c:dPt>
            <c:idx val="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D-B697-4E99-8F26-45B797684AE8}"/>
              </c:ext>
            </c:extLst>
          </c:dPt>
          <c:dPt>
            <c:idx val="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F-B697-4E99-8F26-45B797684AE8}"/>
              </c:ext>
            </c:extLst>
          </c:dPt>
          <c:dPt>
            <c:idx val="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1-B697-4E99-8F26-45B797684AE8}"/>
              </c:ext>
            </c:extLst>
          </c:dPt>
          <c:dPt>
            <c:idx val="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3-B697-4E99-8F26-45B797684AE8}"/>
              </c:ext>
            </c:extLst>
          </c:dPt>
          <c:dPt>
            <c:idx val="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5-B697-4E99-8F26-45B797684AE8}"/>
              </c:ext>
            </c:extLst>
          </c:dPt>
          <c:dPt>
            <c:idx val="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7-B697-4E99-8F26-45B797684AE8}"/>
              </c:ext>
            </c:extLst>
          </c:dPt>
          <c:dPt>
            <c:idx val="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9-B697-4E99-8F26-45B797684AE8}"/>
              </c:ext>
            </c:extLst>
          </c:dPt>
          <c:dPt>
            <c:idx val="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B-B697-4E99-8F26-45B797684AE8}"/>
              </c:ext>
            </c:extLst>
          </c:dPt>
          <c:dPt>
            <c:idx val="4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D-B697-4E99-8F26-45B797684AE8}"/>
              </c:ext>
            </c:extLst>
          </c:dPt>
          <c:dPt>
            <c:idx val="4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F-B697-4E99-8F26-45B797684AE8}"/>
              </c:ext>
            </c:extLst>
          </c:dPt>
          <c:dPt>
            <c:idx val="4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1-B697-4E99-8F26-45B797684AE8}"/>
              </c:ext>
            </c:extLst>
          </c:dPt>
          <c:dPt>
            <c:idx val="4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3-B697-4E99-8F26-45B797684AE8}"/>
              </c:ext>
            </c:extLst>
          </c:dPt>
          <c:dPt>
            <c:idx val="4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5-B697-4E99-8F26-45B797684AE8}"/>
              </c:ext>
            </c:extLst>
          </c:dPt>
          <c:dPt>
            <c:idx val="4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7-B697-4E99-8F26-45B797684AE8}"/>
              </c:ext>
            </c:extLst>
          </c:dPt>
          <c:dPt>
            <c:idx val="5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9-B697-4E99-8F26-45B797684AE8}"/>
              </c:ext>
            </c:extLst>
          </c:dPt>
          <c:dPt>
            <c:idx val="5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B-B697-4E99-8F26-45B797684AE8}"/>
              </c:ext>
            </c:extLst>
          </c:dPt>
          <c:dPt>
            <c:idx val="5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D-B697-4E99-8F26-45B797684AE8}"/>
              </c:ext>
            </c:extLst>
          </c:dPt>
          <c:dPt>
            <c:idx val="5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F-B697-4E99-8F26-45B797684AE8}"/>
              </c:ext>
            </c:extLst>
          </c:dPt>
          <c:dPt>
            <c:idx val="5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1-B697-4E99-8F26-45B797684AE8}"/>
              </c:ext>
            </c:extLst>
          </c:dPt>
          <c:dPt>
            <c:idx val="5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3-B697-4E99-8F26-45B797684AE8}"/>
              </c:ext>
            </c:extLst>
          </c:dPt>
          <c:dPt>
            <c:idx val="5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5-B697-4E99-8F26-45B797684AE8}"/>
              </c:ext>
            </c:extLst>
          </c:dPt>
          <c:dPt>
            <c:idx val="5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7-B697-4E99-8F26-45B797684AE8}"/>
              </c:ext>
            </c:extLst>
          </c:dPt>
          <c:dPt>
            <c:idx val="5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9-B697-4E99-8F26-45B797684AE8}"/>
              </c:ext>
            </c:extLst>
          </c:dPt>
          <c:dPt>
            <c:idx val="5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B-B697-4E99-8F26-45B797684AE8}"/>
              </c:ext>
            </c:extLst>
          </c:dPt>
          <c:dPt>
            <c:idx val="60"/>
            <c:invertIfNegative val="0"/>
            <c:bubble3D val="0"/>
            <c:extLst>
              <c:ext xmlns:c16="http://schemas.microsoft.com/office/drawing/2014/chart" uri="{C3380CC4-5D6E-409C-BE32-E72D297353CC}">
                <c16:uniqueId val="{0000006C-B697-4E99-8F26-45B797684AE8}"/>
              </c:ext>
            </c:extLst>
          </c:dPt>
          <c:dPt>
            <c:idx val="61"/>
            <c:invertIfNegative val="0"/>
            <c:bubble3D val="0"/>
            <c:extLst>
              <c:ext xmlns:c16="http://schemas.microsoft.com/office/drawing/2014/chart" uri="{C3380CC4-5D6E-409C-BE32-E72D297353CC}">
                <c16:uniqueId val="{0000006D-B697-4E99-8F26-45B797684AE8}"/>
              </c:ext>
            </c:extLst>
          </c:dPt>
          <c:dPt>
            <c:idx val="62"/>
            <c:invertIfNegative val="0"/>
            <c:bubble3D val="0"/>
            <c:extLst>
              <c:ext xmlns:c16="http://schemas.microsoft.com/office/drawing/2014/chart" uri="{C3380CC4-5D6E-409C-BE32-E72D297353CC}">
                <c16:uniqueId val="{0000006E-B697-4E99-8F26-45B797684AE8}"/>
              </c:ext>
            </c:extLst>
          </c:dPt>
          <c:dPt>
            <c:idx val="63"/>
            <c:invertIfNegative val="0"/>
            <c:bubble3D val="0"/>
            <c:extLst>
              <c:ext xmlns:c16="http://schemas.microsoft.com/office/drawing/2014/chart" uri="{C3380CC4-5D6E-409C-BE32-E72D297353CC}">
                <c16:uniqueId val="{0000006F-B697-4E99-8F26-45B797684AE8}"/>
              </c:ext>
            </c:extLst>
          </c:dPt>
          <c:dPt>
            <c:idx val="64"/>
            <c:invertIfNegative val="0"/>
            <c:bubble3D val="0"/>
            <c:extLst>
              <c:ext xmlns:c16="http://schemas.microsoft.com/office/drawing/2014/chart" uri="{C3380CC4-5D6E-409C-BE32-E72D297353CC}">
                <c16:uniqueId val="{00000070-B697-4E99-8F26-45B797684AE8}"/>
              </c:ext>
            </c:extLst>
          </c:dPt>
          <c:dPt>
            <c:idx val="65"/>
            <c:invertIfNegative val="0"/>
            <c:bubble3D val="0"/>
            <c:extLst>
              <c:ext xmlns:c16="http://schemas.microsoft.com/office/drawing/2014/chart" uri="{C3380CC4-5D6E-409C-BE32-E72D297353CC}">
                <c16:uniqueId val="{00000071-B697-4E99-8F26-45B797684AE8}"/>
              </c:ext>
            </c:extLst>
          </c:dPt>
          <c:dPt>
            <c:idx val="66"/>
            <c:invertIfNegative val="0"/>
            <c:bubble3D val="0"/>
            <c:extLst>
              <c:ext xmlns:c16="http://schemas.microsoft.com/office/drawing/2014/chart" uri="{C3380CC4-5D6E-409C-BE32-E72D297353CC}">
                <c16:uniqueId val="{00000072-B697-4E99-8F26-45B797684AE8}"/>
              </c:ext>
            </c:extLst>
          </c:dPt>
          <c:dPt>
            <c:idx val="67"/>
            <c:invertIfNegative val="0"/>
            <c:bubble3D val="0"/>
            <c:extLst>
              <c:ext xmlns:c16="http://schemas.microsoft.com/office/drawing/2014/chart" uri="{C3380CC4-5D6E-409C-BE32-E72D297353CC}">
                <c16:uniqueId val="{00000073-B697-4E99-8F26-45B797684AE8}"/>
              </c:ext>
            </c:extLst>
          </c:dPt>
          <c:dPt>
            <c:idx val="68"/>
            <c:invertIfNegative val="0"/>
            <c:bubble3D val="0"/>
            <c:extLst>
              <c:ext xmlns:c16="http://schemas.microsoft.com/office/drawing/2014/chart" uri="{C3380CC4-5D6E-409C-BE32-E72D297353CC}">
                <c16:uniqueId val="{00000074-B697-4E99-8F26-45B797684AE8}"/>
              </c:ext>
            </c:extLst>
          </c:dPt>
          <c:dPt>
            <c:idx val="69"/>
            <c:invertIfNegative val="0"/>
            <c:bubble3D val="0"/>
            <c:extLst>
              <c:ext xmlns:c16="http://schemas.microsoft.com/office/drawing/2014/chart" uri="{C3380CC4-5D6E-409C-BE32-E72D297353CC}">
                <c16:uniqueId val="{00000075-B697-4E99-8F26-45B797684AE8}"/>
              </c:ext>
            </c:extLst>
          </c:dPt>
          <c:dPt>
            <c:idx val="70"/>
            <c:invertIfNegative val="0"/>
            <c:bubble3D val="0"/>
            <c:extLst>
              <c:ext xmlns:c16="http://schemas.microsoft.com/office/drawing/2014/chart" uri="{C3380CC4-5D6E-409C-BE32-E72D297353CC}">
                <c16:uniqueId val="{00000076-B697-4E99-8F26-45B797684AE8}"/>
              </c:ext>
            </c:extLst>
          </c:dPt>
          <c:dPt>
            <c:idx val="71"/>
            <c:invertIfNegative val="0"/>
            <c:bubble3D val="0"/>
            <c:extLst>
              <c:ext xmlns:c16="http://schemas.microsoft.com/office/drawing/2014/chart" uri="{C3380CC4-5D6E-409C-BE32-E72D297353CC}">
                <c16:uniqueId val="{00000077-B697-4E99-8F26-45B797684AE8}"/>
              </c:ext>
            </c:extLst>
          </c:dPt>
          <c:dPt>
            <c:idx val="7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9-B697-4E99-8F26-45B797684AE8}"/>
              </c:ext>
            </c:extLst>
          </c:dPt>
          <c:dPt>
            <c:idx val="7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B-B697-4E99-8F26-45B797684AE8}"/>
              </c:ext>
            </c:extLst>
          </c:dPt>
          <c:dPt>
            <c:idx val="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D-B697-4E99-8F26-45B797684AE8}"/>
              </c:ext>
            </c:extLst>
          </c:dPt>
          <c:dPt>
            <c:idx val="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F-B697-4E99-8F26-45B797684AE8}"/>
              </c:ext>
            </c:extLst>
          </c:dPt>
          <c:dPt>
            <c:idx val="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1-B697-4E99-8F26-45B797684AE8}"/>
              </c:ext>
            </c:extLst>
          </c:dPt>
          <c:dPt>
            <c:idx val="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3-B697-4E99-8F26-45B797684AE8}"/>
              </c:ext>
            </c:extLst>
          </c:dPt>
          <c:dPt>
            <c:idx val="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5-B697-4E99-8F26-45B797684AE8}"/>
              </c:ext>
            </c:extLst>
          </c:dPt>
          <c:dPt>
            <c:idx val="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7-B697-4E99-8F26-45B797684AE8}"/>
              </c:ext>
            </c:extLst>
          </c:dPt>
          <c:dPt>
            <c:idx val="8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9-B697-4E99-8F26-45B797684AE8}"/>
              </c:ext>
            </c:extLst>
          </c:dPt>
          <c:dPt>
            <c:idx val="8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B-B697-4E99-8F26-45B797684AE8}"/>
              </c:ext>
            </c:extLst>
          </c:dPt>
          <c:dPt>
            <c:idx val="8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D-B697-4E99-8F26-45B797684AE8}"/>
              </c:ext>
            </c:extLst>
          </c:dPt>
          <c:dPt>
            <c:idx val="8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F-B697-4E99-8F26-45B797684AE8}"/>
              </c:ext>
            </c:extLst>
          </c:dPt>
          <c:dPt>
            <c:idx val="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1-B697-4E99-8F26-45B797684AE8}"/>
              </c:ext>
            </c:extLst>
          </c:dPt>
          <c:dPt>
            <c:idx val="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3-B697-4E99-8F26-45B797684AE8}"/>
              </c:ext>
            </c:extLst>
          </c:dPt>
          <c:dPt>
            <c:idx val="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5-B697-4E99-8F26-45B797684AE8}"/>
              </c:ext>
            </c:extLst>
          </c:dPt>
          <c:dPt>
            <c:idx val="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7-B697-4E99-8F26-45B797684AE8}"/>
              </c:ext>
            </c:extLst>
          </c:dPt>
          <c:dPt>
            <c:idx val="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9-B697-4E99-8F26-45B797684AE8}"/>
              </c:ext>
            </c:extLst>
          </c:dPt>
          <c:dPt>
            <c:idx val="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B-B697-4E99-8F26-45B797684AE8}"/>
              </c:ext>
            </c:extLst>
          </c:dPt>
          <c:dPt>
            <c:idx val="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D-B697-4E99-8F26-45B797684AE8}"/>
              </c:ext>
            </c:extLst>
          </c:dPt>
          <c:dPt>
            <c:idx val="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F-B697-4E99-8F26-45B797684AE8}"/>
              </c:ext>
            </c:extLst>
          </c:dPt>
          <c:dPt>
            <c:idx val="9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1-B697-4E99-8F26-45B797684AE8}"/>
              </c:ext>
            </c:extLst>
          </c:dPt>
          <c:dPt>
            <c:idx val="9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3-B697-4E99-8F26-45B797684AE8}"/>
              </c:ext>
            </c:extLst>
          </c:dPt>
          <c:dPt>
            <c:idx val="9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5-B697-4E99-8F26-45B797684AE8}"/>
              </c:ext>
            </c:extLst>
          </c:dPt>
          <c:dPt>
            <c:idx val="9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7-B697-4E99-8F26-45B797684AE8}"/>
              </c:ext>
            </c:extLst>
          </c:dPt>
          <c:dPt>
            <c:idx val="9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9-B697-4E99-8F26-45B797684AE8}"/>
              </c:ext>
            </c:extLst>
          </c:dPt>
          <c:dPt>
            <c:idx val="9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B-B697-4E99-8F26-45B797684AE8}"/>
              </c:ext>
            </c:extLst>
          </c:dPt>
          <c:dPt>
            <c:idx val="9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D-B697-4E99-8F26-45B797684AE8}"/>
              </c:ext>
            </c:extLst>
          </c:dPt>
          <c:dPt>
            <c:idx val="9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F-B697-4E99-8F26-45B797684AE8}"/>
              </c:ext>
            </c:extLst>
          </c:dPt>
          <c:dPt>
            <c:idx val="10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1-B697-4E99-8F26-45B797684AE8}"/>
              </c:ext>
            </c:extLst>
          </c:dPt>
          <c:dPt>
            <c:idx val="10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3-B697-4E99-8F26-45B797684AE8}"/>
              </c:ext>
            </c:extLst>
          </c:dPt>
          <c:dPt>
            <c:idx val="10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5-B697-4E99-8F26-45B797684AE8}"/>
              </c:ext>
            </c:extLst>
          </c:dPt>
          <c:dPt>
            <c:idx val="10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7-B697-4E99-8F26-45B797684AE8}"/>
              </c:ext>
            </c:extLst>
          </c:dPt>
          <c:dPt>
            <c:idx val="10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9-B697-4E99-8F26-45B797684AE8}"/>
              </c:ext>
            </c:extLst>
          </c:dPt>
          <c:dPt>
            <c:idx val="10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B-B697-4E99-8F26-45B797684AE8}"/>
              </c:ext>
            </c:extLst>
          </c:dPt>
          <c:dPt>
            <c:idx val="10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D-B697-4E99-8F26-45B797684AE8}"/>
              </c:ext>
            </c:extLst>
          </c:dPt>
          <c:dPt>
            <c:idx val="10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F-B697-4E99-8F26-45B797684AE8}"/>
              </c:ext>
            </c:extLst>
          </c:dPt>
          <c:dPt>
            <c:idx val="108"/>
            <c:invertIfNegative val="0"/>
            <c:bubble3D val="0"/>
            <c:extLst>
              <c:ext xmlns:c16="http://schemas.microsoft.com/office/drawing/2014/chart" uri="{C3380CC4-5D6E-409C-BE32-E72D297353CC}">
                <c16:uniqueId val="{000000C0-B697-4E99-8F26-45B797684AE8}"/>
              </c:ext>
            </c:extLst>
          </c:dPt>
          <c:dPt>
            <c:idx val="109"/>
            <c:invertIfNegative val="0"/>
            <c:bubble3D val="0"/>
            <c:extLst>
              <c:ext xmlns:c16="http://schemas.microsoft.com/office/drawing/2014/chart" uri="{C3380CC4-5D6E-409C-BE32-E72D297353CC}">
                <c16:uniqueId val="{000000C1-B697-4E99-8F26-45B797684AE8}"/>
              </c:ext>
            </c:extLst>
          </c:dPt>
          <c:dPt>
            <c:idx val="120"/>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0C3-B697-4E99-8F26-45B797684AE8}"/>
              </c:ext>
            </c:extLst>
          </c:dPt>
          <c:dPt>
            <c:idx val="12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5-B697-4E99-8F26-45B797684AE8}"/>
              </c:ext>
            </c:extLst>
          </c:dPt>
          <c:dPt>
            <c:idx val="12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7-B697-4E99-8F26-45B797684AE8}"/>
              </c:ext>
            </c:extLst>
          </c:dPt>
          <c:dPt>
            <c:idx val="12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9-B697-4E99-8F26-45B797684AE8}"/>
              </c:ext>
            </c:extLst>
          </c:dPt>
          <c:dPt>
            <c:idx val="1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B-B697-4E99-8F26-45B797684AE8}"/>
              </c:ext>
            </c:extLst>
          </c:dPt>
          <c:dPt>
            <c:idx val="1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D-B697-4E99-8F26-45B797684AE8}"/>
              </c:ext>
            </c:extLst>
          </c:dPt>
          <c:dPt>
            <c:idx val="1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F-B697-4E99-8F26-45B797684AE8}"/>
              </c:ext>
            </c:extLst>
          </c:dPt>
          <c:dPt>
            <c:idx val="1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1-B697-4E99-8F26-45B797684AE8}"/>
              </c:ext>
            </c:extLst>
          </c:dPt>
          <c:dPt>
            <c:idx val="1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3-B697-4E99-8F26-45B797684AE8}"/>
              </c:ext>
            </c:extLst>
          </c:dPt>
          <c:dPt>
            <c:idx val="1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5-B697-4E99-8F26-45B797684AE8}"/>
              </c:ext>
            </c:extLst>
          </c:dPt>
          <c:dPt>
            <c:idx val="1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7-B697-4E99-8F26-45B797684AE8}"/>
              </c:ext>
            </c:extLst>
          </c:dPt>
          <c:dPt>
            <c:idx val="1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9-B697-4E99-8F26-45B797684AE8}"/>
              </c:ext>
            </c:extLst>
          </c:dPt>
          <c:dPt>
            <c:idx val="13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B-B697-4E99-8F26-45B797684AE8}"/>
              </c:ext>
            </c:extLst>
          </c:dPt>
          <c:dPt>
            <c:idx val="13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D-B697-4E99-8F26-45B797684AE8}"/>
              </c:ext>
            </c:extLst>
          </c:dPt>
          <c:dPt>
            <c:idx val="13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F-B697-4E99-8F26-45B797684AE8}"/>
              </c:ext>
            </c:extLst>
          </c:dPt>
          <c:dPt>
            <c:idx val="13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1-B697-4E99-8F26-45B797684AE8}"/>
              </c:ext>
            </c:extLst>
          </c:dPt>
          <c:dPt>
            <c:idx val="1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3-B697-4E99-8F26-45B797684AE8}"/>
              </c:ext>
            </c:extLst>
          </c:dPt>
          <c:dPt>
            <c:idx val="1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5-B697-4E99-8F26-45B797684AE8}"/>
              </c:ext>
            </c:extLst>
          </c:dPt>
          <c:dPt>
            <c:idx val="1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7-B697-4E99-8F26-45B797684AE8}"/>
              </c:ext>
            </c:extLst>
          </c:dPt>
          <c:dPt>
            <c:idx val="1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9-B697-4E99-8F26-45B797684AE8}"/>
              </c:ext>
            </c:extLst>
          </c:dPt>
          <c:dPt>
            <c:idx val="1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A-36EE-499F-8492-F8D7C8038B40}"/>
              </c:ext>
            </c:extLst>
          </c:dPt>
          <c:dPt>
            <c:idx val="1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C-F738-4B0B-BF6A-8520C14E5C2E}"/>
              </c:ext>
            </c:extLst>
          </c:dPt>
          <c:dPt>
            <c:idx val="1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E-03AB-402F-8484-E7714D117845}"/>
              </c:ext>
            </c:extLst>
          </c:dPt>
          <c:dPt>
            <c:idx val="1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0-5CCB-4503-9423-74020BA7FA10}"/>
              </c:ext>
            </c:extLst>
          </c:dPt>
          <c:dPt>
            <c:idx val="14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2-3A5E-477D-873C-718412208C93}"/>
              </c:ext>
            </c:extLst>
          </c:dPt>
          <c:dPt>
            <c:idx val="14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3-3A5E-477D-873C-718412208C93}"/>
              </c:ext>
            </c:extLst>
          </c:dPt>
          <c:dPt>
            <c:idx val="14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6-90D8-4095-B808-374E7071DDA4}"/>
              </c:ext>
            </c:extLst>
          </c:dPt>
          <c:dPt>
            <c:idx val="14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8-B7A3-48AB-A3D8-917BADFB1599}"/>
              </c:ext>
            </c:extLst>
          </c:dPt>
          <c:dPt>
            <c:idx val="14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A-C02B-4BA4-8BE0-6D6E9D7E555F}"/>
              </c:ext>
            </c:extLst>
          </c:dPt>
          <c:dPt>
            <c:idx val="14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C-E3EE-4C74-B2BF-BE4372A3192D}"/>
              </c:ext>
            </c:extLst>
          </c:dPt>
          <c:dPt>
            <c:idx val="15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E-8450-4418-AC94-7F12D1DA318D}"/>
              </c:ext>
            </c:extLst>
          </c:dPt>
          <c:dPt>
            <c:idx val="15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0-4FC8-466A-A4E3-604845DE03BC}"/>
              </c:ext>
            </c:extLst>
          </c:dPt>
          <c:dPt>
            <c:idx val="15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2-3049-4561-836F-829EB7794F6F}"/>
              </c:ext>
            </c:extLst>
          </c:dPt>
          <c:dPt>
            <c:idx val="15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4-16EA-4E40-9349-73F51FAE5AC6}"/>
              </c:ext>
            </c:extLst>
          </c:dPt>
          <c:dPt>
            <c:idx val="15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6-E152-43D4-9D7F-FB14C58A6017}"/>
              </c:ext>
            </c:extLst>
          </c:dPt>
          <c:dPt>
            <c:idx val="15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8-ADB3-452C-9131-853B722AD939}"/>
              </c:ext>
            </c:extLst>
          </c:dPt>
          <c:dPt>
            <c:idx val="168"/>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0B-F9B3-4100-BC41-16327BAD0C8F}"/>
              </c:ext>
            </c:extLst>
          </c:dPt>
          <c:dPt>
            <c:idx val="169"/>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0C-644C-41FF-8C61-A410EC84B952}"/>
              </c:ext>
            </c:extLst>
          </c:dPt>
          <c:dPt>
            <c:idx val="17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0F-1BE7-4AA5-8B0E-B76C2C5C3FCD}"/>
              </c:ext>
            </c:extLst>
          </c:dPt>
          <c:dPt>
            <c:idx val="171"/>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10-1C8A-4B07-8DAC-E49E6DB5FC1B}"/>
              </c:ext>
            </c:extLst>
          </c:dPt>
          <c:dPt>
            <c:idx val="17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2-716E-4F28-AD21-8795F74E50EC}"/>
              </c:ext>
            </c:extLst>
          </c:dPt>
          <c:dPt>
            <c:idx val="173"/>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114-4C79-4C26-8B6E-7A36E3AEA463}"/>
              </c:ext>
            </c:extLst>
          </c:dPt>
          <c:dPt>
            <c:idx val="1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6-BAFF-46E3-97E3-086250F70A46}"/>
              </c:ext>
            </c:extLst>
          </c:dPt>
          <c:dPt>
            <c:idx val="1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8-7806-42E8-97A1-CF1193FF1597}"/>
              </c:ext>
            </c:extLst>
          </c:dPt>
          <c:dPt>
            <c:idx val="1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A-EBD5-44F4-BF47-00D7FC5F2F9A}"/>
              </c:ext>
            </c:extLst>
          </c:dPt>
          <c:dPt>
            <c:idx val="1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C-9134-4129-AFB3-E22AC67796F6}"/>
              </c:ext>
            </c:extLst>
          </c:dPt>
          <c:dPt>
            <c:idx val="1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1E-2E82-4433-A8BE-FB5BDFB3A780}"/>
              </c:ext>
            </c:extLst>
          </c:dPt>
          <c:dPt>
            <c:idx val="1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0-0EB5-47AE-9F65-5E4703467F86}"/>
              </c:ext>
            </c:extLst>
          </c:dPt>
          <c:dPt>
            <c:idx val="18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2-2574-44CB-887C-5EEBB3E8FD1D}"/>
              </c:ext>
            </c:extLst>
          </c:dPt>
          <c:dPt>
            <c:idx val="18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4-328E-40DB-801C-8B8A15954C16}"/>
              </c:ext>
            </c:extLst>
          </c:dPt>
          <c:dPt>
            <c:idx val="18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6-D557-43AD-818D-319ECC50550E}"/>
              </c:ext>
            </c:extLst>
          </c:dPt>
          <c:dPt>
            <c:idx val="18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8-E2A5-433D-AF07-E800C32D09F1}"/>
              </c:ext>
            </c:extLst>
          </c:dPt>
          <c:dPt>
            <c:idx val="1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A-092C-41A5-86DC-96BCA3A42980}"/>
              </c:ext>
            </c:extLst>
          </c:dPt>
          <c:dPt>
            <c:idx val="1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D-228F-4F93-AC91-DE467D07C2EC}"/>
              </c:ext>
            </c:extLst>
          </c:dPt>
          <c:dPt>
            <c:idx val="1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2F-31C0-42A5-948D-79CE5F464A99}"/>
              </c:ext>
            </c:extLst>
          </c:dPt>
          <c:dPt>
            <c:idx val="1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1-28F4-4169-BEAD-2A7C827B559A}"/>
              </c:ext>
            </c:extLst>
          </c:dPt>
          <c:dPt>
            <c:idx val="1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2-D952-42C6-9D89-2973C5C77EDA}"/>
              </c:ext>
            </c:extLst>
          </c:dPt>
          <c:dPt>
            <c:idx val="1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5-409F-4777-8898-23BFB62D2536}"/>
              </c:ext>
            </c:extLst>
          </c:dPt>
          <c:dPt>
            <c:idx val="1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7-490F-47FC-ADF9-5E238C61A139}"/>
              </c:ext>
            </c:extLst>
          </c:dPt>
          <c:dPt>
            <c:idx val="1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9-0E73-4549-AABD-6280974C004E}"/>
              </c:ext>
            </c:extLst>
          </c:dPt>
          <c:dPt>
            <c:idx val="19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B-61DA-49CF-90A1-C16DB75E7F9C}"/>
              </c:ext>
            </c:extLst>
          </c:dPt>
          <c:dPt>
            <c:idx val="19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D-C54E-4DA1-9229-41951C9FC322}"/>
              </c:ext>
            </c:extLst>
          </c:dPt>
          <c:dPt>
            <c:idx val="19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3E-C54E-4DA1-9229-41951C9FC322}"/>
              </c:ext>
            </c:extLst>
          </c:dPt>
          <c:dPt>
            <c:idx val="19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1-CD88-432C-88A6-707241D835FD}"/>
              </c:ext>
            </c:extLst>
          </c:dPt>
          <c:dPt>
            <c:idx val="19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3-D800-4197-951F-8254F271560F}"/>
              </c:ext>
            </c:extLst>
          </c:dPt>
          <c:dPt>
            <c:idx val="19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5-E592-4505-B6F3-A7C7AD0068A6}"/>
              </c:ext>
            </c:extLst>
          </c:dPt>
          <c:dPt>
            <c:idx val="19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7-6E48-499A-A88D-C1B88935F450}"/>
              </c:ext>
            </c:extLst>
          </c:dPt>
          <c:dPt>
            <c:idx val="19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9-4DCA-4925-9BC5-0FA527BAA278}"/>
              </c:ext>
            </c:extLst>
          </c:dPt>
          <c:dPt>
            <c:idx val="20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B-091B-4890-B456-B82C964E0351}"/>
              </c:ext>
            </c:extLst>
          </c:dPt>
          <c:dPt>
            <c:idx val="20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D-DF5D-49F7-88B3-D3AF39C97F77}"/>
              </c:ext>
            </c:extLst>
          </c:dPt>
          <c:dPt>
            <c:idx val="20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4F-0AC3-4AF1-B02E-68D7DB27243E}"/>
              </c:ext>
            </c:extLst>
          </c:dPt>
          <c:dPt>
            <c:idx val="20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151-5A0D-4091-A382-B69EFCB5B808}"/>
              </c:ext>
            </c:extLst>
          </c:dPt>
          <c:cat>
            <c:numRef>
              <c:f>Sheet1!$A$2:$A$274</c:f>
              <c:numCache>
                <c:formatCode>mmm\-yy</c:formatCode>
                <c:ptCount val="213"/>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pt idx="164">
                  <c:v>43344</c:v>
                </c:pt>
                <c:pt idx="165">
                  <c:v>43374</c:v>
                </c:pt>
                <c:pt idx="166">
                  <c:v>43405</c:v>
                </c:pt>
                <c:pt idx="167">
                  <c:v>43435</c:v>
                </c:pt>
                <c:pt idx="168">
                  <c:v>43466</c:v>
                </c:pt>
                <c:pt idx="169">
                  <c:v>43497</c:v>
                </c:pt>
                <c:pt idx="170">
                  <c:v>43525</c:v>
                </c:pt>
                <c:pt idx="171">
                  <c:v>43556</c:v>
                </c:pt>
                <c:pt idx="172">
                  <c:v>43586</c:v>
                </c:pt>
                <c:pt idx="173">
                  <c:v>43617</c:v>
                </c:pt>
                <c:pt idx="174">
                  <c:v>43647</c:v>
                </c:pt>
                <c:pt idx="175">
                  <c:v>43678</c:v>
                </c:pt>
                <c:pt idx="176">
                  <c:v>43709</c:v>
                </c:pt>
                <c:pt idx="177">
                  <c:v>43757</c:v>
                </c:pt>
                <c:pt idx="178">
                  <c:v>43770</c:v>
                </c:pt>
                <c:pt idx="179">
                  <c:v>43800</c:v>
                </c:pt>
                <c:pt idx="180">
                  <c:v>43831</c:v>
                </c:pt>
                <c:pt idx="181">
                  <c:v>43862</c:v>
                </c:pt>
                <c:pt idx="182">
                  <c:v>43891</c:v>
                </c:pt>
                <c:pt idx="183">
                  <c:v>43922</c:v>
                </c:pt>
                <c:pt idx="184">
                  <c:v>43952</c:v>
                </c:pt>
                <c:pt idx="185">
                  <c:v>43983</c:v>
                </c:pt>
                <c:pt idx="186">
                  <c:v>44013</c:v>
                </c:pt>
                <c:pt idx="187">
                  <c:v>44044</c:v>
                </c:pt>
                <c:pt idx="188">
                  <c:v>44075</c:v>
                </c:pt>
                <c:pt idx="189">
                  <c:v>44105</c:v>
                </c:pt>
                <c:pt idx="190">
                  <c:v>44136</c:v>
                </c:pt>
                <c:pt idx="191">
                  <c:v>44166</c:v>
                </c:pt>
                <c:pt idx="192">
                  <c:v>44197</c:v>
                </c:pt>
                <c:pt idx="193">
                  <c:v>44228</c:v>
                </c:pt>
                <c:pt idx="194">
                  <c:v>44256</c:v>
                </c:pt>
                <c:pt idx="195">
                  <c:v>44287</c:v>
                </c:pt>
                <c:pt idx="196">
                  <c:v>44317</c:v>
                </c:pt>
                <c:pt idx="197">
                  <c:v>44348</c:v>
                </c:pt>
                <c:pt idx="198">
                  <c:v>44378</c:v>
                </c:pt>
                <c:pt idx="199">
                  <c:v>44409</c:v>
                </c:pt>
                <c:pt idx="200">
                  <c:v>44440</c:v>
                </c:pt>
                <c:pt idx="201">
                  <c:v>44470</c:v>
                </c:pt>
                <c:pt idx="202">
                  <c:v>44501</c:v>
                </c:pt>
                <c:pt idx="203">
                  <c:v>44531</c:v>
                </c:pt>
                <c:pt idx="204">
                  <c:v>44562</c:v>
                </c:pt>
                <c:pt idx="205">
                  <c:v>44593</c:v>
                </c:pt>
                <c:pt idx="206">
                  <c:v>44621</c:v>
                </c:pt>
                <c:pt idx="207">
                  <c:v>44652</c:v>
                </c:pt>
                <c:pt idx="208">
                  <c:v>44682</c:v>
                </c:pt>
                <c:pt idx="209">
                  <c:v>44713</c:v>
                </c:pt>
                <c:pt idx="210">
                  <c:v>44743</c:v>
                </c:pt>
                <c:pt idx="211">
                  <c:v>44774</c:v>
                </c:pt>
                <c:pt idx="212">
                  <c:v>44805</c:v>
                </c:pt>
              </c:numCache>
            </c:numRef>
          </c:cat>
          <c:val>
            <c:numRef>
              <c:f>Sheet1!$B$2:$B$274</c:f>
              <c:numCache>
                <c:formatCode>_(* #,##0_);_(* \(#,##0\);_(* "-"??_);_(@_)</c:formatCode>
                <c:ptCount val="213"/>
                <c:pt idx="0">
                  <c:v>625570</c:v>
                </c:pt>
                <c:pt idx="1">
                  <c:v>566250</c:v>
                </c:pt>
                <c:pt idx="2">
                  <c:v>580290</c:v>
                </c:pt>
                <c:pt idx="3">
                  <c:v>594740</c:v>
                </c:pt>
                <c:pt idx="4">
                  <c:v>586800</c:v>
                </c:pt>
                <c:pt idx="5">
                  <c:v>591220</c:v>
                </c:pt>
                <c:pt idx="6">
                  <c:v>588240</c:v>
                </c:pt>
                <c:pt idx="7">
                  <c:v>593560</c:v>
                </c:pt>
                <c:pt idx="8">
                  <c:v>584360</c:v>
                </c:pt>
                <c:pt idx="9">
                  <c:v>570090</c:v>
                </c:pt>
                <c:pt idx="10">
                  <c:v>537210</c:v>
                </c:pt>
                <c:pt idx="11">
                  <c:v>496590</c:v>
                </c:pt>
                <c:pt idx="12">
                  <c:v>483480</c:v>
                </c:pt>
                <c:pt idx="13">
                  <c:v>470350</c:v>
                </c:pt>
                <c:pt idx="14">
                  <c:v>482810</c:v>
                </c:pt>
                <c:pt idx="15">
                  <c:v>473700</c:v>
                </c:pt>
                <c:pt idx="16">
                  <c:v>446700</c:v>
                </c:pt>
                <c:pt idx="17">
                  <c:v>433520</c:v>
                </c:pt>
                <c:pt idx="18">
                  <c:v>416620</c:v>
                </c:pt>
                <c:pt idx="19">
                  <c:v>414400</c:v>
                </c:pt>
                <c:pt idx="20">
                  <c:v>412140</c:v>
                </c:pt>
                <c:pt idx="21">
                  <c:v>414390</c:v>
                </c:pt>
                <c:pt idx="22">
                  <c:v>411720</c:v>
                </c:pt>
                <c:pt idx="23">
                  <c:v>407840</c:v>
                </c:pt>
                <c:pt idx="24">
                  <c:v>365770</c:v>
                </c:pt>
                <c:pt idx="25">
                  <c:v>371550</c:v>
                </c:pt>
                <c:pt idx="26">
                  <c:v>350630</c:v>
                </c:pt>
                <c:pt idx="27">
                  <c:v>315870</c:v>
                </c:pt>
                <c:pt idx="28">
                  <c:v>302580</c:v>
                </c:pt>
                <c:pt idx="29">
                  <c:v>299030</c:v>
                </c:pt>
                <c:pt idx="30">
                  <c:v>289460</c:v>
                </c:pt>
                <c:pt idx="31">
                  <c:v>270000</c:v>
                </c:pt>
                <c:pt idx="32">
                  <c:v>227390</c:v>
                </c:pt>
                <c:pt idx="33">
                  <c:v>223750</c:v>
                </c:pt>
                <c:pt idx="34">
                  <c:v>241240</c:v>
                </c:pt>
                <c:pt idx="35">
                  <c:v>251830</c:v>
                </c:pt>
                <c:pt idx="36">
                  <c:v>258780</c:v>
                </c:pt>
                <c:pt idx="37">
                  <c:v>267780</c:v>
                </c:pt>
                <c:pt idx="38">
                  <c:v>287120</c:v>
                </c:pt>
                <c:pt idx="39">
                  <c:v>328620</c:v>
                </c:pt>
                <c:pt idx="40">
                  <c:v>360230</c:v>
                </c:pt>
                <c:pt idx="41">
                  <c:v>378000</c:v>
                </c:pt>
                <c:pt idx="42">
                  <c:v>404910</c:v>
                </c:pt>
                <c:pt idx="43">
                  <c:v>425350</c:v>
                </c:pt>
                <c:pt idx="44">
                  <c:v>463910</c:v>
                </c:pt>
                <c:pt idx="45">
                  <c:v>478500</c:v>
                </c:pt>
                <c:pt idx="46">
                  <c:v>453880</c:v>
                </c:pt>
                <c:pt idx="47">
                  <c:v>469940</c:v>
                </c:pt>
                <c:pt idx="48">
                  <c:v>504630</c:v>
                </c:pt>
                <c:pt idx="49">
                  <c:v>498580</c:v>
                </c:pt>
                <c:pt idx="50">
                  <c:v>466430</c:v>
                </c:pt>
                <c:pt idx="51">
                  <c:v>468920</c:v>
                </c:pt>
                <c:pt idx="52">
                  <c:v>463420</c:v>
                </c:pt>
                <c:pt idx="53">
                  <c:v>457090</c:v>
                </c:pt>
                <c:pt idx="54">
                  <c:v>472420</c:v>
                </c:pt>
                <c:pt idx="55">
                  <c:v>468580</c:v>
                </c:pt>
                <c:pt idx="56">
                  <c:v>464300</c:v>
                </c:pt>
                <c:pt idx="57">
                  <c:v>489400</c:v>
                </c:pt>
                <c:pt idx="58">
                  <c:v>479500</c:v>
                </c:pt>
                <c:pt idx="59">
                  <c:v>465080</c:v>
                </c:pt>
                <c:pt idx="60">
                  <c:v>440500</c:v>
                </c:pt>
                <c:pt idx="61">
                  <c:v>434440</c:v>
                </c:pt>
                <c:pt idx="62">
                  <c:v>433380</c:v>
                </c:pt>
                <c:pt idx="63">
                  <c:v>414820</c:v>
                </c:pt>
                <c:pt idx="64">
                  <c:v>475610</c:v>
                </c:pt>
                <c:pt idx="65">
                  <c:v>423380</c:v>
                </c:pt>
                <c:pt idx="66">
                  <c:v>381560</c:v>
                </c:pt>
                <c:pt idx="67">
                  <c:v>389700</c:v>
                </c:pt>
                <c:pt idx="68">
                  <c:v>396680</c:v>
                </c:pt>
                <c:pt idx="69">
                  <c:v>387710</c:v>
                </c:pt>
                <c:pt idx="70">
                  <c:v>405370</c:v>
                </c:pt>
                <c:pt idx="71">
                  <c:v>415100</c:v>
                </c:pt>
                <c:pt idx="72">
                  <c:v>462170</c:v>
                </c:pt>
                <c:pt idx="73">
                  <c:v>415520</c:v>
                </c:pt>
                <c:pt idx="74">
                  <c:v>425200</c:v>
                </c:pt>
                <c:pt idx="75">
                  <c:v>421090</c:v>
                </c:pt>
                <c:pt idx="76">
                  <c:v>401380</c:v>
                </c:pt>
                <c:pt idx="77">
                  <c:v>409830</c:v>
                </c:pt>
                <c:pt idx="78">
                  <c:v>412120</c:v>
                </c:pt>
                <c:pt idx="79">
                  <c:v>427180</c:v>
                </c:pt>
                <c:pt idx="80">
                  <c:v>420880</c:v>
                </c:pt>
                <c:pt idx="81">
                  <c:v>424050</c:v>
                </c:pt>
                <c:pt idx="82">
                  <c:v>423080</c:v>
                </c:pt>
                <c:pt idx="83">
                  <c:v>428110</c:v>
                </c:pt>
                <c:pt idx="84">
                  <c:v>437330</c:v>
                </c:pt>
                <c:pt idx="85">
                  <c:v>442660</c:v>
                </c:pt>
                <c:pt idx="86">
                  <c:v>439260</c:v>
                </c:pt>
                <c:pt idx="87">
                  <c:v>439770</c:v>
                </c:pt>
                <c:pt idx="88">
                  <c:v>447530</c:v>
                </c:pt>
                <c:pt idx="89">
                  <c:v>430960</c:v>
                </c:pt>
                <c:pt idx="90">
                  <c:v>436870</c:v>
                </c:pt>
                <c:pt idx="91">
                  <c:v>443030</c:v>
                </c:pt>
                <c:pt idx="92">
                  <c:v>424000</c:v>
                </c:pt>
                <c:pt idx="93">
                  <c:v>451090</c:v>
                </c:pt>
                <c:pt idx="94">
                  <c:v>440250</c:v>
                </c:pt>
                <c:pt idx="95">
                  <c:v>444770</c:v>
                </c:pt>
                <c:pt idx="96">
                  <c:v>421780</c:v>
                </c:pt>
                <c:pt idx="97">
                  <c:v>418520</c:v>
                </c:pt>
                <c:pt idx="98">
                  <c:v>418310</c:v>
                </c:pt>
                <c:pt idx="99">
                  <c:v>423690</c:v>
                </c:pt>
                <c:pt idx="100">
                  <c:v>432140</c:v>
                </c:pt>
                <c:pt idx="101">
                  <c:v>414830</c:v>
                </c:pt>
                <c:pt idx="102">
                  <c:v>443500</c:v>
                </c:pt>
                <c:pt idx="103">
                  <c:v>434910</c:v>
                </c:pt>
                <c:pt idx="104">
                  <c:v>413850</c:v>
                </c:pt>
                <c:pt idx="105">
                  <c:v>404000</c:v>
                </c:pt>
                <c:pt idx="106">
                  <c:v>389580</c:v>
                </c:pt>
                <c:pt idx="107">
                  <c:v>363740</c:v>
                </c:pt>
                <c:pt idx="108">
                  <c:v>361790</c:v>
                </c:pt>
                <c:pt idx="109">
                  <c:v>359600</c:v>
                </c:pt>
                <c:pt idx="110">
                  <c:v>365120</c:v>
                </c:pt>
                <c:pt idx="111">
                  <c:v>391330</c:v>
                </c:pt>
                <c:pt idx="112">
                  <c:v>388690</c:v>
                </c:pt>
                <c:pt idx="113">
                  <c:v>393820</c:v>
                </c:pt>
                <c:pt idx="114">
                  <c:v>398980</c:v>
                </c:pt>
                <c:pt idx="115">
                  <c:v>395080</c:v>
                </c:pt>
                <c:pt idx="116">
                  <c:v>397490</c:v>
                </c:pt>
                <c:pt idx="117">
                  <c:v>398510</c:v>
                </c:pt>
                <c:pt idx="118">
                  <c:v>375740</c:v>
                </c:pt>
                <c:pt idx="119">
                  <c:v>366460</c:v>
                </c:pt>
                <c:pt idx="120">
                  <c:v>359720</c:v>
                </c:pt>
                <c:pt idx="121">
                  <c:v>381810</c:v>
                </c:pt>
                <c:pt idx="122">
                  <c:v>400620</c:v>
                </c:pt>
                <c:pt idx="123">
                  <c:v>424400</c:v>
                </c:pt>
                <c:pt idx="124">
                  <c:v>422130</c:v>
                </c:pt>
                <c:pt idx="125">
                  <c:v>433870</c:v>
                </c:pt>
                <c:pt idx="126">
                  <c:v>438230</c:v>
                </c:pt>
                <c:pt idx="127">
                  <c:v>429900</c:v>
                </c:pt>
                <c:pt idx="128">
                  <c:v>422360</c:v>
                </c:pt>
                <c:pt idx="129">
                  <c:v>410310</c:v>
                </c:pt>
                <c:pt idx="130">
                  <c:v>375850</c:v>
                </c:pt>
                <c:pt idx="131">
                  <c:v>413699.51232883811</c:v>
                </c:pt>
                <c:pt idx="132">
                  <c:v>402220</c:v>
                </c:pt>
                <c:pt idx="133">
                  <c:v>381580</c:v>
                </c:pt>
                <c:pt idx="134">
                  <c:v>389770</c:v>
                </c:pt>
                <c:pt idx="135">
                  <c:v>413270</c:v>
                </c:pt>
                <c:pt idx="136">
                  <c:v>417850</c:v>
                </c:pt>
                <c:pt idx="137">
                  <c:v>432880</c:v>
                </c:pt>
                <c:pt idx="138">
                  <c:v>417680</c:v>
                </c:pt>
                <c:pt idx="139">
                  <c:v>422190</c:v>
                </c:pt>
                <c:pt idx="140">
                  <c:v>429760</c:v>
                </c:pt>
                <c:pt idx="141">
                  <c:v>446150</c:v>
                </c:pt>
                <c:pt idx="142">
                  <c:v>443959.5770779177</c:v>
                </c:pt>
                <c:pt idx="143">
                  <c:v>415280</c:v>
                </c:pt>
                <c:pt idx="144">
                  <c:v>421920</c:v>
                </c:pt>
                <c:pt idx="145">
                  <c:v>401060</c:v>
                </c:pt>
                <c:pt idx="146">
                  <c:v>417380</c:v>
                </c:pt>
                <c:pt idx="147">
                  <c:v>407960</c:v>
                </c:pt>
                <c:pt idx="148">
                  <c:v>428870</c:v>
                </c:pt>
                <c:pt idx="149">
                  <c:v>443120</c:v>
                </c:pt>
                <c:pt idx="150">
                  <c:v>421460</c:v>
                </c:pt>
                <c:pt idx="151">
                  <c:v>427630</c:v>
                </c:pt>
                <c:pt idx="152">
                  <c:v>436920</c:v>
                </c:pt>
                <c:pt idx="153">
                  <c:v>431080</c:v>
                </c:pt>
                <c:pt idx="154">
                  <c:v>440340</c:v>
                </c:pt>
                <c:pt idx="155">
                  <c:v>420960</c:v>
                </c:pt>
                <c:pt idx="156">
                  <c:v>409520</c:v>
                </c:pt>
                <c:pt idx="157">
                  <c:v>422910</c:v>
                </c:pt>
                <c:pt idx="158">
                  <c:v>423990</c:v>
                </c:pt>
                <c:pt idx="159">
                  <c:v>416750</c:v>
                </c:pt>
                <c:pt idx="160">
                  <c:v>409270</c:v>
                </c:pt>
                <c:pt idx="161">
                  <c:v>410800</c:v>
                </c:pt>
                <c:pt idx="162">
                  <c:v>407030</c:v>
                </c:pt>
                <c:pt idx="163">
                  <c:v>399600</c:v>
                </c:pt>
                <c:pt idx="164">
                  <c:v>382040</c:v>
                </c:pt>
                <c:pt idx="165">
                  <c:v>396720</c:v>
                </c:pt>
                <c:pt idx="166">
                  <c:v>381690</c:v>
                </c:pt>
                <c:pt idx="167">
                  <c:v>371410</c:v>
                </c:pt>
                <c:pt idx="168">
                  <c:v>358670</c:v>
                </c:pt>
                <c:pt idx="169">
                  <c:v>398250</c:v>
                </c:pt>
                <c:pt idx="170">
                  <c:v>397430</c:v>
                </c:pt>
                <c:pt idx="171">
                  <c:v>396900</c:v>
                </c:pt>
                <c:pt idx="172">
                  <c:v>407330</c:v>
                </c:pt>
                <c:pt idx="173">
                  <c:v>389730</c:v>
                </c:pt>
                <c:pt idx="174">
                  <c:v>411630</c:v>
                </c:pt>
                <c:pt idx="175">
                  <c:v>406100</c:v>
                </c:pt>
                <c:pt idx="176">
                  <c:v>404030</c:v>
                </c:pt>
                <c:pt idx="177">
                  <c:v>404240</c:v>
                </c:pt>
                <c:pt idx="178">
                  <c:v>402880</c:v>
                </c:pt>
                <c:pt idx="179">
                  <c:v>398370</c:v>
                </c:pt>
                <c:pt idx="180">
                  <c:v>395700</c:v>
                </c:pt>
                <c:pt idx="181">
                  <c:v>421670</c:v>
                </c:pt>
                <c:pt idx="182">
                  <c:v>373070</c:v>
                </c:pt>
                <c:pt idx="183">
                  <c:v>277440</c:v>
                </c:pt>
                <c:pt idx="184">
                  <c:v>238740</c:v>
                </c:pt>
                <c:pt idx="185">
                  <c:v>339910</c:v>
                </c:pt>
                <c:pt idx="186">
                  <c:v>437890</c:v>
                </c:pt>
                <c:pt idx="187">
                  <c:v>465400</c:v>
                </c:pt>
                <c:pt idx="188">
                  <c:v>489590</c:v>
                </c:pt>
                <c:pt idx="189">
                  <c:v>484510</c:v>
                </c:pt>
                <c:pt idx="190">
                  <c:v>508820</c:v>
                </c:pt>
                <c:pt idx="191">
                  <c:v>509750</c:v>
                </c:pt>
                <c:pt idx="192">
                  <c:v>484760</c:v>
                </c:pt>
                <c:pt idx="193">
                  <c:v>462720</c:v>
                </c:pt>
                <c:pt idx="194">
                  <c:v>446410</c:v>
                </c:pt>
                <c:pt idx="195">
                  <c:v>458170</c:v>
                </c:pt>
                <c:pt idx="196">
                  <c:v>445660</c:v>
                </c:pt>
                <c:pt idx="197">
                  <c:v>436020</c:v>
                </c:pt>
                <c:pt idx="198">
                  <c:v>428980</c:v>
                </c:pt>
                <c:pt idx="199">
                  <c:v>414860</c:v>
                </c:pt>
                <c:pt idx="200">
                  <c:v>438190</c:v>
                </c:pt>
                <c:pt idx="201">
                  <c:v>434170</c:v>
                </c:pt>
                <c:pt idx="202">
                  <c:v>454450</c:v>
                </c:pt>
                <c:pt idx="203">
                  <c:v>429860</c:v>
                </c:pt>
                <c:pt idx="204">
                  <c:v>444540</c:v>
                </c:pt>
                <c:pt idx="205">
                  <c:v>424640</c:v>
                </c:pt>
                <c:pt idx="206">
                  <c:v>426970</c:v>
                </c:pt>
                <c:pt idx="207">
                  <c:v>419040</c:v>
                </c:pt>
                <c:pt idx="208">
                  <c:v>376560</c:v>
                </c:pt>
                <c:pt idx="209">
                  <c:v>344970</c:v>
                </c:pt>
                <c:pt idx="210">
                  <c:v>295460</c:v>
                </c:pt>
                <c:pt idx="211">
                  <c:v>313540</c:v>
                </c:pt>
                <c:pt idx="212">
                  <c:v>305680</c:v>
                </c:pt>
              </c:numCache>
            </c:numRef>
          </c:val>
          <c:extLst>
            <c:ext xmlns:c16="http://schemas.microsoft.com/office/drawing/2014/chart" uri="{C3380CC4-5D6E-409C-BE32-E72D297353CC}">
              <c16:uniqueId val="{000000E8-B697-4E99-8F26-45B797684AE8}"/>
            </c:ext>
          </c:extLst>
        </c:ser>
        <c:dLbls>
          <c:showLegendKey val="0"/>
          <c:showVal val="0"/>
          <c:showCatName val="0"/>
          <c:showSerName val="0"/>
          <c:showPercent val="0"/>
          <c:showBubbleSize val="0"/>
        </c:dLbls>
        <c:gapWidth val="25"/>
        <c:axId val="112701440"/>
        <c:axId val="112702976"/>
      </c:barChart>
      <c:dateAx>
        <c:axId val="112701440"/>
        <c:scaling>
          <c:orientation val="minMax"/>
        </c:scaling>
        <c:delete val="0"/>
        <c:axPos val="b"/>
        <c:numFmt formatCode="mmm\-yy" sourceLinked="1"/>
        <c:majorTickMark val="out"/>
        <c:minorTickMark val="none"/>
        <c:tickLblPos val="nextTo"/>
        <c:crossAx val="112702976"/>
        <c:crosses val="autoZero"/>
        <c:auto val="1"/>
        <c:lblOffset val="100"/>
        <c:baseTimeUnit val="months"/>
        <c:majorUnit val="8"/>
        <c:majorTimeUnit val="months"/>
      </c:dateAx>
      <c:valAx>
        <c:axId val="112702976"/>
        <c:scaling>
          <c:orientation val="minMax"/>
        </c:scaling>
        <c:delete val="0"/>
        <c:axPos val="l"/>
        <c:numFmt formatCode="_(* #,##0_);_(* \(#,##0\);_(* &quot;-&quot;??_);_(@_)" sourceLinked="1"/>
        <c:majorTickMark val="out"/>
        <c:minorTickMark val="none"/>
        <c:tickLblPos val="nextTo"/>
        <c:crossAx val="112701440"/>
        <c:crosses val="autoZero"/>
        <c:crossBetween val="between"/>
      </c:valAx>
    </c:plotArea>
    <c:plotVisOnly val="1"/>
    <c:dispBlanksAs val="gap"/>
    <c:showDLblsOverMax val="0"/>
  </c:chart>
  <c:txPr>
    <a:bodyPr/>
    <a:lstStyle/>
    <a:p>
      <a:pPr>
        <a:defRPr sz="200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b="0"/>
          </a:pPr>
          <a:endParaRPr lang="en-US"/>
        </a:p>
      </c:txPr>
    </c:title>
    <c:autoTitleDeleted val="0"/>
    <c:plotArea>
      <c:layout>
        <c:manualLayout>
          <c:layoutTarget val="inner"/>
          <c:xMode val="edge"/>
          <c:yMode val="edge"/>
          <c:x val="7.3457854575907144E-2"/>
          <c:y val="0.1113891146855245"/>
          <c:w val="0.84830729379063752"/>
          <c:h val="0.73852148857104938"/>
        </c:manualLayout>
      </c:layout>
      <c:barChart>
        <c:barDir val="col"/>
        <c:grouping val="stacked"/>
        <c:varyColors val="0"/>
        <c:ser>
          <c:idx val="0"/>
          <c:order val="0"/>
          <c:tx>
            <c:strRef>
              <c:f>Sheet1!$B$1</c:f>
              <c:strCache>
                <c:ptCount val="1"/>
                <c:pt idx="0">
                  <c:v>Investment/Rental Property</c:v>
                </c:pt>
              </c:strCache>
            </c:strRef>
          </c:tx>
          <c:spPr>
            <a:solidFill>
              <a:srgbClr val="769AE4"/>
            </a:solidFill>
            <a:ln>
              <a:noFill/>
            </a:ln>
            <a:effectLst>
              <a:outerShdw blurRad="50800" dist="38100" algn="l" rotWithShape="0">
                <a:prstClr val="black">
                  <a:alpha val="40000"/>
                </a:prstClr>
              </a:outerShdw>
            </a:effectLst>
          </c:spPr>
          <c:invertIfNegative val="0"/>
          <c:dLbls>
            <c:dLbl>
              <c:idx val="21"/>
              <c:layout>
                <c:manualLayout>
                  <c:x val="2.232402603086903E-2"/>
                  <c:y val="-0.254745590444610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2B-4603-A5FB-9EA64741126A}"/>
                </c:ext>
              </c:extLst>
            </c:dLbl>
            <c:dLbl>
              <c:idx val="23"/>
              <c:layout>
                <c:manualLayout>
                  <c:x val="0"/>
                  <c:y val="-0.330906643257947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81-4860-9585-D1DC06AF4B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Sheet1!$B$2:$B$25</c:f>
              <c:numCache>
                <c:formatCode>0%</c:formatCode>
                <c:ptCount val="24"/>
                <c:pt idx="0">
                  <c:v>6.8000000000000005E-2</c:v>
                </c:pt>
                <c:pt idx="1">
                  <c:v>6.9000000000000006E-2</c:v>
                </c:pt>
                <c:pt idx="2">
                  <c:v>5.7000000000000002E-2</c:v>
                </c:pt>
                <c:pt idx="3">
                  <c:v>9.1999999999999998E-2</c:v>
                </c:pt>
                <c:pt idx="4">
                  <c:v>0.1</c:v>
                </c:pt>
                <c:pt idx="5">
                  <c:v>0.107</c:v>
                </c:pt>
                <c:pt idx="6">
                  <c:v>0.124</c:v>
                </c:pt>
                <c:pt idx="7">
                  <c:v>0.129</c:v>
                </c:pt>
                <c:pt idx="8" formatCode="0.0%">
                  <c:v>8.6999999999999994E-2</c:v>
                </c:pt>
                <c:pt idx="9" formatCode="0.0%">
                  <c:v>0.11</c:v>
                </c:pt>
                <c:pt idx="10" formatCode="0.0%">
                  <c:v>0.121</c:v>
                </c:pt>
                <c:pt idx="11" formatCode="0.0%">
                  <c:v>0.13400000000000001</c:v>
                </c:pt>
                <c:pt idx="12" formatCode="0.0%">
                  <c:v>0.16900000000000001</c:v>
                </c:pt>
                <c:pt idx="13" formatCode="0.0%">
                  <c:v>0.158</c:v>
                </c:pt>
                <c:pt idx="14" formatCode="0.0%">
                  <c:v>0.189</c:v>
                </c:pt>
                <c:pt idx="15" formatCode="0.0%">
                  <c:v>0.14799999999999999</c:v>
                </c:pt>
                <c:pt idx="16" formatCode="0.0%">
                  <c:v>0.13100000000000001</c:v>
                </c:pt>
                <c:pt idx="17" formatCode="0.0%">
                  <c:v>0.13200000000000001</c:v>
                </c:pt>
                <c:pt idx="18" formatCode="0.0%">
                  <c:v>0.13800000000000001</c:v>
                </c:pt>
                <c:pt idx="19" formatCode="0.0%">
                  <c:v>0.125</c:v>
                </c:pt>
                <c:pt idx="20" formatCode="0.0%">
                  <c:v>0.11799999999999999</c:v>
                </c:pt>
                <c:pt idx="21" formatCode="0.0%">
                  <c:v>8.1000000000000003E-2</c:v>
                </c:pt>
                <c:pt idx="22" formatCode="0.0%">
                  <c:v>9.5276220976781428E-2</c:v>
                </c:pt>
                <c:pt idx="23" formatCode="0.0%">
                  <c:v>0.14118705035971224</c:v>
                </c:pt>
              </c:numCache>
            </c:numRef>
          </c:val>
          <c:extLst>
            <c:ext xmlns:c16="http://schemas.microsoft.com/office/drawing/2014/chart" uri="{C3380CC4-5D6E-409C-BE32-E72D297353CC}">
              <c16:uniqueId val="{00000000-1835-45D3-A521-FC5FBE2720F0}"/>
            </c:ext>
          </c:extLst>
        </c:ser>
        <c:dLbls>
          <c:showLegendKey val="0"/>
          <c:showVal val="0"/>
          <c:showCatName val="0"/>
          <c:showSerName val="0"/>
          <c:showPercent val="0"/>
          <c:showBubbleSize val="0"/>
        </c:dLbls>
        <c:gapWidth val="50"/>
        <c:overlap val="100"/>
        <c:axId val="116165248"/>
        <c:axId val="116183424"/>
      </c:barChart>
      <c:catAx>
        <c:axId val="116165248"/>
        <c:scaling>
          <c:orientation val="minMax"/>
        </c:scaling>
        <c:delete val="0"/>
        <c:axPos val="b"/>
        <c:numFmt formatCode="General" sourceLinked="1"/>
        <c:majorTickMark val="out"/>
        <c:minorTickMark val="none"/>
        <c:tickLblPos val="nextTo"/>
        <c:spPr>
          <a:noFill/>
          <a:ln w="6350" cap="flat" cmpd="sng" algn="ctr">
            <a:solidFill>
              <a:schemeClr val="tx2">
                <a:lumMod val="75000"/>
              </a:schemeClr>
            </a:solidFill>
            <a:prstDash val="solid"/>
            <a:round/>
          </a:ln>
          <a:effectLst/>
        </c:spPr>
        <c:txPr>
          <a:bodyPr rot="-60000000" vert="horz"/>
          <a:lstStyle/>
          <a:p>
            <a:pPr>
              <a:defRPr/>
            </a:pPr>
            <a:endParaRPr lang="en-US"/>
          </a:p>
        </c:txPr>
        <c:crossAx val="116183424"/>
        <c:crosses val="autoZero"/>
        <c:auto val="1"/>
        <c:lblAlgn val="ctr"/>
        <c:lblOffset val="100"/>
        <c:noMultiLvlLbl val="0"/>
      </c:catAx>
      <c:valAx>
        <c:axId val="116183424"/>
        <c:scaling>
          <c:orientation val="minMax"/>
        </c:scaling>
        <c:delete val="0"/>
        <c:axPos val="l"/>
        <c:numFmt formatCode="0%" sourceLinked="1"/>
        <c:majorTickMark val="out"/>
        <c:minorTickMark val="none"/>
        <c:tickLblPos val="nextTo"/>
        <c:spPr>
          <a:noFill/>
          <a:ln w="6350" cap="flat" cmpd="sng" algn="ctr">
            <a:solidFill>
              <a:schemeClr val="tx2">
                <a:lumMod val="75000"/>
              </a:schemeClr>
            </a:solidFill>
            <a:prstDash val="solid"/>
            <a:round/>
          </a:ln>
          <a:effectLst/>
        </c:spPr>
        <c:txPr>
          <a:bodyPr rot="-60000000" vert="horz"/>
          <a:lstStyle/>
          <a:p>
            <a:pPr>
              <a:defRPr/>
            </a:pPr>
            <a:endParaRPr lang="en-US"/>
          </a:p>
        </c:txPr>
        <c:crossAx val="116165248"/>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2000">
          <a:solidFill>
            <a:schemeClr val="tx1"/>
          </a:solidFill>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MBA Servicing Portfolio: % of Mortgages Current by State, Q2-2022</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Current</c:v>
                </c:pt>
              </c:strCache>
            </c:strRef>
          </c:tx>
          <c:spPr>
            <a:solidFill>
              <a:srgbClr val="769AE4"/>
            </a:solidFill>
            <a:ln>
              <a:noFill/>
            </a:ln>
            <a:effectLst>
              <a:outerShdw blurRad="50800" dist="38100" dir="2700000" algn="tl" rotWithShape="0">
                <a:prstClr val="black">
                  <a:alpha val="40000"/>
                </a:prstClr>
              </a:outerShdw>
            </a:effectLst>
          </c:spPr>
          <c:invertIfNegative val="0"/>
          <c:dPt>
            <c:idx val="2"/>
            <c:invertIfNegative val="0"/>
            <c:bubble3D val="0"/>
            <c:spPr>
              <a:solidFill>
                <a:srgbClr val="14366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CE77-4664-ADD3-824307A87EF2}"/>
              </c:ext>
            </c:extLst>
          </c:dPt>
          <c:dPt>
            <c:idx val="5"/>
            <c:invertIfNegative val="0"/>
            <c:bubble3D val="0"/>
            <c:spPr>
              <a:solidFill>
                <a:srgbClr val="769AE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C8AB-44C9-ADBA-89381747637B}"/>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77-4664-ADD3-824307A87EF2}"/>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Sheet1!$A$2:$A$52</c:f>
              <c:strCache>
                <c:ptCount val="51"/>
                <c:pt idx="0">
                  <c:v>Oregon</c:v>
                </c:pt>
                <c:pt idx="1">
                  <c:v>Washington</c:v>
                </c:pt>
                <c:pt idx="2">
                  <c:v>California</c:v>
                </c:pt>
                <c:pt idx="3">
                  <c:v>Utah</c:v>
                </c:pt>
                <c:pt idx="4">
                  <c:v>South Dakota</c:v>
                </c:pt>
                <c:pt idx="5">
                  <c:v>Montana</c:v>
                </c:pt>
                <c:pt idx="6">
                  <c:v>Hawaii</c:v>
                </c:pt>
                <c:pt idx="7">
                  <c:v>Arizona</c:v>
                </c:pt>
                <c:pt idx="8">
                  <c:v>Colorado</c:v>
                </c:pt>
                <c:pt idx="9">
                  <c:v>Nevada</c:v>
                </c:pt>
                <c:pt idx="10">
                  <c:v>Minnesota</c:v>
                </c:pt>
                <c:pt idx="11">
                  <c:v>North Dakota</c:v>
                </c:pt>
                <c:pt idx="12">
                  <c:v>New Hampshire</c:v>
                </c:pt>
                <c:pt idx="13">
                  <c:v>Wisconsin</c:v>
                </c:pt>
                <c:pt idx="14">
                  <c:v>Massachusetts</c:v>
                </c:pt>
                <c:pt idx="15">
                  <c:v>Nebraska</c:v>
                </c:pt>
                <c:pt idx="16">
                  <c:v>Virginia</c:v>
                </c:pt>
                <c:pt idx="17">
                  <c:v>Wyoming</c:v>
                </c:pt>
                <c:pt idx="18">
                  <c:v>District Of Columbia</c:v>
                </c:pt>
                <c:pt idx="19">
                  <c:v>Alaska</c:v>
                </c:pt>
                <c:pt idx="20">
                  <c:v>Iowa</c:v>
                </c:pt>
                <c:pt idx="21">
                  <c:v>Vermont</c:v>
                </c:pt>
                <c:pt idx="22">
                  <c:v>North Carolina</c:v>
                </c:pt>
                <c:pt idx="23">
                  <c:v>Tennessee</c:v>
                </c:pt>
                <c:pt idx="24">
                  <c:v>New Mexico</c:v>
                </c:pt>
                <c:pt idx="25">
                  <c:v>Florida</c:v>
                </c:pt>
                <c:pt idx="26">
                  <c:v>Michigan</c:v>
                </c:pt>
                <c:pt idx="27">
                  <c:v>Maine</c:v>
                </c:pt>
                <c:pt idx="28">
                  <c:v>Rhode Island</c:v>
                </c:pt>
                <c:pt idx="29">
                  <c:v>Missouri</c:v>
                </c:pt>
                <c:pt idx="30">
                  <c:v>New Jersey</c:v>
                </c:pt>
                <c:pt idx="31">
                  <c:v>Kansas</c:v>
                </c:pt>
                <c:pt idx="32">
                  <c:v>Delaware</c:v>
                </c:pt>
                <c:pt idx="33">
                  <c:v>Kentucky</c:v>
                </c:pt>
                <c:pt idx="34">
                  <c:v>Connecticut</c:v>
                </c:pt>
                <c:pt idx="35">
                  <c:v>Ohio</c:v>
                </c:pt>
                <c:pt idx="36">
                  <c:v>Illinois</c:v>
                </c:pt>
                <c:pt idx="37">
                  <c:v>Georgia</c:v>
                </c:pt>
                <c:pt idx="38">
                  <c:v>South Carolina</c:v>
                </c:pt>
                <c:pt idx="39">
                  <c:v>Maryland</c:v>
                </c:pt>
                <c:pt idx="40">
                  <c:v>New York</c:v>
                </c:pt>
                <c:pt idx="41">
                  <c:v>Texas</c:v>
                </c:pt>
                <c:pt idx="42">
                  <c:v>Pennsylvania</c:v>
                </c:pt>
                <c:pt idx="43">
                  <c:v>Arkansas</c:v>
                </c:pt>
                <c:pt idx="44">
                  <c:v>Indiana</c:v>
                </c:pt>
                <c:pt idx="45">
                  <c:v>Oklahoma</c:v>
                </c:pt>
                <c:pt idx="46">
                  <c:v>Alabama</c:v>
                </c:pt>
                <c:pt idx="47">
                  <c:v>Idaho</c:v>
                </c:pt>
                <c:pt idx="48">
                  <c:v>West Virginia</c:v>
                </c:pt>
                <c:pt idx="49">
                  <c:v>Louisiana</c:v>
                </c:pt>
                <c:pt idx="50">
                  <c:v>Mississippi</c:v>
                </c:pt>
              </c:strCache>
            </c:strRef>
          </c:cat>
          <c:val>
            <c:numRef>
              <c:f>Sheet1!$B$2:$B$52</c:f>
              <c:numCache>
                <c:formatCode>General</c:formatCode>
                <c:ptCount val="51"/>
                <c:pt idx="0">
                  <c:v>97.845794547853885</c:v>
                </c:pt>
                <c:pt idx="1">
                  <c:v>97.844108602313995</c:v>
                </c:pt>
                <c:pt idx="2">
                  <c:v>97.661371928735292</c:v>
                </c:pt>
                <c:pt idx="3">
                  <c:v>97.652511516410271</c:v>
                </c:pt>
                <c:pt idx="4">
                  <c:v>97.607375199619369</c:v>
                </c:pt>
                <c:pt idx="5">
                  <c:v>97.528406924380675</c:v>
                </c:pt>
                <c:pt idx="6">
                  <c:v>97.523351087072044</c:v>
                </c:pt>
                <c:pt idx="7">
                  <c:v>97.426505494355538</c:v>
                </c:pt>
                <c:pt idx="8">
                  <c:v>97.295663713175259</c:v>
                </c:pt>
                <c:pt idx="9">
                  <c:v>97.236554660411429</c:v>
                </c:pt>
                <c:pt idx="10">
                  <c:v>97.079605788606841</c:v>
                </c:pt>
                <c:pt idx="11">
                  <c:v>96.946546774853786</c:v>
                </c:pt>
                <c:pt idx="12">
                  <c:v>96.901779988738724</c:v>
                </c:pt>
                <c:pt idx="13">
                  <c:v>96.891106329619006</c:v>
                </c:pt>
                <c:pt idx="14">
                  <c:v>96.786767870829777</c:v>
                </c:pt>
                <c:pt idx="15">
                  <c:v>96.736215450184716</c:v>
                </c:pt>
                <c:pt idx="16">
                  <c:v>96.680661703453794</c:v>
                </c:pt>
                <c:pt idx="17">
                  <c:v>96.679723060789641</c:v>
                </c:pt>
                <c:pt idx="18">
                  <c:v>96.623594610324318</c:v>
                </c:pt>
                <c:pt idx="19">
                  <c:v>96.570341159274662</c:v>
                </c:pt>
                <c:pt idx="20">
                  <c:v>96.523759703250633</c:v>
                </c:pt>
                <c:pt idx="21">
                  <c:v>96.516236634359643</c:v>
                </c:pt>
                <c:pt idx="22">
                  <c:v>96.374022832731512</c:v>
                </c:pt>
                <c:pt idx="23">
                  <c:v>96.312497528948711</c:v>
                </c:pt>
                <c:pt idx="24">
                  <c:v>96.266621293079766</c:v>
                </c:pt>
                <c:pt idx="25">
                  <c:v>96.263995913697016</c:v>
                </c:pt>
                <c:pt idx="26">
                  <c:v>96.224662222220218</c:v>
                </c:pt>
                <c:pt idx="27">
                  <c:v>96.202121275864187</c:v>
                </c:pt>
                <c:pt idx="28">
                  <c:v>96.139165939397287</c:v>
                </c:pt>
                <c:pt idx="29">
                  <c:v>96.105013473198468</c:v>
                </c:pt>
                <c:pt idx="30">
                  <c:v>95.910744903318246</c:v>
                </c:pt>
                <c:pt idx="31">
                  <c:v>95.887077865020089</c:v>
                </c:pt>
                <c:pt idx="32">
                  <c:v>95.876180209750316</c:v>
                </c:pt>
                <c:pt idx="33">
                  <c:v>95.84247484677914</c:v>
                </c:pt>
                <c:pt idx="34">
                  <c:v>95.816232024142025</c:v>
                </c:pt>
                <c:pt idx="35">
                  <c:v>95.772748684166899</c:v>
                </c:pt>
                <c:pt idx="36">
                  <c:v>95.67725434662043</c:v>
                </c:pt>
                <c:pt idx="37">
                  <c:v>95.676044004717966</c:v>
                </c:pt>
                <c:pt idx="38">
                  <c:v>95.661866199211957</c:v>
                </c:pt>
                <c:pt idx="39">
                  <c:v>95.615723114838872</c:v>
                </c:pt>
                <c:pt idx="40">
                  <c:v>95.593953668538148</c:v>
                </c:pt>
                <c:pt idx="41">
                  <c:v>95.521348776499025</c:v>
                </c:pt>
                <c:pt idx="42">
                  <c:v>95.328249987354454</c:v>
                </c:pt>
                <c:pt idx="43">
                  <c:v>95.325629439429008</c:v>
                </c:pt>
                <c:pt idx="44">
                  <c:v>95.32276038708315</c:v>
                </c:pt>
                <c:pt idx="45">
                  <c:v>95.160151629040627</c:v>
                </c:pt>
                <c:pt idx="46">
                  <c:v>94.9791622353588</c:v>
                </c:pt>
                <c:pt idx="47">
                  <c:v>94.962777310115712</c:v>
                </c:pt>
                <c:pt idx="48">
                  <c:v>94.799553285816827</c:v>
                </c:pt>
                <c:pt idx="49">
                  <c:v>93.441520250388137</c:v>
                </c:pt>
                <c:pt idx="50">
                  <c:v>93.352346021705173</c:v>
                </c:pt>
              </c:numCache>
            </c:numRef>
          </c:val>
          <c:extLst>
            <c:ext xmlns:c16="http://schemas.microsoft.com/office/drawing/2014/chart" uri="{C3380CC4-5D6E-409C-BE32-E72D297353CC}">
              <c16:uniqueId val="{00000000-C8AB-44C9-ADBA-89381747637B}"/>
            </c:ext>
          </c:extLst>
        </c:ser>
        <c:dLbls>
          <c:showLegendKey val="0"/>
          <c:showVal val="0"/>
          <c:showCatName val="0"/>
          <c:showSerName val="0"/>
          <c:showPercent val="0"/>
          <c:showBubbleSize val="0"/>
        </c:dLbls>
        <c:gapWidth val="90"/>
        <c:overlap val="50"/>
        <c:axId val="165992064"/>
        <c:axId val="165996640"/>
      </c:barChart>
      <c:catAx>
        <c:axId val="165992064"/>
        <c:scaling>
          <c:orientation val="minMax"/>
        </c:scaling>
        <c:delete val="0"/>
        <c:axPos val="b"/>
        <c:numFmt formatCode="General" sourceLinked="1"/>
        <c:majorTickMark val="none"/>
        <c:minorTickMark val="none"/>
        <c:tickLblPos val="nextTo"/>
        <c:spPr>
          <a:noFill/>
          <a:ln w="9525" cap="flat" cmpd="sng" algn="ctr">
            <a:solidFill>
              <a:schemeClr val="tx2">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5996640"/>
        <c:crosses val="autoZero"/>
        <c:auto val="1"/>
        <c:lblAlgn val="ctr"/>
        <c:lblOffset val="100"/>
        <c:noMultiLvlLbl val="0"/>
      </c:catAx>
      <c:valAx>
        <c:axId val="16599664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599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Key Interest Rates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D.Rates!$B$1</c:f>
              <c:strCache>
                <c:ptCount val="1"/>
                <c:pt idx="0">
                  <c:v>10-Yr Treasury</c:v>
                </c:pt>
              </c:strCache>
            </c:strRef>
          </c:tx>
          <c:spPr>
            <a:ln w="44450" cap="rnd">
              <a:solidFill>
                <a:srgbClr val="143664"/>
              </a:solidFill>
              <a:round/>
            </a:ln>
            <a:effectLst>
              <a:outerShdw blurRad="50800" dist="38100" dir="2700000" algn="tl" rotWithShape="0">
                <a:prstClr val="black">
                  <a:alpha val="40000"/>
                </a:prstClr>
              </a:outerShdw>
            </a:effectLst>
          </c:spPr>
          <c:marker>
            <c:symbol val="none"/>
          </c:marker>
          <c:cat>
            <c:numRef>
              <c:f>D.Rates!$A$2:$A$2670</c:f>
              <c:numCache>
                <c:formatCode>m/d/yyyy</c:formatCode>
                <c:ptCount val="2669"/>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26299</c:v>
                </c:pt>
                <c:pt idx="40">
                  <c:v>26306</c:v>
                </c:pt>
                <c:pt idx="41">
                  <c:v>26313</c:v>
                </c:pt>
                <c:pt idx="42">
                  <c:v>26320</c:v>
                </c:pt>
                <c:pt idx="43">
                  <c:v>26327</c:v>
                </c:pt>
                <c:pt idx="44">
                  <c:v>26334</c:v>
                </c:pt>
                <c:pt idx="45">
                  <c:v>26341</c:v>
                </c:pt>
                <c:pt idx="46">
                  <c:v>26348</c:v>
                </c:pt>
                <c:pt idx="47">
                  <c:v>26355</c:v>
                </c:pt>
                <c:pt idx="48">
                  <c:v>26362</c:v>
                </c:pt>
                <c:pt idx="49">
                  <c:v>26369</c:v>
                </c:pt>
                <c:pt idx="50">
                  <c:v>26376</c:v>
                </c:pt>
                <c:pt idx="51">
                  <c:v>26383</c:v>
                </c:pt>
                <c:pt idx="52">
                  <c:v>26390</c:v>
                </c:pt>
                <c:pt idx="53">
                  <c:v>26397</c:v>
                </c:pt>
                <c:pt idx="54">
                  <c:v>26404</c:v>
                </c:pt>
                <c:pt idx="55">
                  <c:v>26411</c:v>
                </c:pt>
                <c:pt idx="56">
                  <c:v>26418</c:v>
                </c:pt>
                <c:pt idx="57">
                  <c:v>26425</c:v>
                </c:pt>
                <c:pt idx="58">
                  <c:v>26432</c:v>
                </c:pt>
                <c:pt idx="59">
                  <c:v>26439</c:v>
                </c:pt>
                <c:pt idx="60">
                  <c:v>26446</c:v>
                </c:pt>
                <c:pt idx="61">
                  <c:v>26453</c:v>
                </c:pt>
                <c:pt idx="62">
                  <c:v>26460</c:v>
                </c:pt>
                <c:pt idx="63">
                  <c:v>26467</c:v>
                </c:pt>
                <c:pt idx="64">
                  <c:v>26474</c:v>
                </c:pt>
                <c:pt idx="65">
                  <c:v>26481</c:v>
                </c:pt>
                <c:pt idx="66">
                  <c:v>26488</c:v>
                </c:pt>
                <c:pt idx="67">
                  <c:v>26495</c:v>
                </c:pt>
                <c:pt idx="68">
                  <c:v>26502</c:v>
                </c:pt>
                <c:pt idx="69">
                  <c:v>26509</c:v>
                </c:pt>
                <c:pt idx="70">
                  <c:v>26516</c:v>
                </c:pt>
                <c:pt idx="71">
                  <c:v>26523</c:v>
                </c:pt>
                <c:pt idx="72">
                  <c:v>26530</c:v>
                </c:pt>
                <c:pt idx="73">
                  <c:v>26537</c:v>
                </c:pt>
                <c:pt idx="74">
                  <c:v>26544</c:v>
                </c:pt>
                <c:pt idx="75">
                  <c:v>26551</c:v>
                </c:pt>
                <c:pt idx="76">
                  <c:v>26558</c:v>
                </c:pt>
                <c:pt idx="77">
                  <c:v>26565</c:v>
                </c:pt>
                <c:pt idx="78">
                  <c:v>26572</c:v>
                </c:pt>
                <c:pt idx="79">
                  <c:v>26579</c:v>
                </c:pt>
                <c:pt idx="80">
                  <c:v>26586</c:v>
                </c:pt>
                <c:pt idx="81">
                  <c:v>26593</c:v>
                </c:pt>
                <c:pt idx="82">
                  <c:v>26600</c:v>
                </c:pt>
                <c:pt idx="83">
                  <c:v>26607</c:v>
                </c:pt>
                <c:pt idx="84">
                  <c:v>26614</c:v>
                </c:pt>
                <c:pt idx="85">
                  <c:v>26621</c:v>
                </c:pt>
                <c:pt idx="86">
                  <c:v>26628</c:v>
                </c:pt>
                <c:pt idx="87">
                  <c:v>26635</c:v>
                </c:pt>
                <c:pt idx="88">
                  <c:v>26642</c:v>
                </c:pt>
                <c:pt idx="89">
                  <c:v>26649</c:v>
                </c:pt>
                <c:pt idx="90">
                  <c:v>26656</c:v>
                </c:pt>
                <c:pt idx="91">
                  <c:v>26665</c:v>
                </c:pt>
                <c:pt idx="92">
                  <c:v>26672</c:v>
                </c:pt>
                <c:pt idx="93">
                  <c:v>26679</c:v>
                </c:pt>
                <c:pt idx="94">
                  <c:v>26686</c:v>
                </c:pt>
                <c:pt idx="95">
                  <c:v>26693</c:v>
                </c:pt>
                <c:pt idx="96">
                  <c:v>26700</c:v>
                </c:pt>
                <c:pt idx="97">
                  <c:v>26707</c:v>
                </c:pt>
                <c:pt idx="98">
                  <c:v>26714</c:v>
                </c:pt>
                <c:pt idx="99">
                  <c:v>26721</c:v>
                </c:pt>
                <c:pt idx="100">
                  <c:v>26728</c:v>
                </c:pt>
                <c:pt idx="101">
                  <c:v>26735</c:v>
                </c:pt>
                <c:pt idx="102">
                  <c:v>26742</c:v>
                </c:pt>
                <c:pt idx="103">
                  <c:v>26749</c:v>
                </c:pt>
                <c:pt idx="104">
                  <c:v>26756</c:v>
                </c:pt>
                <c:pt idx="105">
                  <c:v>26763</c:v>
                </c:pt>
                <c:pt idx="106">
                  <c:v>26770</c:v>
                </c:pt>
                <c:pt idx="107">
                  <c:v>26777</c:v>
                </c:pt>
                <c:pt idx="108">
                  <c:v>26784</c:v>
                </c:pt>
                <c:pt idx="109">
                  <c:v>26791</c:v>
                </c:pt>
                <c:pt idx="110">
                  <c:v>26798</c:v>
                </c:pt>
                <c:pt idx="111">
                  <c:v>26805</c:v>
                </c:pt>
                <c:pt idx="112">
                  <c:v>26812</c:v>
                </c:pt>
                <c:pt idx="113">
                  <c:v>26819</c:v>
                </c:pt>
                <c:pt idx="114">
                  <c:v>26826</c:v>
                </c:pt>
                <c:pt idx="115">
                  <c:v>26833</c:v>
                </c:pt>
                <c:pt idx="116">
                  <c:v>26840</c:v>
                </c:pt>
                <c:pt idx="117">
                  <c:v>26847</c:v>
                </c:pt>
                <c:pt idx="118">
                  <c:v>26854</c:v>
                </c:pt>
                <c:pt idx="119">
                  <c:v>26861</c:v>
                </c:pt>
                <c:pt idx="120">
                  <c:v>26868</c:v>
                </c:pt>
                <c:pt idx="121">
                  <c:v>26875</c:v>
                </c:pt>
                <c:pt idx="122">
                  <c:v>26882</c:v>
                </c:pt>
                <c:pt idx="123">
                  <c:v>26889</c:v>
                </c:pt>
                <c:pt idx="124">
                  <c:v>26896</c:v>
                </c:pt>
                <c:pt idx="125">
                  <c:v>26903</c:v>
                </c:pt>
                <c:pt idx="126">
                  <c:v>26910</c:v>
                </c:pt>
                <c:pt idx="127">
                  <c:v>26917</c:v>
                </c:pt>
                <c:pt idx="128">
                  <c:v>26924</c:v>
                </c:pt>
                <c:pt idx="129">
                  <c:v>26931</c:v>
                </c:pt>
                <c:pt idx="130">
                  <c:v>26938</c:v>
                </c:pt>
                <c:pt idx="131">
                  <c:v>26945</c:v>
                </c:pt>
                <c:pt idx="132">
                  <c:v>26952</c:v>
                </c:pt>
                <c:pt idx="133">
                  <c:v>26959</c:v>
                </c:pt>
                <c:pt idx="134">
                  <c:v>26966</c:v>
                </c:pt>
                <c:pt idx="135">
                  <c:v>26973</c:v>
                </c:pt>
                <c:pt idx="136">
                  <c:v>26980</c:v>
                </c:pt>
                <c:pt idx="137">
                  <c:v>26987</c:v>
                </c:pt>
                <c:pt idx="138">
                  <c:v>26994</c:v>
                </c:pt>
                <c:pt idx="139">
                  <c:v>27001</c:v>
                </c:pt>
                <c:pt idx="140">
                  <c:v>27008</c:v>
                </c:pt>
                <c:pt idx="141">
                  <c:v>27015</c:v>
                </c:pt>
                <c:pt idx="142">
                  <c:v>27022</c:v>
                </c:pt>
                <c:pt idx="143">
                  <c:v>27030</c:v>
                </c:pt>
                <c:pt idx="144">
                  <c:v>27037</c:v>
                </c:pt>
                <c:pt idx="145">
                  <c:v>27044</c:v>
                </c:pt>
                <c:pt idx="146">
                  <c:v>27051</c:v>
                </c:pt>
                <c:pt idx="147">
                  <c:v>27058</c:v>
                </c:pt>
                <c:pt idx="148">
                  <c:v>27065</c:v>
                </c:pt>
                <c:pt idx="149">
                  <c:v>27072</c:v>
                </c:pt>
                <c:pt idx="150">
                  <c:v>27079</c:v>
                </c:pt>
                <c:pt idx="151">
                  <c:v>27086</c:v>
                </c:pt>
                <c:pt idx="152">
                  <c:v>27093</c:v>
                </c:pt>
                <c:pt idx="153">
                  <c:v>27100</c:v>
                </c:pt>
                <c:pt idx="154">
                  <c:v>27107</c:v>
                </c:pt>
                <c:pt idx="155">
                  <c:v>27114</c:v>
                </c:pt>
                <c:pt idx="156">
                  <c:v>27121</c:v>
                </c:pt>
                <c:pt idx="157">
                  <c:v>27128</c:v>
                </c:pt>
                <c:pt idx="158">
                  <c:v>27135</c:v>
                </c:pt>
                <c:pt idx="159">
                  <c:v>27142</c:v>
                </c:pt>
                <c:pt idx="160">
                  <c:v>27149</c:v>
                </c:pt>
                <c:pt idx="161">
                  <c:v>27156</c:v>
                </c:pt>
                <c:pt idx="162">
                  <c:v>27163</c:v>
                </c:pt>
                <c:pt idx="163">
                  <c:v>27170</c:v>
                </c:pt>
                <c:pt idx="164">
                  <c:v>27177</c:v>
                </c:pt>
                <c:pt idx="165">
                  <c:v>27184</c:v>
                </c:pt>
                <c:pt idx="166">
                  <c:v>27191</c:v>
                </c:pt>
                <c:pt idx="167">
                  <c:v>27198</c:v>
                </c:pt>
                <c:pt idx="168">
                  <c:v>27205</c:v>
                </c:pt>
                <c:pt idx="169">
                  <c:v>27212</c:v>
                </c:pt>
                <c:pt idx="170">
                  <c:v>27219</c:v>
                </c:pt>
                <c:pt idx="171">
                  <c:v>27226</c:v>
                </c:pt>
                <c:pt idx="172">
                  <c:v>27233</c:v>
                </c:pt>
                <c:pt idx="173">
                  <c:v>27240</c:v>
                </c:pt>
                <c:pt idx="174">
                  <c:v>27247</c:v>
                </c:pt>
                <c:pt idx="175">
                  <c:v>27254</c:v>
                </c:pt>
                <c:pt idx="176">
                  <c:v>27261</c:v>
                </c:pt>
                <c:pt idx="177">
                  <c:v>27268</c:v>
                </c:pt>
                <c:pt idx="178">
                  <c:v>27275</c:v>
                </c:pt>
                <c:pt idx="179">
                  <c:v>27282</c:v>
                </c:pt>
                <c:pt idx="180">
                  <c:v>27289</c:v>
                </c:pt>
                <c:pt idx="181">
                  <c:v>27296</c:v>
                </c:pt>
                <c:pt idx="182">
                  <c:v>27303</c:v>
                </c:pt>
                <c:pt idx="183">
                  <c:v>27310</c:v>
                </c:pt>
                <c:pt idx="184">
                  <c:v>27317</c:v>
                </c:pt>
                <c:pt idx="185">
                  <c:v>27324</c:v>
                </c:pt>
                <c:pt idx="186">
                  <c:v>27331</c:v>
                </c:pt>
                <c:pt idx="187">
                  <c:v>27338</c:v>
                </c:pt>
                <c:pt idx="188">
                  <c:v>27345</c:v>
                </c:pt>
                <c:pt idx="189">
                  <c:v>27352</c:v>
                </c:pt>
                <c:pt idx="190">
                  <c:v>27359</c:v>
                </c:pt>
                <c:pt idx="191">
                  <c:v>27366</c:v>
                </c:pt>
                <c:pt idx="192">
                  <c:v>27373</c:v>
                </c:pt>
                <c:pt idx="193">
                  <c:v>27380</c:v>
                </c:pt>
                <c:pt idx="194">
                  <c:v>27387</c:v>
                </c:pt>
                <c:pt idx="195">
                  <c:v>27395</c:v>
                </c:pt>
                <c:pt idx="196">
                  <c:v>27402</c:v>
                </c:pt>
                <c:pt idx="197">
                  <c:v>27409</c:v>
                </c:pt>
                <c:pt idx="198">
                  <c:v>27416</c:v>
                </c:pt>
                <c:pt idx="199">
                  <c:v>27423</c:v>
                </c:pt>
                <c:pt idx="200">
                  <c:v>27430</c:v>
                </c:pt>
                <c:pt idx="201">
                  <c:v>27437</c:v>
                </c:pt>
                <c:pt idx="202">
                  <c:v>27444</c:v>
                </c:pt>
                <c:pt idx="203">
                  <c:v>27451</c:v>
                </c:pt>
                <c:pt idx="204">
                  <c:v>27458</c:v>
                </c:pt>
                <c:pt idx="205">
                  <c:v>27465</c:v>
                </c:pt>
                <c:pt idx="206">
                  <c:v>27472</c:v>
                </c:pt>
                <c:pt idx="207">
                  <c:v>27479</c:v>
                </c:pt>
                <c:pt idx="208">
                  <c:v>27486</c:v>
                </c:pt>
                <c:pt idx="209">
                  <c:v>27493</c:v>
                </c:pt>
                <c:pt idx="210">
                  <c:v>27500</c:v>
                </c:pt>
                <c:pt idx="211">
                  <c:v>27507</c:v>
                </c:pt>
                <c:pt idx="212">
                  <c:v>27514</c:v>
                </c:pt>
                <c:pt idx="213">
                  <c:v>27521</c:v>
                </c:pt>
                <c:pt idx="214">
                  <c:v>27528</c:v>
                </c:pt>
                <c:pt idx="215">
                  <c:v>27535</c:v>
                </c:pt>
                <c:pt idx="216">
                  <c:v>27542</c:v>
                </c:pt>
                <c:pt idx="217">
                  <c:v>27549</c:v>
                </c:pt>
                <c:pt idx="218">
                  <c:v>27556</c:v>
                </c:pt>
                <c:pt idx="219">
                  <c:v>27563</c:v>
                </c:pt>
                <c:pt idx="220">
                  <c:v>27570</c:v>
                </c:pt>
                <c:pt idx="221">
                  <c:v>27577</c:v>
                </c:pt>
                <c:pt idx="222">
                  <c:v>27584</c:v>
                </c:pt>
                <c:pt idx="223">
                  <c:v>27591</c:v>
                </c:pt>
                <c:pt idx="224">
                  <c:v>27598</c:v>
                </c:pt>
                <c:pt idx="225">
                  <c:v>27605</c:v>
                </c:pt>
                <c:pt idx="226">
                  <c:v>27612</c:v>
                </c:pt>
                <c:pt idx="227">
                  <c:v>27619</c:v>
                </c:pt>
                <c:pt idx="228">
                  <c:v>27626</c:v>
                </c:pt>
                <c:pt idx="229">
                  <c:v>27633</c:v>
                </c:pt>
                <c:pt idx="230">
                  <c:v>27640</c:v>
                </c:pt>
                <c:pt idx="231">
                  <c:v>27647</c:v>
                </c:pt>
                <c:pt idx="232">
                  <c:v>27654</c:v>
                </c:pt>
                <c:pt idx="233">
                  <c:v>27661</c:v>
                </c:pt>
                <c:pt idx="234">
                  <c:v>27668</c:v>
                </c:pt>
                <c:pt idx="235">
                  <c:v>27675</c:v>
                </c:pt>
                <c:pt idx="236">
                  <c:v>27682</c:v>
                </c:pt>
                <c:pt idx="237">
                  <c:v>27689</c:v>
                </c:pt>
                <c:pt idx="238">
                  <c:v>27696</c:v>
                </c:pt>
                <c:pt idx="239">
                  <c:v>27703</c:v>
                </c:pt>
                <c:pt idx="240">
                  <c:v>27710</c:v>
                </c:pt>
                <c:pt idx="241">
                  <c:v>27717</c:v>
                </c:pt>
                <c:pt idx="242">
                  <c:v>27724</c:v>
                </c:pt>
                <c:pt idx="243">
                  <c:v>27731</c:v>
                </c:pt>
                <c:pt idx="244">
                  <c:v>27738</c:v>
                </c:pt>
                <c:pt idx="245">
                  <c:v>27745</c:v>
                </c:pt>
                <c:pt idx="246">
                  <c:v>27752</c:v>
                </c:pt>
                <c:pt idx="247">
                  <c:v>27760</c:v>
                </c:pt>
                <c:pt idx="248">
                  <c:v>27767</c:v>
                </c:pt>
                <c:pt idx="249">
                  <c:v>27774</c:v>
                </c:pt>
                <c:pt idx="250">
                  <c:v>27781</c:v>
                </c:pt>
                <c:pt idx="251">
                  <c:v>27788</c:v>
                </c:pt>
                <c:pt idx="252">
                  <c:v>27795</c:v>
                </c:pt>
                <c:pt idx="253">
                  <c:v>27802</c:v>
                </c:pt>
                <c:pt idx="254">
                  <c:v>27809</c:v>
                </c:pt>
                <c:pt idx="255">
                  <c:v>27816</c:v>
                </c:pt>
                <c:pt idx="256">
                  <c:v>27823</c:v>
                </c:pt>
                <c:pt idx="257">
                  <c:v>27830</c:v>
                </c:pt>
                <c:pt idx="258">
                  <c:v>27837</c:v>
                </c:pt>
                <c:pt idx="259">
                  <c:v>27844</c:v>
                </c:pt>
                <c:pt idx="260">
                  <c:v>27851</c:v>
                </c:pt>
                <c:pt idx="261">
                  <c:v>27858</c:v>
                </c:pt>
                <c:pt idx="262">
                  <c:v>27865</c:v>
                </c:pt>
                <c:pt idx="263">
                  <c:v>27872</c:v>
                </c:pt>
                <c:pt idx="264">
                  <c:v>27879</c:v>
                </c:pt>
                <c:pt idx="265">
                  <c:v>27886</c:v>
                </c:pt>
                <c:pt idx="266">
                  <c:v>27893</c:v>
                </c:pt>
                <c:pt idx="267">
                  <c:v>27900</c:v>
                </c:pt>
                <c:pt idx="268">
                  <c:v>27907</c:v>
                </c:pt>
                <c:pt idx="269">
                  <c:v>27914</c:v>
                </c:pt>
                <c:pt idx="270">
                  <c:v>27921</c:v>
                </c:pt>
                <c:pt idx="271">
                  <c:v>27928</c:v>
                </c:pt>
                <c:pt idx="272">
                  <c:v>27935</c:v>
                </c:pt>
                <c:pt idx="273">
                  <c:v>27942</c:v>
                </c:pt>
                <c:pt idx="274">
                  <c:v>27949</c:v>
                </c:pt>
                <c:pt idx="275">
                  <c:v>27956</c:v>
                </c:pt>
                <c:pt idx="276">
                  <c:v>27963</c:v>
                </c:pt>
                <c:pt idx="277">
                  <c:v>27970</c:v>
                </c:pt>
                <c:pt idx="278">
                  <c:v>27977</c:v>
                </c:pt>
                <c:pt idx="279">
                  <c:v>27984</c:v>
                </c:pt>
                <c:pt idx="280">
                  <c:v>27991</c:v>
                </c:pt>
                <c:pt idx="281">
                  <c:v>27998</c:v>
                </c:pt>
                <c:pt idx="282">
                  <c:v>28005</c:v>
                </c:pt>
                <c:pt idx="283">
                  <c:v>28012</c:v>
                </c:pt>
                <c:pt idx="284">
                  <c:v>28019</c:v>
                </c:pt>
                <c:pt idx="285">
                  <c:v>28026</c:v>
                </c:pt>
                <c:pt idx="286">
                  <c:v>28033</c:v>
                </c:pt>
                <c:pt idx="287">
                  <c:v>28040</c:v>
                </c:pt>
                <c:pt idx="288">
                  <c:v>28047</c:v>
                </c:pt>
                <c:pt idx="289">
                  <c:v>28054</c:v>
                </c:pt>
                <c:pt idx="290">
                  <c:v>28061</c:v>
                </c:pt>
                <c:pt idx="291">
                  <c:v>28068</c:v>
                </c:pt>
                <c:pt idx="292">
                  <c:v>28075</c:v>
                </c:pt>
                <c:pt idx="293">
                  <c:v>28082</c:v>
                </c:pt>
                <c:pt idx="294">
                  <c:v>28089</c:v>
                </c:pt>
                <c:pt idx="295">
                  <c:v>28096</c:v>
                </c:pt>
                <c:pt idx="296">
                  <c:v>28103</c:v>
                </c:pt>
                <c:pt idx="297">
                  <c:v>28110</c:v>
                </c:pt>
                <c:pt idx="298">
                  <c:v>28117</c:v>
                </c:pt>
                <c:pt idx="299">
                  <c:v>28126</c:v>
                </c:pt>
                <c:pt idx="300">
                  <c:v>28133</c:v>
                </c:pt>
                <c:pt idx="301">
                  <c:v>28140</c:v>
                </c:pt>
                <c:pt idx="302">
                  <c:v>28147</c:v>
                </c:pt>
                <c:pt idx="303">
                  <c:v>28154</c:v>
                </c:pt>
                <c:pt idx="304">
                  <c:v>28161</c:v>
                </c:pt>
                <c:pt idx="305">
                  <c:v>28168</c:v>
                </c:pt>
                <c:pt idx="306">
                  <c:v>28175</c:v>
                </c:pt>
                <c:pt idx="307">
                  <c:v>28182</c:v>
                </c:pt>
                <c:pt idx="308">
                  <c:v>28189</c:v>
                </c:pt>
                <c:pt idx="309">
                  <c:v>28196</c:v>
                </c:pt>
                <c:pt idx="310">
                  <c:v>28203</c:v>
                </c:pt>
                <c:pt idx="311">
                  <c:v>28210</c:v>
                </c:pt>
                <c:pt idx="312">
                  <c:v>28217</c:v>
                </c:pt>
                <c:pt idx="313">
                  <c:v>28224</c:v>
                </c:pt>
                <c:pt idx="314">
                  <c:v>28231</c:v>
                </c:pt>
                <c:pt idx="315">
                  <c:v>28238</c:v>
                </c:pt>
                <c:pt idx="316">
                  <c:v>28245</c:v>
                </c:pt>
                <c:pt idx="317">
                  <c:v>28252</c:v>
                </c:pt>
                <c:pt idx="318">
                  <c:v>28259</c:v>
                </c:pt>
                <c:pt idx="319">
                  <c:v>28266</c:v>
                </c:pt>
                <c:pt idx="320">
                  <c:v>28273</c:v>
                </c:pt>
                <c:pt idx="321">
                  <c:v>28280</c:v>
                </c:pt>
                <c:pt idx="322">
                  <c:v>28287</c:v>
                </c:pt>
                <c:pt idx="323">
                  <c:v>28294</c:v>
                </c:pt>
                <c:pt idx="324">
                  <c:v>28301</c:v>
                </c:pt>
                <c:pt idx="325">
                  <c:v>28308</c:v>
                </c:pt>
                <c:pt idx="326">
                  <c:v>28315</c:v>
                </c:pt>
                <c:pt idx="327">
                  <c:v>28322</c:v>
                </c:pt>
                <c:pt idx="328">
                  <c:v>28329</c:v>
                </c:pt>
                <c:pt idx="329">
                  <c:v>28336</c:v>
                </c:pt>
                <c:pt idx="330">
                  <c:v>28343</c:v>
                </c:pt>
                <c:pt idx="331">
                  <c:v>28350</c:v>
                </c:pt>
                <c:pt idx="332">
                  <c:v>28357</c:v>
                </c:pt>
                <c:pt idx="333">
                  <c:v>28364</c:v>
                </c:pt>
                <c:pt idx="334">
                  <c:v>28371</c:v>
                </c:pt>
                <c:pt idx="335">
                  <c:v>28378</c:v>
                </c:pt>
                <c:pt idx="336">
                  <c:v>28385</c:v>
                </c:pt>
                <c:pt idx="337">
                  <c:v>28392</c:v>
                </c:pt>
                <c:pt idx="338">
                  <c:v>28399</c:v>
                </c:pt>
                <c:pt idx="339">
                  <c:v>28406</c:v>
                </c:pt>
                <c:pt idx="340">
                  <c:v>28413</c:v>
                </c:pt>
                <c:pt idx="341">
                  <c:v>28420</c:v>
                </c:pt>
                <c:pt idx="342">
                  <c:v>28427</c:v>
                </c:pt>
                <c:pt idx="343">
                  <c:v>28434</c:v>
                </c:pt>
                <c:pt idx="344">
                  <c:v>28441</c:v>
                </c:pt>
                <c:pt idx="345">
                  <c:v>28448</c:v>
                </c:pt>
                <c:pt idx="346">
                  <c:v>28455</c:v>
                </c:pt>
                <c:pt idx="347">
                  <c:v>28462</c:v>
                </c:pt>
                <c:pt idx="348">
                  <c:v>28469</c:v>
                </c:pt>
                <c:pt idx="349">
                  <c:v>28476</c:v>
                </c:pt>
                <c:pt idx="350">
                  <c:v>28483</c:v>
                </c:pt>
                <c:pt idx="351">
                  <c:v>28491</c:v>
                </c:pt>
                <c:pt idx="352">
                  <c:v>28498</c:v>
                </c:pt>
                <c:pt idx="353">
                  <c:v>28505</c:v>
                </c:pt>
                <c:pt idx="354">
                  <c:v>28512</c:v>
                </c:pt>
                <c:pt idx="355">
                  <c:v>28519</c:v>
                </c:pt>
                <c:pt idx="356">
                  <c:v>28526</c:v>
                </c:pt>
                <c:pt idx="357">
                  <c:v>28533</c:v>
                </c:pt>
                <c:pt idx="358">
                  <c:v>28540</c:v>
                </c:pt>
                <c:pt idx="359">
                  <c:v>28547</c:v>
                </c:pt>
                <c:pt idx="360">
                  <c:v>28554</c:v>
                </c:pt>
                <c:pt idx="361">
                  <c:v>28561</c:v>
                </c:pt>
                <c:pt idx="362">
                  <c:v>28568</c:v>
                </c:pt>
                <c:pt idx="363">
                  <c:v>28575</c:v>
                </c:pt>
                <c:pt idx="364">
                  <c:v>28582</c:v>
                </c:pt>
                <c:pt idx="365">
                  <c:v>28589</c:v>
                </c:pt>
                <c:pt idx="366">
                  <c:v>28596</c:v>
                </c:pt>
                <c:pt idx="367">
                  <c:v>28603</c:v>
                </c:pt>
                <c:pt idx="368">
                  <c:v>28610</c:v>
                </c:pt>
                <c:pt idx="369">
                  <c:v>28617</c:v>
                </c:pt>
                <c:pt idx="370">
                  <c:v>28624</c:v>
                </c:pt>
                <c:pt idx="371">
                  <c:v>28631</c:v>
                </c:pt>
                <c:pt idx="372">
                  <c:v>28638</c:v>
                </c:pt>
                <c:pt idx="373">
                  <c:v>28645</c:v>
                </c:pt>
                <c:pt idx="374">
                  <c:v>28652</c:v>
                </c:pt>
                <c:pt idx="375">
                  <c:v>28659</c:v>
                </c:pt>
                <c:pt idx="376">
                  <c:v>28666</c:v>
                </c:pt>
                <c:pt idx="377">
                  <c:v>28673</c:v>
                </c:pt>
                <c:pt idx="378">
                  <c:v>28680</c:v>
                </c:pt>
                <c:pt idx="379">
                  <c:v>28687</c:v>
                </c:pt>
                <c:pt idx="380">
                  <c:v>28694</c:v>
                </c:pt>
                <c:pt idx="381">
                  <c:v>28701</c:v>
                </c:pt>
                <c:pt idx="382">
                  <c:v>28708</c:v>
                </c:pt>
                <c:pt idx="383">
                  <c:v>28715</c:v>
                </c:pt>
                <c:pt idx="384">
                  <c:v>28722</c:v>
                </c:pt>
                <c:pt idx="385">
                  <c:v>28729</c:v>
                </c:pt>
                <c:pt idx="386">
                  <c:v>28736</c:v>
                </c:pt>
                <c:pt idx="387">
                  <c:v>28743</c:v>
                </c:pt>
                <c:pt idx="388">
                  <c:v>28750</c:v>
                </c:pt>
                <c:pt idx="389">
                  <c:v>28757</c:v>
                </c:pt>
                <c:pt idx="390">
                  <c:v>28764</c:v>
                </c:pt>
                <c:pt idx="391">
                  <c:v>28771</c:v>
                </c:pt>
                <c:pt idx="392">
                  <c:v>28778</c:v>
                </c:pt>
                <c:pt idx="393">
                  <c:v>28785</c:v>
                </c:pt>
                <c:pt idx="394">
                  <c:v>28792</c:v>
                </c:pt>
                <c:pt idx="395">
                  <c:v>28799</c:v>
                </c:pt>
                <c:pt idx="396">
                  <c:v>28806</c:v>
                </c:pt>
                <c:pt idx="397">
                  <c:v>28813</c:v>
                </c:pt>
                <c:pt idx="398">
                  <c:v>28820</c:v>
                </c:pt>
                <c:pt idx="399">
                  <c:v>28827</c:v>
                </c:pt>
                <c:pt idx="400">
                  <c:v>28834</c:v>
                </c:pt>
                <c:pt idx="401">
                  <c:v>28841</c:v>
                </c:pt>
                <c:pt idx="402">
                  <c:v>28848</c:v>
                </c:pt>
                <c:pt idx="403">
                  <c:v>28856</c:v>
                </c:pt>
                <c:pt idx="404">
                  <c:v>28863</c:v>
                </c:pt>
                <c:pt idx="405">
                  <c:v>28870</c:v>
                </c:pt>
                <c:pt idx="406">
                  <c:v>28877</c:v>
                </c:pt>
                <c:pt idx="407">
                  <c:v>28884</c:v>
                </c:pt>
                <c:pt idx="408">
                  <c:v>28891</c:v>
                </c:pt>
                <c:pt idx="409">
                  <c:v>28898</c:v>
                </c:pt>
                <c:pt idx="410">
                  <c:v>28905</c:v>
                </c:pt>
                <c:pt idx="411">
                  <c:v>28912</c:v>
                </c:pt>
                <c:pt idx="412">
                  <c:v>28919</c:v>
                </c:pt>
                <c:pt idx="413">
                  <c:v>28926</c:v>
                </c:pt>
                <c:pt idx="414">
                  <c:v>28933</c:v>
                </c:pt>
                <c:pt idx="415">
                  <c:v>28940</c:v>
                </c:pt>
                <c:pt idx="416">
                  <c:v>28947</c:v>
                </c:pt>
                <c:pt idx="417">
                  <c:v>28954</c:v>
                </c:pt>
                <c:pt idx="418">
                  <c:v>28961</c:v>
                </c:pt>
                <c:pt idx="419">
                  <c:v>28968</c:v>
                </c:pt>
                <c:pt idx="420">
                  <c:v>28975</c:v>
                </c:pt>
                <c:pt idx="421">
                  <c:v>28982</c:v>
                </c:pt>
                <c:pt idx="422">
                  <c:v>28989</c:v>
                </c:pt>
                <c:pt idx="423">
                  <c:v>28996</c:v>
                </c:pt>
                <c:pt idx="424">
                  <c:v>29003</c:v>
                </c:pt>
                <c:pt idx="425">
                  <c:v>29010</c:v>
                </c:pt>
                <c:pt idx="426">
                  <c:v>29017</c:v>
                </c:pt>
                <c:pt idx="427">
                  <c:v>29024</c:v>
                </c:pt>
                <c:pt idx="428">
                  <c:v>29031</c:v>
                </c:pt>
                <c:pt idx="429">
                  <c:v>29038</c:v>
                </c:pt>
                <c:pt idx="430">
                  <c:v>29045</c:v>
                </c:pt>
                <c:pt idx="431">
                  <c:v>29052</c:v>
                </c:pt>
                <c:pt idx="432">
                  <c:v>29059</c:v>
                </c:pt>
                <c:pt idx="433">
                  <c:v>29066</c:v>
                </c:pt>
                <c:pt idx="434">
                  <c:v>29073</c:v>
                </c:pt>
                <c:pt idx="435">
                  <c:v>29080</c:v>
                </c:pt>
                <c:pt idx="436">
                  <c:v>29087</c:v>
                </c:pt>
                <c:pt idx="437">
                  <c:v>29094</c:v>
                </c:pt>
                <c:pt idx="438">
                  <c:v>29101</c:v>
                </c:pt>
                <c:pt idx="439">
                  <c:v>29108</c:v>
                </c:pt>
                <c:pt idx="440">
                  <c:v>29115</c:v>
                </c:pt>
                <c:pt idx="441">
                  <c:v>29122</c:v>
                </c:pt>
                <c:pt idx="442">
                  <c:v>29129</c:v>
                </c:pt>
                <c:pt idx="443">
                  <c:v>29136</c:v>
                </c:pt>
                <c:pt idx="444">
                  <c:v>29143</c:v>
                </c:pt>
                <c:pt idx="445">
                  <c:v>29150</c:v>
                </c:pt>
                <c:pt idx="446">
                  <c:v>29157</c:v>
                </c:pt>
                <c:pt idx="447">
                  <c:v>29164</c:v>
                </c:pt>
                <c:pt idx="448">
                  <c:v>29171</c:v>
                </c:pt>
                <c:pt idx="449">
                  <c:v>29178</c:v>
                </c:pt>
                <c:pt idx="450">
                  <c:v>29185</c:v>
                </c:pt>
                <c:pt idx="451">
                  <c:v>29192</c:v>
                </c:pt>
                <c:pt idx="452">
                  <c:v>29199</c:v>
                </c:pt>
                <c:pt idx="453">
                  <c:v>29206</c:v>
                </c:pt>
                <c:pt idx="454">
                  <c:v>29213</c:v>
                </c:pt>
                <c:pt idx="455">
                  <c:v>29221</c:v>
                </c:pt>
                <c:pt idx="456">
                  <c:v>29228</c:v>
                </c:pt>
                <c:pt idx="457">
                  <c:v>29235</c:v>
                </c:pt>
                <c:pt idx="458">
                  <c:v>29242</c:v>
                </c:pt>
                <c:pt idx="459">
                  <c:v>29249</c:v>
                </c:pt>
                <c:pt idx="460">
                  <c:v>29256</c:v>
                </c:pt>
                <c:pt idx="461">
                  <c:v>29263</c:v>
                </c:pt>
                <c:pt idx="462">
                  <c:v>29270</c:v>
                </c:pt>
                <c:pt idx="463">
                  <c:v>29277</c:v>
                </c:pt>
                <c:pt idx="464">
                  <c:v>29284</c:v>
                </c:pt>
                <c:pt idx="465">
                  <c:v>29291</c:v>
                </c:pt>
                <c:pt idx="466">
                  <c:v>29298</c:v>
                </c:pt>
                <c:pt idx="467">
                  <c:v>29305</c:v>
                </c:pt>
                <c:pt idx="468">
                  <c:v>29312</c:v>
                </c:pt>
                <c:pt idx="469">
                  <c:v>29319</c:v>
                </c:pt>
                <c:pt idx="470">
                  <c:v>29326</c:v>
                </c:pt>
                <c:pt idx="471">
                  <c:v>29333</c:v>
                </c:pt>
                <c:pt idx="472">
                  <c:v>29340</c:v>
                </c:pt>
                <c:pt idx="473">
                  <c:v>29347</c:v>
                </c:pt>
                <c:pt idx="474">
                  <c:v>29354</c:v>
                </c:pt>
                <c:pt idx="475">
                  <c:v>29361</c:v>
                </c:pt>
                <c:pt idx="476">
                  <c:v>29368</c:v>
                </c:pt>
                <c:pt idx="477">
                  <c:v>29375</c:v>
                </c:pt>
                <c:pt idx="478">
                  <c:v>29382</c:v>
                </c:pt>
                <c:pt idx="479">
                  <c:v>29389</c:v>
                </c:pt>
                <c:pt idx="480">
                  <c:v>29396</c:v>
                </c:pt>
                <c:pt idx="481">
                  <c:v>29403</c:v>
                </c:pt>
                <c:pt idx="482">
                  <c:v>29410</c:v>
                </c:pt>
                <c:pt idx="483">
                  <c:v>29417</c:v>
                </c:pt>
                <c:pt idx="484">
                  <c:v>29424</c:v>
                </c:pt>
                <c:pt idx="485">
                  <c:v>29431</c:v>
                </c:pt>
                <c:pt idx="486">
                  <c:v>29438</c:v>
                </c:pt>
                <c:pt idx="487">
                  <c:v>29445</c:v>
                </c:pt>
                <c:pt idx="488">
                  <c:v>29452</c:v>
                </c:pt>
                <c:pt idx="489">
                  <c:v>29459</c:v>
                </c:pt>
                <c:pt idx="490">
                  <c:v>29466</c:v>
                </c:pt>
                <c:pt idx="491">
                  <c:v>29473</c:v>
                </c:pt>
                <c:pt idx="492">
                  <c:v>29480</c:v>
                </c:pt>
                <c:pt idx="493">
                  <c:v>29487</c:v>
                </c:pt>
                <c:pt idx="494">
                  <c:v>29494</c:v>
                </c:pt>
                <c:pt idx="495">
                  <c:v>29501</c:v>
                </c:pt>
                <c:pt idx="496">
                  <c:v>29508</c:v>
                </c:pt>
                <c:pt idx="497">
                  <c:v>29515</c:v>
                </c:pt>
                <c:pt idx="498">
                  <c:v>29522</c:v>
                </c:pt>
                <c:pt idx="499">
                  <c:v>29529</c:v>
                </c:pt>
                <c:pt idx="500">
                  <c:v>29536</c:v>
                </c:pt>
                <c:pt idx="501">
                  <c:v>29543</c:v>
                </c:pt>
                <c:pt idx="502">
                  <c:v>29550</c:v>
                </c:pt>
                <c:pt idx="503">
                  <c:v>29557</c:v>
                </c:pt>
                <c:pt idx="504">
                  <c:v>29564</c:v>
                </c:pt>
                <c:pt idx="505">
                  <c:v>29571</c:v>
                </c:pt>
                <c:pt idx="506">
                  <c:v>29578</c:v>
                </c:pt>
                <c:pt idx="507">
                  <c:v>29587</c:v>
                </c:pt>
                <c:pt idx="508">
                  <c:v>29594</c:v>
                </c:pt>
                <c:pt idx="509">
                  <c:v>29601</c:v>
                </c:pt>
                <c:pt idx="510">
                  <c:v>29608</c:v>
                </c:pt>
                <c:pt idx="511">
                  <c:v>29615</c:v>
                </c:pt>
                <c:pt idx="512">
                  <c:v>29622</c:v>
                </c:pt>
                <c:pt idx="513">
                  <c:v>29629</c:v>
                </c:pt>
                <c:pt idx="514">
                  <c:v>29636</c:v>
                </c:pt>
                <c:pt idx="515">
                  <c:v>29643</c:v>
                </c:pt>
                <c:pt idx="516">
                  <c:v>29650</c:v>
                </c:pt>
                <c:pt idx="517">
                  <c:v>29657</c:v>
                </c:pt>
                <c:pt idx="518">
                  <c:v>29664</c:v>
                </c:pt>
                <c:pt idx="519">
                  <c:v>29671</c:v>
                </c:pt>
                <c:pt idx="520">
                  <c:v>29678</c:v>
                </c:pt>
                <c:pt idx="521">
                  <c:v>29685</c:v>
                </c:pt>
                <c:pt idx="522">
                  <c:v>29692</c:v>
                </c:pt>
                <c:pt idx="523">
                  <c:v>29699</c:v>
                </c:pt>
                <c:pt idx="524">
                  <c:v>29706</c:v>
                </c:pt>
                <c:pt idx="525">
                  <c:v>29713</c:v>
                </c:pt>
                <c:pt idx="526">
                  <c:v>29720</c:v>
                </c:pt>
                <c:pt idx="527">
                  <c:v>29727</c:v>
                </c:pt>
                <c:pt idx="528">
                  <c:v>29734</c:v>
                </c:pt>
                <c:pt idx="529">
                  <c:v>29741</c:v>
                </c:pt>
                <c:pt idx="530">
                  <c:v>29748</c:v>
                </c:pt>
                <c:pt idx="531">
                  <c:v>29755</c:v>
                </c:pt>
                <c:pt idx="532">
                  <c:v>29762</c:v>
                </c:pt>
                <c:pt idx="533">
                  <c:v>29769</c:v>
                </c:pt>
                <c:pt idx="534">
                  <c:v>29776</c:v>
                </c:pt>
                <c:pt idx="535">
                  <c:v>29783</c:v>
                </c:pt>
                <c:pt idx="536">
                  <c:v>29790</c:v>
                </c:pt>
                <c:pt idx="537">
                  <c:v>29797</c:v>
                </c:pt>
                <c:pt idx="538">
                  <c:v>29804</c:v>
                </c:pt>
                <c:pt idx="539">
                  <c:v>29811</c:v>
                </c:pt>
                <c:pt idx="540">
                  <c:v>29818</c:v>
                </c:pt>
                <c:pt idx="541">
                  <c:v>29825</c:v>
                </c:pt>
                <c:pt idx="542">
                  <c:v>29832</c:v>
                </c:pt>
                <c:pt idx="543">
                  <c:v>29839</c:v>
                </c:pt>
                <c:pt idx="544">
                  <c:v>29846</c:v>
                </c:pt>
                <c:pt idx="545">
                  <c:v>29853</c:v>
                </c:pt>
                <c:pt idx="546">
                  <c:v>29860</c:v>
                </c:pt>
                <c:pt idx="547">
                  <c:v>29867</c:v>
                </c:pt>
                <c:pt idx="548">
                  <c:v>29874</c:v>
                </c:pt>
                <c:pt idx="549">
                  <c:v>29888</c:v>
                </c:pt>
                <c:pt idx="550">
                  <c:v>29895</c:v>
                </c:pt>
                <c:pt idx="551">
                  <c:v>29902</c:v>
                </c:pt>
                <c:pt idx="552">
                  <c:v>29909</c:v>
                </c:pt>
                <c:pt idx="553">
                  <c:v>29916</c:v>
                </c:pt>
                <c:pt idx="554">
                  <c:v>29923</c:v>
                </c:pt>
                <c:pt idx="555">
                  <c:v>29930</c:v>
                </c:pt>
                <c:pt idx="556">
                  <c:v>29937</c:v>
                </c:pt>
                <c:pt idx="557">
                  <c:v>29944</c:v>
                </c:pt>
                <c:pt idx="558">
                  <c:v>29959</c:v>
                </c:pt>
                <c:pt idx="559">
                  <c:v>29966</c:v>
                </c:pt>
                <c:pt idx="560">
                  <c:v>29973</c:v>
                </c:pt>
                <c:pt idx="561">
                  <c:v>29980</c:v>
                </c:pt>
                <c:pt idx="562">
                  <c:v>29987</c:v>
                </c:pt>
                <c:pt idx="563">
                  <c:v>29994</c:v>
                </c:pt>
                <c:pt idx="564">
                  <c:v>30001</c:v>
                </c:pt>
                <c:pt idx="565">
                  <c:v>30008</c:v>
                </c:pt>
                <c:pt idx="566">
                  <c:v>30015</c:v>
                </c:pt>
                <c:pt idx="567">
                  <c:v>30022</c:v>
                </c:pt>
                <c:pt idx="568">
                  <c:v>30029</c:v>
                </c:pt>
                <c:pt idx="569">
                  <c:v>30036</c:v>
                </c:pt>
                <c:pt idx="570">
                  <c:v>30043</c:v>
                </c:pt>
                <c:pt idx="571">
                  <c:v>30050</c:v>
                </c:pt>
                <c:pt idx="572">
                  <c:v>30057</c:v>
                </c:pt>
                <c:pt idx="573">
                  <c:v>30064</c:v>
                </c:pt>
                <c:pt idx="574">
                  <c:v>30071</c:v>
                </c:pt>
                <c:pt idx="575">
                  <c:v>30078</c:v>
                </c:pt>
                <c:pt idx="576">
                  <c:v>30085</c:v>
                </c:pt>
                <c:pt idx="577">
                  <c:v>30092</c:v>
                </c:pt>
                <c:pt idx="578">
                  <c:v>30099</c:v>
                </c:pt>
                <c:pt idx="579">
                  <c:v>30106</c:v>
                </c:pt>
                <c:pt idx="580">
                  <c:v>30113</c:v>
                </c:pt>
                <c:pt idx="581">
                  <c:v>30120</c:v>
                </c:pt>
                <c:pt idx="582">
                  <c:v>30127</c:v>
                </c:pt>
                <c:pt idx="583">
                  <c:v>30134</c:v>
                </c:pt>
                <c:pt idx="584">
                  <c:v>30141</c:v>
                </c:pt>
                <c:pt idx="585">
                  <c:v>30148</c:v>
                </c:pt>
                <c:pt idx="586">
                  <c:v>30155</c:v>
                </c:pt>
                <c:pt idx="587">
                  <c:v>30162</c:v>
                </c:pt>
                <c:pt idx="588">
                  <c:v>30169</c:v>
                </c:pt>
                <c:pt idx="589">
                  <c:v>30176</c:v>
                </c:pt>
                <c:pt idx="590">
                  <c:v>30183</c:v>
                </c:pt>
                <c:pt idx="591">
                  <c:v>30190</c:v>
                </c:pt>
                <c:pt idx="592">
                  <c:v>30197</c:v>
                </c:pt>
                <c:pt idx="593">
                  <c:v>30204</c:v>
                </c:pt>
                <c:pt idx="594">
                  <c:v>30211</c:v>
                </c:pt>
                <c:pt idx="595">
                  <c:v>30218</c:v>
                </c:pt>
                <c:pt idx="596">
                  <c:v>30225</c:v>
                </c:pt>
                <c:pt idx="597">
                  <c:v>30232</c:v>
                </c:pt>
                <c:pt idx="598">
                  <c:v>30239</c:v>
                </c:pt>
                <c:pt idx="599">
                  <c:v>30246</c:v>
                </c:pt>
                <c:pt idx="600">
                  <c:v>30253</c:v>
                </c:pt>
                <c:pt idx="601">
                  <c:v>30260</c:v>
                </c:pt>
                <c:pt idx="602">
                  <c:v>30267</c:v>
                </c:pt>
                <c:pt idx="603">
                  <c:v>30274</c:v>
                </c:pt>
                <c:pt idx="604">
                  <c:v>30281</c:v>
                </c:pt>
                <c:pt idx="605">
                  <c:v>30288</c:v>
                </c:pt>
                <c:pt idx="606">
                  <c:v>30295</c:v>
                </c:pt>
                <c:pt idx="607">
                  <c:v>30302</c:v>
                </c:pt>
                <c:pt idx="608">
                  <c:v>30309</c:v>
                </c:pt>
                <c:pt idx="609">
                  <c:v>30317</c:v>
                </c:pt>
                <c:pt idx="610">
                  <c:v>30324</c:v>
                </c:pt>
                <c:pt idx="611">
                  <c:v>30331</c:v>
                </c:pt>
                <c:pt idx="612">
                  <c:v>30338</c:v>
                </c:pt>
                <c:pt idx="613">
                  <c:v>30345</c:v>
                </c:pt>
                <c:pt idx="614">
                  <c:v>30352</c:v>
                </c:pt>
                <c:pt idx="615">
                  <c:v>30359</c:v>
                </c:pt>
                <c:pt idx="616">
                  <c:v>30366</c:v>
                </c:pt>
                <c:pt idx="617">
                  <c:v>30373</c:v>
                </c:pt>
                <c:pt idx="618">
                  <c:v>30380</c:v>
                </c:pt>
                <c:pt idx="619">
                  <c:v>30387</c:v>
                </c:pt>
                <c:pt idx="620">
                  <c:v>30394</c:v>
                </c:pt>
                <c:pt idx="621">
                  <c:v>30401</c:v>
                </c:pt>
                <c:pt idx="622">
                  <c:v>30408</c:v>
                </c:pt>
                <c:pt idx="623">
                  <c:v>30415</c:v>
                </c:pt>
                <c:pt idx="624">
                  <c:v>30422</c:v>
                </c:pt>
                <c:pt idx="625">
                  <c:v>30429</c:v>
                </c:pt>
                <c:pt idx="626">
                  <c:v>30436</c:v>
                </c:pt>
                <c:pt idx="627">
                  <c:v>30443</c:v>
                </c:pt>
                <c:pt idx="628">
                  <c:v>30450</c:v>
                </c:pt>
                <c:pt idx="629">
                  <c:v>30457</c:v>
                </c:pt>
                <c:pt idx="630">
                  <c:v>30464</c:v>
                </c:pt>
                <c:pt idx="631">
                  <c:v>30471</c:v>
                </c:pt>
                <c:pt idx="632">
                  <c:v>30478</c:v>
                </c:pt>
                <c:pt idx="633">
                  <c:v>30485</c:v>
                </c:pt>
                <c:pt idx="634">
                  <c:v>30492</c:v>
                </c:pt>
                <c:pt idx="635">
                  <c:v>30499</c:v>
                </c:pt>
                <c:pt idx="636">
                  <c:v>30506</c:v>
                </c:pt>
                <c:pt idx="637">
                  <c:v>30513</c:v>
                </c:pt>
                <c:pt idx="638">
                  <c:v>30520</c:v>
                </c:pt>
                <c:pt idx="639">
                  <c:v>30527</c:v>
                </c:pt>
                <c:pt idx="640">
                  <c:v>30534</c:v>
                </c:pt>
                <c:pt idx="641">
                  <c:v>30541</c:v>
                </c:pt>
                <c:pt idx="642">
                  <c:v>30548</c:v>
                </c:pt>
                <c:pt idx="643">
                  <c:v>30555</c:v>
                </c:pt>
                <c:pt idx="644">
                  <c:v>30562</c:v>
                </c:pt>
                <c:pt idx="645">
                  <c:v>30569</c:v>
                </c:pt>
                <c:pt idx="646">
                  <c:v>30576</c:v>
                </c:pt>
                <c:pt idx="647">
                  <c:v>30583</c:v>
                </c:pt>
                <c:pt idx="648">
                  <c:v>30590</c:v>
                </c:pt>
                <c:pt idx="649">
                  <c:v>30597</c:v>
                </c:pt>
                <c:pt idx="650">
                  <c:v>30604</c:v>
                </c:pt>
                <c:pt idx="651">
                  <c:v>30611</c:v>
                </c:pt>
                <c:pt idx="652">
                  <c:v>30618</c:v>
                </c:pt>
                <c:pt idx="653">
                  <c:v>30625</c:v>
                </c:pt>
                <c:pt idx="654">
                  <c:v>30632</c:v>
                </c:pt>
                <c:pt idx="655">
                  <c:v>30639</c:v>
                </c:pt>
                <c:pt idx="656">
                  <c:v>30646</c:v>
                </c:pt>
                <c:pt idx="657">
                  <c:v>30653</c:v>
                </c:pt>
                <c:pt idx="658">
                  <c:v>30660</c:v>
                </c:pt>
                <c:pt idx="659">
                  <c:v>30667</c:v>
                </c:pt>
                <c:pt idx="660">
                  <c:v>30674</c:v>
                </c:pt>
                <c:pt idx="661">
                  <c:v>30682</c:v>
                </c:pt>
                <c:pt idx="662">
                  <c:v>30689</c:v>
                </c:pt>
                <c:pt idx="663">
                  <c:v>30696</c:v>
                </c:pt>
                <c:pt idx="664">
                  <c:v>30703</c:v>
                </c:pt>
                <c:pt idx="665">
                  <c:v>30710</c:v>
                </c:pt>
                <c:pt idx="666">
                  <c:v>30717</c:v>
                </c:pt>
                <c:pt idx="667">
                  <c:v>30724</c:v>
                </c:pt>
                <c:pt idx="668">
                  <c:v>30731</c:v>
                </c:pt>
                <c:pt idx="669">
                  <c:v>30738</c:v>
                </c:pt>
                <c:pt idx="670">
                  <c:v>30745</c:v>
                </c:pt>
                <c:pt idx="671">
                  <c:v>30752</c:v>
                </c:pt>
                <c:pt idx="672">
                  <c:v>30759</c:v>
                </c:pt>
                <c:pt idx="673">
                  <c:v>30766</c:v>
                </c:pt>
                <c:pt idx="674">
                  <c:v>30773</c:v>
                </c:pt>
                <c:pt idx="675">
                  <c:v>30780</c:v>
                </c:pt>
                <c:pt idx="676">
                  <c:v>30787</c:v>
                </c:pt>
                <c:pt idx="677">
                  <c:v>30794</c:v>
                </c:pt>
                <c:pt idx="678">
                  <c:v>30801</c:v>
                </c:pt>
                <c:pt idx="679">
                  <c:v>30808</c:v>
                </c:pt>
                <c:pt idx="680">
                  <c:v>30815</c:v>
                </c:pt>
                <c:pt idx="681">
                  <c:v>30822</c:v>
                </c:pt>
                <c:pt idx="682">
                  <c:v>30829</c:v>
                </c:pt>
                <c:pt idx="683">
                  <c:v>30836</c:v>
                </c:pt>
                <c:pt idx="684">
                  <c:v>30843</c:v>
                </c:pt>
                <c:pt idx="685">
                  <c:v>30850</c:v>
                </c:pt>
                <c:pt idx="686">
                  <c:v>30857</c:v>
                </c:pt>
                <c:pt idx="687">
                  <c:v>30864</c:v>
                </c:pt>
                <c:pt idx="688">
                  <c:v>30871</c:v>
                </c:pt>
                <c:pt idx="689">
                  <c:v>30878</c:v>
                </c:pt>
                <c:pt idx="690">
                  <c:v>30885</c:v>
                </c:pt>
                <c:pt idx="691">
                  <c:v>30892</c:v>
                </c:pt>
                <c:pt idx="692">
                  <c:v>30899</c:v>
                </c:pt>
                <c:pt idx="693">
                  <c:v>30906</c:v>
                </c:pt>
                <c:pt idx="694">
                  <c:v>30913</c:v>
                </c:pt>
                <c:pt idx="695">
                  <c:v>30920</c:v>
                </c:pt>
                <c:pt idx="696">
                  <c:v>30927</c:v>
                </c:pt>
                <c:pt idx="697">
                  <c:v>30934</c:v>
                </c:pt>
                <c:pt idx="698">
                  <c:v>30941</c:v>
                </c:pt>
                <c:pt idx="699">
                  <c:v>30948</c:v>
                </c:pt>
                <c:pt idx="700">
                  <c:v>30955</c:v>
                </c:pt>
                <c:pt idx="701">
                  <c:v>30962</c:v>
                </c:pt>
                <c:pt idx="702">
                  <c:v>30969</c:v>
                </c:pt>
                <c:pt idx="703">
                  <c:v>30976</c:v>
                </c:pt>
                <c:pt idx="704">
                  <c:v>30983</c:v>
                </c:pt>
                <c:pt idx="705">
                  <c:v>30990</c:v>
                </c:pt>
                <c:pt idx="706">
                  <c:v>30997</c:v>
                </c:pt>
                <c:pt idx="707">
                  <c:v>31004</c:v>
                </c:pt>
                <c:pt idx="708">
                  <c:v>31011</c:v>
                </c:pt>
                <c:pt idx="709">
                  <c:v>31018</c:v>
                </c:pt>
                <c:pt idx="710">
                  <c:v>31025</c:v>
                </c:pt>
                <c:pt idx="711">
                  <c:v>31032</c:v>
                </c:pt>
                <c:pt idx="712">
                  <c:v>31039</c:v>
                </c:pt>
                <c:pt idx="713">
                  <c:v>31048</c:v>
                </c:pt>
                <c:pt idx="714">
                  <c:v>31055</c:v>
                </c:pt>
                <c:pt idx="715">
                  <c:v>31062</c:v>
                </c:pt>
                <c:pt idx="716">
                  <c:v>31069</c:v>
                </c:pt>
                <c:pt idx="717">
                  <c:v>31076</c:v>
                </c:pt>
                <c:pt idx="718">
                  <c:v>31083</c:v>
                </c:pt>
                <c:pt idx="719">
                  <c:v>31090</c:v>
                </c:pt>
                <c:pt idx="720">
                  <c:v>31097</c:v>
                </c:pt>
                <c:pt idx="721">
                  <c:v>31104</c:v>
                </c:pt>
                <c:pt idx="722">
                  <c:v>31111</c:v>
                </c:pt>
                <c:pt idx="723">
                  <c:v>31118</c:v>
                </c:pt>
                <c:pt idx="724">
                  <c:v>31125</c:v>
                </c:pt>
                <c:pt idx="725">
                  <c:v>31132</c:v>
                </c:pt>
                <c:pt idx="726">
                  <c:v>31139</c:v>
                </c:pt>
                <c:pt idx="727">
                  <c:v>31146</c:v>
                </c:pt>
                <c:pt idx="728">
                  <c:v>31153</c:v>
                </c:pt>
                <c:pt idx="729">
                  <c:v>31160</c:v>
                </c:pt>
                <c:pt idx="730">
                  <c:v>31167</c:v>
                </c:pt>
                <c:pt idx="731">
                  <c:v>31174</c:v>
                </c:pt>
                <c:pt idx="732">
                  <c:v>31181</c:v>
                </c:pt>
                <c:pt idx="733">
                  <c:v>31188</c:v>
                </c:pt>
                <c:pt idx="734">
                  <c:v>31195</c:v>
                </c:pt>
                <c:pt idx="735">
                  <c:v>31202</c:v>
                </c:pt>
                <c:pt idx="736">
                  <c:v>31209</c:v>
                </c:pt>
                <c:pt idx="737">
                  <c:v>31216</c:v>
                </c:pt>
                <c:pt idx="738">
                  <c:v>31223</c:v>
                </c:pt>
                <c:pt idx="739">
                  <c:v>31230</c:v>
                </c:pt>
                <c:pt idx="740">
                  <c:v>31237</c:v>
                </c:pt>
                <c:pt idx="741">
                  <c:v>31244</c:v>
                </c:pt>
                <c:pt idx="742">
                  <c:v>31251</c:v>
                </c:pt>
                <c:pt idx="743">
                  <c:v>31258</c:v>
                </c:pt>
                <c:pt idx="744">
                  <c:v>31265</c:v>
                </c:pt>
                <c:pt idx="745">
                  <c:v>31272</c:v>
                </c:pt>
                <c:pt idx="746">
                  <c:v>31279</c:v>
                </c:pt>
                <c:pt idx="747">
                  <c:v>31286</c:v>
                </c:pt>
                <c:pt idx="748">
                  <c:v>31293</c:v>
                </c:pt>
                <c:pt idx="749">
                  <c:v>31300</c:v>
                </c:pt>
                <c:pt idx="750">
                  <c:v>31307</c:v>
                </c:pt>
                <c:pt idx="751">
                  <c:v>31314</c:v>
                </c:pt>
                <c:pt idx="752">
                  <c:v>31321</c:v>
                </c:pt>
                <c:pt idx="753">
                  <c:v>31328</c:v>
                </c:pt>
                <c:pt idx="754">
                  <c:v>31335</c:v>
                </c:pt>
                <c:pt idx="755">
                  <c:v>31342</c:v>
                </c:pt>
                <c:pt idx="756">
                  <c:v>31349</c:v>
                </c:pt>
                <c:pt idx="757">
                  <c:v>31356</c:v>
                </c:pt>
                <c:pt idx="758">
                  <c:v>31363</c:v>
                </c:pt>
                <c:pt idx="759">
                  <c:v>31370</c:v>
                </c:pt>
                <c:pt idx="760">
                  <c:v>31377</c:v>
                </c:pt>
                <c:pt idx="761">
                  <c:v>31384</c:v>
                </c:pt>
                <c:pt idx="762">
                  <c:v>31391</c:v>
                </c:pt>
                <c:pt idx="763">
                  <c:v>31398</c:v>
                </c:pt>
                <c:pt idx="764">
                  <c:v>31405</c:v>
                </c:pt>
                <c:pt idx="765">
                  <c:v>31413</c:v>
                </c:pt>
                <c:pt idx="766">
                  <c:v>31420</c:v>
                </c:pt>
                <c:pt idx="767">
                  <c:v>31427</c:v>
                </c:pt>
                <c:pt idx="768">
                  <c:v>31434</c:v>
                </c:pt>
                <c:pt idx="769">
                  <c:v>31441</c:v>
                </c:pt>
                <c:pt idx="770">
                  <c:v>31448</c:v>
                </c:pt>
                <c:pt idx="771">
                  <c:v>31455</c:v>
                </c:pt>
                <c:pt idx="772">
                  <c:v>31462</c:v>
                </c:pt>
                <c:pt idx="773">
                  <c:v>31469</c:v>
                </c:pt>
                <c:pt idx="774">
                  <c:v>31476</c:v>
                </c:pt>
                <c:pt idx="775">
                  <c:v>31483</c:v>
                </c:pt>
                <c:pt idx="776">
                  <c:v>31490</c:v>
                </c:pt>
                <c:pt idx="777">
                  <c:v>31497</c:v>
                </c:pt>
                <c:pt idx="778">
                  <c:v>31504</c:v>
                </c:pt>
                <c:pt idx="779">
                  <c:v>31511</c:v>
                </c:pt>
                <c:pt idx="780">
                  <c:v>31518</c:v>
                </c:pt>
                <c:pt idx="781">
                  <c:v>31525</c:v>
                </c:pt>
                <c:pt idx="782">
                  <c:v>31532</c:v>
                </c:pt>
                <c:pt idx="783">
                  <c:v>31539</c:v>
                </c:pt>
                <c:pt idx="784">
                  <c:v>31546</c:v>
                </c:pt>
                <c:pt idx="785">
                  <c:v>31553</c:v>
                </c:pt>
                <c:pt idx="786">
                  <c:v>31560</c:v>
                </c:pt>
                <c:pt idx="787">
                  <c:v>31567</c:v>
                </c:pt>
                <c:pt idx="788">
                  <c:v>31574</c:v>
                </c:pt>
                <c:pt idx="789">
                  <c:v>31581</c:v>
                </c:pt>
                <c:pt idx="790">
                  <c:v>31588</c:v>
                </c:pt>
                <c:pt idx="791">
                  <c:v>31595</c:v>
                </c:pt>
                <c:pt idx="792">
                  <c:v>31602</c:v>
                </c:pt>
                <c:pt idx="793">
                  <c:v>31609</c:v>
                </c:pt>
                <c:pt idx="794">
                  <c:v>31616</c:v>
                </c:pt>
                <c:pt idx="795">
                  <c:v>31623</c:v>
                </c:pt>
                <c:pt idx="796">
                  <c:v>31630</c:v>
                </c:pt>
                <c:pt idx="797">
                  <c:v>31637</c:v>
                </c:pt>
                <c:pt idx="798">
                  <c:v>31644</c:v>
                </c:pt>
                <c:pt idx="799">
                  <c:v>31651</c:v>
                </c:pt>
                <c:pt idx="800">
                  <c:v>31658</c:v>
                </c:pt>
                <c:pt idx="801">
                  <c:v>31665</c:v>
                </c:pt>
                <c:pt idx="802">
                  <c:v>31672</c:v>
                </c:pt>
                <c:pt idx="803">
                  <c:v>31679</c:v>
                </c:pt>
                <c:pt idx="804">
                  <c:v>31686</c:v>
                </c:pt>
                <c:pt idx="805">
                  <c:v>31693</c:v>
                </c:pt>
                <c:pt idx="806">
                  <c:v>31700</c:v>
                </c:pt>
                <c:pt idx="807">
                  <c:v>31707</c:v>
                </c:pt>
                <c:pt idx="808">
                  <c:v>31714</c:v>
                </c:pt>
                <c:pt idx="809">
                  <c:v>31721</c:v>
                </c:pt>
                <c:pt idx="810">
                  <c:v>31728</c:v>
                </c:pt>
                <c:pt idx="811">
                  <c:v>31735</c:v>
                </c:pt>
                <c:pt idx="812">
                  <c:v>31742</c:v>
                </c:pt>
                <c:pt idx="813">
                  <c:v>31749</c:v>
                </c:pt>
                <c:pt idx="814">
                  <c:v>31756</c:v>
                </c:pt>
                <c:pt idx="815">
                  <c:v>31763</c:v>
                </c:pt>
                <c:pt idx="816">
                  <c:v>31770</c:v>
                </c:pt>
                <c:pt idx="817">
                  <c:v>31778</c:v>
                </c:pt>
                <c:pt idx="818">
                  <c:v>31785</c:v>
                </c:pt>
                <c:pt idx="819">
                  <c:v>31792</c:v>
                </c:pt>
                <c:pt idx="820">
                  <c:v>31799</c:v>
                </c:pt>
                <c:pt idx="821">
                  <c:v>31806</c:v>
                </c:pt>
                <c:pt idx="822">
                  <c:v>31813</c:v>
                </c:pt>
                <c:pt idx="823">
                  <c:v>31820</c:v>
                </c:pt>
                <c:pt idx="824">
                  <c:v>31827</c:v>
                </c:pt>
                <c:pt idx="825">
                  <c:v>31834</c:v>
                </c:pt>
                <c:pt idx="826">
                  <c:v>31841</c:v>
                </c:pt>
                <c:pt idx="827">
                  <c:v>31848</c:v>
                </c:pt>
                <c:pt idx="828">
                  <c:v>31855</c:v>
                </c:pt>
                <c:pt idx="829">
                  <c:v>31862</c:v>
                </c:pt>
                <c:pt idx="830">
                  <c:v>31869</c:v>
                </c:pt>
                <c:pt idx="831">
                  <c:v>31876</c:v>
                </c:pt>
                <c:pt idx="832">
                  <c:v>31883</c:v>
                </c:pt>
                <c:pt idx="833">
                  <c:v>31890</c:v>
                </c:pt>
                <c:pt idx="834">
                  <c:v>31897</c:v>
                </c:pt>
                <c:pt idx="835">
                  <c:v>31904</c:v>
                </c:pt>
                <c:pt idx="836">
                  <c:v>31911</c:v>
                </c:pt>
                <c:pt idx="837">
                  <c:v>31918</c:v>
                </c:pt>
                <c:pt idx="838">
                  <c:v>31925</c:v>
                </c:pt>
                <c:pt idx="839">
                  <c:v>31932</c:v>
                </c:pt>
                <c:pt idx="840">
                  <c:v>31939</c:v>
                </c:pt>
                <c:pt idx="841">
                  <c:v>31946</c:v>
                </c:pt>
                <c:pt idx="842">
                  <c:v>31953</c:v>
                </c:pt>
                <c:pt idx="843">
                  <c:v>31960</c:v>
                </c:pt>
                <c:pt idx="844">
                  <c:v>31967</c:v>
                </c:pt>
                <c:pt idx="845">
                  <c:v>31974</c:v>
                </c:pt>
                <c:pt idx="846">
                  <c:v>31981</c:v>
                </c:pt>
                <c:pt idx="847">
                  <c:v>31988</c:v>
                </c:pt>
                <c:pt idx="848">
                  <c:v>31995</c:v>
                </c:pt>
                <c:pt idx="849">
                  <c:v>32002</c:v>
                </c:pt>
                <c:pt idx="850">
                  <c:v>32009</c:v>
                </c:pt>
                <c:pt idx="851">
                  <c:v>32016</c:v>
                </c:pt>
                <c:pt idx="852">
                  <c:v>32023</c:v>
                </c:pt>
                <c:pt idx="853">
                  <c:v>32030</c:v>
                </c:pt>
                <c:pt idx="854">
                  <c:v>32037</c:v>
                </c:pt>
                <c:pt idx="855">
                  <c:v>32044</c:v>
                </c:pt>
                <c:pt idx="856">
                  <c:v>32051</c:v>
                </c:pt>
                <c:pt idx="857">
                  <c:v>32058</c:v>
                </c:pt>
                <c:pt idx="858">
                  <c:v>32065</c:v>
                </c:pt>
                <c:pt idx="859">
                  <c:v>32072</c:v>
                </c:pt>
                <c:pt idx="860">
                  <c:v>32079</c:v>
                </c:pt>
                <c:pt idx="861">
                  <c:v>32086</c:v>
                </c:pt>
                <c:pt idx="862">
                  <c:v>32093</c:v>
                </c:pt>
                <c:pt idx="863">
                  <c:v>32100</c:v>
                </c:pt>
                <c:pt idx="864">
                  <c:v>32107</c:v>
                </c:pt>
                <c:pt idx="865">
                  <c:v>32114</c:v>
                </c:pt>
                <c:pt idx="866">
                  <c:v>32121</c:v>
                </c:pt>
                <c:pt idx="867">
                  <c:v>32128</c:v>
                </c:pt>
                <c:pt idx="868">
                  <c:v>32135</c:v>
                </c:pt>
                <c:pt idx="869">
                  <c:v>32150</c:v>
                </c:pt>
                <c:pt idx="870">
                  <c:v>32157</c:v>
                </c:pt>
                <c:pt idx="871">
                  <c:v>32164</c:v>
                </c:pt>
                <c:pt idx="872">
                  <c:v>32171</c:v>
                </c:pt>
                <c:pt idx="873">
                  <c:v>32178</c:v>
                </c:pt>
                <c:pt idx="874">
                  <c:v>32185</c:v>
                </c:pt>
                <c:pt idx="875">
                  <c:v>32192</c:v>
                </c:pt>
                <c:pt idx="876">
                  <c:v>32199</c:v>
                </c:pt>
                <c:pt idx="877">
                  <c:v>32206</c:v>
                </c:pt>
                <c:pt idx="878">
                  <c:v>32213</c:v>
                </c:pt>
                <c:pt idx="879">
                  <c:v>32220</c:v>
                </c:pt>
                <c:pt idx="880">
                  <c:v>32227</c:v>
                </c:pt>
                <c:pt idx="881">
                  <c:v>32234</c:v>
                </c:pt>
                <c:pt idx="882">
                  <c:v>32241</c:v>
                </c:pt>
                <c:pt idx="883">
                  <c:v>32248</c:v>
                </c:pt>
                <c:pt idx="884">
                  <c:v>32255</c:v>
                </c:pt>
                <c:pt idx="885">
                  <c:v>32262</c:v>
                </c:pt>
                <c:pt idx="886">
                  <c:v>32269</c:v>
                </c:pt>
                <c:pt idx="887">
                  <c:v>32276</c:v>
                </c:pt>
                <c:pt idx="888">
                  <c:v>32283</c:v>
                </c:pt>
                <c:pt idx="889">
                  <c:v>32290</c:v>
                </c:pt>
                <c:pt idx="890">
                  <c:v>32297</c:v>
                </c:pt>
                <c:pt idx="891">
                  <c:v>32304</c:v>
                </c:pt>
                <c:pt idx="892">
                  <c:v>32311</c:v>
                </c:pt>
                <c:pt idx="893">
                  <c:v>32318</c:v>
                </c:pt>
                <c:pt idx="894">
                  <c:v>32325</c:v>
                </c:pt>
                <c:pt idx="895">
                  <c:v>32332</c:v>
                </c:pt>
                <c:pt idx="896">
                  <c:v>32339</c:v>
                </c:pt>
                <c:pt idx="897">
                  <c:v>32346</c:v>
                </c:pt>
                <c:pt idx="898">
                  <c:v>32353</c:v>
                </c:pt>
                <c:pt idx="899">
                  <c:v>32360</c:v>
                </c:pt>
                <c:pt idx="900">
                  <c:v>32367</c:v>
                </c:pt>
                <c:pt idx="901">
                  <c:v>32374</c:v>
                </c:pt>
                <c:pt idx="902">
                  <c:v>32381</c:v>
                </c:pt>
                <c:pt idx="903">
                  <c:v>32388</c:v>
                </c:pt>
                <c:pt idx="904">
                  <c:v>32395</c:v>
                </c:pt>
                <c:pt idx="905">
                  <c:v>32402</c:v>
                </c:pt>
                <c:pt idx="906">
                  <c:v>32409</c:v>
                </c:pt>
                <c:pt idx="907">
                  <c:v>32416</c:v>
                </c:pt>
                <c:pt idx="908">
                  <c:v>32423</c:v>
                </c:pt>
                <c:pt idx="909">
                  <c:v>32430</c:v>
                </c:pt>
                <c:pt idx="910">
                  <c:v>32437</c:v>
                </c:pt>
                <c:pt idx="911">
                  <c:v>32444</c:v>
                </c:pt>
                <c:pt idx="912">
                  <c:v>32451</c:v>
                </c:pt>
                <c:pt idx="913">
                  <c:v>32458</c:v>
                </c:pt>
                <c:pt idx="914">
                  <c:v>32465</c:v>
                </c:pt>
                <c:pt idx="915">
                  <c:v>32472</c:v>
                </c:pt>
                <c:pt idx="916">
                  <c:v>32479</c:v>
                </c:pt>
                <c:pt idx="917">
                  <c:v>32486</c:v>
                </c:pt>
                <c:pt idx="918">
                  <c:v>32493</c:v>
                </c:pt>
                <c:pt idx="919">
                  <c:v>32500</c:v>
                </c:pt>
                <c:pt idx="920">
                  <c:v>32509</c:v>
                </c:pt>
                <c:pt idx="921">
                  <c:v>32516</c:v>
                </c:pt>
                <c:pt idx="922">
                  <c:v>32523</c:v>
                </c:pt>
                <c:pt idx="923">
                  <c:v>32530</c:v>
                </c:pt>
                <c:pt idx="924">
                  <c:v>32537</c:v>
                </c:pt>
                <c:pt idx="925">
                  <c:v>32544</c:v>
                </c:pt>
                <c:pt idx="926">
                  <c:v>32551</c:v>
                </c:pt>
                <c:pt idx="927">
                  <c:v>32558</c:v>
                </c:pt>
                <c:pt idx="928">
                  <c:v>32565</c:v>
                </c:pt>
                <c:pt idx="929">
                  <c:v>32572</c:v>
                </c:pt>
                <c:pt idx="930">
                  <c:v>32579</c:v>
                </c:pt>
                <c:pt idx="931">
                  <c:v>32586</c:v>
                </c:pt>
                <c:pt idx="932">
                  <c:v>32593</c:v>
                </c:pt>
                <c:pt idx="933">
                  <c:v>32600</c:v>
                </c:pt>
                <c:pt idx="934">
                  <c:v>32607</c:v>
                </c:pt>
                <c:pt idx="935">
                  <c:v>32614</c:v>
                </c:pt>
                <c:pt idx="936">
                  <c:v>32621</c:v>
                </c:pt>
                <c:pt idx="937">
                  <c:v>32628</c:v>
                </c:pt>
                <c:pt idx="938">
                  <c:v>32635</c:v>
                </c:pt>
                <c:pt idx="939">
                  <c:v>32642</c:v>
                </c:pt>
                <c:pt idx="940">
                  <c:v>32649</c:v>
                </c:pt>
                <c:pt idx="941">
                  <c:v>32656</c:v>
                </c:pt>
                <c:pt idx="942">
                  <c:v>32663</c:v>
                </c:pt>
                <c:pt idx="943">
                  <c:v>32670</c:v>
                </c:pt>
                <c:pt idx="944">
                  <c:v>32677</c:v>
                </c:pt>
                <c:pt idx="945">
                  <c:v>32684</c:v>
                </c:pt>
                <c:pt idx="946">
                  <c:v>32691</c:v>
                </c:pt>
                <c:pt idx="947">
                  <c:v>32698</c:v>
                </c:pt>
                <c:pt idx="948">
                  <c:v>32705</c:v>
                </c:pt>
                <c:pt idx="949">
                  <c:v>32712</c:v>
                </c:pt>
                <c:pt idx="950">
                  <c:v>32719</c:v>
                </c:pt>
                <c:pt idx="951">
                  <c:v>32726</c:v>
                </c:pt>
                <c:pt idx="952">
                  <c:v>32733</c:v>
                </c:pt>
                <c:pt idx="953">
                  <c:v>32740</c:v>
                </c:pt>
                <c:pt idx="954">
                  <c:v>32747</c:v>
                </c:pt>
                <c:pt idx="955">
                  <c:v>32754</c:v>
                </c:pt>
                <c:pt idx="956">
                  <c:v>32761</c:v>
                </c:pt>
                <c:pt idx="957">
                  <c:v>32768</c:v>
                </c:pt>
                <c:pt idx="958">
                  <c:v>32775</c:v>
                </c:pt>
                <c:pt idx="959">
                  <c:v>32782</c:v>
                </c:pt>
                <c:pt idx="960">
                  <c:v>32789</c:v>
                </c:pt>
                <c:pt idx="961">
                  <c:v>32796</c:v>
                </c:pt>
                <c:pt idx="962">
                  <c:v>32803</c:v>
                </c:pt>
                <c:pt idx="963">
                  <c:v>32810</c:v>
                </c:pt>
                <c:pt idx="964">
                  <c:v>32817</c:v>
                </c:pt>
                <c:pt idx="965">
                  <c:v>32824</c:v>
                </c:pt>
                <c:pt idx="966">
                  <c:v>32831</c:v>
                </c:pt>
                <c:pt idx="967">
                  <c:v>32838</c:v>
                </c:pt>
                <c:pt idx="968">
                  <c:v>32845</c:v>
                </c:pt>
                <c:pt idx="969">
                  <c:v>32852</c:v>
                </c:pt>
                <c:pt idx="970">
                  <c:v>32859</c:v>
                </c:pt>
                <c:pt idx="971">
                  <c:v>32866</c:v>
                </c:pt>
                <c:pt idx="972">
                  <c:v>32874</c:v>
                </c:pt>
                <c:pt idx="973">
                  <c:v>32881</c:v>
                </c:pt>
                <c:pt idx="974">
                  <c:v>32888</c:v>
                </c:pt>
                <c:pt idx="975">
                  <c:v>32895</c:v>
                </c:pt>
                <c:pt idx="976">
                  <c:v>32902</c:v>
                </c:pt>
                <c:pt idx="977">
                  <c:v>32909</c:v>
                </c:pt>
                <c:pt idx="978">
                  <c:v>32916</c:v>
                </c:pt>
                <c:pt idx="979">
                  <c:v>32923</c:v>
                </c:pt>
                <c:pt idx="980">
                  <c:v>32930</c:v>
                </c:pt>
                <c:pt idx="981">
                  <c:v>32937</c:v>
                </c:pt>
                <c:pt idx="982">
                  <c:v>32944</c:v>
                </c:pt>
                <c:pt idx="983">
                  <c:v>32951</c:v>
                </c:pt>
                <c:pt idx="984">
                  <c:v>32958</c:v>
                </c:pt>
                <c:pt idx="985">
                  <c:v>32965</c:v>
                </c:pt>
                <c:pt idx="986">
                  <c:v>32972</c:v>
                </c:pt>
                <c:pt idx="987">
                  <c:v>32979</c:v>
                </c:pt>
                <c:pt idx="988">
                  <c:v>32986</c:v>
                </c:pt>
                <c:pt idx="989">
                  <c:v>32993</c:v>
                </c:pt>
                <c:pt idx="990">
                  <c:v>33000</c:v>
                </c:pt>
                <c:pt idx="991">
                  <c:v>33007</c:v>
                </c:pt>
                <c:pt idx="992">
                  <c:v>33014</c:v>
                </c:pt>
                <c:pt idx="993">
                  <c:v>33021</c:v>
                </c:pt>
                <c:pt idx="994">
                  <c:v>33028</c:v>
                </c:pt>
                <c:pt idx="995">
                  <c:v>33035</c:v>
                </c:pt>
                <c:pt idx="996">
                  <c:v>33042</c:v>
                </c:pt>
                <c:pt idx="997">
                  <c:v>33049</c:v>
                </c:pt>
                <c:pt idx="998">
                  <c:v>33056</c:v>
                </c:pt>
                <c:pt idx="999">
                  <c:v>33063</c:v>
                </c:pt>
                <c:pt idx="1000">
                  <c:v>33070</c:v>
                </c:pt>
                <c:pt idx="1001">
                  <c:v>33077</c:v>
                </c:pt>
                <c:pt idx="1002">
                  <c:v>33084</c:v>
                </c:pt>
                <c:pt idx="1003">
                  <c:v>33091</c:v>
                </c:pt>
                <c:pt idx="1004">
                  <c:v>33098</c:v>
                </c:pt>
                <c:pt idx="1005">
                  <c:v>33105</c:v>
                </c:pt>
                <c:pt idx="1006">
                  <c:v>33112</c:v>
                </c:pt>
                <c:pt idx="1007">
                  <c:v>33119</c:v>
                </c:pt>
                <c:pt idx="1008">
                  <c:v>33126</c:v>
                </c:pt>
                <c:pt idx="1009">
                  <c:v>33133</c:v>
                </c:pt>
                <c:pt idx="1010">
                  <c:v>33140</c:v>
                </c:pt>
                <c:pt idx="1011">
                  <c:v>33147</c:v>
                </c:pt>
                <c:pt idx="1012">
                  <c:v>33154</c:v>
                </c:pt>
                <c:pt idx="1013">
                  <c:v>33161</c:v>
                </c:pt>
                <c:pt idx="1014">
                  <c:v>33168</c:v>
                </c:pt>
                <c:pt idx="1015">
                  <c:v>33175</c:v>
                </c:pt>
                <c:pt idx="1016">
                  <c:v>33182</c:v>
                </c:pt>
                <c:pt idx="1017">
                  <c:v>33189</c:v>
                </c:pt>
                <c:pt idx="1018">
                  <c:v>33196</c:v>
                </c:pt>
                <c:pt idx="1019">
                  <c:v>33203</c:v>
                </c:pt>
                <c:pt idx="1020">
                  <c:v>33210</c:v>
                </c:pt>
                <c:pt idx="1021">
                  <c:v>33217</c:v>
                </c:pt>
                <c:pt idx="1022">
                  <c:v>33224</c:v>
                </c:pt>
                <c:pt idx="1023">
                  <c:v>33231</c:v>
                </c:pt>
                <c:pt idx="1024">
                  <c:v>33239</c:v>
                </c:pt>
                <c:pt idx="1025">
                  <c:v>33246</c:v>
                </c:pt>
                <c:pt idx="1026">
                  <c:v>33253</c:v>
                </c:pt>
                <c:pt idx="1027">
                  <c:v>33260</c:v>
                </c:pt>
                <c:pt idx="1028">
                  <c:v>33267</c:v>
                </c:pt>
                <c:pt idx="1029">
                  <c:v>33274</c:v>
                </c:pt>
                <c:pt idx="1030">
                  <c:v>33281</c:v>
                </c:pt>
                <c:pt idx="1031">
                  <c:v>33288</c:v>
                </c:pt>
                <c:pt idx="1032">
                  <c:v>33295</c:v>
                </c:pt>
                <c:pt idx="1033">
                  <c:v>33302</c:v>
                </c:pt>
                <c:pt idx="1034">
                  <c:v>33309</c:v>
                </c:pt>
                <c:pt idx="1035">
                  <c:v>33316</c:v>
                </c:pt>
                <c:pt idx="1036">
                  <c:v>33323</c:v>
                </c:pt>
                <c:pt idx="1037">
                  <c:v>33330</c:v>
                </c:pt>
                <c:pt idx="1038">
                  <c:v>33337</c:v>
                </c:pt>
                <c:pt idx="1039">
                  <c:v>33344</c:v>
                </c:pt>
                <c:pt idx="1040">
                  <c:v>33351</c:v>
                </c:pt>
                <c:pt idx="1041">
                  <c:v>33358</c:v>
                </c:pt>
                <c:pt idx="1042">
                  <c:v>33365</c:v>
                </c:pt>
                <c:pt idx="1043">
                  <c:v>33372</c:v>
                </c:pt>
                <c:pt idx="1044">
                  <c:v>33379</c:v>
                </c:pt>
                <c:pt idx="1045">
                  <c:v>33386</c:v>
                </c:pt>
                <c:pt idx="1046">
                  <c:v>33393</c:v>
                </c:pt>
                <c:pt idx="1047">
                  <c:v>33400</c:v>
                </c:pt>
                <c:pt idx="1048">
                  <c:v>33407</c:v>
                </c:pt>
                <c:pt idx="1049">
                  <c:v>33414</c:v>
                </c:pt>
                <c:pt idx="1050">
                  <c:v>33421</c:v>
                </c:pt>
                <c:pt idx="1051">
                  <c:v>33428</c:v>
                </c:pt>
                <c:pt idx="1052">
                  <c:v>33435</c:v>
                </c:pt>
                <c:pt idx="1053">
                  <c:v>33442</c:v>
                </c:pt>
                <c:pt idx="1054">
                  <c:v>33449</c:v>
                </c:pt>
                <c:pt idx="1055">
                  <c:v>33456</c:v>
                </c:pt>
                <c:pt idx="1056">
                  <c:v>33463</c:v>
                </c:pt>
                <c:pt idx="1057">
                  <c:v>33470</c:v>
                </c:pt>
                <c:pt idx="1058">
                  <c:v>33477</c:v>
                </c:pt>
                <c:pt idx="1059">
                  <c:v>33484</c:v>
                </c:pt>
                <c:pt idx="1060">
                  <c:v>33491</c:v>
                </c:pt>
                <c:pt idx="1061">
                  <c:v>33498</c:v>
                </c:pt>
                <c:pt idx="1062">
                  <c:v>33505</c:v>
                </c:pt>
                <c:pt idx="1063">
                  <c:v>33512</c:v>
                </c:pt>
                <c:pt idx="1064">
                  <c:v>33519</c:v>
                </c:pt>
                <c:pt idx="1065">
                  <c:v>33526</c:v>
                </c:pt>
                <c:pt idx="1066">
                  <c:v>33533</c:v>
                </c:pt>
                <c:pt idx="1067">
                  <c:v>33540</c:v>
                </c:pt>
                <c:pt idx="1068">
                  <c:v>33547</c:v>
                </c:pt>
                <c:pt idx="1069">
                  <c:v>33554</c:v>
                </c:pt>
                <c:pt idx="1070">
                  <c:v>33561</c:v>
                </c:pt>
                <c:pt idx="1071">
                  <c:v>33568</c:v>
                </c:pt>
                <c:pt idx="1072">
                  <c:v>33575</c:v>
                </c:pt>
                <c:pt idx="1073">
                  <c:v>33582</c:v>
                </c:pt>
                <c:pt idx="1074">
                  <c:v>33589</c:v>
                </c:pt>
                <c:pt idx="1075">
                  <c:v>33596</c:v>
                </c:pt>
                <c:pt idx="1076">
                  <c:v>33604</c:v>
                </c:pt>
                <c:pt idx="1077">
                  <c:v>33611</c:v>
                </c:pt>
                <c:pt idx="1078">
                  <c:v>33618</c:v>
                </c:pt>
                <c:pt idx="1079">
                  <c:v>33625</c:v>
                </c:pt>
                <c:pt idx="1080">
                  <c:v>33632</c:v>
                </c:pt>
                <c:pt idx="1081">
                  <c:v>33639</c:v>
                </c:pt>
                <c:pt idx="1082">
                  <c:v>33646</c:v>
                </c:pt>
                <c:pt idx="1083">
                  <c:v>33653</c:v>
                </c:pt>
                <c:pt idx="1084">
                  <c:v>33660</c:v>
                </c:pt>
                <c:pt idx="1085">
                  <c:v>33667</c:v>
                </c:pt>
                <c:pt idx="1086">
                  <c:v>33674</c:v>
                </c:pt>
                <c:pt idx="1087">
                  <c:v>33681</c:v>
                </c:pt>
                <c:pt idx="1088">
                  <c:v>33688</c:v>
                </c:pt>
                <c:pt idx="1089">
                  <c:v>33695</c:v>
                </c:pt>
                <c:pt idx="1090">
                  <c:v>33702</c:v>
                </c:pt>
                <c:pt idx="1091">
                  <c:v>33709</c:v>
                </c:pt>
                <c:pt idx="1092">
                  <c:v>33716</c:v>
                </c:pt>
                <c:pt idx="1093">
                  <c:v>33723</c:v>
                </c:pt>
                <c:pt idx="1094">
                  <c:v>33730</c:v>
                </c:pt>
                <c:pt idx="1095">
                  <c:v>33737</c:v>
                </c:pt>
                <c:pt idx="1096">
                  <c:v>33744</c:v>
                </c:pt>
                <c:pt idx="1097">
                  <c:v>33751</c:v>
                </c:pt>
                <c:pt idx="1098">
                  <c:v>33758</c:v>
                </c:pt>
                <c:pt idx="1099">
                  <c:v>33765</c:v>
                </c:pt>
                <c:pt idx="1100">
                  <c:v>33772</c:v>
                </c:pt>
                <c:pt idx="1101">
                  <c:v>33779</c:v>
                </c:pt>
                <c:pt idx="1102">
                  <c:v>33786</c:v>
                </c:pt>
                <c:pt idx="1103">
                  <c:v>33793</c:v>
                </c:pt>
                <c:pt idx="1104">
                  <c:v>33800</c:v>
                </c:pt>
                <c:pt idx="1105">
                  <c:v>33807</c:v>
                </c:pt>
                <c:pt idx="1106">
                  <c:v>33814</c:v>
                </c:pt>
                <c:pt idx="1107">
                  <c:v>33821</c:v>
                </c:pt>
                <c:pt idx="1108">
                  <c:v>33828</c:v>
                </c:pt>
                <c:pt idx="1109">
                  <c:v>33835</c:v>
                </c:pt>
                <c:pt idx="1110">
                  <c:v>33842</c:v>
                </c:pt>
                <c:pt idx="1111">
                  <c:v>33849</c:v>
                </c:pt>
                <c:pt idx="1112">
                  <c:v>33856</c:v>
                </c:pt>
                <c:pt idx="1113">
                  <c:v>33863</c:v>
                </c:pt>
                <c:pt idx="1114">
                  <c:v>33870</c:v>
                </c:pt>
                <c:pt idx="1115">
                  <c:v>33877</c:v>
                </c:pt>
                <c:pt idx="1116">
                  <c:v>33884</c:v>
                </c:pt>
                <c:pt idx="1117">
                  <c:v>33891</c:v>
                </c:pt>
                <c:pt idx="1118">
                  <c:v>33898</c:v>
                </c:pt>
                <c:pt idx="1119">
                  <c:v>33905</c:v>
                </c:pt>
                <c:pt idx="1120">
                  <c:v>33912</c:v>
                </c:pt>
                <c:pt idx="1121">
                  <c:v>33919</c:v>
                </c:pt>
                <c:pt idx="1122">
                  <c:v>33926</c:v>
                </c:pt>
                <c:pt idx="1123">
                  <c:v>33933</c:v>
                </c:pt>
                <c:pt idx="1124">
                  <c:v>33940</c:v>
                </c:pt>
                <c:pt idx="1125">
                  <c:v>33947</c:v>
                </c:pt>
                <c:pt idx="1126">
                  <c:v>33954</c:v>
                </c:pt>
                <c:pt idx="1127">
                  <c:v>33961</c:v>
                </c:pt>
                <c:pt idx="1128">
                  <c:v>33977</c:v>
                </c:pt>
                <c:pt idx="1129">
                  <c:v>33984</c:v>
                </c:pt>
                <c:pt idx="1130">
                  <c:v>33991</c:v>
                </c:pt>
                <c:pt idx="1131">
                  <c:v>33998</c:v>
                </c:pt>
                <c:pt idx="1132">
                  <c:v>34005</c:v>
                </c:pt>
                <c:pt idx="1133">
                  <c:v>34012</c:v>
                </c:pt>
                <c:pt idx="1134">
                  <c:v>34019</c:v>
                </c:pt>
                <c:pt idx="1135">
                  <c:v>34026</c:v>
                </c:pt>
                <c:pt idx="1136">
                  <c:v>34033</c:v>
                </c:pt>
                <c:pt idx="1137">
                  <c:v>34040</c:v>
                </c:pt>
                <c:pt idx="1138">
                  <c:v>34047</c:v>
                </c:pt>
                <c:pt idx="1139">
                  <c:v>34054</c:v>
                </c:pt>
                <c:pt idx="1140">
                  <c:v>34061</c:v>
                </c:pt>
                <c:pt idx="1141">
                  <c:v>34068</c:v>
                </c:pt>
                <c:pt idx="1142">
                  <c:v>34075</c:v>
                </c:pt>
                <c:pt idx="1143">
                  <c:v>34082</c:v>
                </c:pt>
                <c:pt idx="1144">
                  <c:v>34089</c:v>
                </c:pt>
                <c:pt idx="1145">
                  <c:v>34096</c:v>
                </c:pt>
                <c:pt idx="1146">
                  <c:v>34103</c:v>
                </c:pt>
                <c:pt idx="1147">
                  <c:v>34110</c:v>
                </c:pt>
                <c:pt idx="1148">
                  <c:v>34117</c:v>
                </c:pt>
                <c:pt idx="1149">
                  <c:v>34124</c:v>
                </c:pt>
                <c:pt idx="1150">
                  <c:v>34131</c:v>
                </c:pt>
                <c:pt idx="1151">
                  <c:v>34138</c:v>
                </c:pt>
                <c:pt idx="1152">
                  <c:v>34145</c:v>
                </c:pt>
                <c:pt idx="1153">
                  <c:v>34152</c:v>
                </c:pt>
                <c:pt idx="1154">
                  <c:v>34159</c:v>
                </c:pt>
                <c:pt idx="1155">
                  <c:v>34166</c:v>
                </c:pt>
                <c:pt idx="1156">
                  <c:v>34173</c:v>
                </c:pt>
                <c:pt idx="1157">
                  <c:v>34180</c:v>
                </c:pt>
                <c:pt idx="1158">
                  <c:v>34187</c:v>
                </c:pt>
                <c:pt idx="1159">
                  <c:v>34194</c:v>
                </c:pt>
                <c:pt idx="1160">
                  <c:v>34201</c:v>
                </c:pt>
                <c:pt idx="1161">
                  <c:v>34208</c:v>
                </c:pt>
                <c:pt idx="1162">
                  <c:v>34215</c:v>
                </c:pt>
                <c:pt idx="1163">
                  <c:v>34222</c:v>
                </c:pt>
                <c:pt idx="1164">
                  <c:v>34229</c:v>
                </c:pt>
                <c:pt idx="1165">
                  <c:v>34236</c:v>
                </c:pt>
                <c:pt idx="1166">
                  <c:v>34243</c:v>
                </c:pt>
                <c:pt idx="1167">
                  <c:v>34250</c:v>
                </c:pt>
                <c:pt idx="1168">
                  <c:v>34257</c:v>
                </c:pt>
                <c:pt idx="1169">
                  <c:v>34264</c:v>
                </c:pt>
                <c:pt idx="1170">
                  <c:v>34271</c:v>
                </c:pt>
                <c:pt idx="1171">
                  <c:v>34278</c:v>
                </c:pt>
                <c:pt idx="1172">
                  <c:v>34285</c:v>
                </c:pt>
                <c:pt idx="1173">
                  <c:v>34292</c:v>
                </c:pt>
                <c:pt idx="1174">
                  <c:v>34299</c:v>
                </c:pt>
                <c:pt idx="1175">
                  <c:v>34306</c:v>
                </c:pt>
                <c:pt idx="1176">
                  <c:v>34313</c:v>
                </c:pt>
                <c:pt idx="1177">
                  <c:v>34320</c:v>
                </c:pt>
                <c:pt idx="1178">
                  <c:v>34327</c:v>
                </c:pt>
                <c:pt idx="1179">
                  <c:v>34335</c:v>
                </c:pt>
                <c:pt idx="1180">
                  <c:v>34342</c:v>
                </c:pt>
                <c:pt idx="1181">
                  <c:v>34349</c:v>
                </c:pt>
                <c:pt idx="1182">
                  <c:v>34356</c:v>
                </c:pt>
                <c:pt idx="1183">
                  <c:v>34363</c:v>
                </c:pt>
                <c:pt idx="1184">
                  <c:v>34370</c:v>
                </c:pt>
                <c:pt idx="1185">
                  <c:v>34377</c:v>
                </c:pt>
                <c:pt idx="1186">
                  <c:v>34384</c:v>
                </c:pt>
                <c:pt idx="1187">
                  <c:v>34391</c:v>
                </c:pt>
                <c:pt idx="1188">
                  <c:v>34398</c:v>
                </c:pt>
                <c:pt idx="1189">
                  <c:v>34405</c:v>
                </c:pt>
                <c:pt idx="1190">
                  <c:v>34412</c:v>
                </c:pt>
                <c:pt idx="1191">
                  <c:v>34419</c:v>
                </c:pt>
                <c:pt idx="1192">
                  <c:v>34426</c:v>
                </c:pt>
                <c:pt idx="1193">
                  <c:v>34433</c:v>
                </c:pt>
                <c:pt idx="1194">
                  <c:v>34440</c:v>
                </c:pt>
                <c:pt idx="1195">
                  <c:v>34447</c:v>
                </c:pt>
                <c:pt idx="1196">
                  <c:v>34454</c:v>
                </c:pt>
                <c:pt idx="1197">
                  <c:v>34461</c:v>
                </c:pt>
                <c:pt idx="1198">
                  <c:v>34468</c:v>
                </c:pt>
                <c:pt idx="1199">
                  <c:v>34475</c:v>
                </c:pt>
                <c:pt idx="1200">
                  <c:v>34482</c:v>
                </c:pt>
                <c:pt idx="1201">
                  <c:v>34489</c:v>
                </c:pt>
                <c:pt idx="1202">
                  <c:v>34496</c:v>
                </c:pt>
                <c:pt idx="1203">
                  <c:v>34503</c:v>
                </c:pt>
                <c:pt idx="1204">
                  <c:v>34510</c:v>
                </c:pt>
                <c:pt idx="1205">
                  <c:v>34517</c:v>
                </c:pt>
                <c:pt idx="1206">
                  <c:v>34524</c:v>
                </c:pt>
                <c:pt idx="1207">
                  <c:v>34531</c:v>
                </c:pt>
                <c:pt idx="1208">
                  <c:v>34538</c:v>
                </c:pt>
                <c:pt idx="1209">
                  <c:v>34545</c:v>
                </c:pt>
                <c:pt idx="1210">
                  <c:v>34552</c:v>
                </c:pt>
                <c:pt idx="1211">
                  <c:v>34559</c:v>
                </c:pt>
                <c:pt idx="1212">
                  <c:v>34566</c:v>
                </c:pt>
                <c:pt idx="1213">
                  <c:v>34573</c:v>
                </c:pt>
                <c:pt idx="1214">
                  <c:v>34580</c:v>
                </c:pt>
                <c:pt idx="1215">
                  <c:v>34587</c:v>
                </c:pt>
                <c:pt idx="1216">
                  <c:v>34594</c:v>
                </c:pt>
                <c:pt idx="1217">
                  <c:v>34601</c:v>
                </c:pt>
                <c:pt idx="1218">
                  <c:v>34608</c:v>
                </c:pt>
                <c:pt idx="1219">
                  <c:v>34615</c:v>
                </c:pt>
                <c:pt idx="1220">
                  <c:v>34622</c:v>
                </c:pt>
                <c:pt idx="1221">
                  <c:v>34629</c:v>
                </c:pt>
                <c:pt idx="1222">
                  <c:v>34636</c:v>
                </c:pt>
                <c:pt idx="1223">
                  <c:v>34643</c:v>
                </c:pt>
                <c:pt idx="1224">
                  <c:v>34650</c:v>
                </c:pt>
                <c:pt idx="1225">
                  <c:v>34657</c:v>
                </c:pt>
                <c:pt idx="1226">
                  <c:v>34664</c:v>
                </c:pt>
                <c:pt idx="1227">
                  <c:v>34671</c:v>
                </c:pt>
                <c:pt idx="1228">
                  <c:v>34678</c:v>
                </c:pt>
                <c:pt idx="1229">
                  <c:v>34685</c:v>
                </c:pt>
                <c:pt idx="1230">
                  <c:v>34692</c:v>
                </c:pt>
                <c:pt idx="1231">
                  <c:v>34700</c:v>
                </c:pt>
                <c:pt idx="1232">
                  <c:v>34707</c:v>
                </c:pt>
                <c:pt idx="1233">
                  <c:v>34714</c:v>
                </c:pt>
                <c:pt idx="1234">
                  <c:v>34721</c:v>
                </c:pt>
                <c:pt idx="1235">
                  <c:v>34728</c:v>
                </c:pt>
                <c:pt idx="1236">
                  <c:v>34735</c:v>
                </c:pt>
                <c:pt idx="1237">
                  <c:v>34742</c:v>
                </c:pt>
                <c:pt idx="1238">
                  <c:v>34749</c:v>
                </c:pt>
                <c:pt idx="1239">
                  <c:v>34756</c:v>
                </c:pt>
                <c:pt idx="1240">
                  <c:v>34763</c:v>
                </c:pt>
                <c:pt idx="1241">
                  <c:v>34770</c:v>
                </c:pt>
                <c:pt idx="1242">
                  <c:v>34777</c:v>
                </c:pt>
                <c:pt idx="1243">
                  <c:v>34784</c:v>
                </c:pt>
                <c:pt idx="1244">
                  <c:v>34791</c:v>
                </c:pt>
                <c:pt idx="1245">
                  <c:v>34798</c:v>
                </c:pt>
                <c:pt idx="1246">
                  <c:v>34805</c:v>
                </c:pt>
                <c:pt idx="1247">
                  <c:v>34812</c:v>
                </c:pt>
                <c:pt idx="1248">
                  <c:v>34819</c:v>
                </c:pt>
                <c:pt idx="1249">
                  <c:v>34826</c:v>
                </c:pt>
                <c:pt idx="1250">
                  <c:v>34833</c:v>
                </c:pt>
                <c:pt idx="1251">
                  <c:v>34840</c:v>
                </c:pt>
                <c:pt idx="1252">
                  <c:v>34847</c:v>
                </c:pt>
                <c:pt idx="1253">
                  <c:v>34854</c:v>
                </c:pt>
                <c:pt idx="1254">
                  <c:v>34861</c:v>
                </c:pt>
                <c:pt idx="1255">
                  <c:v>34868</c:v>
                </c:pt>
                <c:pt idx="1256">
                  <c:v>34875</c:v>
                </c:pt>
                <c:pt idx="1257">
                  <c:v>34882</c:v>
                </c:pt>
                <c:pt idx="1258">
                  <c:v>34889</c:v>
                </c:pt>
                <c:pt idx="1259">
                  <c:v>34896</c:v>
                </c:pt>
                <c:pt idx="1260">
                  <c:v>34903</c:v>
                </c:pt>
                <c:pt idx="1261">
                  <c:v>34910</c:v>
                </c:pt>
                <c:pt idx="1262">
                  <c:v>34917</c:v>
                </c:pt>
                <c:pt idx="1263">
                  <c:v>34924</c:v>
                </c:pt>
                <c:pt idx="1264">
                  <c:v>34931</c:v>
                </c:pt>
                <c:pt idx="1265">
                  <c:v>34938</c:v>
                </c:pt>
                <c:pt idx="1266">
                  <c:v>34945</c:v>
                </c:pt>
                <c:pt idx="1267">
                  <c:v>34952</c:v>
                </c:pt>
                <c:pt idx="1268">
                  <c:v>34959</c:v>
                </c:pt>
                <c:pt idx="1269">
                  <c:v>34966</c:v>
                </c:pt>
                <c:pt idx="1270">
                  <c:v>34973</c:v>
                </c:pt>
                <c:pt idx="1271">
                  <c:v>34980</c:v>
                </c:pt>
                <c:pt idx="1272">
                  <c:v>34987</c:v>
                </c:pt>
                <c:pt idx="1273">
                  <c:v>34994</c:v>
                </c:pt>
                <c:pt idx="1274">
                  <c:v>35001</c:v>
                </c:pt>
                <c:pt idx="1275">
                  <c:v>35008</c:v>
                </c:pt>
                <c:pt idx="1276">
                  <c:v>35015</c:v>
                </c:pt>
                <c:pt idx="1277">
                  <c:v>35022</c:v>
                </c:pt>
                <c:pt idx="1278">
                  <c:v>35029</c:v>
                </c:pt>
                <c:pt idx="1279">
                  <c:v>35036</c:v>
                </c:pt>
                <c:pt idx="1280">
                  <c:v>35043</c:v>
                </c:pt>
                <c:pt idx="1281">
                  <c:v>35050</c:v>
                </c:pt>
                <c:pt idx="1282">
                  <c:v>35057</c:v>
                </c:pt>
                <c:pt idx="1283">
                  <c:v>35065</c:v>
                </c:pt>
                <c:pt idx="1284">
                  <c:v>35072</c:v>
                </c:pt>
                <c:pt idx="1285">
                  <c:v>35079</c:v>
                </c:pt>
                <c:pt idx="1286">
                  <c:v>35086</c:v>
                </c:pt>
                <c:pt idx="1287">
                  <c:v>35093</c:v>
                </c:pt>
                <c:pt idx="1288">
                  <c:v>35100</c:v>
                </c:pt>
                <c:pt idx="1289">
                  <c:v>35107</c:v>
                </c:pt>
                <c:pt idx="1290">
                  <c:v>35114</c:v>
                </c:pt>
                <c:pt idx="1291">
                  <c:v>35121</c:v>
                </c:pt>
                <c:pt idx="1292">
                  <c:v>35128</c:v>
                </c:pt>
                <c:pt idx="1293">
                  <c:v>35135</c:v>
                </c:pt>
                <c:pt idx="1294">
                  <c:v>35142</c:v>
                </c:pt>
                <c:pt idx="1295">
                  <c:v>35149</c:v>
                </c:pt>
                <c:pt idx="1296">
                  <c:v>35156</c:v>
                </c:pt>
                <c:pt idx="1297">
                  <c:v>35163</c:v>
                </c:pt>
                <c:pt idx="1298">
                  <c:v>35170</c:v>
                </c:pt>
                <c:pt idx="1299">
                  <c:v>35177</c:v>
                </c:pt>
                <c:pt idx="1300">
                  <c:v>35184</c:v>
                </c:pt>
                <c:pt idx="1301">
                  <c:v>35191</c:v>
                </c:pt>
                <c:pt idx="1302">
                  <c:v>35198</c:v>
                </c:pt>
                <c:pt idx="1303">
                  <c:v>35205</c:v>
                </c:pt>
                <c:pt idx="1304">
                  <c:v>35212</c:v>
                </c:pt>
                <c:pt idx="1305">
                  <c:v>35219</c:v>
                </c:pt>
                <c:pt idx="1306">
                  <c:v>35226</c:v>
                </c:pt>
                <c:pt idx="1307">
                  <c:v>35233</c:v>
                </c:pt>
                <c:pt idx="1308">
                  <c:v>35240</c:v>
                </c:pt>
                <c:pt idx="1309">
                  <c:v>35247</c:v>
                </c:pt>
                <c:pt idx="1310">
                  <c:v>35254</c:v>
                </c:pt>
                <c:pt idx="1311">
                  <c:v>35261</c:v>
                </c:pt>
                <c:pt idx="1312">
                  <c:v>35268</c:v>
                </c:pt>
                <c:pt idx="1313">
                  <c:v>35275</c:v>
                </c:pt>
                <c:pt idx="1314">
                  <c:v>35282</c:v>
                </c:pt>
                <c:pt idx="1315">
                  <c:v>35289</c:v>
                </c:pt>
                <c:pt idx="1316">
                  <c:v>35296</c:v>
                </c:pt>
                <c:pt idx="1317">
                  <c:v>35303</c:v>
                </c:pt>
                <c:pt idx="1318">
                  <c:v>35310</c:v>
                </c:pt>
                <c:pt idx="1319">
                  <c:v>35317</c:v>
                </c:pt>
                <c:pt idx="1320">
                  <c:v>35324</c:v>
                </c:pt>
                <c:pt idx="1321">
                  <c:v>35331</c:v>
                </c:pt>
                <c:pt idx="1322">
                  <c:v>35338</c:v>
                </c:pt>
                <c:pt idx="1323">
                  <c:v>35345</c:v>
                </c:pt>
                <c:pt idx="1324">
                  <c:v>35352</c:v>
                </c:pt>
                <c:pt idx="1325">
                  <c:v>35359</c:v>
                </c:pt>
                <c:pt idx="1326">
                  <c:v>35366</c:v>
                </c:pt>
                <c:pt idx="1327">
                  <c:v>35373</c:v>
                </c:pt>
                <c:pt idx="1328">
                  <c:v>35380</c:v>
                </c:pt>
                <c:pt idx="1329">
                  <c:v>35387</c:v>
                </c:pt>
                <c:pt idx="1330">
                  <c:v>35394</c:v>
                </c:pt>
                <c:pt idx="1331">
                  <c:v>35401</c:v>
                </c:pt>
                <c:pt idx="1332">
                  <c:v>35408</c:v>
                </c:pt>
                <c:pt idx="1333">
                  <c:v>35415</c:v>
                </c:pt>
                <c:pt idx="1334">
                  <c:v>35422</c:v>
                </c:pt>
                <c:pt idx="1335">
                  <c:v>35431</c:v>
                </c:pt>
                <c:pt idx="1336">
                  <c:v>35438</c:v>
                </c:pt>
                <c:pt idx="1337">
                  <c:v>35445</c:v>
                </c:pt>
                <c:pt idx="1338">
                  <c:v>35452</c:v>
                </c:pt>
                <c:pt idx="1339">
                  <c:v>35459</c:v>
                </c:pt>
                <c:pt idx="1340">
                  <c:v>35466</c:v>
                </c:pt>
                <c:pt idx="1341">
                  <c:v>35473</c:v>
                </c:pt>
                <c:pt idx="1342">
                  <c:v>35480</c:v>
                </c:pt>
                <c:pt idx="1343">
                  <c:v>35487</c:v>
                </c:pt>
                <c:pt idx="1344">
                  <c:v>35494</c:v>
                </c:pt>
                <c:pt idx="1345">
                  <c:v>35501</c:v>
                </c:pt>
                <c:pt idx="1346">
                  <c:v>35508</c:v>
                </c:pt>
                <c:pt idx="1347">
                  <c:v>35515</c:v>
                </c:pt>
                <c:pt idx="1348">
                  <c:v>35522</c:v>
                </c:pt>
                <c:pt idx="1349">
                  <c:v>35529</c:v>
                </c:pt>
                <c:pt idx="1350">
                  <c:v>35536</c:v>
                </c:pt>
                <c:pt idx="1351">
                  <c:v>35543</c:v>
                </c:pt>
                <c:pt idx="1352">
                  <c:v>35550</c:v>
                </c:pt>
                <c:pt idx="1353">
                  <c:v>35557</c:v>
                </c:pt>
                <c:pt idx="1354">
                  <c:v>35564</c:v>
                </c:pt>
                <c:pt idx="1355">
                  <c:v>35571</c:v>
                </c:pt>
                <c:pt idx="1356">
                  <c:v>35578</c:v>
                </c:pt>
                <c:pt idx="1357">
                  <c:v>35585</c:v>
                </c:pt>
                <c:pt idx="1358">
                  <c:v>35592</c:v>
                </c:pt>
                <c:pt idx="1359">
                  <c:v>35599</c:v>
                </c:pt>
                <c:pt idx="1360">
                  <c:v>35606</c:v>
                </c:pt>
                <c:pt idx="1361">
                  <c:v>35613</c:v>
                </c:pt>
                <c:pt idx="1362">
                  <c:v>35620</c:v>
                </c:pt>
                <c:pt idx="1363">
                  <c:v>35627</c:v>
                </c:pt>
                <c:pt idx="1364">
                  <c:v>35634</c:v>
                </c:pt>
                <c:pt idx="1365">
                  <c:v>35641</c:v>
                </c:pt>
                <c:pt idx="1366">
                  <c:v>35648</c:v>
                </c:pt>
                <c:pt idx="1367">
                  <c:v>35655</c:v>
                </c:pt>
                <c:pt idx="1368">
                  <c:v>35662</c:v>
                </c:pt>
                <c:pt idx="1369">
                  <c:v>35669</c:v>
                </c:pt>
                <c:pt idx="1370">
                  <c:v>35676</c:v>
                </c:pt>
                <c:pt idx="1371">
                  <c:v>35683</c:v>
                </c:pt>
                <c:pt idx="1372">
                  <c:v>35690</c:v>
                </c:pt>
                <c:pt idx="1373">
                  <c:v>35697</c:v>
                </c:pt>
                <c:pt idx="1374">
                  <c:v>35704</c:v>
                </c:pt>
                <c:pt idx="1375">
                  <c:v>35711</c:v>
                </c:pt>
                <c:pt idx="1376">
                  <c:v>35718</c:v>
                </c:pt>
                <c:pt idx="1377">
                  <c:v>35725</c:v>
                </c:pt>
                <c:pt idx="1378">
                  <c:v>35732</c:v>
                </c:pt>
                <c:pt idx="1379">
                  <c:v>35739</c:v>
                </c:pt>
                <c:pt idx="1380">
                  <c:v>35746</c:v>
                </c:pt>
                <c:pt idx="1381">
                  <c:v>35753</c:v>
                </c:pt>
                <c:pt idx="1382">
                  <c:v>35760</c:v>
                </c:pt>
                <c:pt idx="1383">
                  <c:v>35767</c:v>
                </c:pt>
                <c:pt idx="1384">
                  <c:v>35774</c:v>
                </c:pt>
                <c:pt idx="1385">
                  <c:v>35781</c:v>
                </c:pt>
                <c:pt idx="1386">
                  <c:v>35788</c:v>
                </c:pt>
                <c:pt idx="1387">
                  <c:v>35796</c:v>
                </c:pt>
                <c:pt idx="1388">
                  <c:v>35803</c:v>
                </c:pt>
                <c:pt idx="1389">
                  <c:v>35810</c:v>
                </c:pt>
                <c:pt idx="1390">
                  <c:v>35817</c:v>
                </c:pt>
                <c:pt idx="1391">
                  <c:v>35824</c:v>
                </c:pt>
                <c:pt idx="1392">
                  <c:v>35831</c:v>
                </c:pt>
                <c:pt idx="1393">
                  <c:v>35838</c:v>
                </c:pt>
                <c:pt idx="1394">
                  <c:v>35845</c:v>
                </c:pt>
                <c:pt idx="1395">
                  <c:v>35852</c:v>
                </c:pt>
                <c:pt idx="1396">
                  <c:v>35859</c:v>
                </c:pt>
                <c:pt idx="1397">
                  <c:v>35866</c:v>
                </c:pt>
                <c:pt idx="1398">
                  <c:v>35873</c:v>
                </c:pt>
                <c:pt idx="1399">
                  <c:v>35880</c:v>
                </c:pt>
                <c:pt idx="1400">
                  <c:v>35887</c:v>
                </c:pt>
                <c:pt idx="1401">
                  <c:v>35894</c:v>
                </c:pt>
                <c:pt idx="1402">
                  <c:v>35901</c:v>
                </c:pt>
                <c:pt idx="1403">
                  <c:v>35908</c:v>
                </c:pt>
                <c:pt idx="1404">
                  <c:v>35915</c:v>
                </c:pt>
                <c:pt idx="1405">
                  <c:v>35922</c:v>
                </c:pt>
                <c:pt idx="1406">
                  <c:v>35929</c:v>
                </c:pt>
                <c:pt idx="1407">
                  <c:v>35936</c:v>
                </c:pt>
                <c:pt idx="1408">
                  <c:v>35943</c:v>
                </c:pt>
                <c:pt idx="1409">
                  <c:v>35950</c:v>
                </c:pt>
                <c:pt idx="1410">
                  <c:v>35957</c:v>
                </c:pt>
                <c:pt idx="1411">
                  <c:v>35964</c:v>
                </c:pt>
                <c:pt idx="1412">
                  <c:v>35971</c:v>
                </c:pt>
                <c:pt idx="1413">
                  <c:v>35978</c:v>
                </c:pt>
                <c:pt idx="1414">
                  <c:v>35985</c:v>
                </c:pt>
                <c:pt idx="1415">
                  <c:v>35992</c:v>
                </c:pt>
                <c:pt idx="1416">
                  <c:v>35999</c:v>
                </c:pt>
                <c:pt idx="1417">
                  <c:v>36006</c:v>
                </c:pt>
                <c:pt idx="1418">
                  <c:v>36013</c:v>
                </c:pt>
                <c:pt idx="1419">
                  <c:v>36020</c:v>
                </c:pt>
                <c:pt idx="1420">
                  <c:v>36027</c:v>
                </c:pt>
                <c:pt idx="1421">
                  <c:v>36034</c:v>
                </c:pt>
                <c:pt idx="1422">
                  <c:v>36041</c:v>
                </c:pt>
                <c:pt idx="1423">
                  <c:v>36048</c:v>
                </c:pt>
                <c:pt idx="1424">
                  <c:v>36055</c:v>
                </c:pt>
                <c:pt idx="1425">
                  <c:v>36062</c:v>
                </c:pt>
                <c:pt idx="1426">
                  <c:v>36069</c:v>
                </c:pt>
                <c:pt idx="1427">
                  <c:v>36076</c:v>
                </c:pt>
                <c:pt idx="1428">
                  <c:v>36083</c:v>
                </c:pt>
                <c:pt idx="1429">
                  <c:v>36090</c:v>
                </c:pt>
                <c:pt idx="1430">
                  <c:v>36097</c:v>
                </c:pt>
                <c:pt idx="1431">
                  <c:v>36104</c:v>
                </c:pt>
                <c:pt idx="1432">
                  <c:v>36111</c:v>
                </c:pt>
                <c:pt idx="1433">
                  <c:v>36118</c:v>
                </c:pt>
                <c:pt idx="1434">
                  <c:v>36125</c:v>
                </c:pt>
                <c:pt idx="1435">
                  <c:v>36132</c:v>
                </c:pt>
                <c:pt idx="1436">
                  <c:v>36139</c:v>
                </c:pt>
                <c:pt idx="1437">
                  <c:v>36146</c:v>
                </c:pt>
                <c:pt idx="1438">
                  <c:v>36153</c:v>
                </c:pt>
                <c:pt idx="1439">
                  <c:v>36168</c:v>
                </c:pt>
                <c:pt idx="1440">
                  <c:v>36175</c:v>
                </c:pt>
                <c:pt idx="1441">
                  <c:v>36182</c:v>
                </c:pt>
                <c:pt idx="1442">
                  <c:v>36189</c:v>
                </c:pt>
                <c:pt idx="1443">
                  <c:v>36196</c:v>
                </c:pt>
                <c:pt idx="1444">
                  <c:v>36203</c:v>
                </c:pt>
                <c:pt idx="1445">
                  <c:v>36210</c:v>
                </c:pt>
                <c:pt idx="1446">
                  <c:v>36217</c:v>
                </c:pt>
                <c:pt idx="1447">
                  <c:v>36224</c:v>
                </c:pt>
                <c:pt idx="1448">
                  <c:v>36231</c:v>
                </c:pt>
                <c:pt idx="1449">
                  <c:v>36238</c:v>
                </c:pt>
                <c:pt idx="1450">
                  <c:v>36245</c:v>
                </c:pt>
                <c:pt idx="1451">
                  <c:v>36252</c:v>
                </c:pt>
                <c:pt idx="1452">
                  <c:v>36259</c:v>
                </c:pt>
                <c:pt idx="1453">
                  <c:v>36266</c:v>
                </c:pt>
                <c:pt idx="1454">
                  <c:v>36273</c:v>
                </c:pt>
                <c:pt idx="1455">
                  <c:v>36280</c:v>
                </c:pt>
                <c:pt idx="1456">
                  <c:v>36287</c:v>
                </c:pt>
                <c:pt idx="1457">
                  <c:v>36294</c:v>
                </c:pt>
                <c:pt idx="1458">
                  <c:v>36301</c:v>
                </c:pt>
                <c:pt idx="1459">
                  <c:v>36308</c:v>
                </c:pt>
                <c:pt idx="1460">
                  <c:v>36315</c:v>
                </c:pt>
                <c:pt idx="1461">
                  <c:v>36322</c:v>
                </c:pt>
                <c:pt idx="1462">
                  <c:v>36329</c:v>
                </c:pt>
                <c:pt idx="1463">
                  <c:v>36336</c:v>
                </c:pt>
                <c:pt idx="1464">
                  <c:v>36343</c:v>
                </c:pt>
                <c:pt idx="1465">
                  <c:v>36350</c:v>
                </c:pt>
                <c:pt idx="1466">
                  <c:v>36357</c:v>
                </c:pt>
                <c:pt idx="1467">
                  <c:v>36364</c:v>
                </c:pt>
                <c:pt idx="1468">
                  <c:v>36371</c:v>
                </c:pt>
                <c:pt idx="1469">
                  <c:v>36378</c:v>
                </c:pt>
                <c:pt idx="1470">
                  <c:v>36385</c:v>
                </c:pt>
                <c:pt idx="1471">
                  <c:v>36392</c:v>
                </c:pt>
                <c:pt idx="1472">
                  <c:v>36399</c:v>
                </c:pt>
                <c:pt idx="1473">
                  <c:v>36406</c:v>
                </c:pt>
                <c:pt idx="1474">
                  <c:v>36413</c:v>
                </c:pt>
                <c:pt idx="1475">
                  <c:v>36420</c:v>
                </c:pt>
                <c:pt idx="1476">
                  <c:v>36427</c:v>
                </c:pt>
                <c:pt idx="1477">
                  <c:v>36434</c:v>
                </c:pt>
                <c:pt idx="1478">
                  <c:v>36441</c:v>
                </c:pt>
                <c:pt idx="1479">
                  <c:v>36448</c:v>
                </c:pt>
                <c:pt idx="1480">
                  <c:v>36455</c:v>
                </c:pt>
                <c:pt idx="1481">
                  <c:v>36462</c:v>
                </c:pt>
                <c:pt idx="1482">
                  <c:v>36469</c:v>
                </c:pt>
                <c:pt idx="1483">
                  <c:v>36476</c:v>
                </c:pt>
                <c:pt idx="1484">
                  <c:v>36483</c:v>
                </c:pt>
                <c:pt idx="1485">
                  <c:v>36490</c:v>
                </c:pt>
                <c:pt idx="1486">
                  <c:v>36497</c:v>
                </c:pt>
                <c:pt idx="1487">
                  <c:v>36504</c:v>
                </c:pt>
                <c:pt idx="1488">
                  <c:v>36511</c:v>
                </c:pt>
                <c:pt idx="1489">
                  <c:v>36518</c:v>
                </c:pt>
                <c:pt idx="1490">
                  <c:v>36526</c:v>
                </c:pt>
                <c:pt idx="1491">
                  <c:v>36533</c:v>
                </c:pt>
                <c:pt idx="1492">
                  <c:v>36540</c:v>
                </c:pt>
                <c:pt idx="1493">
                  <c:v>36547</c:v>
                </c:pt>
                <c:pt idx="1494">
                  <c:v>36554</c:v>
                </c:pt>
                <c:pt idx="1495">
                  <c:v>36561</c:v>
                </c:pt>
                <c:pt idx="1496">
                  <c:v>36568</c:v>
                </c:pt>
                <c:pt idx="1497">
                  <c:v>36575</c:v>
                </c:pt>
                <c:pt idx="1498">
                  <c:v>36582</c:v>
                </c:pt>
                <c:pt idx="1499">
                  <c:v>36589</c:v>
                </c:pt>
                <c:pt idx="1500">
                  <c:v>36596</c:v>
                </c:pt>
                <c:pt idx="1501">
                  <c:v>36603</c:v>
                </c:pt>
                <c:pt idx="1502">
                  <c:v>36610</c:v>
                </c:pt>
                <c:pt idx="1503">
                  <c:v>36617</c:v>
                </c:pt>
                <c:pt idx="1504">
                  <c:v>36624</c:v>
                </c:pt>
                <c:pt idx="1505">
                  <c:v>36631</c:v>
                </c:pt>
                <c:pt idx="1506">
                  <c:v>36638</c:v>
                </c:pt>
                <c:pt idx="1507">
                  <c:v>36645</c:v>
                </c:pt>
                <c:pt idx="1508">
                  <c:v>36652</c:v>
                </c:pt>
                <c:pt idx="1509">
                  <c:v>36659</c:v>
                </c:pt>
                <c:pt idx="1510">
                  <c:v>36666</c:v>
                </c:pt>
                <c:pt idx="1511">
                  <c:v>36673</c:v>
                </c:pt>
                <c:pt idx="1512">
                  <c:v>36680</c:v>
                </c:pt>
                <c:pt idx="1513">
                  <c:v>36687</c:v>
                </c:pt>
                <c:pt idx="1514">
                  <c:v>36694</c:v>
                </c:pt>
                <c:pt idx="1515">
                  <c:v>36701</c:v>
                </c:pt>
                <c:pt idx="1516">
                  <c:v>36708</c:v>
                </c:pt>
                <c:pt idx="1517">
                  <c:v>36715</c:v>
                </c:pt>
                <c:pt idx="1518">
                  <c:v>36722</c:v>
                </c:pt>
                <c:pt idx="1519">
                  <c:v>36729</c:v>
                </c:pt>
                <c:pt idx="1520">
                  <c:v>36736</c:v>
                </c:pt>
                <c:pt idx="1521">
                  <c:v>36743</c:v>
                </c:pt>
                <c:pt idx="1522">
                  <c:v>36750</c:v>
                </c:pt>
                <c:pt idx="1523">
                  <c:v>36757</c:v>
                </c:pt>
                <c:pt idx="1524">
                  <c:v>36764</c:v>
                </c:pt>
                <c:pt idx="1525">
                  <c:v>36771</c:v>
                </c:pt>
                <c:pt idx="1526">
                  <c:v>36778</c:v>
                </c:pt>
                <c:pt idx="1527">
                  <c:v>36785</c:v>
                </c:pt>
                <c:pt idx="1528">
                  <c:v>36792</c:v>
                </c:pt>
                <c:pt idx="1529">
                  <c:v>36799</c:v>
                </c:pt>
                <c:pt idx="1530">
                  <c:v>36806</c:v>
                </c:pt>
                <c:pt idx="1531">
                  <c:v>36813</c:v>
                </c:pt>
                <c:pt idx="1532">
                  <c:v>36820</c:v>
                </c:pt>
                <c:pt idx="1533">
                  <c:v>36827</c:v>
                </c:pt>
                <c:pt idx="1534">
                  <c:v>36834</c:v>
                </c:pt>
                <c:pt idx="1535">
                  <c:v>36841</c:v>
                </c:pt>
                <c:pt idx="1536">
                  <c:v>36848</c:v>
                </c:pt>
                <c:pt idx="1537">
                  <c:v>36855</c:v>
                </c:pt>
                <c:pt idx="1538">
                  <c:v>36862</c:v>
                </c:pt>
                <c:pt idx="1539">
                  <c:v>36869</c:v>
                </c:pt>
                <c:pt idx="1540">
                  <c:v>36876</c:v>
                </c:pt>
                <c:pt idx="1541">
                  <c:v>36883</c:v>
                </c:pt>
                <c:pt idx="1542">
                  <c:v>36892</c:v>
                </c:pt>
                <c:pt idx="1543">
                  <c:v>36899</c:v>
                </c:pt>
                <c:pt idx="1544">
                  <c:v>36906</c:v>
                </c:pt>
                <c:pt idx="1545">
                  <c:v>36913</c:v>
                </c:pt>
                <c:pt idx="1546">
                  <c:v>36920</c:v>
                </c:pt>
                <c:pt idx="1547">
                  <c:v>36927</c:v>
                </c:pt>
                <c:pt idx="1548">
                  <c:v>36934</c:v>
                </c:pt>
                <c:pt idx="1549">
                  <c:v>36941</c:v>
                </c:pt>
                <c:pt idx="1550">
                  <c:v>36948</c:v>
                </c:pt>
                <c:pt idx="1551">
                  <c:v>36955</c:v>
                </c:pt>
                <c:pt idx="1552">
                  <c:v>36962</c:v>
                </c:pt>
                <c:pt idx="1553">
                  <c:v>36969</c:v>
                </c:pt>
                <c:pt idx="1554">
                  <c:v>36976</c:v>
                </c:pt>
                <c:pt idx="1555">
                  <c:v>36983</c:v>
                </c:pt>
                <c:pt idx="1556">
                  <c:v>36990</c:v>
                </c:pt>
                <c:pt idx="1557">
                  <c:v>36997</c:v>
                </c:pt>
                <c:pt idx="1558">
                  <c:v>37004</c:v>
                </c:pt>
                <c:pt idx="1559">
                  <c:v>37011</c:v>
                </c:pt>
                <c:pt idx="1560">
                  <c:v>37018</c:v>
                </c:pt>
                <c:pt idx="1561">
                  <c:v>37025</c:v>
                </c:pt>
                <c:pt idx="1562">
                  <c:v>37032</c:v>
                </c:pt>
                <c:pt idx="1563">
                  <c:v>37039</c:v>
                </c:pt>
                <c:pt idx="1564">
                  <c:v>37046</c:v>
                </c:pt>
                <c:pt idx="1565">
                  <c:v>37053</c:v>
                </c:pt>
                <c:pt idx="1566">
                  <c:v>37060</c:v>
                </c:pt>
                <c:pt idx="1567">
                  <c:v>37067</c:v>
                </c:pt>
                <c:pt idx="1568">
                  <c:v>37074</c:v>
                </c:pt>
                <c:pt idx="1569">
                  <c:v>37081</c:v>
                </c:pt>
                <c:pt idx="1570">
                  <c:v>37088</c:v>
                </c:pt>
                <c:pt idx="1571">
                  <c:v>37095</c:v>
                </c:pt>
                <c:pt idx="1572">
                  <c:v>37102</c:v>
                </c:pt>
                <c:pt idx="1573">
                  <c:v>37109</c:v>
                </c:pt>
                <c:pt idx="1574">
                  <c:v>37116</c:v>
                </c:pt>
                <c:pt idx="1575">
                  <c:v>37123</c:v>
                </c:pt>
                <c:pt idx="1576">
                  <c:v>37130</c:v>
                </c:pt>
                <c:pt idx="1577">
                  <c:v>37137</c:v>
                </c:pt>
                <c:pt idx="1578">
                  <c:v>37144</c:v>
                </c:pt>
                <c:pt idx="1579">
                  <c:v>37151</c:v>
                </c:pt>
                <c:pt idx="1580">
                  <c:v>37158</c:v>
                </c:pt>
                <c:pt idx="1581">
                  <c:v>37165</c:v>
                </c:pt>
                <c:pt idx="1582">
                  <c:v>37172</c:v>
                </c:pt>
                <c:pt idx="1583">
                  <c:v>37179</c:v>
                </c:pt>
                <c:pt idx="1584">
                  <c:v>37186</c:v>
                </c:pt>
                <c:pt idx="1585">
                  <c:v>37193</c:v>
                </c:pt>
                <c:pt idx="1586">
                  <c:v>37200</c:v>
                </c:pt>
                <c:pt idx="1587">
                  <c:v>37207</c:v>
                </c:pt>
                <c:pt idx="1588">
                  <c:v>37214</c:v>
                </c:pt>
                <c:pt idx="1589">
                  <c:v>37221</c:v>
                </c:pt>
                <c:pt idx="1590">
                  <c:v>37228</c:v>
                </c:pt>
                <c:pt idx="1591">
                  <c:v>37235</c:v>
                </c:pt>
                <c:pt idx="1592">
                  <c:v>37242</c:v>
                </c:pt>
                <c:pt idx="1593">
                  <c:v>37249</c:v>
                </c:pt>
                <c:pt idx="1594">
                  <c:v>37257</c:v>
                </c:pt>
                <c:pt idx="1595">
                  <c:v>37264</c:v>
                </c:pt>
                <c:pt idx="1596">
                  <c:v>37271</c:v>
                </c:pt>
                <c:pt idx="1597">
                  <c:v>37278</c:v>
                </c:pt>
                <c:pt idx="1598">
                  <c:v>37285</c:v>
                </c:pt>
                <c:pt idx="1599">
                  <c:v>37292</c:v>
                </c:pt>
                <c:pt idx="1600">
                  <c:v>37299</c:v>
                </c:pt>
                <c:pt idx="1601">
                  <c:v>37306</c:v>
                </c:pt>
                <c:pt idx="1602">
                  <c:v>37313</c:v>
                </c:pt>
                <c:pt idx="1603">
                  <c:v>37320</c:v>
                </c:pt>
                <c:pt idx="1604">
                  <c:v>37327</c:v>
                </c:pt>
                <c:pt idx="1605">
                  <c:v>37334</c:v>
                </c:pt>
                <c:pt idx="1606">
                  <c:v>37341</c:v>
                </c:pt>
                <c:pt idx="1607">
                  <c:v>37348</c:v>
                </c:pt>
                <c:pt idx="1608">
                  <c:v>37355</c:v>
                </c:pt>
                <c:pt idx="1609">
                  <c:v>37362</c:v>
                </c:pt>
                <c:pt idx="1610">
                  <c:v>37369</c:v>
                </c:pt>
                <c:pt idx="1611">
                  <c:v>37376</c:v>
                </c:pt>
                <c:pt idx="1612">
                  <c:v>37383</c:v>
                </c:pt>
                <c:pt idx="1613">
                  <c:v>37390</c:v>
                </c:pt>
                <c:pt idx="1614">
                  <c:v>37397</c:v>
                </c:pt>
                <c:pt idx="1615">
                  <c:v>37404</c:v>
                </c:pt>
                <c:pt idx="1616">
                  <c:v>37411</c:v>
                </c:pt>
                <c:pt idx="1617">
                  <c:v>37418</c:v>
                </c:pt>
                <c:pt idx="1618">
                  <c:v>37425</c:v>
                </c:pt>
                <c:pt idx="1619">
                  <c:v>37432</c:v>
                </c:pt>
                <c:pt idx="1620">
                  <c:v>37439</c:v>
                </c:pt>
                <c:pt idx="1621">
                  <c:v>37446</c:v>
                </c:pt>
                <c:pt idx="1622">
                  <c:v>37453</c:v>
                </c:pt>
                <c:pt idx="1623">
                  <c:v>37460</c:v>
                </c:pt>
                <c:pt idx="1624">
                  <c:v>37467</c:v>
                </c:pt>
                <c:pt idx="1625">
                  <c:v>37474</c:v>
                </c:pt>
                <c:pt idx="1626">
                  <c:v>37481</c:v>
                </c:pt>
                <c:pt idx="1627">
                  <c:v>37488</c:v>
                </c:pt>
                <c:pt idx="1628">
                  <c:v>37495</c:v>
                </c:pt>
                <c:pt idx="1629">
                  <c:v>37502</c:v>
                </c:pt>
                <c:pt idx="1630">
                  <c:v>37509</c:v>
                </c:pt>
                <c:pt idx="1631">
                  <c:v>37516</c:v>
                </c:pt>
                <c:pt idx="1632">
                  <c:v>37523</c:v>
                </c:pt>
                <c:pt idx="1633">
                  <c:v>37530</c:v>
                </c:pt>
                <c:pt idx="1634">
                  <c:v>37537</c:v>
                </c:pt>
                <c:pt idx="1635">
                  <c:v>37544</c:v>
                </c:pt>
                <c:pt idx="1636">
                  <c:v>37551</c:v>
                </c:pt>
                <c:pt idx="1637">
                  <c:v>37558</c:v>
                </c:pt>
                <c:pt idx="1638">
                  <c:v>37565</c:v>
                </c:pt>
                <c:pt idx="1639">
                  <c:v>37572</c:v>
                </c:pt>
                <c:pt idx="1640">
                  <c:v>37579</c:v>
                </c:pt>
                <c:pt idx="1641">
                  <c:v>37586</c:v>
                </c:pt>
                <c:pt idx="1642">
                  <c:v>37593</c:v>
                </c:pt>
                <c:pt idx="1643">
                  <c:v>37600</c:v>
                </c:pt>
                <c:pt idx="1644">
                  <c:v>37607</c:v>
                </c:pt>
                <c:pt idx="1645">
                  <c:v>37614</c:v>
                </c:pt>
                <c:pt idx="1646">
                  <c:v>37622</c:v>
                </c:pt>
                <c:pt idx="1647">
                  <c:v>37629</c:v>
                </c:pt>
                <c:pt idx="1648">
                  <c:v>37636</c:v>
                </c:pt>
                <c:pt idx="1649">
                  <c:v>37643</c:v>
                </c:pt>
                <c:pt idx="1650">
                  <c:v>37650</c:v>
                </c:pt>
                <c:pt idx="1651">
                  <c:v>37657</c:v>
                </c:pt>
                <c:pt idx="1652">
                  <c:v>37664</c:v>
                </c:pt>
                <c:pt idx="1653">
                  <c:v>37671</c:v>
                </c:pt>
                <c:pt idx="1654">
                  <c:v>37678</c:v>
                </c:pt>
                <c:pt idx="1655">
                  <c:v>37685</c:v>
                </c:pt>
                <c:pt idx="1656">
                  <c:v>37692</c:v>
                </c:pt>
                <c:pt idx="1657">
                  <c:v>37699</c:v>
                </c:pt>
                <c:pt idx="1658">
                  <c:v>37706</c:v>
                </c:pt>
                <c:pt idx="1659">
                  <c:v>37713</c:v>
                </c:pt>
                <c:pt idx="1660">
                  <c:v>37720</c:v>
                </c:pt>
                <c:pt idx="1661">
                  <c:v>37727</c:v>
                </c:pt>
                <c:pt idx="1662">
                  <c:v>37734</c:v>
                </c:pt>
                <c:pt idx="1663">
                  <c:v>37741</c:v>
                </c:pt>
                <c:pt idx="1664">
                  <c:v>37748</c:v>
                </c:pt>
                <c:pt idx="1665">
                  <c:v>37755</c:v>
                </c:pt>
                <c:pt idx="1666">
                  <c:v>37762</c:v>
                </c:pt>
                <c:pt idx="1667">
                  <c:v>37769</c:v>
                </c:pt>
                <c:pt idx="1668">
                  <c:v>37776</c:v>
                </c:pt>
                <c:pt idx="1669">
                  <c:v>37783</c:v>
                </c:pt>
                <c:pt idx="1670">
                  <c:v>37790</c:v>
                </c:pt>
                <c:pt idx="1671">
                  <c:v>37797</c:v>
                </c:pt>
                <c:pt idx="1672">
                  <c:v>37804</c:v>
                </c:pt>
                <c:pt idx="1673">
                  <c:v>37811</c:v>
                </c:pt>
                <c:pt idx="1674">
                  <c:v>37818</c:v>
                </c:pt>
                <c:pt idx="1675">
                  <c:v>37825</c:v>
                </c:pt>
                <c:pt idx="1676">
                  <c:v>37832</c:v>
                </c:pt>
                <c:pt idx="1677">
                  <c:v>37839</c:v>
                </c:pt>
                <c:pt idx="1678">
                  <c:v>37846</c:v>
                </c:pt>
                <c:pt idx="1679">
                  <c:v>37853</c:v>
                </c:pt>
                <c:pt idx="1680">
                  <c:v>37860</c:v>
                </c:pt>
                <c:pt idx="1681">
                  <c:v>37867</c:v>
                </c:pt>
                <c:pt idx="1682">
                  <c:v>37874</c:v>
                </c:pt>
                <c:pt idx="1683">
                  <c:v>37881</c:v>
                </c:pt>
                <c:pt idx="1684">
                  <c:v>37888</c:v>
                </c:pt>
                <c:pt idx="1685">
                  <c:v>37895</c:v>
                </c:pt>
                <c:pt idx="1686">
                  <c:v>37902</c:v>
                </c:pt>
                <c:pt idx="1687">
                  <c:v>37909</c:v>
                </c:pt>
                <c:pt idx="1688">
                  <c:v>37916</c:v>
                </c:pt>
                <c:pt idx="1689">
                  <c:v>37923</c:v>
                </c:pt>
                <c:pt idx="1690">
                  <c:v>37930</c:v>
                </c:pt>
                <c:pt idx="1691">
                  <c:v>37937</c:v>
                </c:pt>
                <c:pt idx="1692">
                  <c:v>37944</c:v>
                </c:pt>
                <c:pt idx="1693">
                  <c:v>37951</c:v>
                </c:pt>
                <c:pt idx="1694">
                  <c:v>37958</c:v>
                </c:pt>
                <c:pt idx="1695">
                  <c:v>37965</c:v>
                </c:pt>
                <c:pt idx="1696">
                  <c:v>37972</c:v>
                </c:pt>
                <c:pt idx="1697">
                  <c:v>37979</c:v>
                </c:pt>
                <c:pt idx="1698">
                  <c:v>37994</c:v>
                </c:pt>
                <c:pt idx="1699">
                  <c:v>38001</c:v>
                </c:pt>
                <c:pt idx="1700">
                  <c:v>38008</c:v>
                </c:pt>
                <c:pt idx="1701">
                  <c:v>38015</c:v>
                </c:pt>
                <c:pt idx="1702">
                  <c:v>38022</c:v>
                </c:pt>
                <c:pt idx="1703">
                  <c:v>38029</c:v>
                </c:pt>
                <c:pt idx="1704">
                  <c:v>38036</c:v>
                </c:pt>
                <c:pt idx="1705">
                  <c:v>38043</c:v>
                </c:pt>
                <c:pt idx="1706">
                  <c:v>38050</c:v>
                </c:pt>
                <c:pt idx="1707">
                  <c:v>38057</c:v>
                </c:pt>
                <c:pt idx="1708">
                  <c:v>38064</c:v>
                </c:pt>
                <c:pt idx="1709">
                  <c:v>38071</c:v>
                </c:pt>
                <c:pt idx="1710">
                  <c:v>38078</c:v>
                </c:pt>
                <c:pt idx="1711">
                  <c:v>38085</c:v>
                </c:pt>
                <c:pt idx="1712">
                  <c:v>38092</c:v>
                </c:pt>
                <c:pt idx="1713">
                  <c:v>38099</c:v>
                </c:pt>
                <c:pt idx="1714">
                  <c:v>38106</c:v>
                </c:pt>
                <c:pt idx="1715">
                  <c:v>38113</c:v>
                </c:pt>
                <c:pt idx="1716">
                  <c:v>38120</c:v>
                </c:pt>
                <c:pt idx="1717">
                  <c:v>38127</c:v>
                </c:pt>
                <c:pt idx="1718">
                  <c:v>38134</c:v>
                </c:pt>
                <c:pt idx="1719">
                  <c:v>38141</c:v>
                </c:pt>
                <c:pt idx="1720">
                  <c:v>38148</c:v>
                </c:pt>
                <c:pt idx="1721">
                  <c:v>38155</c:v>
                </c:pt>
                <c:pt idx="1722">
                  <c:v>38162</c:v>
                </c:pt>
                <c:pt idx="1723">
                  <c:v>38169</c:v>
                </c:pt>
                <c:pt idx="1724">
                  <c:v>38176</c:v>
                </c:pt>
                <c:pt idx="1725">
                  <c:v>38183</c:v>
                </c:pt>
                <c:pt idx="1726">
                  <c:v>38190</c:v>
                </c:pt>
                <c:pt idx="1727">
                  <c:v>38197</c:v>
                </c:pt>
                <c:pt idx="1728">
                  <c:v>38204</c:v>
                </c:pt>
                <c:pt idx="1729">
                  <c:v>38211</c:v>
                </c:pt>
                <c:pt idx="1730">
                  <c:v>38218</c:v>
                </c:pt>
                <c:pt idx="1731">
                  <c:v>38225</c:v>
                </c:pt>
                <c:pt idx="1732">
                  <c:v>38232</c:v>
                </c:pt>
                <c:pt idx="1733">
                  <c:v>38239</c:v>
                </c:pt>
                <c:pt idx="1734">
                  <c:v>38246</c:v>
                </c:pt>
                <c:pt idx="1735">
                  <c:v>38253</c:v>
                </c:pt>
                <c:pt idx="1736">
                  <c:v>38260</c:v>
                </c:pt>
                <c:pt idx="1737">
                  <c:v>38267</c:v>
                </c:pt>
                <c:pt idx="1738">
                  <c:v>38274</c:v>
                </c:pt>
                <c:pt idx="1739">
                  <c:v>38281</c:v>
                </c:pt>
                <c:pt idx="1740">
                  <c:v>38288</c:v>
                </c:pt>
                <c:pt idx="1741">
                  <c:v>38295</c:v>
                </c:pt>
                <c:pt idx="1742">
                  <c:v>38302</c:v>
                </c:pt>
                <c:pt idx="1743">
                  <c:v>38309</c:v>
                </c:pt>
                <c:pt idx="1744">
                  <c:v>38323</c:v>
                </c:pt>
                <c:pt idx="1745">
                  <c:v>38330</c:v>
                </c:pt>
                <c:pt idx="1746">
                  <c:v>38337</c:v>
                </c:pt>
                <c:pt idx="1747">
                  <c:v>38344</c:v>
                </c:pt>
                <c:pt idx="1748">
                  <c:v>38353</c:v>
                </c:pt>
                <c:pt idx="1749">
                  <c:v>38360</c:v>
                </c:pt>
                <c:pt idx="1750">
                  <c:v>38367</c:v>
                </c:pt>
                <c:pt idx="1751">
                  <c:v>38374</c:v>
                </c:pt>
                <c:pt idx="1752">
                  <c:v>38381</c:v>
                </c:pt>
                <c:pt idx="1753">
                  <c:v>38388</c:v>
                </c:pt>
                <c:pt idx="1754">
                  <c:v>38395</c:v>
                </c:pt>
                <c:pt idx="1755">
                  <c:v>38402</c:v>
                </c:pt>
                <c:pt idx="1756">
                  <c:v>38409</c:v>
                </c:pt>
                <c:pt idx="1757">
                  <c:v>38416</c:v>
                </c:pt>
                <c:pt idx="1758">
                  <c:v>38423</c:v>
                </c:pt>
                <c:pt idx="1759">
                  <c:v>38430</c:v>
                </c:pt>
                <c:pt idx="1760">
                  <c:v>38437</c:v>
                </c:pt>
                <c:pt idx="1761">
                  <c:v>38444</c:v>
                </c:pt>
                <c:pt idx="1762">
                  <c:v>38451</c:v>
                </c:pt>
                <c:pt idx="1763">
                  <c:v>38458</c:v>
                </c:pt>
                <c:pt idx="1764">
                  <c:v>38465</c:v>
                </c:pt>
                <c:pt idx="1765">
                  <c:v>38472</c:v>
                </c:pt>
                <c:pt idx="1766">
                  <c:v>38479</c:v>
                </c:pt>
                <c:pt idx="1767">
                  <c:v>38486</c:v>
                </c:pt>
                <c:pt idx="1768">
                  <c:v>38493</c:v>
                </c:pt>
                <c:pt idx="1769">
                  <c:v>38500</c:v>
                </c:pt>
                <c:pt idx="1770">
                  <c:v>38507</c:v>
                </c:pt>
                <c:pt idx="1771">
                  <c:v>38514</c:v>
                </c:pt>
                <c:pt idx="1772">
                  <c:v>38521</c:v>
                </c:pt>
                <c:pt idx="1773">
                  <c:v>38528</c:v>
                </c:pt>
                <c:pt idx="1774">
                  <c:v>38535</c:v>
                </c:pt>
                <c:pt idx="1775">
                  <c:v>38542</c:v>
                </c:pt>
                <c:pt idx="1776">
                  <c:v>38549</c:v>
                </c:pt>
                <c:pt idx="1777">
                  <c:v>38556</c:v>
                </c:pt>
                <c:pt idx="1778">
                  <c:v>38563</c:v>
                </c:pt>
                <c:pt idx="1779">
                  <c:v>38570</c:v>
                </c:pt>
                <c:pt idx="1780">
                  <c:v>38577</c:v>
                </c:pt>
                <c:pt idx="1781">
                  <c:v>38584</c:v>
                </c:pt>
                <c:pt idx="1782">
                  <c:v>38591</c:v>
                </c:pt>
                <c:pt idx="1783">
                  <c:v>38598</c:v>
                </c:pt>
                <c:pt idx="1784">
                  <c:v>38605</c:v>
                </c:pt>
                <c:pt idx="1785">
                  <c:v>38612</c:v>
                </c:pt>
                <c:pt idx="1786">
                  <c:v>38619</c:v>
                </c:pt>
                <c:pt idx="1787">
                  <c:v>38626</c:v>
                </c:pt>
                <c:pt idx="1788">
                  <c:v>38633</c:v>
                </c:pt>
                <c:pt idx="1789">
                  <c:v>38640</c:v>
                </c:pt>
                <c:pt idx="1790">
                  <c:v>38647</c:v>
                </c:pt>
                <c:pt idx="1791">
                  <c:v>38654</c:v>
                </c:pt>
                <c:pt idx="1792">
                  <c:v>38661</c:v>
                </c:pt>
                <c:pt idx="1793">
                  <c:v>38668</c:v>
                </c:pt>
                <c:pt idx="1794">
                  <c:v>38675</c:v>
                </c:pt>
                <c:pt idx="1795">
                  <c:v>38682</c:v>
                </c:pt>
                <c:pt idx="1796">
                  <c:v>38689</c:v>
                </c:pt>
                <c:pt idx="1797">
                  <c:v>38696</c:v>
                </c:pt>
                <c:pt idx="1798">
                  <c:v>38703</c:v>
                </c:pt>
                <c:pt idx="1799">
                  <c:v>38710</c:v>
                </c:pt>
                <c:pt idx="1800">
                  <c:v>38718</c:v>
                </c:pt>
                <c:pt idx="1801">
                  <c:v>38725</c:v>
                </c:pt>
                <c:pt idx="1802">
                  <c:v>38732</c:v>
                </c:pt>
                <c:pt idx="1803">
                  <c:v>38739</c:v>
                </c:pt>
                <c:pt idx="1804">
                  <c:v>38746</c:v>
                </c:pt>
                <c:pt idx="1805">
                  <c:v>38753</c:v>
                </c:pt>
                <c:pt idx="1806">
                  <c:v>38760</c:v>
                </c:pt>
                <c:pt idx="1807">
                  <c:v>38767</c:v>
                </c:pt>
                <c:pt idx="1808">
                  <c:v>38774</c:v>
                </c:pt>
                <c:pt idx="1809">
                  <c:v>38781</c:v>
                </c:pt>
                <c:pt idx="1810">
                  <c:v>38788</c:v>
                </c:pt>
                <c:pt idx="1811">
                  <c:v>38795</c:v>
                </c:pt>
                <c:pt idx="1812">
                  <c:v>38802</c:v>
                </c:pt>
                <c:pt idx="1813">
                  <c:v>38809</c:v>
                </c:pt>
                <c:pt idx="1814">
                  <c:v>38816</c:v>
                </c:pt>
                <c:pt idx="1815">
                  <c:v>38823</c:v>
                </c:pt>
                <c:pt idx="1816">
                  <c:v>38830</c:v>
                </c:pt>
                <c:pt idx="1817">
                  <c:v>38837</c:v>
                </c:pt>
                <c:pt idx="1818">
                  <c:v>38844</c:v>
                </c:pt>
                <c:pt idx="1819">
                  <c:v>38851</c:v>
                </c:pt>
                <c:pt idx="1820">
                  <c:v>38858</c:v>
                </c:pt>
                <c:pt idx="1821">
                  <c:v>38865</c:v>
                </c:pt>
                <c:pt idx="1822">
                  <c:v>38872</c:v>
                </c:pt>
                <c:pt idx="1823">
                  <c:v>38879</c:v>
                </c:pt>
                <c:pt idx="1824">
                  <c:v>38886</c:v>
                </c:pt>
                <c:pt idx="1825">
                  <c:v>38893</c:v>
                </c:pt>
                <c:pt idx="1826">
                  <c:v>38900</c:v>
                </c:pt>
                <c:pt idx="1827">
                  <c:v>38907</c:v>
                </c:pt>
                <c:pt idx="1828">
                  <c:v>38914</c:v>
                </c:pt>
                <c:pt idx="1829">
                  <c:v>38921</c:v>
                </c:pt>
                <c:pt idx="1830">
                  <c:v>38928</c:v>
                </c:pt>
                <c:pt idx="1831">
                  <c:v>38935</c:v>
                </c:pt>
                <c:pt idx="1832">
                  <c:v>38942</c:v>
                </c:pt>
                <c:pt idx="1833">
                  <c:v>38949</c:v>
                </c:pt>
                <c:pt idx="1834">
                  <c:v>38956</c:v>
                </c:pt>
                <c:pt idx="1835">
                  <c:v>38963</c:v>
                </c:pt>
                <c:pt idx="1836">
                  <c:v>38970</c:v>
                </c:pt>
                <c:pt idx="1837">
                  <c:v>38977</c:v>
                </c:pt>
                <c:pt idx="1838">
                  <c:v>38984</c:v>
                </c:pt>
                <c:pt idx="1839">
                  <c:v>38991</c:v>
                </c:pt>
                <c:pt idx="1840">
                  <c:v>38998</c:v>
                </c:pt>
                <c:pt idx="1841">
                  <c:v>39005</c:v>
                </c:pt>
                <c:pt idx="1842">
                  <c:v>39012</c:v>
                </c:pt>
                <c:pt idx="1843">
                  <c:v>39019</c:v>
                </c:pt>
                <c:pt idx="1844">
                  <c:v>39026</c:v>
                </c:pt>
                <c:pt idx="1845">
                  <c:v>39033</c:v>
                </c:pt>
                <c:pt idx="1846">
                  <c:v>39040</c:v>
                </c:pt>
                <c:pt idx="1847">
                  <c:v>39047</c:v>
                </c:pt>
                <c:pt idx="1848">
                  <c:v>39054</c:v>
                </c:pt>
                <c:pt idx="1849">
                  <c:v>39061</c:v>
                </c:pt>
                <c:pt idx="1850">
                  <c:v>39068</c:v>
                </c:pt>
                <c:pt idx="1851">
                  <c:v>39075</c:v>
                </c:pt>
                <c:pt idx="1852">
                  <c:v>39083</c:v>
                </c:pt>
                <c:pt idx="1853">
                  <c:v>39090</c:v>
                </c:pt>
                <c:pt idx="1854">
                  <c:v>39097</c:v>
                </c:pt>
                <c:pt idx="1855">
                  <c:v>39104</c:v>
                </c:pt>
                <c:pt idx="1856">
                  <c:v>39111</c:v>
                </c:pt>
                <c:pt idx="1857">
                  <c:v>39118</c:v>
                </c:pt>
                <c:pt idx="1858">
                  <c:v>39125</c:v>
                </c:pt>
                <c:pt idx="1859">
                  <c:v>39132</c:v>
                </c:pt>
                <c:pt idx="1860">
                  <c:v>39139</c:v>
                </c:pt>
                <c:pt idx="1861">
                  <c:v>39146</c:v>
                </c:pt>
                <c:pt idx="1862">
                  <c:v>39153</c:v>
                </c:pt>
                <c:pt idx="1863">
                  <c:v>39160</c:v>
                </c:pt>
                <c:pt idx="1864">
                  <c:v>39167</c:v>
                </c:pt>
                <c:pt idx="1865">
                  <c:v>39174</c:v>
                </c:pt>
                <c:pt idx="1866">
                  <c:v>39181</c:v>
                </c:pt>
                <c:pt idx="1867">
                  <c:v>39188</c:v>
                </c:pt>
                <c:pt idx="1868">
                  <c:v>39195</c:v>
                </c:pt>
                <c:pt idx="1869">
                  <c:v>39202</c:v>
                </c:pt>
                <c:pt idx="1870">
                  <c:v>39209</c:v>
                </c:pt>
                <c:pt idx="1871">
                  <c:v>39216</c:v>
                </c:pt>
                <c:pt idx="1872">
                  <c:v>39223</c:v>
                </c:pt>
                <c:pt idx="1873">
                  <c:v>39230</c:v>
                </c:pt>
                <c:pt idx="1874">
                  <c:v>39237</c:v>
                </c:pt>
                <c:pt idx="1875">
                  <c:v>39244</c:v>
                </c:pt>
                <c:pt idx="1876">
                  <c:v>39251</c:v>
                </c:pt>
                <c:pt idx="1877">
                  <c:v>39258</c:v>
                </c:pt>
                <c:pt idx="1878">
                  <c:v>39265</c:v>
                </c:pt>
                <c:pt idx="1879">
                  <c:v>39272</c:v>
                </c:pt>
                <c:pt idx="1880">
                  <c:v>39279</c:v>
                </c:pt>
                <c:pt idx="1881">
                  <c:v>39286</c:v>
                </c:pt>
                <c:pt idx="1882">
                  <c:v>39293</c:v>
                </c:pt>
                <c:pt idx="1883">
                  <c:v>39300</c:v>
                </c:pt>
                <c:pt idx="1884">
                  <c:v>39307</c:v>
                </c:pt>
                <c:pt idx="1885">
                  <c:v>39314</c:v>
                </c:pt>
                <c:pt idx="1886">
                  <c:v>39321</c:v>
                </c:pt>
                <c:pt idx="1887">
                  <c:v>39328</c:v>
                </c:pt>
                <c:pt idx="1888">
                  <c:v>39335</c:v>
                </c:pt>
                <c:pt idx="1889">
                  <c:v>39342</c:v>
                </c:pt>
                <c:pt idx="1890">
                  <c:v>39349</c:v>
                </c:pt>
                <c:pt idx="1891">
                  <c:v>39356</c:v>
                </c:pt>
                <c:pt idx="1892">
                  <c:v>39363</c:v>
                </c:pt>
                <c:pt idx="1893">
                  <c:v>39370</c:v>
                </c:pt>
                <c:pt idx="1894">
                  <c:v>39377</c:v>
                </c:pt>
                <c:pt idx="1895">
                  <c:v>39384</c:v>
                </c:pt>
                <c:pt idx="1896">
                  <c:v>39391</c:v>
                </c:pt>
                <c:pt idx="1897">
                  <c:v>39398</c:v>
                </c:pt>
                <c:pt idx="1898">
                  <c:v>39405</c:v>
                </c:pt>
                <c:pt idx="1899">
                  <c:v>39412</c:v>
                </c:pt>
                <c:pt idx="1900">
                  <c:v>39419</c:v>
                </c:pt>
                <c:pt idx="1901">
                  <c:v>39426</c:v>
                </c:pt>
                <c:pt idx="1902">
                  <c:v>39433</c:v>
                </c:pt>
                <c:pt idx="1903">
                  <c:v>39440</c:v>
                </c:pt>
                <c:pt idx="1904">
                  <c:v>39448</c:v>
                </c:pt>
                <c:pt idx="1905">
                  <c:v>39455</c:v>
                </c:pt>
                <c:pt idx="1906">
                  <c:v>39462</c:v>
                </c:pt>
                <c:pt idx="1907">
                  <c:v>39469</c:v>
                </c:pt>
                <c:pt idx="1908">
                  <c:v>39476</c:v>
                </c:pt>
                <c:pt idx="1909">
                  <c:v>39483</c:v>
                </c:pt>
                <c:pt idx="1910">
                  <c:v>39490</c:v>
                </c:pt>
                <c:pt idx="1911">
                  <c:v>39497</c:v>
                </c:pt>
                <c:pt idx="1912">
                  <c:v>39504</c:v>
                </c:pt>
                <c:pt idx="1913">
                  <c:v>39511</c:v>
                </c:pt>
                <c:pt idx="1914">
                  <c:v>39518</c:v>
                </c:pt>
                <c:pt idx="1915">
                  <c:v>39525</c:v>
                </c:pt>
                <c:pt idx="1916">
                  <c:v>39532</c:v>
                </c:pt>
                <c:pt idx="1917">
                  <c:v>39539</c:v>
                </c:pt>
                <c:pt idx="1918">
                  <c:v>39546</c:v>
                </c:pt>
                <c:pt idx="1919">
                  <c:v>39553</c:v>
                </c:pt>
                <c:pt idx="1920">
                  <c:v>39560</c:v>
                </c:pt>
                <c:pt idx="1921">
                  <c:v>39567</c:v>
                </c:pt>
                <c:pt idx="1922">
                  <c:v>39574</c:v>
                </c:pt>
                <c:pt idx="1923">
                  <c:v>39581</c:v>
                </c:pt>
                <c:pt idx="1924">
                  <c:v>39588</c:v>
                </c:pt>
                <c:pt idx="1925">
                  <c:v>39595</c:v>
                </c:pt>
                <c:pt idx="1926">
                  <c:v>39602</c:v>
                </c:pt>
                <c:pt idx="1927">
                  <c:v>39609</c:v>
                </c:pt>
                <c:pt idx="1928">
                  <c:v>39616</c:v>
                </c:pt>
                <c:pt idx="1929">
                  <c:v>39623</c:v>
                </c:pt>
                <c:pt idx="1930">
                  <c:v>39630</c:v>
                </c:pt>
                <c:pt idx="1931">
                  <c:v>39637</c:v>
                </c:pt>
                <c:pt idx="1932">
                  <c:v>39644</c:v>
                </c:pt>
                <c:pt idx="1933">
                  <c:v>39651</c:v>
                </c:pt>
                <c:pt idx="1934">
                  <c:v>39658</c:v>
                </c:pt>
                <c:pt idx="1935">
                  <c:v>39665</c:v>
                </c:pt>
                <c:pt idx="1936">
                  <c:v>39672</c:v>
                </c:pt>
                <c:pt idx="1937">
                  <c:v>39679</c:v>
                </c:pt>
                <c:pt idx="1938">
                  <c:v>39686</c:v>
                </c:pt>
                <c:pt idx="1939">
                  <c:v>39693</c:v>
                </c:pt>
                <c:pt idx="1940">
                  <c:v>39700</c:v>
                </c:pt>
                <c:pt idx="1941">
                  <c:v>39707</c:v>
                </c:pt>
                <c:pt idx="1942">
                  <c:v>39714</c:v>
                </c:pt>
                <c:pt idx="1943">
                  <c:v>39721</c:v>
                </c:pt>
                <c:pt idx="1944">
                  <c:v>39728</c:v>
                </c:pt>
                <c:pt idx="1945">
                  <c:v>39735</c:v>
                </c:pt>
                <c:pt idx="1946">
                  <c:v>39742</c:v>
                </c:pt>
                <c:pt idx="1947">
                  <c:v>39749</c:v>
                </c:pt>
                <c:pt idx="1948">
                  <c:v>39756</c:v>
                </c:pt>
                <c:pt idx="1949">
                  <c:v>39763</c:v>
                </c:pt>
                <c:pt idx="1950">
                  <c:v>39770</c:v>
                </c:pt>
                <c:pt idx="1951">
                  <c:v>39777</c:v>
                </c:pt>
                <c:pt idx="1952">
                  <c:v>39784</c:v>
                </c:pt>
                <c:pt idx="1953">
                  <c:v>39791</c:v>
                </c:pt>
                <c:pt idx="1954">
                  <c:v>39798</c:v>
                </c:pt>
                <c:pt idx="1955">
                  <c:v>39805</c:v>
                </c:pt>
                <c:pt idx="1956">
                  <c:v>39821</c:v>
                </c:pt>
                <c:pt idx="1957">
                  <c:v>39828</c:v>
                </c:pt>
                <c:pt idx="1958">
                  <c:v>39835</c:v>
                </c:pt>
                <c:pt idx="1959">
                  <c:v>39842</c:v>
                </c:pt>
                <c:pt idx="1960">
                  <c:v>39849</c:v>
                </c:pt>
                <c:pt idx="1961">
                  <c:v>39856</c:v>
                </c:pt>
                <c:pt idx="1962">
                  <c:v>39863</c:v>
                </c:pt>
                <c:pt idx="1963">
                  <c:v>39870</c:v>
                </c:pt>
                <c:pt idx="1964">
                  <c:v>39877</c:v>
                </c:pt>
                <c:pt idx="1965">
                  <c:v>39884</c:v>
                </c:pt>
                <c:pt idx="1966">
                  <c:v>39891</c:v>
                </c:pt>
                <c:pt idx="1967">
                  <c:v>39898</c:v>
                </c:pt>
                <c:pt idx="1968">
                  <c:v>39905</c:v>
                </c:pt>
                <c:pt idx="1969">
                  <c:v>39912</c:v>
                </c:pt>
                <c:pt idx="1970">
                  <c:v>39919</c:v>
                </c:pt>
                <c:pt idx="1971">
                  <c:v>39926</c:v>
                </c:pt>
                <c:pt idx="1972">
                  <c:v>39933</c:v>
                </c:pt>
                <c:pt idx="1973">
                  <c:v>39940</c:v>
                </c:pt>
                <c:pt idx="1974">
                  <c:v>39947</c:v>
                </c:pt>
                <c:pt idx="1975">
                  <c:v>39954</c:v>
                </c:pt>
                <c:pt idx="1976">
                  <c:v>39961</c:v>
                </c:pt>
                <c:pt idx="1977">
                  <c:v>39968</c:v>
                </c:pt>
                <c:pt idx="1978">
                  <c:v>39975</c:v>
                </c:pt>
                <c:pt idx="1979">
                  <c:v>39982</c:v>
                </c:pt>
                <c:pt idx="1980">
                  <c:v>39989</c:v>
                </c:pt>
                <c:pt idx="1981">
                  <c:v>39996</c:v>
                </c:pt>
                <c:pt idx="1982">
                  <c:v>40003</c:v>
                </c:pt>
                <c:pt idx="1983">
                  <c:v>40010</c:v>
                </c:pt>
                <c:pt idx="1984">
                  <c:v>40017</c:v>
                </c:pt>
                <c:pt idx="1985">
                  <c:v>40024</c:v>
                </c:pt>
                <c:pt idx="1986">
                  <c:v>40031</c:v>
                </c:pt>
                <c:pt idx="1987">
                  <c:v>40038</c:v>
                </c:pt>
                <c:pt idx="1988">
                  <c:v>40045</c:v>
                </c:pt>
                <c:pt idx="1989">
                  <c:v>40052</c:v>
                </c:pt>
                <c:pt idx="1990">
                  <c:v>40059</c:v>
                </c:pt>
                <c:pt idx="1991">
                  <c:v>40066</c:v>
                </c:pt>
                <c:pt idx="1992">
                  <c:v>40073</c:v>
                </c:pt>
                <c:pt idx="1993">
                  <c:v>40080</c:v>
                </c:pt>
                <c:pt idx="1994">
                  <c:v>40087</c:v>
                </c:pt>
                <c:pt idx="1995">
                  <c:v>40094</c:v>
                </c:pt>
                <c:pt idx="1996">
                  <c:v>40101</c:v>
                </c:pt>
                <c:pt idx="1997">
                  <c:v>40108</c:v>
                </c:pt>
                <c:pt idx="1998">
                  <c:v>40115</c:v>
                </c:pt>
                <c:pt idx="1999">
                  <c:v>40122</c:v>
                </c:pt>
                <c:pt idx="2000">
                  <c:v>40129</c:v>
                </c:pt>
                <c:pt idx="2001">
                  <c:v>40136</c:v>
                </c:pt>
                <c:pt idx="2002">
                  <c:v>40150</c:v>
                </c:pt>
                <c:pt idx="2003">
                  <c:v>40157</c:v>
                </c:pt>
                <c:pt idx="2004">
                  <c:v>40164</c:v>
                </c:pt>
                <c:pt idx="2005">
                  <c:v>40171</c:v>
                </c:pt>
                <c:pt idx="2006">
                  <c:v>40179</c:v>
                </c:pt>
                <c:pt idx="2007">
                  <c:v>40186</c:v>
                </c:pt>
                <c:pt idx="2008">
                  <c:v>40193</c:v>
                </c:pt>
                <c:pt idx="2009">
                  <c:v>40200</c:v>
                </c:pt>
                <c:pt idx="2010">
                  <c:v>40207</c:v>
                </c:pt>
                <c:pt idx="2011">
                  <c:v>40214</c:v>
                </c:pt>
                <c:pt idx="2012">
                  <c:v>40221</c:v>
                </c:pt>
                <c:pt idx="2013">
                  <c:v>40228</c:v>
                </c:pt>
                <c:pt idx="2014">
                  <c:v>40235</c:v>
                </c:pt>
                <c:pt idx="2015">
                  <c:v>40242</c:v>
                </c:pt>
                <c:pt idx="2016">
                  <c:v>40249</c:v>
                </c:pt>
                <c:pt idx="2017">
                  <c:v>40256</c:v>
                </c:pt>
                <c:pt idx="2018">
                  <c:v>40263</c:v>
                </c:pt>
                <c:pt idx="2019">
                  <c:v>40270</c:v>
                </c:pt>
                <c:pt idx="2020">
                  <c:v>40277</c:v>
                </c:pt>
                <c:pt idx="2021">
                  <c:v>40284</c:v>
                </c:pt>
                <c:pt idx="2022">
                  <c:v>40291</c:v>
                </c:pt>
                <c:pt idx="2023">
                  <c:v>40298</c:v>
                </c:pt>
                <c:pt idx="2024">
                  <c:v>40305</c:v>
                </c:pt>
                <c:pt idx="2025">
                  <c:v>40312</c:v>
                </c:pt>
                <c:pt idx="2026">
                  <c:v>40319</c:v>
                </c:pt>
                <c:pt idx="2027">
                  <c:v>40326</c:v>
                </c:pt>
                <c:pt idx="2028">
                  <c:v>40333</c:v>
                </c:pt>
                <c:pt idx="2029">
                  <c:v>40340</c:v>
                </c:pt>
                <c:pt idx="2030">
                  <c:v>40347</c:v>
                </c:pt>
                <c:pt idx="2031">
                  <c:v>40354</c:v>
                </c:pt>
                <c:pt idx="2032">
                  <c:v>40361</c:v>
                </c:pt>
                <c:pt idx="2033">
                  <c:v>40368</c:v>
                </c:pt>
                <c:pt idx="2034">
                  <c:v>40375</c:v>
                </c:pt>
                <c:pt idx="2035">
                  <c:v>40382</c:v>
                </c:pt>
                <c:pt idx="2036">
                  <c:v>40389</c:v>
                </c:pt>
                <c:pt idx="2037">
                  <c:v>40396</c:v>
                </c:pt>
                <c:pt idx="2038">
                  <c:v>40403</c:v>
                </c:pt>
                <c:pt idx="2039">
                  <c:v>40410</c:v>
                </c:pt>
                <c:pt idx="2040">
                  <c:v>40417</c:v>
                </c:pt>
                <c:pt idx="2041">
                  <c:v>40424</c:v>
                </c:pt>
                <c:pt idx="2042">
                  <c:v>40431</c:v>
                </c:pt>
                <c:pt idx="2043">
                  <c:v>40438</c:v>
                </c:pt>
                <c:pt idx="2044">
                  <c:v>40445</c:v>
                </c:pt>
                <c:pt idx="2045">
                  <c:v>40452</c:v>
                </c:pt>
                <c:pt idx="2046">
                  <c:v>40459</c:v>
                </c:pt>
                <c:pt idx="2047">
                  <c:v>40466</c:v>
                </c:pt>
                <c:pt idx="2048">
                  <c:v>40473</c:v>
                </c:pt>
                <c:pt idx="2049">
                  <c:v>40480</c:v>
                </c:pt>
                <c:pt idx="2050">
                  <c:v>40487</c:v>
                </c:pt>
                <c:pt idx="2051">
                  <c:v>40494</c:v>
                </c:pt>
                <c:pt idx="2052">
                  <c:v>40501</c:v>
                </c:pt>
                <c:pt idx="2053">
                  <c:v>40508</c:v>
                </c:pt>
                <c:pt idx="2054">
                  <c:v>40515</c:v>
                </c:pt>
                <c:pt idx="2055">
                  <c:v>40522</c:v>
                </c:pt>
                <c:pt idx="2056">
                  <c:v>40529</c:v>
                </c:pt>
                <c:pt idx="2057">
                  <c:v>40536</c:v>
                </c:pt>
                <c:pt idx="2058">
                  <c:v>40544</c:v>
                </c:pt>
                <c:pt idx="2059">
                  <c:v>40551</c:v>
                </c:pt>
                <c:pt idx="2060">
                  <c:v>40558</c:v>
                </c:pt>
                <c:pt idx="2061">
                  <c:v>40565</c:v>
                </c:pt>
                <c:pt idx="2062">
                  <c:v>40572</c:v>
                </c:pt>
                <c:pt idx="2063">
                  <c:v>40579</c:v>
                </c:pt>
                <c:pt idx="2064">
                  <c:v>40586</c:v>
                </c:pt>
                <c:pt idx="2065">
                  <c:v>40593</c:v>
                </c:pt>
                <c:pt idx="2066">
                  <c:v>40600</c:v>
                </c:pt>
                <c:pt idx="2067">
                  <c:v>40607</c:v>
                </c:pt>
                <c:pt idx="2068">
                  <c:v>40614</c:v>
                </c:pt>
                <c:pt idx="2069">
                  <c:v>40621</c:v>
                </c:pt>
                <c:pt idx="2070">
                  <c:v>40628</c:v>
                </c:pt>
                <c:pt idx="2071">
                  <c:v>40635</c:v>
                </c:pt>
                <c:pt idx="2072">
                  <c:v>40642</c:v>
                </c:pt>
                <c:pt idx="2073">
                  <c:v>40649</c:v>
                </c:pt>
                <c:pt idx="2074">
                  <c:v>40656</c:v>
                </c:pt>
                <c:pt idx="2075">
                  <c:v>40663</c:v>
                </c:pt>
                <c:pt idx="2076">
                  <c:v>40670</c:v>
                </c:pt>
                <c:pt idx="2077">
                  <c:v>40677</c:v>
                </c:pt>
                <c:pt idx="2078">
                  <c:v>40684</c:v>
                </c:pt>
                <c:pt idx="2079">
                  <c:v>40691</c:v>
                </c:pt>
                <c:pt idx="2080">
                  <c:v>40698</c:v>
                </c:pt>
                <c:pt idx="2081">
                  <c:v>40705</c:v>
                </c:pt>
                <c:pt idx="2082">
                  <c:v>40712</c:v>
                </c:pt>
                <c:pt idx="2083">
                  <c:v>40719</c:v>
                </c:pt>
                <c:pt idx="2084">
                  <c:v>40726</c:v>
                </c:pt>
                <c:pt idx="2085">
                  <c:v>40733</c:v>
                </c:pt>
                <c:pt idx="2086">
                  <c:v>40740</c:v>
                </c:pt>
                <c:pt idx="2087">
                  <c:v>40747</c:v>
                </c:pt>
                <c:pt idx="2088">
                  <c:v>40754</c:v>
                </c:pt>
                <c:pt idx="2089">
                  <c:v>40761</c:v>
                </c:pt>
                <c:pt idx="2090">
                  <c:v>40768</c:v>
                </c:pt>
                <c:pt idx="2091">
                  <c:v>40775</c:v>
                </c:pt>
                <c:pt idx="2092">
                  <c:v>40782</c:v>
                </c:pt>
                <c:pt idx="2093">
                  <c:v>40789</c:v>
                </c:pt>
                <c:pt idx="2094">
                  <c:v>40796</c:v>
                </c:pt>
                <c:pt idx="2095">
                  <c:v>40803</c:v>
                </c:pt>
                <c:pt idx="2096">
                  <c:v>40810</c:v>
                </c:pt>
                <c:pt idx="2097">
                  <c:v>40817</c:v>
                </c:pt>
                <c:pt idx="2098">
                  <c:v>40824</c:v>
                </c:pt>
                <c:pt idx="2099">
                  <c:v>40831</c:v>
                </c:pt>
                <c:pt idx="2100">
                  <c:v>40838</c:v>
                </c:pt>
                <c:pt idx="2101">
                  <c:v>40845</c:v>
                </c:pt>
                <c:pt idx="2102">
                  <c:v>40852</c:v>
                </c:pt>
                <c:pt idx="2103">
                  <c:v>40859</c:v>
                </c:pt>
                <c:pt idx="2104">
                  <c:v>40866</c:v>
                </c:pt>
                <c:pt idx="2105">
                  <c:v>40873</c:v>
                </c:pt>
                <c:pt idx="2106">
                  <c:v>40880</c:v>
                </c:pt>
                <c:pt idx="2107">
                  <c:v>40887</c:v>
                </c:pt>
                <c:pt idx="2108">
                  <c:v>40894</c:v>
                </c:pt>
                <c:pt idx="2109">
                  <c:v>40901</c:v>
                </c:pt>
                <c:pt idx="2110">
                  <c:v>40909</c:v>
                </c:pt>
                <c:pt idx="2111">
                  <c:v>40916</c:v>
                </c:pt>
                <c:pt idx="2112">
                  <c:v>40923</c:v>
                </c:pt>
                <c:pt idx="2113">
                  <c:v>40930</c:v>
                </c:pt>
                <c:pt idx="2114">
                  <c:v>40937</c:v>
                </c:pt>
                <c:pt idx="2115">
                  <c:v>40944</c:v>
                </c:pt>
                <c:pt idx="2116">
                  <c:v>40951</c:v>
                </c:pt>
                <c:pt idx="2117">
                  <c:v>40958</c:v>
                </c:pt>
                <c:pt idx="2118">
                  <c:v>40965</c:v>
                </c:pt>
                <c:pt idx="2119">
                  <c:v>40972</c:v>
                </c:pt>
                <c:pt idx="2120">
                  <c:v>40979</c:v>
                </c:pt>
                <c:pt idx="2121">
                  <c:v>40986</c:v>
                </c:pt>
                <c:pt idx="2122">
                  <c:v>40993</c:v>
                </c:pt>
                <c:pt idx="2123">
                  <c:v>41000</c:v>
                </c:pt>
                <c:pt idx="2124">
                  <c:v>41007</c:v>
                </c:pt>
                <c:pt idx="2125">
                  <c:v>41014</c:v>
                </c:pt>
                <c:pt idx="2126">
                  <c:v>41021</c:v>
                </c:pt>
                <c:pt idx="2127">
                  <c:v>41028</c:v>
                </c:pt>
                <c:pt idx="2128">
                  <c:v>41035</c:v>
                </c:pt>
                <c:pt idx="2129">
                  <c:v>41042</c:v>
                </c:pt>
                <c:pt idx="2130">
                  <c:v>41049</c:v>
                </c:pt>
                <c:pt idx="2131">
                  <c:v>41056</c:v>
                </c:pt>
                <c:pt idx="2132">
                  <c:v>41063</c:v>
                </c:pt>
                <c:pt idx="2133">
                  <c:v>41070</c:v>
                </c:pt>
                <c:pt idx="2134">
                  <c:v>41077</c:v>
                </c:pt>
                <c:pt idx="2135">
                  <c:v>41084</c:v>
                </c:pt>
                <c:pt idx="2136">
                  <c:v>41091</c:v>
                </c:pt>
                <c:pt idx="2137">
                  <c:v>41098</c:v>
                </c:pt>
                <c:pt idx="2138">
                  <c:v>41105</c:v>
                </c:pt>
                <c:pt idx="2139">
                  <c:v>41112</c:v>
                </c:pt>
                <c:pt idx="2140">
                  <c:v>41119</c:v>
                </c:pt>
                <c:pt idx="2141">
                  <c:v>41126</c:v>
                </c:pt>
                <c:pt idx="2142">
                  <c:v>41133</c:v>
                </c:pt>
                <c:pt idx="2143">
                  <c:v>41140</c:v>
                </c:pt>
                <c:pt idx="2144">
                  <c:v>41147</c:v>
                </c:pt>
                <c:pt idx="2145">
                  <c:v>41154</c:v>
                </c:pt>
                <c:pt idx="2146">
                  <c:v>41161</c:v>
                </c:pt>
                <c:pt idx="2147">
                  <c:v>41168</c:v>
                </c:pt>
                <c:pt idx="2148">
                  <c:v>41175</c:v>
                </c:pt>
                <c:pt idx="2149">
                  <c:v>41182</c:v>
                </c:pt>
                <c:pt idx="2150">
                  <c:v>41189</c:v>
                </c:pt>
                <c:pt idx="2151">
                  <c:v>41196</c:v>
                </c:pt>
                <c:pt idx="2152">
                  <c:v>41203</c:v>
                </c:pt>
                <c:pt idx="2153">
                  <c:v>41210</c:v>
                </c:pt>
                <c:pt idx="2154">
                  <c:v>41217</c:v>
                </c:pt>
                <c:pt idx="2155">
                  <c:v>41224</c:v>
                </c:pt>
                <c:pt idx="2156">
                  <c:v>41231</c:v>
                </c:pt>
                <c:pt idx="2157">
                  <c:v>41238</c:v>
                </c:pt>
                <c:pt idx="2158">
                  <c:v>41245</c:v>
                </c:pt>
                <c:pt idx="2159">
                  <c:v>41252</c:v>
                </c:pt>
                <c:pt idx="2160">
                  <c:v>41259</c:v>
                </c:pt>
                <c:pt idx="2161">
                  <c:v>41266</c:v>
                </c:pt>
                <c:pt idx="2162">
                  <c:v>41275</c:v>
                </c:pt>
                <c:pt idx="2163">
                  <c:v>41282</c:v>
                </c:pt>
                <c:pt idx="2164">
                  <c:v>41289</c:v>
                </c:pt>
                <c:pt idx="2165">
                  <c:v>41296</c:v>
                </c:pt>
                <c:pt idx="2166">
                  <c:v>41303</c:v>
                </c:pt>
                <c:pt idx="2167">
                  <c:v>41310</c:v>
                </c:pt>
                <c:pt idx="2168">
                  <c:v>41317</c:v>
                </c:pt>
                <c:pt idx="2169">
                  <c:v>41324</c:v>
                </c:pt>
                <c:pt idx="2170">
                  <c:v>41331</c:v>
                </c:pt>
                <c:pt idx="2171">
                  <c:v>41338</c:v>
                </c:pt>
                <c:pt idx="2172">
                  <c:v>41345</c:v>
                </c:pt>
                <c:pt idx="2173">
                  <c:v>41352</c:v>
                </c:pt>
                <c:pt idx="2174">
                  <c:v>41359</c:v>
                </c:pt>
                <c:pt idx="2175">
                  <c:v>41366</c:v>
                </c:pt>
                <c:pt idx="2176">
                  <c:v>41373</c:v>
                </c:pt>
                <c:pt idx="2177">
                  <c:v>41380</c:v>
                </c:pt>
                <c:pt idx="2178">
                  <c:v>41387</c:v>
                </c:pt>
                <c:pt idx="2179">
                  <c:v>41394</c:v>
                </c:pt>
                <c:pt idx="2180">
                  <c:v>41401</c:v>
                </c:pt>
                <c:pt idx="2181">
                  <c:v>41408</c:v>
                </c:pt>
                <c:pt idx="2182">
                  <c:v>41415</c:v>
                </c:pt>
                <c:pt idx="2183">
                  <c:v>41422</c:v>
                </c:pt>
                <c:pt idx="2184">
                  <c:v>41429</c:v>
                </c:pt>
                <c:pt idx="2185">
                  <c:v>41436</c:v>
                </c:pt>
                <c:pt idx="2186">
                  <c:v>41443</c:v>
                </c:pt>
                <c:pt idx="2187">
                  <c:v>41450</c:v>
                </c:pt>
                <c:pt idx="2188">
                  <c:v>41457</c:v>
                </c:pt>
                <c:pt idx="2189">
                  <c:v>41464</c:v>
                </c:pt>
                <c:pt idx="2190">
                  <c:v>41471</c:v>
                </c:pt>
                <c:pt idx="2191">
                  <c:v>41478</c:v>
                </c:pt>
                <c:pt idx="2192">
                  <c:v>41485</c:v>
                </c:pt>
                <c:pt idx="2193">
                  <c:v>41492</c:v>
                </c:pt>
                <c:pt idx="2194">
                  <c:v>41499</c:v>
                </c:pt>
                <c:pt idx="2195">
                  <c:v>41506</c:v>
                </c:pt>
                <c:pt idx="2196">
                  <c:v>41513</c:v>
                </c:pt>
                <c:pt idx="2197">
                  <c:v>41520</c:v>
                </c:pt>
                <c:pt idx="2198">
                  <c:v>41527</c:v>
                </c:pt>
                <c:pt idx="2199">
                  <c:v>41534</c:v>
                </c:pt>
                <c:pt idx="2200">
                  <c:v>41541</c:v>
                </c:pt>
                <c:pt idx="2201">
                  <c:v>41548</c:v>
                </c:pt>
                <c:pt idx="2202">
                  <c:v>41555</c:v>
                </c:pt>
                <c:pt idx="2203">
                  <c:v>41562</c:v>
                </c:pt>
                <c:pt idx="2204">
                  <c:v>41569</c:v>
                </c:pt>
                <c:pt idx="2205">
                  <c:v>41576</c:v>
                </c:pt>
                <c:pt idx="2206">
                  <c:v>41583</c:v>
                </c:pt>
                <c:pt idx="2207">
                  <c:v>41590</c:v>
                </c:pt>
                <c:pt idx="2208">
                  <c:v>41597</c:v>
                </c:pt>
                <c:pt idx="2209">
                  <c:v>41604</c:v>
                </c:pt>
                <c:pt idx="2210">
                  <c:v>41611</c:v>
                </c:pt>
                <c:pt idx="2211">
                  <c:v>41618</c:v>
                </c:pt>
                <c:pt idx="2212">
                  <c:v>41625</c:v>
                </c:pt>
                <c:pt idx="2213">
                  <c:v>41632</c:v>
                </c:pt>
                <c:pt idx="2214">
                  <c:v>41640</c:v>
                </c:pt>
                <c:pt idx="2215">
                  <c:v>41647</c:v>
                </c:pt>
                <c:pt idx="2216">
                  <c:v>41654</c:v>
                </c:pt>
                <c:pt idx="2217">
                  <c:v>41661</c:v>
                </c:pt>
                <c:pt idx="2218">
                  <c:v>41668</c:v>
                </c:pt>
                <c:pt idx="2219">
                  <c:v>41675</c:v>
                </c:pt>
                <c:pt idx="2220">
                  <c:v>41682</c:v>
                </c:pt>
                <c:pt idx="2221">
                  <c:v>41689</c:v>
                </c:pt>
                <c:pt idx="2222">
                  <c:v>41696</c:v>
                </c:pt>
                <c:pt idx="2223">
                  <c:v>41703</c:v>
                </c:pt>
                <c:pt idx="2224">
                  <c:v>41710</c:v>
                </c:pt>
                <c:pt idx="2225">
                  <c:v>41717</c:v>
                </c:pt>
                <c:pt idx="2226">
                  <c:v>41724</c:v>
                </c:pt>
                <c:pt idx="2227">
                  <c:v>41731</c:v>
                </c:pt>
                <c:pt idx="2228">
                  <c:v>41738</c:v>
                </c:pt>
                <c:pt idx="2229">
                  <c:v>41745</c:v>
                </c:pt>
                <c:pt idx="2230">
                  <c:v>41752</c:v>
                </c:pt>
                <c:pt idx="2231">
                  <c:v>41759</c:v>
                </c:pt>
                <c:pt idx="2232">
                  <c:v>41766</c:v>
                </c:pt>
                <c:pt idx="2233">
                  <c:v>41773</c:v>
                </c:pt>
                <c:pt idx="2234">
                  <c:v>41780</c:v>
                </c:pt>
                <c:pt idx="2235">
                  <c:v>41787</c:v>
                </c:pt>
                <c:pt idx="2236">
                  <c:v>41794</c:v>
                </c:pt>
                <c:pt idx="2237">
                  <c:v>41801</c:v>
                </c:pt>
                <c:pt idx="2238">
                  <c:v>41808</c:v>
                </c:pt>
                <c:pt idx="2239">
                  <c:v>41815</c:v>
                </c:pt>
                <c:pt idx="2240">
                  <c:v>41822</c:v>
                </c:pt>
                <c:pt idx="2241">
                  <c:v>41829</c:v>
                </c:pt>
                <c:pt idx="2242">
                  <c:v>41836</c:v>
                </c:pt>
                <c:pt idx="2243">
                  <c:v>41843</c:v>
                </c:pt>
                <c:pt idx="2244">
                  <c:v>41850</c:v>
                </c:pt>
                <c:pt idx="2245">
                  <c:v>41857</c:v>
                </c:pt>
                <c:pt idx="2246">
                  <c:v>41864</c:v>
                </c:pt>
                <c:pt idx="2247">
                  <c:v>41871</c:v>
                </c:pt>
                <c:pt idx="2248">
                  <c:v>41878</c:v>
                </c:pt>
                <c:pt idx="2249">
                  <c:v>41885</c:v>
                </c:pt>
                <c:pt idx="2250">
                  <c:v>41892</c:v>
                </c:pt>
                <c:pt idx="2251">
                  <c:v>41899</c:v>
                </c:pt>
                <c:pt idx="2252">
                  <c:v>41906</c:v>
                </c:pt>
                <c:pt idx="2253">
                  <c:v>41913</c:v>
                </c:pt>
                <c:pt idx="2254">
                  <c:v>41920</c:v>
                </c:pt>
                <c:pt idx="2255">
                  <c:v>41927</c:v>
                </c:pt>
                <c:pt idx="2256">
                  <c:v>41934</c:v>
                </c:pt>
                <c:pt idx="2257">
                  <c:v>41941</c:v>
                </c:pt>
                <c:pt idx="2258">
                  <c:v>41948</c:v>
                </c:pt>
                <c:pt idx="2259">
                  <c:v>41955</c:v>
                </c:pt>
                <c:pt idx="2260">
                  <c:v>41962</c:v>
                </c:pt>
                <c:pt idx="2261">
                  <c:v>41969</c:v>
                </c:pt>
                <c:pt idx="2262">
                  <c:v>41976</c:v>
                </c:pt>
                <c:pt idx="2263">
                  <c:v>41983</c:v>
                </c:pt>
                <c:pt idx="2264">
                  <c:v>41990</c:v>
                </c:pt>
                <c:pt idx="2265">
                  <c:v>41997</c:v>
                </c:pt>
                <c:pt idx="2266">
                  <c:v>42012</c:v>
                </c:pt>
                <c:pt idx="2267">
                  <c:v>42019</c:v>
                </c:pt>
                <c:pt idx="2268">
                  <c:v>42026</c:v>
                </c:pt>
                <c:pt idx="2269">
                  <c:v>42033</c:v>
                </c:pt>
                <c:pt idx="2270">
                  <c:v>42040</c:v>
                </c:pt>
                <c:pt idx="2271">
                  <c:v>42047</c:v>
                </c:pt>
                <c:pt idx="2272">
                  <c:v>42054</c:v>
                </c:pt>
                <c:pt idx="2273">
                  <c:v>42061</c:v>
                </c:pt>
                <c:pt idx="2274">
                  <c:v>42068</c:v>
                </c:pt>
                <c:pt idx="2275">
                  <c:v>42075</c:v>
                </c:pt>
                <c:pt idx="2276">
                  <c:v>42082</c:v>
                </c:pt>
                <c:pt idx="2277">
                  <c:v>42089</c:v>
                </c:pt>
                <c:pt idx="2278">
                  <c:v>42096</c:v>
                </c:pt>
                <c:pt idx="2279">
                  <c:v>42103</c:v>
                </c:pt>
                <c:pt idx="2280">
                  <c:v>42110</c:v>
                </c:pt>
                <c:pt idx="2281">
                  <c:v>42117</c:v>
                </c:pt>
                <c:pt idx="2282">
                  <c:v>42124</c:v>
                </c:pt>
                <c:pt idx="2283">
                  <c:v>42131</c:v>
                </c:pt>
                <c:pt idx="2284">
                  <c:v>42138</c:v>
                </c:pt>
                <c:pt idx="2285">
                  <c:v>42145</c:v>
                </c:pt>
                <c:pt idx="2286">
                  <c:v>42152</c:v>
                </c:pt>
                <c:pt idx="2287">
                  <c:v>42159</c:v>
                </c:pt>
                <c:pt idx="2288">
                  <c:v>42166</c:v>
                </c:pt>
                <c:pt idx="2289">
                  <c:v>42173</c:v>
                </c:pt>
                <c:pt idx="2290">
                  <c:v>42180</c:v>
                </c:pt>
                <c:pt idx="2291">
                  <c:v>42187</c:v>
                </c:pt>
                <c:pt idx="2292">
                  <c:v>42194</c:v>
                </c:pt>
                <c:pt idx="2293">
                  <c:v>42201</c:v>
                </c:pt>
                <c:pt idx="2294">
                  <c:v>42208</c:v>
                </c:pt>
                <c:pt idx="2295">
                  <c:v>42215</c:v>
                </c:pt>
                <c:pt idx="2296">
                  <c:v>42222</c:v>
                </c:pt>
                <c:pt idx="2297">
                  <c:v>42229</c:v>
                </c:pt>
                <c:pt idx="2298">
                  <c:v>42236</c:v>
                </c:pt>
                <c:pt idx="2299">
                  <c:v>42243</c:v>
                </c:pt>
                <c:pt idx="2300">
                  <c:v>42250</c:v>
                </c:pt>
                <c:pt idx="2301">
                  <c:v>42257</c:v>
                </c:pt>
                <c:pt idx="2302">
                  <c:v>42264</c:v>
                </c:pt>
                <c:pt idx="2303">
                  <c:v>42271</c:v>
                </c:pt>
                <c:pt idx="2304">
                  <c:v>42278</c:v>
                </c:pt>
                <c:pt idx="2305">
                  <c:v>42285</c:v>
                </c:pt>
                <c:pt idx="2306">
                  <c:v>42292</c:v>
                </c:pt>
                <c:pt idx="2307">
                  <c:v>42299</c:v>
                </c:pt>
                <c:pt idx="2308">
                  <c:v>42306</c:v>
                </c:pt>
                <c:pt idx="2309">
                  <c:v>42313</c:v>
                </c:pt>
                <c:pt idx="2310">
                  <c:v>42320</c:v>
                </c:pt>
                <c:pt idx="2311">
                  <c:v>42327</c:v>
                </c:pt>
                <c:pt idx="2312">
                  <c:v>42341</c:v>
                </c:pt>
                <c:pt idx="2313">
                  <c:v>42348</c:v>
                </c:pt>
                <c:pt idx="2314">
                  <c:v>42355</c:v>
                </c:pt>
                <c:pt idx="2315">
                  <c:v>42362</c:v>
                </c:pt>
                <c:pt idx="2316">
                  <c:v>42370</c:v>
                </c:pt>
                <c:pt idx="2317">
                  <c:v>42377</c:v>
                </c:pt>
                <c:pt idx="2318">
                  <c:v>42384</c:v>
                </c:pt>
                <c:pt idx="2319">
                  <c:v>42391</c:v>
                </c:pt>
                <c:pt idx="2320">
                  <c:v>42398</c:v>
                </c:pt>
                <c:pt idx="2321">
                  <c:v>42405</c:v>
                </c:pt>
                <c:pt idx="2322">
                  <c:v>42412</c:v>
                </c:pt>
                <c:pt idx="2323">
                  <c:v>42419</c:v>
                </c:pt>
                <c:pt idx="2324">
                  <c:v>42426</c:v>
                </c:pt>
                <c:pt idx="2325">
                  <c:v>42433</c:v>
                </c:pt>
                <c:pt idx="2326">
                  <c:v>42440</c:v>
                </c:pt>
                <c:pt idx="2327">
                  <c:v>42447</c:v>
                </c:pt>
                <c:pt idx="2328">
                  <c:v>42454</c:v>
                </c:pt>
                <c:pt idx="2329">
                  <c:v>42461</c:v>
                </c:pt>
                <c:pt idx="2330">
                  <c:v>42468</c:v>
                </c:pt>
                <c:pt idx="2331">
                  <c:v>42475</c:v>
                </c:pt>
                <c:pt idx="2332">
                  <c:v>42482</c:v>
                </c:pt>
                <c:pt idx="2333">
                  <c:v>42489</c:v>
                </c:pt>
                <c:pt idx="2334">
                  <c:v>42496</c:v>
                </c:pt>
                <c:pt idx="2335">
                  <c:v>42503</c:v>
                </c:pt>
                <c:pt idx="2336">
                  <c:v>42510</c:v>
                </c:pt>
                <c:pt idx="2337">
                  <c:v>42517</c:v>
                </c:pt>
                <c:pt idx="2338">
                  <c:v>42524</c:v>
                </c:pt>
                <c:pt idx="2339">
                  <c:v>42531</c:v>
                </c:pt>
                <c:pt idx="2340">
                  <c:v>42538</c:v>
                </c:pt>
                <c:pt idx="2341">
                  <c:v>42545</c:v>
                </c:pt>
                <c:pt idx="2342">
                  <c:v>42552</c:v>
                </c:pt>
                <c:pt idx="2343">
                  <c:v>42559</c:v>
                </c:pt>
                <c:pt idx="2344">
                  <c:v>42566</c:v>
                </c:pt>
                <c:pt idx="2345">
                  <c:v>42573</c:v>
                </c:pt>
                <c:pt idx="2346">
                  <c:v>42580</c:v>
                </c:pt>
                <c:pt idx="2347">
                  <c:v>42587</c:v>
                </c:pt>
                <c:pt idx="2348">
                  <c:v>42594</c:v>
                </c:pt>
                <c:pt idx="2349">
                  <c:v>42601</c:v>
                </c:pt>
                <c:pt idx="2350">
                  <c:v>42608</c:v>
                </c:pt>
                <c:pt idx="2351">
                  <c:v>42615</c:v>
                </c:pt>
                <c:pt idx="2352">
                  <c:v>42622</c:v>
                </c:pt>
                <c:pt idx="2353">
                  <c:v>42629</c:v>
                </c:pt>
                <c:pt idx="2354">
                  <c:v>42636</c:v>
                </c:pt>
                <c:pt idx="2355">
                  <c:v>42643</c:v>
                </c:pt>
                <c:pt idx="2356">
                  <c:v>42650</c:v>
                </c:pt>
                <c:pt idx="2357">
                  <c:v>42657</c:v>
                </c:pt>
                <c:pt idx="2358">
                  <c:v>42664</c:v>
                </c:pt>
                <c:pt idx="2359">
                  <c:v>42671</c:v>
                </c:pt>
                <c:pt idx="2360">
                  <c:v>42678</c:v>
                </c:pt>
                <c:pt idx="2361">
                  <c:v>42685</c:v>
                </c:pt>
                <c:pt idx="2362">
                  <c:v>42692</c:v>
                </c:pt>
                <c:pt idx="2363">
                  <c:v>42699</c:v>
                </c:pt>
                <c:pt idx="2364">
                  <c:v>42706</c:v>
                </c:pt>
                <c:pt idx="2365">
                  <c:v>42713</c:v>
                </c:pt>
                <c:pt idx="2366">
                  <c:v>42720</c:v>
                </c:pt>
                <c:pt idx="2367">
                  <c:v>42727</c:v>
                </c:pt>
                <c:pt idx="2368">
                  <c:v>42736</c:v>
                </c:pt>
                <c:pt idx="2369">
                  <c:v>42743</c:v>
                </c:pt>
                <c:pt idx="2370">
                  <c:v>42750</c:v>
                </c:pt>
                <c:pt idx="2371">
                  <c:v>42757</c:v>
                </c:pt>
                <c:pt idx="2372">
                  <c:v>42764</c:v>
                </c:pt>
                <c:pt idx="2373">
                  <c:v>42771</c:v>
                </c:pt>
                <c:pt idx="2374">
                  <c:v>42778</c:v>
                </c:pt>
                <c:pt idx="2375">
                  <c:v>42785</c:v>
                </c:pt>
                <c:pt idx="2376">
                  <c:v>42792</c:v>
                </c:pt>
                <c:pt idx="2377">
                  <c:v>42799</c:v>
                </c:pt>
                <c:pt idx="2378">
                  <c:v>42806</c:v>
                </c:pt>
                <c:pt idx="2379">
                  <c:v>42813</c:v>
                </c:pt>
                <c:pt idx="2380">
                  <c:v>42820</c:v>
                </c:pt>
                <c:pt idx="2381">
                  <c:v>42827</c:v>
                </c:pt>
                <c:pt idx="2382">
                  <c:v>42834</c:v>
                </c:pt>
                <c:pt idx="2383">
                  <c:v>42841</c:v>
                </c:pt>
                <c:pt idx="2384">
                  <c:v>42848</c:v>
                </c:pt>
                <c:pt idx="2385">
                  <c:v>42855</c:v>
                </c:pt>
                <c:pt idx="2386">
                  <c:v>42862</c:v>
                </c:pt>
                <c:pt idx="2387">
                  <c:v>42869</c:v>
                </c:pt>
                <c:pt idx="2388">
                  <c:v>42876</c:v>
                </c:pt>
                <c:pt idx="2389">
                  <c:v>42883</c:v>
                </c:pt>
                <c:pt idx="2390">
                  <c:v>42890</c:v>
                </c:pt>
                <c:pt idx="2391">
                  <c:v>42897</c:v>
                </c:pt>
                <c:pt idx="2392">
                  <c:v>42904</c:v>
                </c:pt>
                <c:pt idx="2393">
                  <c:v>42911</c:v>
                </c:pt>
                <c:pt idx="2394">
                  <c:v>42918</c:v>
                </c:pt>
                <c:pt idx="2395">
                  <c:v>42925</c:v>
                </c:pt>
                <c:pt idx="2396">
                  <c:v>42932</c:v>
                </c:pt>
                <c:pt idx="2397">
                  <c:v>42939</c:v>
                </c:pt>
                <c:pt idx="2398">
                  <c:v>42946</c:v>
                </c:pt>
                <c:pt idx="2399">
                  <c:v>42953</c:v>
                </c:pt>
                <c:pt idx="2400">
                  <c:v>42960</c:v>
                </c:pt>
                <c:pt idx="2401">
                  <c:v>42967</c:v>
                </c:pt>
                <c:pt idx="2402">
                  <c:v>42974</c:v>
                </c:pt>
                <c:pt idx="2403">
                  <c:v>42981</c:v>
                </c:pt>
                <c:pt idx="2404">
                  <c:v>42988</c:v>
                </c:pt>
                <c:pt idx="2405">
                  <c:v>42995</c:v>
                </c:pt>
                <c:pt idx="2406">
                  <c:v>43002</c:v>
                </c:pt>
                <c:pt idx="2407">
                  <c:v>43009</c:v>
                </c:pt>
                <c:pt idx="2408">
                  <c:v>43016</c:v>
                </c:pt>
                <c:pt idx="2409">
                  <c:v>43023</c:v>
                </c:pt>
                <c:pt idx="2410">
                  <c:v>43030</c:v>
                </c:pt>
                <c:pt idx="2411">
                  <c:v>43037</c:v>
                </c:pt>
                <c:pt idx="2412">
                  <c:v>43044</c:v>
                </c:pt>
                <c:pt idx="2413">
                  <c:v>43051</c:v>
                </c:pt>
                <c:pt idx="2414">
                  <c:v>43058</c:v>
                </c:pt>
                <c:pt idx="2415">
                  <c:v>43065</c:v>
                </c:pt>
                <c:pt idx="2416">
                  <c:v>43072</c:v>
                </c:pt>
                <c:pt idx="2417">
                  <c:v>43079</c:v>
                </c:pt>
                <c:pt idx="2418">
                  <c:v>43086</c:v>
                </c:pt>
                <c:pt idx="2419">
                  <c:v>43093</c:v>
                </c:pt>
                <c:pt idx="2420">
                  <c:v>43101</c:v>
                </c:pt>
                <c:pt idx="2421">
                  <c:v>43108</c:v>
                </c:pt>
                <c:pt idx="2422">
                  <c:v>43115</c:v>
                </c:pt>
                <c:pt idx="2423">
                  <c:v>43122</c:v>
                </c:pt>
                <c:pt idx="2424">
                  <c:v>43129</c:v>
                </c:pt>
                <c:pt idx="2425">
                  <c:v>43136</c:v>
                </c:pt>
                <c:pt idx="2426">
                  <c:v>43143</c:v>
                </c:pt>
                <c:pt idx="2427">
                  <c:v>43150</c:v>
                </c:pt>
                <c:pt idx="2428">
                  <c:v>43157</c:v>
                </c:pt>
                <c:pt idx="2429">
                  <c:v>43164</c:v>
                </c:pt>
                <c:pt idx="2430">
                  <c:v>43171</c:v>
                </c:pt>
                <c:pt idx="2431">
                  <c:v>43178</c:v>
                </c:pt>
                <c:pt idx="2432">
                  <c:v>43185</c:v>
                </c:pt>
                <c:pt idx="2433">
                  <c:v>43192</c:v>
                </c:pt>
                <c:pt idx="2434">
                  <c:v>43199</c:v>
                </c:pt>
                <c:pt idx="2435">
                  <c:v>43206</c:v>
                </c:pt>
                <c:pt idx="2436">
                  <c:v>43213</c:v>
                </c:pt>
                <c:pt idx="2437">
                  <c:v>43220</c:v>
                </c:pt>
                <c:pt idx="2438">
                  <c:v>43227</c:v>
                </c:pt>
                <c:pt idx="2439">
                  <c:v>43234</c:v>
                </c:pt>
                <c:pt idx="2440">
                  <c:v>43241</c:v>
                </c:pt>
                <c:pt idx="2441">
                  <c:v>43248</c:v>
                </c:pt>
                <c:pt idx="2442">
                  <c:v>43255</c:v>
                </c:pt>
                <c:pt idx="2443">
                  <c:v>43262</c:v>
                </c:pt>
                <c:pt idx="2444">
                  <c:v>43269</c:v>
                </c:pt>
                <c:pt idx="2445">
                  <c:v>43276</c:v>
                </c:pt>
                <c:pt idx="2446">
                  <c:v>43283</c:v>
                </c:pt>
                <c:pt idx="2447">
                  <c:v>43290</c:v>
                </c:pt>
                <c:pt idx="2448">
                  <c:v>43297</c:v>
                </c:pt>
                <c:pt idx="2449">
                  <c:v>43304</c:v>
                </c:pt>
                <c:pt idx="2450">
                  <c:v>43311</c:v>
                </c:pt>
                <c:pt idx="2451">
                  <c:v>43318</c:v>
                </c:pt>
                <c:pt idx="2452">
                  <c:v>43325</c:v>
                </c:pt>
                <c:pt idx="2453">
                  <c:v>43332</c:v>
                </c:pt>
                <c:pt idx="2454">
                  <c:v>43339</c:v>
                </c:pt>
                <c:pt idx="2455">
                  <c:v>43346</c:v>
                </c:pt>
                <c:pt idx="2456">
                  <c:v>43353</c:v>
                </c:pt>
                <c:pt idx="2457">
                  <c:v>43360</c:v>
                </c:pt>
                <c:pt idx="2458">
                  <c:v>43367</c:v>
                </c:pt>
                <c:pt idx="2459">
                  <c:v>43374</c:v>
                </c:pt>
                <c:pt idx="2460">
                  <c:v>43381</c:v>
                </c:pt>
                <c:pt idx="2461">
                  <c:v>43388</c:v>
                </c:pt>
                <c:pt idx="2462">
                  <c:v>43395</c:v>
                </c:pt>
                <c:pt idx="2463">
                  <c:v>43402</c:v>
                </c:pt>
                <c:pt idx="2464">
                  <c:v>43409</c:v>
                </c:pt>
                <c:pt idx="2465">
                  <c:v>43416</c:v>
                </c:pt>
                <c:pt idx="2466">
                  <c:v>43423</c:v>
                </c:pt>
                <c:pt idx="2467">
                  <c:v>43430</c:v>
                </c:pt>
                <c:pt idx="2468">
                  <c:v>43437</c:v>
                </c:pt>
                <c:pt idx="2469">
                  <c:v>43444</c:v>
                </c:pt>
                <c:pt idx="2470">
                  <c:v>43451</c:v>
                </c:pt>
                <c:pt idx="2471">
                  <c:v>43458</c:v>
                </c:pt>
                <c:pt idx="2472">
                  <c:v>43466</c:v>
                </c:pt>
                <c:pt idx="2473">
                  <c:v>43473</c:v>
                </c:pt>
                <c:pt idx="2474">
                  <c:v>43480</c:v>
                </c:pt>
                <c:pt idx="2475">
                  <c:v>43487</c:v>
                </c:pt>
                <c:pt idx="2476">
                  <c:v>43494</c:v>
                </c:pt>
                <c:pt idx="2477">
                  <c:v>43501</c:v>
                </c:pt>
                <c:pt idx="2478">
                  <c:v>43508</c:v>
                </c:pt>
                <c:pt idx="2479">
                  <c:v>43515</c:v>
                </c:pt>
                <c:pt idx="2480">
                  <c:v>43522</c:v>
                </c:pt>
                <c:pt idx="2481">
                  <c:v>43529</c:v>
                </c:pt>
                <c:pt idx="2482">
                  <c:v>43536</c:v>
                </c:pt>
                <c:pt idx="2483">
                  <c:v>43543</c:v>
                </c:pt>
                <c:pt idx="2484">
                  <c:v>43550</c:v>
                </c:pt>
                <c:pt idx="2485">
                  <c:v>43557</c:v>
                </c:pt>
                <c:pt idx="2486">
                  <c:v>43564</c:v>
                </c:pt>
                <c:pt idx="2487">
                  <c:v>43571</c:v>
                </c:pt>
                <c:pt idx="2488">
                  <c:v>43578</c:v>
                </c:pt>
                <c:pt idx="2489">
                  <c:v>43585</c:v>
                </c:pt>
                <c:pt idx="2490">
                  <c:v>43592</c:v>
                </c:pt>
                <c:pt idx="2491">
                  <c:v>43599</c:v>
                </c:pt>
                <c:pt idx="2492">
                  <c:v>43606</c:v>
                </c:pt>
                <c:pt idx="2493">
                  <c:v>43613</c:v>
                </c:pt>
                <c:pt idx="2494">
                  <c:v>43620</c:v>
                </c:pt>
                <c:pt idx="2495">
                  <c:v>43627</c:v>
                </c:pt>
                <c:pt idx="2496">
                  <c:v>43634</c:v>
                </c:pt>
                <c:pt idx="2497">
                  <c:v>43641</c:v>
                </c:pt>
                <c:pt idx="2498">
                  <c:v>43648</c:v>
                </c:pt>
                <c:pt idx="2499">
                  <c:v>43655</c:v>
                </c:pt>
                <c:pt idx="2500">
                  <c:v>43662</c:v>
                </c:pt>
                <c:pt idx="2501">
                  <c:v>43669</c:v>
                </c:pt>
                <c:pt idx="2502">
                  <c:v>43676</c:v>
                </c:pt>
                <c:pt idx="2503">
                  <c:v>43683</c:v>
                </c:pt>
                <c:pt idx="2504">
                  <c:v>43690</c:v>
                </c:pt>
                <c:pt idx="2505">
                  <c:v>43697</c:v>
                </c:pt>
                <c:pt idx="2506">
                  <c:v>43704</c:v>
                </c:pt>
                <c:pt idx="2507">
                  <c:v>43711</c:v>
                </c:pt>
                <c:pt idx="2508">
                  <c:v>43718</c:v>
                </c:pt>
                <c:pt idx="2509">
                  <c:v>43725</c:v>
                </c:pt>
                <c:pt idx="2510">
                  <c:v>43732</c:v>
                </c:pt>
                <c:pt idx="2511">
                  <c:v>43739</c:v>
                </c:pt>
                <c:pt idx="2512">
                  <c:v>43746</c:v>
                </c:pt>
                <c:pt idx="2513">
                  <c:v>43753</c:v>
                </c:pt>
                <c:pt idx="2514">
                  <c:v>43760</c:v>
                </c:pt>
                <c:pt idx="2515">
                  <c:v>43767</c:v>
                </c:pt>
                <c:pt idx="2516">
                  <c:v>43774</c:v>
                </c:pt>
                <c:pt idx="2517">
                  <c:v>43781</c:v>
                </c:pt>
                <c:pt idx="2518">
                  <c:v>43788</c:v>
                </c:pt>
                <c:pt idx="2519">
                  <c:v>43795</c:v>
                </c:pt>
                <c:pt idx="2520">
                  <c:v>43802</c:v>
                </c:pt>
                <c:pt idx="2521">
                  <c:v>43809</c:v>
                </c:pt>
                <c:pt idx="2522">
                  <c:v>43816</c:v>
                </c:pt>
                <c:pt idx="2523">
                  <c:v>43823</c:v>
                </c:pt>
                <c:pt idx="2524">
                  <c:v>43831</c:v>
                </c:pt>
                <c:pt idx="2525">
                  <c:v>43838</c:v>
                </c:pt>
                <c:pt idx="2526">
                  <c:v>43845</c:v>
                </c:pt>
                <c:pt idx="2527">
                  <c:v>43852</c:v>
                </c:pt>
                <c:pt idx="2528">
                  <c:v>43859</c:v>
                </c:pt>
                <c:pt idx="2529">
                  <c:v>43866</c:v>
                </c:pt>
                <c:pt idx="2530">
                  <c:v>43873</c:v>
                </c:pt>
                <c:pt idx="2531">
                  <c:v>43880</c:v>
                </c:pt>
                <c:pt idx="2532">
                  <c:v>43887</c:v>
                </c:pt>
                <c:pt idx="2533">
                  <c:v>43894</c:v>
                </c:pt>
                <c:pt idx="2534">
                  <c:v>43901</c:v>
                </c:pt>
                <c:pt idx="2535">
                  <c:v>43908</c:v>
                </c:pt>
                <c:pt idx="2536">
                  <c:v>43915</c:v>
                </c:pt>
                <c:pt idx="2537">
                  <c:v>43922</c:v>
                </c:pt>
                <c:pt idx="2538">
                  <c:v>43929</c:v>
                </c:pt>
                <c:pt idx="2539">
                  <c:v>43936</c:v>
                </c:pt>
                <c:pt idx="2540">
                  <c:v>43943</c:v>
                </c:pt>
                <c:pt idx="2541">
                  <c:v>43950</c:v>
                </c:pt>
                <c:pt idx="2542">
                  <c:v>43957</c:v>
                </c:pt>
                <c:pt idx="2543">
                  <c:v>43964</c:v>
                </c:pt>
                <c:pt idx="2544">
                  <c:v>43971</c:v>
                </c:pt>
                <c:pt idx="2545">
                  <c:v>43978</c:v>
                </c:pt>
                <c:pt idx="2546">
                  <c:v>43985</c:v>
                </c:pt>
                <c:pt idx="2547">
                  <c:v>43992</c:v>
                </c:pt>
                <c:pt idx="2548">
                  <c:v>43999</c:v>
                </c:pt>
                <c:pt idx="2549">
                  <c:v>44006</c:v>
                </c:pt>
                <c:pt idx="2550">
                  <c:v>44013</c:v>
                </c:pt>
                <c:pt idx="2551">
                  <c:v>44020</c:v>
                </c:pt>
                <c:pt idx="2552">
                  <c:v>44027</c:v>
                </c:pt>
                <c:pt idx="2553">
                  <c:v>44034</c:v>
                </c:pt>
                <c:pt idx="2554">
                  <c:v>44041</c:v>
                </c:pt>
                <c:pt idx="2555">
                  <c:v>44048</c:v>
                </c:pt>
                <c:pt idx="2556">
                  <c:v>44055</c:v>
                </c:pt>
                <c:pt idx="2557">
                  <c:v>44062</c:v>
                </c:pt>
                <c:pt idx="2558">
                  <c:v>44069</c:v>
                </c:pt>
                <c:pt idx="2559">
                  <c:v>44076</c:v>
                </c:pt>
                <c:pt idx="2560">
                  <c:v>44083</c:v>
                </c:pt>
                <c:pt idx="2561">
                  <c:v>44090</c:v>
                </c:pt>
                <c:pt idx="2562">
                  <c:v>44097</c:v>
                </c:pt>
                <c:pt idx="2563">
                  <c:v>44104</c:v>
                </c:pt>
                <c:pt idx="2564">
                  <c:v>44111</c:v>
                </c:pt>
                <c:pt idx="2565">
                  <c:v>44118</c:v>
                </c:pt>
                <c:pt idx="2566">
                  <c:v>44125</c:v>
                </c:pt>
                <c:pt idx="2567">
                  <c:v>44132</c:v>
                </c:pt>
                <c:pt idx="2568">
                  <c:v>44139</c:v>
                </c:pt>
                <c:pt idx="2569">
                  <c:v>44146</c:v>
                </c:pt>
                <c:pt idx="2570">
                  <c:v>44153</c:v>
                </c:pt>
                <c:pt idx="2571">
                  <c:v>44160</c:v>
                </c:pt>
                <c:pt idx="2572">
                  <c:v>44167</c:v>
                </c:pt>
                <c:pt idx="2573">
                  <c:v>44174</c:v>
                </c:pt>
                <c:pt idx="2574">
                  <c:v>44181</c:v>
                </c:pt>
                <c:pt idx="2575">
                  <c:v>44188</c:v>
                </c:pt>
                <c:pt idx="2576">
                  <c:v>44197</c:v>
                </c:pt>
                <c:pt idx="2577">
                  <c:v>44204</c:v>
                </c:pt>
                <c:pt idx="2578">
                  <c:v>44211</c:v>
                </c:pt>
                <c:pt idx="2579">
                  <c:v>44218</c:v>
                </c:pt>
                <c:pt idx="2580">
                  <c:v>44225</c:v>
                </c:pt>
                <c:pt idx="2581">
                  <c:v>44232</c:v>
                </c:pt>
                <c:pt idx="2582">
                  <c:v>44239</c:v>
                </c:pt>
                <c:pt idx="2583">
                  <c:v>44246</c:v>
                </c:pt>
                <c:pt idx="2584">
                  <c:v>44253</c:v>
                </c:pt>
                <c:pt idx="2585">
                  <c:v>44260</c:v>
                </c:pt>
                <c:pt idx="2586">
                  <c:v>44267</c:v>
                </c:pt>
                <c:pt idx="2587">
                  <c:v>44274</c:v>
                </c:pt>
                <c:pt idx="2588">
                  <c:v>44281</c:v>
                </c:pt>
                <c:pt idx="2589">
                  <c:v>44288</c:v>
                </c:pt>
                <c:pt idx="2590">
                  <c:v>44295</c:v>
                </c:pt>
                <c:pt idx="2591">
                  <c:v>44302</c:v>
                </c:pt>
                <c:pt idx="2592">
                  <c:v>44309</c:v>
                </c:pt>
                <c:pt idx="2593">
                  <c:v>44316</c:v>
                </c:pt>
                <c:pt idx="2594">
                  <c:v>44323</c:v>
                </c:pt>
                <c:pt idx="2595">
                  <c:v>44330</c:v>
                </c:pt>
                <c:pt idx="2596">
                  <c:v>44337</c:v>
                </c:pt>
                <c:pt idx="2597">
                  <c:v>44344</c:v>
                </c:pt>
                <c:pt idx="2598">
                  <c:v>44351</c:v>
                </c:pt>
                <c:pt idx="2599">
                  <c:v>44358</c:v>
                </c:pt>
                <c:pt idx="2600">
                  <c:v>44365</c:v>
                </c:pt>
                <c:pt idx="2601">
                  <c:v>44372</c:v>
                </c:pt>
                <c:pt idx="2602">
                  <c:v>44379</c:v>
                </c:pt>
                <c:pt idx="2603">
                  <c:v>44386</c:v>
                </c:pt>
                <c:pt idx="2604">
                  <c:v>44393</c:v>
                </c:pt>
                <c:pt idx="2605">
                  <c:v>44400</c:v>
                </c:pt>
                <c:pt idx="2606">
                  <c:v>44407</c:v>
                </c:pt>
                <c:pt idx="2607">
                  <c:v>44414</c:v>
                </c:pt>
                <c:pt idx="2608">
                  <c:v>44421</c:v>
                </c:pt>
                <c:pt idx="2609">
                  <c:v>44428</c:v>
                </c:pt>
                <c:pt idx="2610">
                  <c:v>44435</c:v>
                </c:pt>
                <c:pt idx="2611">
                  <c:v>44442</c:v>
                </c:pt>
                <c:pt idx="2612">
                  <c:v>44449</c:v>
                </c:pt>
                <c:pt idx="2613">
                  <c:v>44456</c:v>
                </c:pt>
                <c:pt idx="2614">
                  <c:v>44463</c:v>
                </c:pt>
                <c:pt idx="2615">
                  <c:v>44470</c:v>
                </c:pt>
                <c:pt idx="2616">
                  <c:v>44477</c:v>
                </c:pt>
                <c:pt idx="2617">
                  <c:v>44484</c:v>
                </c:pt>
                <c:pt idx="2618">
                  <c:v>44491</c:v>
                </c:pt>
                <c:pt idx="2619">
                  <c:v>44498</c:v>
                </c:pt>
                <c:pt idx="2620">
                  <c:v>44505</c:v>
                </c:pt>
                <c:pt idx="2621">
                  <c:v>44512</c:v>
                </c:pt>
                <c:pt idx="2622">
                  <c:v>44519</c:v>
                </c:pt>
                <c:pt idx="2623">
                  <c:v>44526</c:v>
                </c:pt>
                <c:pt idx="2624">
                  <c:v>44533</c:v>
                </c:pt>
                <c:pt idx="2625">
                  <c:v>44540</c:v>
                </c:pt>
                <c:pt idx="2626">
                  <c:v>44547</c:v>
                </c:pt>
                <c:pt idx="2627">
                  <c:v>44554</c:v>
                </c:pt>
                <c:pt idx="2628">
                  <c:v>44562</c:v>
                </c:pt>
                <c:pt idx="2629">
                  <c:v>44569</c:v>
                </c:pt>
                <c:pt idx="2630">
                  <c:v>44576</c:v>
                </c:pt>
                <c:pt idx="2631">
                  <c:v>44583</c:v>
                </c:pt>
                <c:pt idx="2632">
                  <c:v>44590</c:v>
                </c:pt>
                <c:pt idx="2633">
                  <c:v>44597</c:v>
                </c:pt>
                <c:pt idx="2634">
                  <c:v>44604</c:v>
                </c:pt>
                <c:pt idx="2635">
                  <c:v>44611</c:v>
                </c:pt>
                <c:pt idx="2636">
                  <c:v>44618</c:v>
                </c:pt>
                <c:pt idx="2637">
                  <c:v>44625</c:v>
                </c:pt>
                <c:pt idx="2638">
                  <c:v>44632</c:v>
                </c:pt>
                <c:pt idx="2639">
                  <c:v>44639</c:v>
                </c:pt>
                <c:pt idx="2640">
                  <c:v>44646</c:v>
                </c:pt>
                <c:pt idx="2641">
                  <c:v>44653</c:v>
                </c:pt>
                <c:pt idx="2642">
                  <c:v>44660</c:v>
                </c:pt>
                <c:pt idx="2643">
                  <c:v>44667</c:v>
                </c:pt>
                <c:pt idx="2644">
                  <c:v>44674</c:v>
                </c:pt>
                <c:pt idx="2645">
                  <c:v>44681</c:v>
                </c:pt>
                <c:pt idx="2646">
                  <c:v>44688</c:v>
                </c:pt>
                <c:pt idx="2647">
                  <c:v>44695</c:v>
                </c:pt>
                <c:pt idx="2648">
                  <c:v>44702</c:v>
                </c:pt>
                <c:pt idx="2649">
                  <c:v>44709</c:v>
                </c:pt>
                <c:pt idx="2650">
                  <c:v>44716</c:v>
                </c:pt>
                <c:pt idx="2651">
                  <c:v>44723</c:v>
                </c:pt>
                <c:pt idx="2652">
                  <c:v>44730</c:v>
                </c:pt>
                <c:pt idx="2653">
                  <c:v>44737</c:v>
                </c:pt>
                <c:pt idx="2654">
                  <c:v>44744</c:v>
                </c:pt>
                <c:pt idx="2655">
                  <c:v>44751</c:v>
                </c:pt>
                <c:pt idx="2656">
                  <c:v>44758</c:v>
                </c:pt>
                <c:pt idx="2657">
                  <c:v>44765</c:v>
                </c:pt>
                <c:pt idx="2658">
                  <c:v>44772</c:v>
                </c:pt>
                <c:pt idx="2659">
                  <c:v>44779</c:v>
                </c:pt>
                <c:pt idx="2660">
                  <c:v>44786</c:v>
                </c:pt>
                <c:pt idx="2661">
                  <c:v>44793</c:v>
                </c:pt>
                <c:pt idx="2662">
                  <c:v>44800</c:v>
                </c:pt>
                <c:pt idx="2663">
                  <c:v>44807</c:v>
                </c:pt>
                <c:pt idx="2664">
                  <c:v>44814</c:v>
                </c:pt>
                <c:pt idx="2665">
                  <c:v>44821</c:v>
                </c:pt>
                <c:pt idx="2666">
                  <c:v>44828</c:v>
                </c:pt>
                <c:pt idx="2667">
                  <c:v>44835</c:v>
                </c:pt>
                <c:pt idx="2668">
                  <c:v>44842</c:v>
                </c:pt>
              </c:numCache>
            </c:numRef>
          </c:cat>
          <c:val>
            <c:numRef>
              <c:f>D.Rates!$B$2:$B$2670</c:f>
              <c:numCache>
                <c:formatCode>0.00</c:formatCode>
                <c:ptCount val="2669"/>
                <c:pt idx="0">
                  <c:v>5.6059999999999999</c:v>
                </c:pt>
                <c:pt idx="1">
                  <c:v>5.7549999999999999</c:v>
                </c:pt>
                <c:pt idx="2">
                  <c:v>5.9459999999999997</c:v>
                </c:pt>
                <c:pt idx="3">
                  <c:v>6.0140000000000002</c:v>
                </c:pt>
                <c:pt idx="4">
                  <c:v>6.2040000000000006</c:v>
                </c:pt>
                <c:pt idx="5">
                  <c:v>6.31</c:v>
                </c:pt>
                <c:pt idx="6">
                  <c:v>6.5600000000000005</c:v>
                </c:pt>
                <c:pt idx="7">
                  <c:v>6.4359999999999999</c:v>
                </c:pt>
                <c:pt idx="8">
                  <c:v>6.2925000000000004</c:v>
                </c:pt>
                <c:pt idx="9">
                  <c:v>6.3800000000000008</c:v>
                </c:pt>
                <c:pt idx="10">
                  <c:v>6.6440000000000001</c:v>
                </c:pt>
                <c:pt idx="11">
                  <c:v>6.5900000000000007</c:v>
                </c:pt>
                <c:pt idx="12">
                  <c:v>6.6639999999999997</c:v>
                </c:pt>
                <c:pt idx="13">
                  <c:v>6.6750000000000007</c:v>
                </c:pt>
                <c:pt idx="14">
                  <c:v>6.6159999999999997</c:v>
                </c:pt>
                <c:pt idx="15">
                  <c:v>6.7120000000000006</c:v>
                </c:pt>
                <c:pt idx="16">
                  <c:v>6.8879999999999999</c:v>
                </c:pt>
                <c:pt idx="17">
                  <c:v>6.8740000000000006</c:v>
                </c:pt>
                <c:pt idx="18">
                  <c:v>6.8579999999999997</c:v>
                </c:pt>
                <c:pt idx="19">
                  <c:v>6.4159999999999995</c:v>
                </c:pt>
                <c:pt idx="20">
                  <c:v>6.4</c:v>
                </c:pt>
                <c:pt idx="21">
                  <c:v>6.2640000000000002</c:v>
                </c:pt>
                <c:pt idx="22">
                  <c:v>6.1000000000000005</c:v>
                </c:pt>
                <c:pt idx="23">
                  <c:v>6.1620000000000008</c:v>
                </c:pt>
                <c:pt idx="24">
                  <c:v>6.168000000000001</c:v>
                </c:pt>
                <c:pt idx="25">
                  <c:v>6.0980000000000008</c:v>
                </c:pt>
                <c:pt idx="26">
                  <c:v>5.9880000000000004</c:v>
                </c:pt>
                <c:pt idx="27">
                  <c:v>5.89</c:v>
                </c:pt>
                <c:pt idx="28">
                  <c:v>5.9220000000000006</c:v>
                </c:pt>
                <c:pt idx="29">
                  <c:v>5.9024999999999999</c:v>
                </c:pt>
                <c:pt idx="30">
                  <c:v>5.7774999999999999</c:v>
                </c:pt>
                <c:pt idx="31">
                  <c:v>5.7739999999999991</c:v>
                </c:pt>
                <c:pt idx="32">
                  <c:v>5.7639999999999993</c:v>
                </c:pt>
                <c:pt idx="33">
                  <c:v>5.8624999999999998</c:v>
                </c:pt>
                <c:pt idx="34">
                  <c:v>5.9279999999999999</c:v>
                </c:pt>
                <c:pt idx="35">
                  <c:v>5.9080000000000004</c:v>
                </c:pt>
                <c:pt idx="36">
                  <c:v>5.9359999999999999</c:v>
                </c:pt>
                <c:pt idx="37">
                  <c:v>5.9759999999999991</c:v>
                </c:pt>
                <c:pt idx="38">
                  <c:v>5.8920000000000003</c:v>
                </c:pt>
                <c:pt idx="39">
                  <c:v>5.9119999999999999</c:v>
                </c:pt>
                <c:pt idx="40">
                  <c:v>5.8659999999999997</c:v>
                </c:pt>
                <c:pt idx="41">
                  <c:v>5.9480000000000004</c:v>
                </c:pt>
                <c:pt idx="42">
                  <c:v>6.0359999999999996</c:v>
                </c:pt>
                <c:pt idx="43">
                  <c:v>6.0839999999999987</c:v>
                </c:pt>
                <c:pt idx="44">
                  <c:v>6.11</c:v>
                </c:pt>
                <c:pt idx="45">
                  <c:v>6.08</c:v>
                </c:pt>
                <c:pt idx="46">
                  <c:v>6.0649999999999995</c:v>
                </c:pt>
                <c:pt idx="47">
                  <c:v>6.0340000000000007</c:v>
                </c:pt>
                <c:pt idx="48">
                  <c:v>6.02</c:v>
                </c:pt>
                <c:pt idx="49">
                  <c:v>6.08</c:v>
                </c:pt>
                <c:pt idx="50">
                  <c:v>6.0940000000000003</c:v>
                </c:pt>
                <c:pt idx="51">
                  <c:v>6.1125000000000007</c:v>
                </c:pt>
                <c:pt idx="52">
                  <c:v>6.1719999999999997</c:v>
                </c:pt>
                <c:pt idx="53">
                  <c:v>6.2119999999999997</c:v>
                </c:pt>
                <c:pt idx="54">
                  <c:v>6.2219999999999995</c:v>
                </c:pt>
                <c:pt idx="55">
                  <c:v>6.1719999999999997</c:v>
                </c:pt>
                <c:pt idx="56">
                  <c:v>6.1620000000000008</c:v>
                </c:pt>
                <c:pt idx="57">
                  <c:v>6.1820000000000004</c:v>
                </c:pt>
                <c:pt idx="58">
                  <c:v>6.1399999999999988</c:v>
                </c:pt>
                <c:pt idx="59">
                  <c:v>6.0519999999999996</c:v>
                </c:pt>
                <c:pt idx="60">
                  <c:v>6.0650000000000004</c:v>
                </c:pt>
                <c:pt idx="61">
                  <c:v>6.1160000000000005</c:v>
                </c:pt>
                <c:pt idx="62">
                  <c:v>6.1</c:v>
                </c:pt>
                <c:pt idx="63">
                  <c:v>6.0920000000000005</c:v>
                </c:pt>
                <c:pt idx="64">
                  <c:v>6.13</c:v>
                </c:pt>
                <c:pt idx="65">
                  <c:v>6.1324999999999994</c:v>
                </c:pt>
                <c:pt idx="66">
                  <c:v>6.1179999999999994</c:v>
                </c:pt>
                <c:pt idx="67">
                  <c:v>6.1</c:v>
                </c:pt>
                <c:pt idx="68">
                  <c:v>6.1040000000000001</c:v>
                </c:pt>
                <c:pt idx="69">
                  <c:v>6.1419999999999995</c:v>
                </c:pt>
                <c:pt idx="70">
                  <c:v>6.1459999999999999</c:v>
                </c:pt>
                <c:pt idx="71">
                  <c:v>6.1839999999999993</c:v>
                </c:pt>
                <c:pt idx="72">
                  <c:v>6.2239999999999993</c:v>
                </c:pt>
                <c:pt idx="73">
                  <c:v>6.3820000000000006</c:v>
                </c:pt>
                <c:pt idx="74">
                  <c:v>6.5074999999999994</c:v>
                </c:pt>
                <c:pt idx="75">
                  <c:v>6.55</c:v>
                </c:pt>
                <c:pt idx="76">
                  <c:v>6.5739999999999998</c:v>
                </c:pt>
                <c:pt idx="77">
                  <c:v>6.581999999999999</c:v>
                </c:pt>
                <c:pt idx="78">
                  <c:v>6.5319999999999991</c:v>
                </c:pt>
                <c:pt idx="79">
                  <c:v>6.4874999999999998</c:v>
                </c:pt>
                <c:pt idx="80">
                  <c:v>6.484</c:v>
                </c:pt>
                <c:pt idx="81">
                  <c:v>6.432500000000001</c:v>
                </c:pt>
                <c:pt idx="82">
                  <c:v>6.3719999999999999</c:v>
                </c:pt>
                <c:pt idx="83">
                  <c:v>6.2925000000000004</c:v>
                </c:pt>
                <c:pt idx="84">
                  <c:v>6.2480000000000002</c:v>
                </c:pt>
                <c:pt idx="85">
                  <c:v>6.2574999999999994</c:v>
                </c:pt>
                <c:pt idx="86">
                  <c:v>6.2859999999999996</c:v>
                </c:pt>
                <c:pt idx="87">
                  <c:v>6.31</c:v>
                </c:pt>
                <c:pt idx="88">
                  <c:v>6.3480000000000008</c:v>
                </c:pt>
                <c:pt idx="89">
                  <c:v>6.395999999999999</c:v>
                </c:pt>
                <c:pt idx="90">
                  <c:v>6.4024999999999999</c:v>
                </c:pt>
                <c:pt idx="91">
                  <c:v>6.4175000000000004</c:v>
                </c:pt>
                <c:pt idx="92">
                  <c:v>6.43</c:v>
                </c:pt>
                <c:pt idx="93">
                  <c:v>6.4560000000000004</c:v>
                </c:pt>
                <c:pt idx="94">
                  <c:v>6.5019999999999998</c:v>
                </c:pt>
                <c:pt idx="95">
                  <c:v>6.57</c:v>
                </c:pt>
                <c:pt idx="96">
                  <c:v>6.6420000000000003</c:v>
                </c:pt>
                <c:pt idx="97">
                  <c:v>6.62</c:v>
                </c:pt>
                <c:pt idx="98">
                  <c:v>6.6449999999999996</c:v>
                </c:pt>
                <c:pt idx="99">
                  <c:v>6.65</c:v>
                </c:pt>
                <c:pt idx="100">
                  <c:v>6.6739999999999995</c:v>
                </c:pt>
                <c:pt idx="101">
                  <c:v>6.7180000000000009</c:v>
                </c:pt>
                <c:pt idx="102">
                  <c:v>6.758</c:v>
                </c:pt>
                <c:pt idx="103">
                  <c:v>6.7060000000000004</c:v>
                </c:pt>
                <c:pt idx="104">
                  <c:v>6.6980000000000004</c:v>
                </c:pt>
                <c:pt idx="105">
                  <c:v>6.6400000000000006</c:v>
                </c:pt>
                <c:pt idx="106">
                  <c:v>6.64</c:v>
                </c:pt>
                <c:pt idx="107">
                  <c:v>6.6840000000000002</c:v>
                </c:pt>
                <c:pt idx="108">
                  <c:v>6.7480000000000002</c:v>
                </c:pt>
                <c:pt idx="109">
                  <c:v>6.8079999999999998</c:v>
                </c:pt>
                <c:pt idx="110">
                  <c:v>6.8480000000000008</c:v>
                </c:pt>
                <c:pt idx="111">
                  <c:v>6.9060000000000006</c:v>
                </c:pt>
                <c:pt idx="112">
                  <c:v>6.9375</c:v>
                </c:pt>
                <c:pt idx="113">
                  <c:v>6.9159999999999995</c:v>
                </c:pt>
                <c:pt idx="114">
                  <c:v>6.8579999999999997</c:v>
                </c:pt>
                <c:pt idx="115">
                  <c:v>6.8860000000000001</c:v>
                </c:pt>
                <c:pt idx="116">
                  <c:v>6.9279999999999999</c:v>
                </c:pt>
                <c:pt idx="117">
                  <c:v>7.0150000000000006</c:v>
                </c:pt>
                <c:pt idx="118">
                  <c:v>7.0479999999999992</c:v>
                </c:pt>
                <c:pt idx="119">
                  <c:v>7.0939999999999994</c:v>
                </c:pt>
                <c:pt idx="120">
                  <c:v>7.2359999999999998</c:v>
                </c:pt>
                <c:pt idx="121">
                  <c:v>7.4799999999999995</c:v>
                </c:pt>
                <c:pt idx="122">
                  <c:v>7.5400000000000009</c:v>
                </c:pt>
                <c:pt idx="123">
                  <c:v>7.4060000000000006</c:v>
                </c:pt>
                <c:pt idx="124">
                  <c:v>7.3340000000000005</c:v>
                </c:pt>
                <c:pt idx="125">
                  <c:v>7.2620000000000005</c:v>
                </c:pt>
                <c:pt idx="126">
                  <c:v>7.1325000000000003</c:v>
                </c:pt>
                <c:pt idx="127">
                  <c:v>7.194</c:v>
                </c:pt>
                <c:pt idx="128">
                  <c:v>7.0900000000000007</c:v>
                </c:pt>
                <c:pt idx="129">
                  <c:v>6.9540000000000006</c:v>
                </c:pt>
                <c:pt idx="130">
                  <c:v>6.8880000000000008</c:v>
                </c:pt>
                <c:pt idx="131">
                  <c:v>6.7700000000000005</c:v>
                </c:pt>
                <c:pt idx="132">
                  <c:v>6.8019999999999996</c:v>
                </c:pt>
                <c:pt idx="133">
                  <c:v>6.75</c:v>
                </c:pt>
                <c:pt idx="134">
                  <c:v>6.7159999999999993</c:v>
                </c:pt>
                <c:pt idx="135">
                  <c:v>6.7575000000000003</c:v>
                </c:pt>
                <c:pt idx="136">
                  <c:v>6.758</c:v>
                </c:pt>
                <c:pt idx="137">
                  <c:v>6.71</c:v>
                </c:pt>
                <c:pt idx="138">
                  <c:v>6.6959999999999997</c:v>
                </c:pt>
                <c:pt idx="139">
                  <c:v>6.7180000000000009</c:v>
                </c:pt>
                <c:pt idx="140">
                  <c:v>6.69</c:v>
                </c:pt>
                <c:pt idx="141">
                  <c:v>6.7140000000000004</c:v>
                </c:pt>
                <c:pt idx="142">
                  <c:v>6.8800000000000008</c:v>
                </c:pt>
                <c:pt idx="143">
                  <c:v>6.95</c:v>
                </c:pt>
                <c:pt idx="144">
                  <c:v>6.9879999999999995</c:v>
                </c:pt>
                <c:pt idx="145">
                  <c:v>6.984</c:v>
                </c:pt>
                <c:pt idx="146">
                  <c:v>7.0120000000000005</c:v>
                </c:pt>
                <c:pt idx="147">
                  <c:v>7.0020000000000007</c:v>
                </c:pt>
                <c:pt idx="148">
                  <c:v>6.9340000000000002</c:v>
                </c:pt>
                <c:pt idx="149">
                  <c:v>6.93</c:v>
                </c:pt>
                <c:pt idx="150">
                  <c:v>6.9599999999999991</c:v>
                </c:pt>
                <c:pt idx="151">
                  <c:v>7.0319999999999991</c:v>
                </c:pt>
                <c:pt idx="152">
                  <c:v>7.0780000000000003</c:v>
                </c:pt>
                <c:pt idx="153">
                  <c:v>7.1519999999999992</c:v>
                </c:pt>
                <c:pt idx="154">
                  <c:v>7.31</c:v>
                </c:pt>
                <c:pt idx="155">
                  <c:v>7.3879999999999999</c:v>
                </c:pt>
                <c:pt idx="156">
                  <c:v>7.4819999999999993</c:v>
                </c:pt>
                <c:pt idx="157">
                  <c:v>7.4550000000000001</c:v>
                </c:pt>
                <c:pt idx="158">
                  <c:v>7.4819999999999993</c:v>
                </c:pt>
                <c:pt idx="159">
                  <c:v>7.6079999999999997</c:v>
                </c:pt>
                <c:pt idx="160">
                  <c:v>7.6319999999999997</c:v>
                </c:pt>
                <c:pt idx="161">
                  <c:v>7.6340000000000003</c:v>
                </c:pt>
                <c:pt idx="162">
                  <c:v>7.5620000000000003</c:v>
                </c:pt>
                <c:pt idx="163">
                  <c:v>7.5350000000000001</c:v>
                </c:pt>
                <c:pt idx="164">
                  <c:v>7.516</c:v>
                </c:pt>
                <c:pt idx="165">
                  <c:v>7.4939999999999998</c:v>
                </c:pt>
                <c:pt idx="166">
                  <c:v>7.4939999999999998</c:v>
                </c:pt>
                <c:pt idx="167">
                  <c:v>7.5439999999999996</c:v>
                </c:pt>
                <c:pt idx="168">
                  <c:v>7.6340000000000003</c:v>
                </c:pt>
                <c:pt idx="169">
                  <c:v>7.7075000000000005</c:v>
                </c:pt>
                <c:pt idx="170">
                  <c:v>7.8360000000000003</c:v>
                </c:pt>
                <c:pt idx="171">
                  <c:v>7.8659999999999997</c:v>
                </c:pt>
                <c:pt idx="172">
                  <c:v>7.7879999999999994</c:v>
                </c:pt>
                <c:pt idx="173">
                  <c:v>7.93</c:v>
                </c:pt>
                <c:pt idx="174">
                  <c:v>7.9979999999999993</c:v>
                </c:pt>
                <c:pt idx="175">
                  <c:v>8.0220000000000002</c:v>
                </c:pt>
                <c:pt idx="176">
                  <c:v>8.0879999999999992</c:v>
                </c:pt>
                <c:pt idx="177">
                  <c:v>8.14</c:v>
                </c:pt>
                <c:pt idx="178">
                  <c:v>8.0879999999999992</c:v>
                </c:pt>
                <c:pt idx="179">
                  <c:v>8.09</c:v>
                </c:pt>
                <c:pt idx="180">
                  <c:v>8.0280000000000005</c:v>
                </c:pt>
                <c:pt idx="181">
                  <c:v>7.944</c:v>
                </c:pt>
                <c:pt idx="182">
                  <c:v>8.0039999999999996</c:v>
                </c:pt>
                <c:pt idx="183">
                  <c:v>7.9274999999999993</c:v>
                </c:pt>
                <c:pt idx="184">
                  <c:v>7.8579999999999997</c:v>
                </c:pt>
                <c:pt idx="185">
                  <c:v>7.854000000000001</c:v>
                </c:pt>
                <c:pt idx="186">
                  <c:v>7.8079999999999998</c:v>
                </c:pt>
                <c:pt idx="187">
                  <c:v>7.7399999999999993</c:v>
                </c:pt>
                <c:pt idx="188">
                  <c:v>7.6980000000000004</c:v>
                </c:pt>
                <c:pt idx="189">
                  <c:v>7.6079999999999997</c:v>
                </c:pt>
                <c:pt idx="190">
                  <c:v>7.6550000000000002</c:v>
                </c:pt>
                <c:pt idx="191">
                  <c:v>7.6099999999999994</c:v>
                </c:pt>
                <c:pt idx="192">
                  <c:v>7.3819999999999997</c:v>
                </c:pt>
                <c:pt idx="193">
                  <c:v>7.2919999999999998</c:v>
                </c:pt>
                <c:pt idx="194">
                  <c:v>7.3960000000000008</c:v>
                </c:pt>
                <c:pt idx="195">
                  <c:v>7.4049999999999994</c:v>
                </c:pt>
                <c:pt idx="196">
                  <c:v>7.4120000000000008</c:v>
                </c:pt>
                <c:pt idx="197">
                  <c:v>7.55</c:v>
                </c:pt>
                <c:pt idx="198">
                  <c:v>7.5879999999999992</c:v>
                </c:pt>
                <c:pt idx="199">
                  <c:v>7.5239999999999991</c:v>
                </c:pt>
                <c:pt idx="200">
                  <c:v>7.4060000000000006</c:v>
                </c:pt>
                <c:pt idx="201">
                  <c:v>7.3566666666666665</c:v>
                </c:pt>
                <c:pt idx="202">
                  <c:v>7.3139999999999983</c:v>
                </c:pt>
                <c:pt idx="203">
                  <c:v>7.492</c:v>
                </c:pt>
                <c:pt idx="204">
                  <c:v>7.5260000000000007</c:v>
                </c:pt>
                <c:pt idx="205">
                  <c:v>7.6239999999999997</c:v>
                </c:pt>
                <c:pt idx="206">
                  <c:v>7.9340000000000002</c:v>
                </c:pt>
                <c:pt idx="207">
                  <c:v>8.0474999999999994</c:v>
                </c:pt>
                <c:pt idx="208">
                  <c:v>8.1939999999999991</c:v>
                </c:pt>
                <c:pt idx="209">
                  <c:v>8.1799999999999979</c:v>
                </c:pt>
                <c:pt idx="210">
                  <c:v>8.2540000000000013</c:v>
                </c:pt>
                <c:pt idx="211">
                  <c:v>8.291999999999998</c:v>
                </c:pt>
                <c:pt idx="212">
                  <c:v>8.1840000000000011</c:v>
                </c:pt>
                <c:pt idx="213">
                  <c:v>8.0740000000000016</c:v>
                </c:pt>
                <c:pt idx="214">
                  <c:v>8.0060000000000002</c:v>
                </c:pt>
                <c:pt idx="215">
                  <c:v>8</c:v>
                </c:pt>
                <c:pt idx="216">
                  <c:v>8.0519999999999996</c:v>
                </c:pt>
                <c:pt idx="217">
                  <c:v>7.8780000000000001</c:v>
                </c:pt>
                <c:pt idx="218">
                  <c:v>7.6779999999999999</c:v>
                </c:pt>
                <c:pt idx="219">
                  <c:v>7.8739999999999997</c:v>
                </c:pt>
                <c:pt idx="220">
                  <c:v>7.9760000000000009</c:v>
                </c:pt>
                <c:pt idx="221">
                  <c:v>8.0425000000000004</c:v>
                </c:pt>
                <c:pt idx="222">
                  <c:v>8</c:v>
                </c:pt>
                <c:pt idx="223">
                  <c:v>8.06</c:v>
                </c:pt>
                <c:pt idx="224">
                  <c:v>8.11</c:v>
                </c:pt>
                <c:pt idx="225">
                  <c:v>8.2719999999999985</c:v>
                </c:pt>
                <c:pt idx="226">
                  <c:v>8.4120000000000008</c:v>
                </c:pt>
                <c:pt idx="227">
                  <c:v>8.4400000000000013</c:v>
                </c:pt>
                <c:pt idx="228">
                  <c:v>8.4439999999999991</c:v>
                </c:pt>
                <c:pt idx="229">
                  <c:v>8.2824999999999989</c:v>
                </c:pt>
                <c:pt idx="230">
                  <c:v>8.3379999999999992</c:v>
                </c:pt>
                <c:pt idx="231">
                  <c:v>8.5500000000000007</c:v>
                </c:pt>
                <c:pt idx="232">
                  <c:v>8.4360000000000017</c:v>
                </c:pt>
                <c:pt idx="233">
                  <c:v>8.4160000000000004</c:v>
                </c:pt>
                <c:pt idx="234">
                  <c:v>8.3740000000000006</c:v>
                </c:pt>
                <c:pt idx="235">
                  <c:v>8.2174999999999994</c:v>
                </c:pt>
                <c:pt idx="236">
                  <c:v>8.09</c:v>
                </c:pt>
                <c:pt idx="237">
                  <c:v>8.0060000000000002</c:v>
                </c:pt>
                <c:pt idx="238">
                  <c:v>7.9450000000000003</c:v>
                </c:pt>
                <c:pt idx="239">
                  <c:v>7.9150000000000009</c:v>
                </c:pt>
                <c:pt idx="240">
                  <c:v>8.0380000000000003</c:v>
                </c:pt>
                <c:pt idx="241">
                  <c:v>8.1579999999999977</c:v>
                </c:pt>
                <c:pt idx="242">
                  <c:v>8.1274999999999995</c:v>
                </c:pt>
                <c:pt idx="243">
                  <c:v>8.16</c:v>
                </c:pt>
                <c:pt idx="244">
                  <c:v>8.1140000000000008</c:v>
                </c:pt>
                <c:pt idx="245">
                  <c:v>7.9060000000000006</c:v>
                </c:pt>
                <c:pt idx="246">
                  <c:v>7.7620000000000005</c:v>
                </c:pt>
                <c:pt idx="247">
                  <c:v>7.71</c:v>
                </c:pt>
                <c:pt idx="248">
                  <c:v>7.6719999999999997</c:v>
                </c:pt>
                <c:pt idx="249">
                  <c:v>7.7540000000000004</c:v>
                </c:pt>
                <c:pt idx="250">
                  <c:v>7.8</c:v>
                </c:pt>
                <c:pt idx="251">
                  <c:v>7.8180000000000005</c:v>
                </c:pt>
                <c:pt idx="252">
                  <c:v>7.8599999999999994</c:v>
                </c:pt>
                <c:pt idx="253">
                  <c:v>7.7966666666666669</c:v>
                </c:pt>
                <c:pt idx="254">
                  <c:v>7.7319999999999993</c:v>
                </c:pt>
                <c:pt idx="255">
                  <c:v>7.7900000000000009</c:v>
                </c:pt>
                <c:pt idx="256">
                  <c:v>7.7899999999999991</c:v>
                </c:pt>
                <c:pt idx="257">
                  <c:v>7.7479999999999993</c:v>
                </c:pt>
                <c:pt idx="258">
                  <c:v>7.694</c:v>
                </c:pt>
                <c:pt idx="259">
                  <c:v>7.6460000000000008</c:v>
                </c:pt>
                <c:pt idx="260">
                  <c:v>7.6239999999999997</c:v>
                </c:pt>
                <c:pt idx="261">
                  <c:v>7.5120000000000005</c:v>
                </c:pt>
                <c:pt idx="262">
                  <c:v>7.4874999999999998</c:v>
                </c:pt>
                <c:pt idx="263">
                  <c:v>7.5879999999999992</c:v>
                </c:pt>
                <c:pt idx="264">
                  <c:v>7.6620000000000008</c:v>
                </c:pt>
                <c:pt idx="265">
                  <c:v>7.8860000000000001</c:v>
                </c:pt>
                <c:pt idx="266">
                  <c:v>7.9340000000000002</c:v>
                </c:pt>
                <c:pt idx="267">
                  <c:v>7.9640000000000004</c:v>
                </c:pt>
                <c:pt idx="268">
                  <c:v>7.9575000000000005</c:v>
                </c:pt>
                <c:pt idx="269">
                  <c:v>7.8979999999999988</c:v>
                </c:pt>
                <c:pt idx="270">
                  <c:v>7.8559999999999999</c:v>
                </c:pt>
                <c:pt idx="271">
                  <c:v>7.8159999999999998</c:v>
                </c:pt>
                <c:pt idx="272">
                  <c:v>7.8439999999999994</c:v>
                </c:pt>
                <c:pt idx="273">
                  <c:v>7.8449999999999998</c:v>
                </c:pt>
                <c:pt idx="274">
                  <c:v>7.7840000000000007</c:v>
                </c:pt>
                <c:pt idx="275">
                  <c:v>7.838000000000001</c:v>
                </c:pt>
                <c:pt idx="276">
                  <c:v>7.854000000000001</c:v>
                </c:pt>
                <c:pt idx="277">
                  <c:v>7.838000000000001</c:v>
                </c:pt>
                <c:pt idx="278">
                  <c:v>7.831999999999999</c:v>
                </c:pt>
                <c:pt idx="279">
                  <c:v>7.7679999999999989</c:v>
                </c:pt>
                <c:pt idx="280">
                  <c:v>7.7319999999999993</c:v>
                </c:pt>
                <c:pt idx="281">
                  <c:v>7.6819999999999995</c:v>
                </c:pt>
                <c:pt idx="282">
                  <c:v>7.65</c:v>
                </c:pt>
                <c:pt idx="283">
                  <c:v>7.6400000000000006</c:v>
                </c:pt>
                <c:pt idx="284">
                  <c:v>7.5299999999999994</c:v>
                </c:pt>
                <c:pt idx="285">
                  <c:v>7.5679999999999996</c:v>
                </c:pt>
                <c:pt idx="286">
                  <c:v>7.4819999999999993</c:v>
                </c:pt>
                <c:pt idx="287">
                  <c:v>7.3774999999999995</c:v>
                </c:pt>
                <c:pt idx="288">
                  <c:v>7.3379999999999992</c:v>
                </c:pt>
                <c:pt idx="289">
                  <c:v>7.4660000000000011</c:v>
                </c:pt>
                <c:pt idx="290">
                  <c:v>7.4125000000000005</c:v>
                </c:pt>
                <c:pt idx="291">
                  <c:v>7.4320000000000004</c:v>
                </c:pt>
                <c:pt idx="292">
                  <c:v>7.3725000000000005</c:v>
                </c:pt>
                <c:pt idx="293">
                  <c:v>7.2080000000000002</c:v>
                </c:pt>
                <c:pt idx="294">
                  <c:v>6.9974999999999996</c:v>
                </c:pt>
                <c:pt idx="295">
                  <c:v>6.8879999999999999</c:v>
                </c:pt>
                <c:pt idx="296">
                  <c:v>6.8820000000000006</c:v>
                </c:pt>
                <c:pt idx="297">
                  <c:v>6.8620000000000001</c:v>
                </c:pt>
                <c:pt idx="298">
                  <c:v>6.831666666666667</c:v>
                </c:pt>
                <c:pt idx="299">
                  <c:v>6.9240000000000013</c:v>
                </c:pt>
                <c:pt idx="300">
                  <c:v>7.24</c:v>
                </c:pt>
                <c:pt idx="301">
                  <c:v>7.2880000000000011</c:v>
                </c:pt>
                <c:pt idx="302">
                  <c:v>7.3639999999999999</c:v>
                </c:pt>
                <c:pt idx="303">
                  <c:v>7.4040000000000008</c:v>
                </c:pt>
                <c:pt idx="304">
                  <c:v>7.346000000000001</c:v>
                </c:pt>
                <c:pt idx="305">
                  <c:v>7.35</c:v>
                </c:pt>
                <c:pt idx="306">
                  <c:v>7.47</c:v>
                </c:pt>
                <c:pt idx="307">
                  <c:v>7.4599999999999991</c:v>
                </c:pt>
                <c:pt idx="308">
                  <c:v>7.4899999999999993</c:v>
                </c:pt>
                <c:pt idx="309">
                  <c:v>7.4480000000000004</c:v>
                </c:pt>
                <c:pt idx="310">
                  <c:v>7.4480000000000004</c:v>
                </c:pt>
                <c:pt idx="311">
                  <c:v>7.4459999999999997</c:v>
                </c:pt>
                <c:pt idx="312">
                  <c:v>7.45</c:v>
                </c:pt>
                <c:pt idx="313">
                  <c:v>7.3220000000000001</c:v>
                </c:pt>
                <c:pt idx="314">
                  <c:v>7.3120000000000003</c:v>
                </c:pt>
                <c:pt idx="315">
                  <c:v>7.402000000000001</c:v>
                </c:pt>
                <c:pt idx="316">
                  <c:v>7.4620000000000006</c:v>
                </c:pt>
                <c:pt idx="317">
                  <c:v>7.5039999999999996</c:v>
                </c:pt>
                <c:pt idx="318">
                  <c:v>7.4640000000000004</c:v>
                </c:pt>
                <c:pt idx="319">
                  <c:v>7.4120000000000008</c:v>
                </c:pt>
                <c:pt idx="320">
                  <c:v>7.3774999999999995</c:v>
                </c:pt>
                <c:pt idx="321">
                  <c:v>7.347999999999999</c:v>
                </c:pt>
                <c:pt idx="322">
                  <c:v>7.24</c:v>
                </c:pt>
                <c:pt idx="323">
                  <c:v>7.2480000000000002</c:v>
                </c:pt>
                <c:pt idx="324">
                  <c:v>7.2180000000000009</c:v>
                </c:pt>
                <c:pt idx="325">
                  <c:v>7.3299999999999992</c:v>
                </c:pt>
                <c:pt idx="326">
                  <c:v>7.31</c:v>
                </c:pt>
                <c:pt idx="327">
                  <c:v>7.3240000000000007</c:v>
                </c:pt>
                <c:pt idx="328">
                  <c:v>7.35</c:v>
                </c:pt>
                <c:pt idx="329">
                  <c:v>7.4279999999999999</c:v>
                </c:pt>
                <c:pt idx="330">
                  <c:v>7.4539999999999988</c:v>
                </c:pt>
                <c:pt idx="331">
                  <c:v>7.444</c:v>
                </c:pt>
                <c:pt idx="332">
                  <c:v>7.3379999999999992</c:v>
                </c:pt>
                <c:pt idx="333">
                  <c:v>7.2680000000000007</c:v>
                </c:pt>
                <c:pt idx="334">
                  <c:v>7.2850000000000001</c:v>
                </c:pt>
                <c:pt idx="335">
                  <c:v>7.3480000000000008</c:v>
                </c:pt>
                <c:pt idx="336">
                  <c:v>7.3639999999999999</c:v>
                </c:pt>
                <c:pt idx="337">
                  <c:v>7.3960000000000008</c:v>
                </c:pt>
                <c:pt idx="338">
                  <c:v>7.4260000000000002</c:v>
                </c:pt>
                <c:pt idx="339">
                  <c:v>7.54</c:v>
                </c:pt>
                <c:pt idx="340">
                  <c:v>7.5459999999999994</c:v>
                </c:pt>
                <c:pt idx="341">
                  <c:v>7.5659999999999998</c:v>
                </c:pt>
                <c:pt idx="342">
                  <c:v>7.6519999999999992</c:v>
                </c:pt>
                <c:pt idx="343">
                  <c:v>7.6033333333333326</c:v>
                </c:pt>
                <c:pt idx="344">
                  <c:v>7.55</c:v>
                </c:pt>
                <c:pt idx="345">
                  <c:v>7.5349999999999993</c:v>
                </c:pt>
                <c:pt idx="346">
                  <c:v>7.56</c:v>
                </c:pt>
                <c:pt idx="347">
                  <c:v>7.6260000000000003</c:v>
                </c:pt>
                <c:pt idx="348">
                  <c:v>7.6579999999999995</c:v>
                </c:pt>
                <c:pt idx="349">
                  <c:v>7.7299999999999995</c:v>
                </c:pt>
                <c:pt idx="350">
                  <c:v>7.7875000000000005</c:v>
                </c:pt>
                <c:pt idx="351">
                  <c:v>7.8324999999999996</c:v>
                </c:pt>
                <c:pt idx="352">
                  <c:v>8.0120000000000005</c:v>
                </c:pt>
                <c:pt idx="353">
                  <c:v>7.9760000000000009</c:v>
                </c:pt>
                <c:pt idx="354">
                  <c:v>7.9820000000000011</c:v>
                </c:pt>
                <c:pt idx="355">
                  <c:v>7.9580000000000002</c:v>
                </c:pt>
                <c:pt idx="356">
                  <c:v>8.0020000000000007</c:v>
                </c:pt>
                <c:pt idx="357">
                  <c:v>8.0800000000000018</c:v>
                </c:pt>
                <c:pt idx="358">
                  <c:v>8.08</c:v>
                </c:pt>
                <c:pt idx="359">
                  <c:v>8.0380000000000003</c:v>
                </c:pt>
                <c:pt idx="360">
                  <c:v>8.0259999999999998</c:v>
                </c:pt>
                <c:pt idx="361">
                  <c:v>7.9960000000000004</c:v>
                </c:pt>
                <c:pt idx="362">
                  <c:v>7.9824999999999999</c:v>
                </c:pt>
                <c:pt idx="363">
                  <c:v>8.1239999999999988</c:v>
                </c:pt>
                <c:pt idx="364">
                  <c:v>8.1379999999999999</c:v>
                </c:pt>
                <c:pt idx="365">
                  <c:v>8.1479999999999997</c:v>
                </c:pt>
                <c:pt idx="366">
                  <c:v>8.1180000000000003</c:v>
                </c:pt>
                <c:pt idx="367">
                  <c:v>8.2119999999999997</c:v>
                </c:pt>
                <c:pt idx="368">
                  <c:v>8.2760000000000016</c:v>
                </c:pt>
                <c:pt idx="369">
                  <c:v>8.3460000000000001</c:v>
                </c:pt>
                <c:pt idx="370">
                  <c:v>8.3539999999999992</c:v>
                </c:pt>
                <c:pt idx="371">
                  <c:v>8.3919999999999995</c:v>
                </c:pt>
                <c:pt idx="372">
                  <c:v>8.4066666666666663</c:v>
                </c:pt>
                <c:pt idx="373">
                  <c:v>8.3819999999999997</c:v>
                </c:pt>
                <c:pt idx="374">
                  <c:v>8.4120000000000008</c:v>
                </c:pt>
                <c:pt idx="375">
                  <c:v>8.4939999999999998</c:v>
                </c:pt>
                <c:pt idx="376">
                  <c:v>8.5860000000000003</c:v>
                </c:pt>
                <c:pt idx="377">
                  <c:v>8.6224999999999987</c:v>
                </c:pt>
                <c:pt idx="378">
                  <c:v>8.6780000000000008</c:v>
                </c:pt>
                <c:pt idx="379">
                  <c:v>8.6460000000000008</c:v>
                </c:pt>
                <c:pt idx="380">
                  <c:v>8.6259999999999994</c:v>
                </c:pt>
                <c:pt idx="381">
                  <c:v>8.4619999999999997</c:v>
                </c:pt>
                <c:pt idx="382">
                  <c:v>8.3879999999999999</c:v>
                </c:pt>
                <c:pt idx="383">
                  <c:v>8.48</c:v>
                </c:pt>
                <c:pt idx="384">
                  <c:v>8.3659999999999997</c:v>
                </c:pt>
                <c:pt idx="385">
                  <c:v>8.3820000000000014</c:v>
                </c:pt>
                <c:pt idx="386">
                  <c:v>8.3424999999999994</c:v>
                </c:pt>
                <c:pt idx="387">
                  <c:v>8.3140000000000001</c:v>
                </c:pt>
                <c:pt idx="388">
                  <c:v>8.4559999999999995</c:v>
                </c:pt>
                <c:pt idx="389">
                  <c:v>8.5460000000000012</c:v>
                </c:pt>
                <c:pt idx="390">
                  <c:v>8.5839999999999996</c:v>
                </c:pt>
                <c:pt idx="391">
                  <c:v>8.5425000000000004</c:v>
                </c:pt>
                <c:pt idx="392">
                  <c:v>8.6219999999999999</c:v>
                </c:pt>
                <c:pt idx="393">
                  <c:v>8.6900000000000013</c:v>
                </c:pt>
                <c:pt idx="394">
                  <c:v>8.8180000000000014</c:v>
                </c:pt>
                <c:pt idx="395">
                  <c:v>8.86</c:v>
                </c:pt>
                <c:pt idx="396">
                  <c:v>8.77</c:v>
                </c:pt>
                <c:pt idx="397">
                  <c:v>8.7800000000000011</c:v>
                </c:pt>
                <c:pt idx="398">
                  <c:v>8.847999999999999</c:v>
                </c:pt>
                <c:pt idx="399">
                  <c:v>8.8620000000000001</c:v>
                </c:pt>
                <c:pt idx="400">
                  <c:v>8.9520000000000017</c:v>
                </c:pt>
                <c:pt idx="401">
                  <c:v>9.14</c:v>
                </c:pt>
                <c:pt idx="402">
                  <c:v>9.14</c:v>
                </c:pt>
                <c:pt idx="403">
                  <c:v>9.1374999999999993</c:v>
                </c:pt>
                <c:pt idx="404">
                  <c:v>9.15</c:v>
                </c:pt>
                <c:pt idx="405">
                  <c:v>9.1639999999999997</c:v>
                </c:pt>
                <c:pt idx="406">
                  <c:v>9.0419999999999998</c:v>
                </c:pt>
                <c:pt idx="407">
                  <c:v>8.9379999999999988</c:v>
                </c:pt>
                <c:pt idx="408">
                  <c:v>9.0479999999999983</c:v>
                </c:pt>
                <c:pt idx="409">
                  <c:v>9.1149999999999984</c:v>
                </c:pt>
                <c:pt idx="410">
                  <c:v>9.17</c:v>
                </c:pt>
                <c:pt idx="411">
                  <c:v>9.1780000000000008</c:v>
                </c:pt>
                <c:pt idx="412">
                  <c:v>9.1120000000000001</c:v>
                </c:pt>
                <c:pt idx="413">
                  <c:v>9.1199999999999992</c:v>
                </c:pt>
                <c:pt idx="414">
                  <c:v>9.1239999999999988</c:v>
                </c:pt>
                <c:pt idx="415">
                  <c:v>9.0939999999999994</c:v>
                </c:pt>
                <c:pt idx="416">
                  <c:v>9.0940000000000012</c:v>
                </c:pt>
                <c:pt idx="417">
                  <c:v>9.1775000000000002</c:v>
                </c:pt>
                <c:pt idx="418">
                  <c:v>9.1679999999999993</c:v>
                </c:pt>
                <c:pt idx="419">
                  <c:v>9.2540000000000013</c:v>
                </c:pt>
                <c:pt idx="420">
                  <c:v>9.3640000000000008</c:v>
                </c:pt>
                <c:pt idx="421">
                  <c:v>9.3659999999999997</c:v>
                </c:pt>
                <c:pt idx="422">
                  <c:v>9.2800000000000011</c:v>
                </c:pt>
                <c:pt idx="423">
                  <c:v>9.1059999999999999</c:v>
                </c:pt>
                <c:pt idx="424">
                  <c:v>9.0400000000000009</c:v>
                </c:pt>
                <c:pt idx="425">
                  <c:v>8.968</c:v>
                </c:pt>
                <c:pt idx="426">
                  <c:v>8.8779999999999983</c:v>
                </c:pt>
                <c:pt idx="427">
                  <c:v>8.9499999999999993</c:v>
                </c:pt>
                <c:pt idx="428">
                  <c:v>8.8320000000000007</c:v>
                </c:pt>
                <c:pt idx="429">
                  <c:v>8.7875000000000014</c:v>
                </c:pt>
                <c:pt idx="430">
                  <c:v>8.9280000000000008</c:v>
                </c:pt>
                <c:pt idx="431">
                  <c:v>9.01</c:v>
                </c:pt>
                <c:pt idx="432">
                  <c:v>9.0139999999999993</c:v>
                </c:pt>
                <c:pt idx="433">
                  <c:v>8.9719999999999995</c:v>
                </c:pt>
                <c:pt idx="434">
                  <c:v>8.9439999999999991</c:v>
                </c:pt>
                <c:pt idx="435">
                  <c:v>8.9980000000000011</c:v>
                </c:pt>
                <c:pt idx="436">
                  <c:v>9.0579999999999998</c:v>
                </c:pt>
                <c:pt idx="437">
                  <c:v>9.1720000000000006</c:v>
                </c:pt>
                <c:pt idx="438">
                  <c:v>9.3324999999999996</c:v>
                </c:pt>
                <c:pt idx="439">
                  <c:v>9.3079999999999998</c:v>
                </c:pt>
                <c:pt idx="440">
                  <c:v>9.3179999999999996</c:v>
                </c:pt>
                <c:pt idx="441">
                  <c:v>9.379999999999999</c:v>
                </c:pt>
                <c:pt idx="442">
                  <c:v>9.532</c:v>
                </c:pt>
                <c:pt idx="443">
                  <c:v>10.084999999999999</c:v>
                </c:pt>
                <c:pt idx="444">
                  <c:v>10.373999999999999</c:v>
                </c:pt>
                <c:pt idx="445">
                  <c:v>10.892000000000001</c:v>
                </c:pt>
                <c:pt idx="446">
                  <c:v>10.776</c:v>
                </c:pt>
                <c:pt idx="447">
                  <c:v>10.8725</c:v>
                </c:pt>
                <c:pt idx="448">
                  <c:v>10.692499999999999</c:v>
                </c:pt>
                <c:pt idx="449">
                  <c:v>10.705</c:v>
                </c:pt>
                <c:pt idx="450">
                  <c:v>10.34</c:v>
                </c:pt>
                <c:pt idx="451">
                  <c:v>10.291999999999998</c:v>
                </c:pt>
                <c:pt idx="452">
                  <c:v>10.453999999999999</c:v>
                </c:pt>
                <c:pt idx="453">
                  <c:v>10.372</c:v>
                </c:pt>
                <c:pt idx="454">
                  <c:v>10.425999999999998</c:v>
                </c:pt>
                <c:pt idx="455">
                  <c:v>10.5975</c:v>
                </c:pt>
                <c:pt idx="456">
                  <c:v>10.607999999999999</c:v>
                </c:pt>
                <c:pt idx="457">
                  <c:v>10.758000000000001</c:v>
                </c:pt>
                <c:pt idx="458">
                  <c:v>10.986000000000001</c:v>
                </c:pt>
                <c:pt idx="459">
                  <c:v>11.238</c:v>
                </c:pt>
                <c:pt idx="460">
                  <c:v>11.834</c:v>
                </c:pt>
                <c:pt idx="461">
                  <c:v>12.01</c:v>
                </c:pt>
                <c:pt idx="462">
                  <c:v>13.047999999999998</c:v>
                </c:pt>
                <c:pt idx="463">
                  <c:v>13.107999999999999</c:v>
                </c:pt>
                <c:pt idx="464">
                  <c:v>12.912000000000001</c:v>
                </c:pt>
                <c:pt idx="465">
                  <c:v>12.526</c:v>
                </c:pt>
                <c:pt idx="466">
                  <c:v>12.657999999999999</c:v>
                </c:pt>
                <c:pt idx="467">
                  <c:v>12.892000000000001</c:v>
                </c:pt>
                <c:pt idx="468">
                  <c:v>12.492500000000001</c:v>
                </c:pt>
                <c:pt idx="469">
                  <c:v>11.948</c:v>
                </c:pt>
                <c:pt idx="470">
                  <c:v>11.110000000000001</c:v>
                </c:pt>
                <c:pt idx="471">
                  <c:v>10.850000000000001</c:v>
                </c:pt>
                <c:pt idx="472">
                  <c:v>10.484</c:v>
                </c:pt>
                <c:pt idx="473">
                  <c:v>10.108000000000001</c:v>
                </c:pt>
                <c:pt idx="474">
                  <c:v>10.296000000000001</c:v>
                </c:pt>
                <c:pt idx="475">
                  <c:v>10.0625</c:v>
                </c:pt>
                <c:pt idx="476">
                  <c:v>10.172000000000001</c:v>
                </c:pt>
                <c:pt idx="477">
                  <c:v>9.958000000000002</c:v>
                </c:pt>
                <c:pt idx="478">
                  <c:v>9.6080000000000005</c:v>
                </c:pt>
                <c:pt idx="479">
                  <c:v>9.5460000000000012</c:v>
                </c:pt>
                <c:pt idx="480">
                  <c:v>9.8940000000000001</c:v>
                </c:pt>
                <c:pt idx="481">
                  <c:v>10.1325</c:v>
                </c:pt>
                <c:pt idx="482">
                  <c:v>10.209999999999999</c:v>
                </c:pt>
                <c:pt idx="483">
                  <c:v>10.156000000000002</c:v>
                </c:pt>
                <c:pt idx="484">
                  <c:v>10.27</c:v>
                </c:pt>
                <c:pt idx="485">
                  <c:v>10.637999999999998</c:v>
                </c:pt>
                <c:pt idx="486">
                  <c:v>10.821999999999999</c:v>
                </c:pt>
                <c:pt idx="487">
                  <c:v>10.952000000000002</c:v>
                </c:pt>
                <c:pt idx="488">
                  <c:v>11.258000000000001</c:v>
                </c:pt>
                <c:pt idx="489">
                  <c:v>11.6325</c:v>
                </c:pt>
                <c:pt idx="490">
                  <c:v>11.212</c:v>
                </c:pt>
                <c:pt idx="491">
                  <c:v>11.327999999999999</c:v>
                </c:pt>
                <c:pt idx="492">
                  <c:v>11.527999999999999</c:v>
                </c:pt>
                <c:pt idx="493">
                  <c:v>11.896000000000001</c:v>
                </c:pt>
                <c:pt idx="494">
                  <c:v>11.644</c:v>
                </c:pt>
                <c:pt idx="495">
                  <c:v>11.442499999999999</c:v>
                </c:pt>
                <c:pt idx="496">
                  <c:v>11.477999999999998</c:v>
                </c:pt>
                <c:pt idx="497">
                  <c:v>11.854000000000001</c:v>
                </c:pt>
                <c:pt idx="498">
                  <c:v>12.440000000000001</c:v>
                </c:pt>
                <c:pt idx="499">
                  <c:v>12.772500000000001</c:v>
                </c:pt>
                <c:pt idx="500">
                  <c:v>12.675000000000001</c:v>
                </c:pt>
                <c:pt idx="501">
                  <c:v>12.655999999999999</c:v>
                </c:pt>
                <c:pt idx="502">
                  <c:v>12.7575</c:v>
                </c:pt>
                <c:pt idx="503">
                  <c:v>12.908000000000001</c:v>
                </c:pt>
                <c:pt idx="504">
                  <c:v>13.256</c:v>
                </c:pt>
                <c:pt idx="505">
                  <c:v>12.957999999999998</c:v>
                </c:pt>
                <c:pt idx="506">
                  <c:v>12.339999999999998</c:v>
                </c:pt>
                <c:pt idx="507">
                  <c:v>12.265000000000001</c:v>
                </c:pt>
                <c:pt idx="508">
                  <c:v>12.486000000000001</c:v>
                </c:pt>
                <c:pt idx="509">
                  <c:v>12.612</c:v>
                </c:pt>
                <c:pt idx="510">
                  <c:v>12.782</c:v>
                </c:pt>
                <c:pt idx="511">
                  <c:v>12.836000000000002</c:v>
                </c:pt>
                <c:pt idx="512">
                  <c:v>13.187999999999999</c:v>
                </c:pt>
                <c:pt idx="513">
                  <c:v>13.426666666666668</c:v>
                </c:pt>
                <c:pt idx="514">
                  <c:v>13.136000000000001</c:v>
                </c:pt>
                <c:pt idx="515">
                  <c:v>13.479999999999999</c:v>
                </c:pt>
                <c:pt idx="516">
                  <c:v>13.184000000000001</c:v>
                </c:pt>
                <c:pt idx="517">
                  <c:v>12.8</c:v>
                </c:pt>
                <c:pt idx="518">
                  <c:v>13.016000000000002</c:v>
                </c:pt>
                <c:pt idx="519">
                  <c:v>13.238</c:v>
                </c:pt>
                <c:pt idx="520">
                  <c:v>13.481999999999999</c:v>
                </c:pt>
                <c:pt idx="521">
                  <c:v>13.607999999999999</c:v>
                </c:pt>
                <c:pt idx="522">
                  <c:v>13.747499999999999</c:v>
                </c:pt>
                <c:pt idx="523">
                  <c:v>13.916</c:v>
                </c:pt>
                <c:pt idx="524">
                  <c:v>14.375999999999999</c:v>
                </c:pt>
                <c:pt idx="525">
                  <c:v>14.370000000000001</c:v>
                </c:pt>
                <c:pt idx="526">
                  <c:v>14.012</c:v>
                </c:pt>
                <c:pt idx="527">
                  <c:v>13.8125</c:v>
                </c:pt>
                <c:pt idx="528">
                  <c:v>13.530000000000001</c:v>
                </c:pt>
                <c:pt idx="529">
                  <c:v>13.422000000000001</c:v>
                </c:pt>
                <c:pt idx="530">
                  <c:v>13.214000000000002</c:v>
                </c:pt>
                <c:pt idx="531">
                  <c:v>13.538</c:v>
                </c:pt>
                <c:pt idx="532">
                  <c:v>13.794</c:v>
                </c:pt>
                <c:pt idx="533">
                  <c:v>13.977499999999999</c:v>
                </c:pt>
                <c:pt idx="534">
                  <c:v>14.053999999999998</c:v>
                </c:pt>
                <c:pt idx="535">
                  <c:v>14.406000000000001</c:v>
                </c:pt>
                <c:pt idx="536">
                  <c:v>14.51</c:v>
                </c:pt>
                <c:pt idx="537">
                  <c:v>14.837999999999999</c:v>
                </c:pt>
                <c:pt idx="538">
                  <c:v>14.669999999999998</c:v>
                </c:pt>
                <c:pt idx="539">
                  <c:v>14.731999999999999</c:v>
                </c:pt>
                <c:pt idx="540">
                  <c:v>15.168000000000001</c:v>
                </c:pt>
                <c:pt idx="541">
                  <c:v>15.366</c:v>
                </c:pt>
                <c:pt idx="542">
                  <c:v>15.5275</c:v>
                </c:pt>
                <c:pt idx="543">
                  <c:v>15.148</c:v>
                </c:pt>
                <c:pt idx="544">
                  <c:v>14.98</c:v>
                </c:pt>
                <c:pt idx="545">
                  <c:v>15.648</c:v>
                </c:pt>
                <c:pt idx="546">
                  <c:v>15.306000000000001</c:v>
                </c:pt>
                <c:pt idx="547">
                  <c:v>14.8575</c:v>
                </c:pt>
                <c:pt idx="548">
                  <c:v>15.040000000000001</c:v>
                </c:pt>
                <c:pt idx="549">
                  <c:v>14.610000000000001</c:v>
                </c:pt>
                <c:pt idx="550">
                  <c:v>13.729999999999999</c:v>
                </c:pt>
                <c:pt idx="551">
                  <c:v>13.124000000000001</c:v>
                </c:pt>
                <c:pt idx="552">
                  <c:v>13.146000000000001</c:v>
                </c:pt>
                <c:pt idx="553">
                  <c:v>13.227500000000001</c:v>
                </c:pt>
                <c:pt idx="554">
                  <c:v>13.448000000000002</c:v>
                </c:pt>
                <c:pt idx="555">
                  <c:v>13.668000000000001</c:v>
                </c:pt>
                <c:pt idx="556">
                  <c:v>13.841999999999999</c:v>
                </c:pt>
                <c:pt idx="557">
                  <c:v>14.058000000000002</c:v>
                </c:pt>
                <c:pt idx="558">
                  <c:v>14.687999999999999</c:v>
                </c:pt>
                <c:pt idx="559">
                  <c:v>14.760000000000002</c:v>
                </c:pt>
                <c:pt idx="560">
                  <c:v>14.529999999999998</c:v>
                </c:pt>
                <c:pt idx="561">
                  <c:v>14.528</c:v>
                </c:pt>
                <c:pt idx="562">
                  <c:v>14.8</c:v>
                </c:pt>
                <c:pt idx="563">
                  <c:v>14.436666666666667</c:v>
                </c:pt>
                <c:pt idx="564">
                  <c:v>13.963999999999999</c:v>
                </c:pt>
                <c:pt idx="565">
                  <c:v>13.783999999999997</c:v>
                </c:pt>
                <c:pt idx="566">
                  <c:v>13.725999999999999</c:v>
                </c:pt>
                <c:pt idx="567">
                  <c:v>13.918000000000001</c:v>
                </c:pt>
                <c:pt idx="568">
                  <c:v>13.832000000000003</c:v>
                </c:pt>
                <c:pt idx="569">
                  <c:v>14.128</c:v>
                </c:pt>
                <c:pt idx="570">
                  <c:v>14.12</c:v>
                </c:pt>
                <c:pt idx="571">
                  <c:v>13.879999999999999</c:v>
                </c:pt>
                <c:pt idx="572">
                  <c:v>13.698000000000002</c:v>
                </c:pt>
                <c:pt idx="573">
                  <c:v>13.746</c:v>
                </c:pt>
                <c:pt idx="574">
                  <c:v>13.806000000000001</c:v>
                </c:pt>
                <c:pt idx="575">
                  <c:v>13.528</c:v>
                </c:pt>
                <c:pt idx="576">
                  <c:v>13.563999999999998</c:v>
                </c:pt>
                <c:pt idx="577">
                  <c:v>13.624000000000001</c:v>
                </c:pt>
                <c:pt idx="578">
                  <c:v>13.85</c:v>
                </c:pt>
                <c:pt idx="579">
                  <c:v>13.982000000000003</c:v>
                </c:pt>
                <c:pt idx="580">
                  <c:v>14.218</c:v>
                </c:pt>
                <c:pt idx="581">
                  <c:v>14.672000000000001</c:v>
                </c:pt>
                <c:pt idx="582">
                  <c:v>14.587999999999999</c:v>
                </c:pt>
                <c:pt idx="583">
                  <c:v>14.414999999999999</c:v>
                </c:pt>
                <c:pt idx="584">
                  <c:v>13.996</c:v>
                </c:pt>
                <c:pt idx="585">
                  <c:v>13.603999999999999</c:v>
                </c:pt>
                <c:pt idx="586">
                  <c:v>13.825999999999999</c:v>
                </c:pt>
                <c:pt idx="587">
                  <c:v>13.596</c:v>
                </c:pt>
                <c:pt idx="588">
                  <c:v>13.7</c:v>
                </c:pt>
                <c:pt idx="589">
                  <c:v>12.795999999999999</c:v>
                </c:pt>
                <c:pt idx="590">
                  <c:v>12.408000000000001</c:v>
                </c:pt>
                <c:pt idx="591">
                  <c:v>12.75</c:v>
                </c:pt>
                <c:pt idx="592">
                  <c:v>12.51</c:v>
                </c:pt>
                <c:pt idx="593">
                  <c:v>12.624000000000001</c:v>
                </c:pt>
                <c:pt idx="594">
                  <c:v>12.227999999999998</c:v>
                </c:pt>
                <c:pt idx="595">
                  <c:v>11.892000000000001</c:v>
                </c:pt>
                <c:pt idx="596">
                  <c:v>11.465999999999999</c:v>
                </c:pt>
                <c:pt idx="597">
                  <c:v>10.59</c:v>
                </c:pt>
                <c:pt idx="598">
                  <c:v>10.654</c:v>
                </c:pt>
                <c:pt idx="599">
                  <c:v>10.891999999999999</c:v>
                </c:pt>
                <c:pt idx="600">
                  <c:v>10.537500000000001</c:v>
                </c:pt>
                <c:pt idx="601">
                  <c:v>10.504999999999999</c:v>
                </c:pt>
                <c:pt idx="602">
                  <c:v>10.59</c:v>
                </c:pt>
                <c:pt idx="603">
                  <c:v>10.4925</c:v>
                </c:pt>
                <c:pt idx="604">
                  <c:v>10.7</c:v>
                </c:pt>
                <c:pt idx="605">
                  <c:v>10.522</c:v>
                </c:pt>
                <c:pt idx="606">
                  <c:v>10.564000000000002</c:v>
                </c:pt>
                <c:pt idx="607">
                  <c:v>10.575999999999999</c:v>
                </c:pt>
                <c:pt idx="608">
                  <c:v>10.43</c:v>
                </c:pt>
                <c:pt idx="609">
                  <c:v>10.358000000000001</c:v>
                </c:pt>
                <c:pt idx="610">
                  <c:v>10.318000000000001</c:v>
                </c:pt>
                <c:pt idx="611">
                  <c:v>10.406000000000001</c:v>
                </c:pt>
                <c:pt idx="612">
                  <c:v>10.678000000000001</c:v>
                </c:pt>
                <c:pt idx="613">
                  <c:v>10.876000000000001</c:v>
                </c:pt>
                <c:pt idx="614">
                  <c:v>10.916</c:v>
                </c:pt>
                <c:pt idx="615">
                  <c:v>10.752000000000001</c:v>
                </c:pt>
                <c:pt idx="616">
                  <c:v>10.395</c:v>
                </c:pt>
                <c:pt idx="617">
                  <c:v>10.25</c:v>
                </c:pt>
                <c:pt idx="618">
                  <c:v>10.514000000000001</c:v>
                </c:pt>
                <c:pt idx="619">
                  <c:v>10.522</c:v>
                </c:pt>
                <c:pt idx="620">
                  <c:v>10.603999999999999</c:v>
                </c:pt>
                <c:pt idx="621">
                  <c:v>10.6175</c:v>
                </c:pt>
                <c:pt idx="622">
                  <c:v>10.52</c:v>
                </c:pt>
                <c:pt idx="623">
                  <c:v>10.367999999999999</c:v>
                </c:pt>
                <c:pt idx="624">
                  <c:v>10.384</c:v>
                </c:pt>
                <c:pt idx="625">
                  <c:v>10.327999999999999</c:v>
                </c:pt>
                <c:pt idx="626">
                  <c:v>10.186</c:v>
                </c:pt>
                <c:pt idx="627">
                  <c:v>10.208</c:v>
                </c:pt>
                <c:pt idx="628">
                  <c:v>10.448</c:v>
                </c:pt>
                <c:pt idx="629">
                  <c:v>10.592000000000001</c:v>
                </c:pt>
                <c:pt idx="630">
                  <c:v>10.7875</c:v>
                </c:pt>
                <c:pt idx="631">
                  <c:v>10.866000000000001</c:v>
                </c:pt>
                <c:pt idx="632">
                  <c:v>10.712</c:v>
                </c:pt>
                <c:pt idx="633">
                  <c:v>10.868</c:v>
                </c:pt>
                <c:pt idx="634">
                  <c:v>11.006</c:v>
                </c:pt>
                <c:pt idx="635">
                  <c:v>11.247499999999999</c:v>
                </c:pt>
                <c:pt idx="636">
                  <c:v>11.398</c:v>
                </c:pt>
                <c:pt idx="637">
                  <c:v>11.36</c:v>
                </c:pt>
                <c:pt idx="638">
                  <c:v>11.565999999999999</c:v>
                </c:pt>
                <c:pt idx="639">
                  <c:v>11.952</c:v>
                </c:pt>
                <c:pt idx="640">
                  <c:v>12.1</c:v>
                </c:pt>
                <c:pt idx="641">
                  <c:v>11.707999999999998</c:v>
                </c:pt>
                <c:pt idx="642">
                  <c:v>11.584</c:v>
                </c:pt>
                <c:pt idx="643">
                  <c:v>11.943999999999999</c:v>
                </c:pt>
                <c:pt idx="644">
                  <c:v>11.762499999999999</c:v>
                </c:pt>
                <c:pt idx="645">
                  <c:v>11.690000000000001</c:v>
                </c:pt>
                <c:pt idx="646">
                  <c:v>11.592000000000002</c:v>
                </c:pt>
                <c:pt idx="647">
                  <c:v>11.458</c:v>
                </c:pt>
                <c:pt idx="648">
                  <c:v>11.384</c:v>
                </c:pt>
                <c:pt idx="649">
                  <c:v>11.5975</c:v>
                </c:pt>
                <c:pt idx="650">
                  <c:v>11.47</c:v>
                </c:pt>
                <c:pt idx="651">
                  <c:v>11.683999999999999</c:v>
                </c:pt>
                <c:pt idx="652">
                  <c:v>11.745999999999999</c:v>
                </c:pt>
                <c:pt idx="653">
                  <c:v>11.799999999999999</c:v>
                </c:pt>
                <c:pt idx="654">
                  <c:v>11.703999999999999</c:v>
                </c:pt>
                <c:pt idx="655">
                  <c:v>11.59</c:v>
                </c:pt>
                <c:pt idx="656">
                  <c:v>11.644000000000002</c:v>
                </c:pt>
                <c:pt idx="657">
                  <c:v>11.824</c:v>
                </c:pt>
                <c:pt idx="658">
                  <c:v>11.926</c:v>
                </c:pt>
                <c:pt idx="659">
                  <c:v>11.824</c:v>
                </c:pt>
                <c:pt idx="660">
                  <c:v>11.7925</c:v>
                </c:pt>
                <c:pt idx="661">
                  <c:v>11.785</c:v>
                </c:pt>
                <c:pt idx="662">
                  <c:v>11.713999999999999</c:v>
                </c:pt>
                <c:pt idx="663">
                  <c:v>11.592000000000001</c:v>
                </c:pt>
                <c:pt idx="664">
                  <c:v>11.632000000000001</c:v>
                </c:pt>
                <c:pt idx="665">
                  <c:v>11.634</c:v>
                </c:pt>
                <c:pt idx="666">
                  <c:v>11.738</c:v>
                </c:pt>
                <c:pt idx="667">
                  <c:v>11.852500000000001</c:v>
                </c:pt>
                <c:pt idx="668">
                  <c:v>11.97</c:v>
                </c:pt>
                <c:pt idx="669">
                  <c:v>12.048</c:v>
                </c:pt>
                <c:pt idx="670">
                  <c:v>12.180000000000001</c:v>
                </c:pt>
                <c:pt idx="671">
                  <c:v>12.294</c:v>
                </c:pt>
                <c:pt idx="672">
                  <c:v>12.462</c:v>
                </c:pt>
                <c:pt idx="673">
                  <c:v>12.456</c:v>
                </c:pt>
                <c:pt idx="674">
                  <c:v>12.608000000000001</c:v>
                </c:pt>
                <c:pt idx="675">
                  <c:v>12.492000000000001</c:v>
                </c:pt>
                <c:pt idx="676">
                  <c:v>12.662499999999998</c:v>
                </c:pt>
                <c:pt idx="677">
                  <c:v>12.74</c:v>
                </c:pt>
                <c:pt idx="678">
                  <c:v>12.892000000000001</c:v>
                </c:pt>
                <c:pt idx="679">
                  <c:v>13.228</c:v>
                </c:pt>
                <c:pt idx="680">
                  <c:v>13.491999999999999</c:v>
                </c:pt>
                <c:pt idx="681">
                  <c:v>13.591999999999999</c:v>
                </c:pt>
                <c:pt idx="682">
                  <c:v>13.855000000000002</c:v>
                </c:pt>
                <c:pt idx="683">
                  <c:v>13.465999999999999</c:v>
                </c:pt>
                <c:pt idx="684">
                  <c:v>13.431999999999999</c:v>
                </c:pt>
                <c:pt idx="685">
                  <c:v>13.551999999999998</c:v>
                </c:pt>
                <c:pt idx="686">
                  <c:v>13.788</c:v>
                </c:pt>
                <c:pt idx="687">
                  <c:v>13.797499999999999</c:v>
                </c:pt>
                <c:pt idx="688">
                  <c:v>13.456</c:v>
                </c:pt>
                <c:pt idx="689">
                  <c:v>13.324000000000002</c:v>
                </c:pt>
                <c:pt idx="690">
                  <c:v>13.112</c:v>
                </c:pt>
                <c:pt idx="691">
                  <c:v>12.824000000000002</c:v>
                </c:pt>
                <c:pt idx="692">
                  <c:v>12.673999999999999</c:v>
                </c:pt>
                <c:pt idx="693">
                  <c:v>12.709999999999999</c:v>
                </c:pt>
                <c:pt idx="694">
                  <c:v>12.662000000000001</c:v>
                </c:pt>
                <c:pt idx="695">
                  <c:v>12.816000000000003</c:v>
                </c:pt>
                <c:pt idx="696">
                  <c:v>12.827500000000001</c:v>
                </c:pt>
                <c:pt idx="697">
                  <c:v>12.513999999999999</c:v>
                </c:pt>
                <c:pt idx="698">
                  <c:v>12.346</c:v>
                </c:pt>
                <c:pt idx="699">
                  <c:v>12.464</c:v>
                </c:pt>
                <c:pt idx="700">
                  <c:v>12.506</c:v>
                </c:pt>
                <c:pt idx="701">
                  <c:v>12.327500000000001</c:v>
                </c:pt>
                <c:pt idx="702">
                  <c:v>12.192</c:v>
                </c:pt>
                <c:pt idx="703">
                  <c:v>11.848000000000001</c:v>
                </c:pt>
                <c:pt idx="704">
                  <c:v>11.761999999999997</c:v>
                </c:pt>
                <c:pt idx="705">
                  <c:v>11.71</c:v>
                </c:pt>
                <c:pt idx="706">
                  <c:v>11.7525</c:v>
                </c:pt>
                <c:pt idx="707">
                  <c:v>11.442500000000001</c:v>
                </c:pt>
                <c:pt idx="708">
                  <c:v>11.388</c:v>
                </c:pt>
                <c:pt idx="709">
                  <c:v>11.581999999999999</c:v>
                </c:pt>
                <c:pt idx="710">
                  <c:v>11.606</c:v>
                </c:pt>
                <c:pt idx="711">
                  <c:v>11.366</c:v>
                </c:pt>
                <c:pt idx="712">
                  <c:v>11.443999999999999</c:v>
                </c:pt>
                <c:pt idx="713">
                  <c:v>11.6225</c:v>
                </c:pt>
                <c:pt idx="714">
                  <c:v>11.518000000000002</c:v>
                </c:pt>
                <c:pt idx="715">
                  <c:v>11.467500000000001</c:v>
                </c:pt>
                <c:pt idx="716">
                  <c:v>11.151999999999999</c:v>
                </c:pt>
                <c:pt idx="717">
                  <c:v>11.2</c:v>
                </c:pt>
                <c:pt idx="718">
                  <c:v>11.379999999999999</c:v>
                </c:pt>
                <c:pt idx="719">
                  <c:v>11.353333333333333</c:v>
                </c:pt>
                <c:pt idx="720">
                  <c:v>11.608000000000001</c:v>
                </c:pt>
                <c:pt idx="721">
                  <c:v>11.861999999999998</c:v>
                </c:pt>
                <c:pt idx="722">
                  <c:v>11.83</c:v>
                </c:pt>
                <c:pt idx="723">
                  <c:v>11.91</c:v>
                </c:pt>
                <c:pt idx="724">
                  <c:v>11.891999999999999</c:v>
                </c:pt>
                <c:pt idx="725">
                  <c:v>11.734</c:v>
                </c:pt>
                <c:pt idx="726">
                  <c:v>11.737500000000001</c:v>
                </c:pt>
                <c:pt idx="727">
                  <c:v>11.492000000000001</c:v>
                </c:pt>
                <c:pt idx="728">
                  <c:v>11.192</c:v>
                </c:pt>
                <c:pt idx="729">
                  <c:v>11.337999999999999</c:v>
                </c:pt>
                <c:pt idx="730">
                  <c:v>11.273999999999999</c:v>
                </c:pt>
                <c:pt idx="731">
                  <c:v>11.141999999999999</c:v>
                </c:pt>
                <c:pt idx="732">
                  <c:v>10.794</c:v>
                </c:pt>
                <c:pt idx="733">
                  <c:v>10.6075</c:v>
                </c:pt>
                <c:pt idx="734">
                  <c:v>10.321999999999999</c:v>
                </c:pt>
                <c:pt idx="735">
                  <c:v>10.024000000000001</c:v>
                </c:pt>
                <c:pt idx="736">
                  <c:v>10.080000000000002</c:v>
                </c:pt>
                <c:pt idx="737">
                  <c:v>10.174000000000001</c:v>
                </c:pt>
                <c:pt idx="738">
                  <c:v>10.373999999999999</c:v>
                </c:pt>
                <c:pt idx="739">
                  <c:v>10.102499999999999</c:v>
                </c:pt>
                <c:pt idx="740">
                  <c:v>10.158000000000001</c:v>
                </c:pt>
                <c:pt idx="741">
                  <c:v>10.273999999999999</c:v>
                </c:pt>
                <c:pt idx="742">
                  <c:v>10.552000000000001</c:v>
                </c:pt>
                <c:pt idx="743">
                  <c:v>10.608000000000001</c:v>
                </c:pt>
                <c:pt idx="744">
                  <c:v>10.476000000000001</c:v>
                </c:pt>
                <c:pt idx="745">
                  <c:v>10.337999999999999</c:v>
                </c:pt>
                <c:pt idx="746">
                  <c:v>10.148</c:v>
                </c:pt>
                <c:pt idx="747">
                  <c:v>10.17</c:v>
                </c:pt>
                <c:pt idx="748">
                  <c:v>10.332000000000001</c:v>
                </c:pt>
                <c:pt idx="749">
                  <c:v>10.456</c:v>
                </c:pt>
                <c:pt idx="750">
                  <c:v>10.404</c:v>
                </c:pt>
                <c:pt idx="751">
                  <c:v>10.282500000000001</c:v>
                </c:pt>
                <c:pt idx="752">
                  <c:v>10.337999999999999</c:v>
                </c:pt>
                <c:pt idx="753">
                  <c:v>10.355</c:v>
                </c:pt>
                <c:pt idx="754">
                  <c:v>10.222</c:v>
                </c:pt>
                <c:pt idx="755">
                  <c:v>10.18</c:v>
                </c:pt>
                <c:pt idx="756">
                  <c:v>10.01</c:v>
                </c:pt>
                <c:pt idx="757">
                  <c:v>9.9024999999999999</c:v>
                </c:pt>
                <c:pt idx="758">
                  <c:v>9.8000000000000007</c:v>
                </c:pt>
                <c:pt idx="759">
                  <c:v>9.6739999999999995</c:v>
                </c:pt>
                <c:pt idx="760">
                  <c:v>9.65</c:v>
                </c:pt>
                <c:pt idx="761">
                  <c:v>9.6140000000000008</c:v>
                </c:pt>
                <c:pt idx="762">
                  <c:v>9.24</c:v>
                </c:pt>
                <c:pt idx="763">
                  <c:v>9.0739999999999998</c:v>
                </c:pt>
                <c:pt idx="764">
                  <c:v>9.0220000000000002</c:v>
                </c:pt>
                <c:pt idx="765">
                  <c:v>9.0250000000000004</c:v>
                </c:pt>
                <c:pt idx="766">
                  <c:v>9.3420000000000005</c:v>
                </c:pt>
                <c:pt idx="767">
                  <c:v>9.2675000000000001</c:v>
                </c:pt>
                <c:pt idx="768">
                  <c:v>9.1840000000000011</c:v>
                </c:pt>
                <c:pt idx="769">
                  <c:v>9.0499999999999989</c:v>
                </c:pt>
                <c:pt idx="770">
                  <c:v>9.0079999999999991</c:v>
                </c:pt>
                <c:pt idx="771">
                  <c:v>8.77</c:v>
                </c:pt>
                <c:pt idx="772">
                  <c:v>8.5279999999999987</c:v>
                </c:pt>
                <c:pt idx="773">
                  <c:v>8.1120000000000001</c:v>
                </c:pt>
                <c:pt idx="774">
                  <c:v>7.9159999999999995</c:v>
                </c:pt>
                <c:pt idx="775">
                  <c:v>7.75</c:v>
                </c:pt>
                <c:pt idx="776">
                  <c:v>7.7600000000000007</c:v>
                </c:pt>
                <c:pt idx="777">
                  <c:v>7.4725000000000001</c:v>
                </c:pt>
                <c:pt idx="778">
                  <c:v>7.3860000000000001</c:v>
                </c:pt>
                <c:pt idx="779">
                  <c:v>7.24</c:v>
                </c:pt>
                <c:pt idx="780">
                  <c:v>7.0780000000000003</c:v>
                </c:pt>
                <c:pt idx="781">
                  <c:v>7.4620000000000006</c:v>
                </c:pt>
                <c:pt idx="782">
                  <c:v>7.45</c:v>
                </c:pt>
                <c:pt idx="783">
                  <c:v>7.5220000000000011</c:v>
                </c:pt>
                <c:pt idx="784">
                  <c:v>7.8599999999999994</c:v>
                </c:pt>
                <c:pt idx="785">
                  <c:v>7.8375000000000004</c:v>
                </c:pt>
                <c:pt idx="786">
                  <c:v>8.0560000000000009</c:v>
                </c:pt>
                <c:pt idx="787">
                  <c:v>8.17</c:v>
                </c:pt>
                <c:pt idx="788">
                  <c:v>7.7959999999999994</c:v>
                </c:pt>
                <c:pt idx="789">
                  <c:v>7.5760000000000005</c:v>
                </c:pt>
                <c:pt idx="790">
                  <c:v>7.3879999999999999</c:v>
                </c:pt>
                <c:pt idx="791">
                  <c:v>7.3574999999999999</c:v>
                </c:pt>
                <c:pt idx="792">
                  <c:v>7.266</c:v>
                </c:pt>
                <c:pt idx="793">
                  <c:v>7.1760000000000002</c:v>
                </c:pt>
                <c:pt idx="794">
                  <c:v>7.3819999999999997</c:v>
                </c:pt>
                <c:pt idx="795">
                  <c:v>7.3620000000000001</c:v>
                </c:pt>
                <c:pt idx="796">
                  <c:v>7.3400000000000007</c:v>
                </c:pt>
                <c:pt idx="797">
                  <c:v>7.1219999999999999</c:v>
                </c:pt>
                <c:pt idx="798">
                  <c:v>7.0120000000000005</c:v>
                </c:pt>
                <c:pt idx="799">
                  <c:v>7.0200000000000005</c:v>
                </c:pt>
                <c:pt idx="800">
                  <c:v>7.2799999999999994</c:v>
                </c:pt>
                <c:pt idx="801">
                  <c:v>7.5220000000000002</c:v>
                </c:pt>
                <c:pt idx="802">
                  <c:v>7.5900000000000007</c:v>
                </c:pt>
                <c:pt idx="803">
                  <c:v>7.4819999999999993</c:v>
                </c:pt>
                <c:pt idx="804">
                  <c:v>7.3459999999999992</c:v>
                </c:pt>
                <c:pt idx="805">
                  <c:v>7.3725000000000005</c:v>
                </c:pt>
                <c:pt idx="806">
                  <c:v>7.5680000000000005</c:v>
                </c:pt>
                <c:pt idx="807">
                  <c:v>7.4520000000000008</c:v>
                </c:pt>
                <c:pt idx="808">
                  <c:v>7.331999999999999</c:v>
                </c:pt>
                <c:pt idx="809">
                  <c:v>7.335</c:v>
                </c:pt>
                <c:pt idx="810">
                  <c:v>7.2919999999999989</c:v>
                </c:pt>
                <c:pt idx="811">
                  <c:v>7.1620000000000008</c:v>
                </c:pt>
                <c:pt idx="812">
                  <c:v>7.1400000000000006</c:v>
                </c:pt>
                <c:pt idx="813">
                  <c:v>7.0720000000000001</c:v>
                </c:pt>
                <c:pt idx="814">
                  <c:v>7.1139999999999999</c:v>
                </c:pt>
                <c:pt idx="815">
                  <c:v>7.1019999999999994</c:v>
                </c:pt>
                <c:pt idx="816">
                  <c:v>7.1560000000000006</c:v>
                </c:pt>
                <c:pt idx="817">
                  <c:v>7.0975000000000001</c:v>
                </c:pt>
                <c:pt idx="818">
                  <c:v>7.0620000000000003</c:v>
                </c:pt>
                <c:pt idx="819">
                  <c:v>7.0324999999999989</c:v>
                </c:pt>
                <c:pt idx="820">
                  <c:v>7.1099999999999994</c:v>
                </c:pt>
                <c:pt idx="821">
                  <c:v>7.2039999999999988</c:v>
                </c:pt>
                <c:pt idx="822">
                  <c:v>7.2679999999999989</c:v>
                </c:pt>
                <c:pt idx="823">
                  <c:v>7.3050000000000006</c:v>
                </c:pt>
                <c:pt idx="824">
                  <c:v>7.2180000000000009</c:v>
                </c:pt>
                <c:pt idx="825">
                  <c:v>7.1840000000000002</c:v>
                </c:pt>
                <c:pt idx="826">
                  <c:v>7.2159999999999993</c:v>
                </c:pt>
                <c:pt idx="827">
                  <c:v>7.2080000000000002</c:v>
                </c:pt>
                <c:pt idx="828">
                  <c:v>7.242</c:v>
                </c:pt>
                <c:pt idx="829">
                  <c:v>7.4419999999999984</c:v>
                </c:pt>
                <c:pt idx="830">
                  <c:v>7.5900000000000007</c:v>
                </c:pt>
                <c:pt idx="831">
                  <c:v>8.0419999999999998</c:v>
                </c:pt>
                <c:pt idx="832">
                  <c:v>8.1649999999999991</c:v>
                </c:pt>
                <c:pt idx="833">
                  <c:v>8.3719999999999999</c:v>
                </c:pt>
                <c:pt idx="834">
                  <c:v>8.4220000000000006</c:v>
                </c:pt>
                <c:pt idx="835">
                  <c:v>8.52</c:v>
                </c:pt>
                <c:pt idx="836">
                  <c:v>8.782</c:v>
                </c:pt>
                <c:pt idx="837">
                  <c:v>8.6999999999999993</c:v>
                </c:pt>
                <c:pt idx="838">
                  <c:v>8.5719999999999992</c:v>
                </c:pt>
                <c:pt idx="839">
                  <c:v>8.5460000000000012</c:v>
                </c:pt>
                <c:pt idx="840">
                  <c:v>8.3259999999999987</c:v>
                </c:pt>
                <c:pt idx="841">
                  <c:v>8.2680000000000007</c:v>
                </c:pt>
                <c:pt idx="842">
                  <c:v>8.34</c:v>
                </c:pt>
                <c:pt idx="843">
                  <c:v>8.2974999999999994</c:v>
                </c:pt>
                <c:pt idx="844">
                  <c:v>8.3659999999999997</c:v>
                </c:pt>
                <c:pt idx="845">
                  <c:v>8.4420000000000002</c:v>
                </c:pt>
                <c:pt idx="846">
                  <c:v>8.5939999999999994</c:v>
                </c:pt>
                <c:pt idx="847">
                  <c:v>8.7200000000000006</c:v>
                </c:pt>
                <c:pt idx="848">
                  <c:v>8.7240000000000002</c:v>
                </c:pt>
                <c:pt idx="849">
                  <c:v>8.6539999999999999</c:v>
                </c:pt>
                <c:pt idx="850">
                  <c:v>8.7619999999999987</c:v>
                </c:pt>
                <c:pt idx="851">
                  <c:v>9.0539999999999985</c:v>
                </c:pt>
                <c:pt idx="852">
                  <c:v>9.3925000000000001</c:v>
                </c:pt>
                <c:pt idx="853">
                  <c:v>9.41</c:v>
                </c:pt>
                <c:pt idx="854">
                  <c:v>9.4160000000000004</c:v>
                </c:pt>
                <c:pt idx="855">
                  <c:v>9.5660000000000007</c:v>
                </c:pt>
                <c:pt idx="856">
                  <c:v>9.6759999999999984</c:v>
                </c:pt>
                <c:pt idx="857">
                  <c:v>9.9574999999999996</c:v>
                </c:pt>
                <c:pt idx="858">
                  <c:v>9.8520000000000003</c:v>
                </c:pt>
                <c:pt idx="859">
                  <c:v>8.9359999999999999</c:v>
                </c:pt>
                <c:pt idx="860">
                  <c:v>8.902000000000001</c:v>
                </c:pt>
                <c:pt idx="861">
                  <c:v>8.7624999999999993</c:v>
                </c:pt>
                <c:pt idx="862">
                  <c:v>8.8339999999999996</c:v>
                </c:pt>
                <c:pt idx="863">
                  <c:v>8.8580000000000005</c:v>
                </c:pt>
                <c:pt idx="864">
                  <c:v>9.0299999999999994</c:v>
                </c:pt>
                <c:pt idx="865">
                  <c:v>9.0180000000000007</c:v>
                </c:pt>
                <c:pt idx="866">
                  <c:v>9.1660000000000004</c:v>
                </c:pt>
                <c:pt idx="867">
                  <c:v>8.9160000000000004</c:v>
                </c:pt>
                <c:pt idx="868">
                  <c:v>8.8420000000000005</c:v>
                </c:pt>
                <c:pt idx="869">
                  <c:v>8.9139999999999997</c:v>
                </c:pt>
                <c:pt idx="870">
                  <c:v>8.5975000000000001</c:v>
                </c:pt>
                <c:pt idx="871">
                  <c:v>8.4379999999999988</c:v>
                </c:pt>
                <c:pt idx="872">
                  <c:v>8.23</c:v>
                </c:pt>
                <c:pt idx="873">
                  <c:v>8.1479999999999997</c:v>
                </c:pt>
                <c:pt idx="874">
                  <c:v>8.2974999999999994</c:v>
                </c:pt>
                <c:pt idx="875">
                  <c:v>8.2159999999999993</c:v>
                </c:pt>
                <c:pt idx="876">
                  <c:v>8.1479999999999997</c:v>
                </c:pt>
                <c:pt idx="877">
                  <c:v>8.3159999999999989</c:v>
                </c:pt>
                <c:pt idx="878">
                  <c:v>8.3079999999999981</c:v>
                </c:pt>
                <c:pt idx="879">
                  <c:v>8.4640000000000004</c:v>
                </c:pt>
                <c:pt idx="880">
                  <c:v>8.5500000000000007</c:v>
                </c:pt>
                <c:pt idx="881">
                  <c:v>8.64</c:v>
                </c:pt>
                <c:pt idx="882">
                  <c:v>8.5820000000000007</c:v>
                </c:pt>
                <c:pt idx="883">
                  <c:v>8.8019999999999996</c:v>
                </c:pt>
                <c:pt idx="884">
                  <c:v>8.8039999999999985</c:v>
                </c:pt>
                <c:pt idx="885">
                  <c:v>8.9039999999999999</c:v>
                </c:pt>
                <c:pt idx="886">
                  <c:v>9.0399999999999991</c:v>
                </c:pt>
                <c:pt idx="887">
                  <c:v>9.0999999999999979</c:v>
                </c:pt>
                <c:pt idx="888">
                  <c:v>9.2160000000000011</c:v>
                </c:pt>
                <c:pt idx="889">
                  <c:v>9.1349999999999998</c:v>
                </c:pt>
                <c:pt idx="890">
                  <c:v>8.968</c:v>
                </c:pt>
                <c:pt idx="891">
                  <c:v>8.8239999999999998</c:v>
                </c:pt>
                <c:pt idx="892">
                  <c:v>8.9700000000000006</c:v>
                </c:pt>
                <c:pt idx="893">
                  <c:v>8.8719999999999999</c:v>
                </c:pt>
                <c:pt idx="894">
                  <c:v>8.8625000000000007</c:v>
                </c:pt>
                <c:pt idx="895">
                  <c:v>9.0759999999999987</c:v>
                </c:pt>
                <c:pt idx="896">
                  <c:v>9.1199999999999992</c:v>
                </c:pt>
                <c:pt idx="897">
                  <c:v>9.113999999999999</c:v>
                </c:pt>
                <c:pt idx="898">
                  <c:v>9.0440000000000005</c:v>
                </c:pt>
                <c:pt idx="899">
                  <c:v>9.218</c:v>
                </c:pt>
                <c:pt idx="900">
                  <c:v>9.3620000000000001</c:v>
                </c:pt>
                <c:pt idx="901">
                  <c:v>9.3579999999999988</c:v>
                </c:pt>
                <c:pt idx="902">
                  <c:v>9.2900000000000009</c:v>
                </c:pt>
                <c:pt idx="903">
                  <c:v>8.9925000000000015</c:v>
                </c:pt>
                <c:pt idx="904">
                  <c:v>8.9259999999999984</c:v>
                </c:pt>
                <c:pt idx="905">
                  <c:v>8.9499999999999993</c:v>
                </c:pt>
                <c:pt idx="906">
                  <c:v>9.01</c:v>
                </c:pt>
                <c:pt idx="907">
                  <c:v>8.863999999999999</c:v>
                </c:pt>
                <c:pt idx="908">
                  <c:v>8.7824999999999989</c:v>
                </c:pt>
                <c:pt idx="909">
                  <c:v>8.798</c:v>
                </c:pt>
                <c:pt idx="910">
                  <c:v>8.8000000000000007</c:v>
                </c:pt>
                <c:pt idx="911">
                  <c:v>8.6879999999999988</c:v>
                </c:pt>
                <c:pt idx="912">
                  <c:v>8.895999999999999</c:v>
                </c:pt>
                <c:pt idx="913">
                  <c:v>8.9725000000000001</c:v>
                </c:pt>
                <c:pt idx="914">
                  <c:v>9.0649999999999995</c:v>
                </c:pt>
                <c:pt idx="915">
                  <c:v>9.1059999999999999</c:v>
                </c:pt>
                <c:pt idx="916">
                  <c:v>9.0560000000000009</c:v>
                </c:pt>
                <c:pt idx="917">
                  <c:v>9.1359999999999992</c:v>
                </c:pt>
                <c:pt idx="918">
                  <c:v>9.1080000000000005</c:v>
                </c:pt>
                <c:pt idx="919">
                  <c:v>9.1419999999999995</c:v>
                </c:pt>
                <c:pt idx="920">
                  <c:v>9.2424999999999997</c:v>
                </c:pt>
                <c:pt idx="921">
                  <c:v>9.1820000000000004</c:v>
                </c:pt>
                <c:pt idx="922">
                  <c:v>9.02</c:v>
                </c:pt>
                <c:pt idx="923">
                  <c:v>8.9719999999999995</c:v>
                </c:pt>
                <c:pt idx="924">
                  <c:v>8.9980000000000011</c:v>
                </c:pt>
                <c:pt idx="925">
                  <c:v>9.0479999999999983</c:v>
                </c:pt>
                <c:pt idx="926">
                  <c:v>9.2119999999999997</c:v>
                </c:pt>
                <c:pt idx="927">
                  <c:v>9.3125</c:v>
                </c:pt>
                <c:pt idx="928">
                  <c:v>9.3320000000000007</c:v>
                </c:pt>
                <c:pt idx="929">
                  <c:v>9.266</c:v>
                </c:pt>
                <c:pt idx="930">
                  <c:v>9.354000000000001</c:v>
                </c:pt>
                <c:pt idx="931">
                  <c:v>9.4849999999999994</c:v>
                </c:pt>
                <c:pt idx="932">
                  <c:v>9.3699999999999992</c:v>
                </c:pt>
                <c:pt idx="933">
                  <c:v>9.2039999999999988</c:v>
                </c:pt>
                <c:pt idx="934">
                  <c:v>9.27</c:v>
                </c:pt>
                <c:pt idx="935">
                  <c:v>9.1379999999999981</c:v>
                </c:pt>
                <c:pt idx="936">
                  <c:v>9.09</c:v>
                </c:pt>
                <c:pt idx="937">
                  <c:v>9.0660000000000007</c:v>
                </c:pt>
                <c:pt idx="938">
                  <c:v>9.0519999999999996</c:v>
                </c:pt>
                <c:pt idx="939">
                  <c:v>8.7859999999999996</c:v>
                </c:pt>
                <c:pt idx="940">
                  <c:v>8.6280000000000001</c:v>
                </c:pt>
                <c:pt idx="941">
                  <c:v>8.57</c:v>
                </c:pt>
                <c:pt idx="942">
                  <c:v>8.282</c:v>
                </c:pt>
                <c:pt idx="943">
                  <c:v>8.2579999999999991</c:v>
                </c:pt>
                <c:pt idx="944">
                  <c:v>8.3360000000000003</c:v>
                </c:pt>
                <c:pt idx="945">
                  <c:v>8.1359999999999992</c:v>
                </c:pt>
                <c:pt idx="946">
                  <c:v>8.0749999999999993</c:v>
                </c:pt>
                <c:pt idx="947">
                  <c:v>8.0060000000000002</c:v>
                </c:pt>
                <c:pt idx="948">
                  <c:v>8.07</c:v>
                </c:pt>
                <c:pt idx="949">
                  <c:v>7.9739999999999993</c:v>
                </c:pt>
                <c:pt idx="950">
                  <c:v>7.8240000000000007</c:v>
                </c:pt>
                <c:pt idx="951">
                  <c:v>8.0380000000000003</c:v>
                </c:pt>
                <c:pt idx="952">
                  <c:v>8.18</c:v>
                </c:pt>
                <c:pt idx="953">
                  <c:v>8.23</c:v>
                </c:pt>
                <c:pt idx="954">
                  <c:v>8.2479999999999993</c:v>
                </c:pt>
                <c:pt idx="955">
                  <c:v>8.1675000000000004</c:v>
                </c:pt>
                <c:pt idx="956">
                  <c:v>8.1319999999999997</c:v>
                </c:pt>
                <c:pt idx="957">
                  <c:v>8.1519999999999975</c:v>
                </c:pt>
                <c:pt idx="958">
                  <c:v>8.3060000000000009</c:v>
                </c:pt>
                <c:pt idx="959">
                  <c:v>8.1819999999999986</c:v>
                </c:pt>
                <c:pt idx="960">
                  <c:v>8.0024999999999995</c:v>
                </c:pt>
                <c:pt idx="961">
                  <c:v>7.9860000000000015</c:v>
                </c:pt>
                <c:pt idx="962">
                  <c:v>7.8940000000000001</c:v>
                </c:pt>
                <c:pt idx="963">
                  <c:v>7.9159999999999995</c:v>
                </c:pt>
                <c:pt idx="964">
                  <c:v>7.918000000000001</c:v>
                </c:pt>
                <c:pt idx="965">
                  <c:v>7.8559999999999999</c:v>
                </c:pt>
                <c:pt idx="966">
                  <c:v>7.83</c:v>
                </c:pt>
                <c:pt idx="967">
                  <c:v>7.8480000000000008</c:v>
                </c:pt>
                <c:pt idx="968">
                  <c:v>7.8379999999999992</c:v>
                </c:pt>
                <c:pt idx="969">
                  <c:v>7.8159999999999998</c:v>
                </c:pt>
                <c:pt idx="970">
                  <c:v>7.7819999999999991</c:v>
                </c:pt>
                <c:pt idx="971">
                  <c:v>7.9325000000000001</c:v>
                </c:pt>
                <c:pt idx="972">
                  <c:v>7.9749999999999996</c:v>
                </c:pt>
                <c:pt idx="973">
                  <c:v>8.0419999999999998</c:v>
                </c:pt>
                <c:pt idx="974">
                  <c:v>8.2424999999999997</c:v>
                </c:pt>
                <c:pt idx="975">
                  <c:v>8.3640000000000008</c:v>
                </c:pt>
                <c:pt idx="976">
                  <c:v>8.4719999999999995</c:v>
                </c:pt>
                <c:pt idx="977">
                  <c:v>8.484</c:v>
                </c:pt>
                <c:pt idx="978">
                  <c:v>8.3919999999999995</c:v>
                </c:pt>
                <c:pt idx="979">
                  <c:v>8.5774999999999988</c:v>
                </c:pt>
                <c:pt idx="980">
                  <c:v>8.5019999999999989</c:v>
                </c:pt>
                <c:pt idx="981">
                  <c:v>8.6080000000000005</c:v>
                </c:pt>
                <c:pt idx="982">
                  <c:v>8.652000000000001</c:v>
                </c:pt>
                <c:pt idx="983">
                  <c:v>8.5460000000000012</c:v>
                </c:pt>
                <c:pt idx="984">
                  <c:v>8.5579999999999998</c:v>
                </c:pt>
                <c:pt idx="985">
                  <c:v>8.5920000000000023</c:v>
                </c:pt>
                <c:pt idx="986">
                  <c:v>8.6150000000000002</c:v>
                </c:pt>
                <c:pt idx="987">
                  <c:v>8.8259999999999987</c:v>
                </c:pt>
                <c:pt idx="988">
                  <c:v>9.0240000000000009</c:v>
                </c:pt>
                <c:pt idx="989">
                  <c:v>9.0180000000000007</c:v>
                </c:pt>
                <c:pt idx="990">
                  <c:v>8.81</c:v>
                </c:pt>
                <c:pt idx="991">
                  <c:v>8.6759999999999984</c:v>
                </c:pt>
                <c:pt idx="992">
                  <c:v>8.6639999999999997</c:v>
                </c:pt>
                <c:pt idx="993">
                  <c:v>8.58</c:v>
                </c:pt>
                <c:pt idx="994">
                  <c:v>8.4580000000000002</c:v>
                </c:pt>
                <c:pt idx="995">
                  <c:v>8.4400000000000013</c:v>
                </c:pt>
                <c:pt idx="996">
                  <c:v>8.5179999999999989</c:v>
                </c:pt>
                <c:pt idx="997">
                  <c:v>8.5120000000000005</c:v>
                </c:pt>
                <c:pt idx="998">
                  <c:v>8.44</c:v>
                </c:pt>
                <c:pt idx="999">
                  <c:v>8.532</c:v>
                </c:pt>
                <c:pt idx="1000">
                  <c:v>8.4740000000000002</c:v>
                </c:pt>
                <c:pt idx="1001">
                  <c:v>8.4820000000000011</c:v>
                </c:pt>
                <c:pt idx="1002">
                  <c:v>8.3659999999999997</c:v>
                </c:pt>
                <c:pt idx="1003">
                  <c:v>8.7200000000000006</c:v>
                </c:pt>
                <c:pt idx="1004">
                  <c:v>8.7140000000000022</c:v>
                </c:pt>
                <c:pt idx="1005">
                  <c:v>8.9220000000000006</c:v>
                </c:pt>
                <c:pt idx="1006">
                  <c:v>8.879999999999999</c:v>
                </c:pt>
                <c:pt idx="1007">
                  <c:v>8.8524999999999991</c:v>
                </c:pt>
                <c:pt idx="1008">
                  <c:v>8.8379999999999992</c:v>
                </c:pt>
                <c:pt idx="1009">
                  <c:v>8.9160000000000004</c:v>
                </c:pt>
                <c:pt idx="1010">
                  <c:v>8.9580000000000002</c:v>
                </c:pt>
                <c:pt idx="1011">
                  <c:v>8.6859999999999999</c:v>
                </c:pt>
                <c:pt idx="1012">
                  <c:v>8.870000000000001</c:v>
                </c:pt>
                <c:pt idx="1013">
                  <c:v>8.7360000000000007</c:v>
                </c:pt>
                <c:pt idx="1014">
                  <c:v>8.6380000000000017</c:v>
                </c:pt>
                <c:pt idx="1015">
                  <c:v>8.6379999999999999</c:v>
                </c:pt>
                <c:pt idx="1016">
                  <c:v>8.532</c:v>
                </c:pt>
                <c:pt idx="1017">
                  <c:v>8.3499999999999979</c:v>
                </c:pt>
                <c:pt idx="1018">
                  <c:v>8.3025000000000002</c:v>
                </c:pt>
                <c:pt idx="1019">
                  <c:v>8.2859999999999996</c:v>
                </c:pt>
                <c:pt idx="1020">
                  <c:v>8.1580000000000013</c:v>
                </c:pt>
                <c:pt idx="1021">
                  <c:v>7.9719999999999995</c:v>
                </c:pt>
                <c:pt idx="1022">
                  <c:v>8.0340000000000007</c:v>
                </c:pt>
                <c:pt idx="1023">
                  <c:v>8.1359999999999992</c:v>
                </c:pt>
                <c:pt idx="1024">
                  <c:v>8.0124999999999993</c:v>
                </c:pt>
                <c:pt idx="1025">
                  <c:v>8.1999999999999993</c:v>
                </c:pt>
                <c:pt idx="1026">
                  <c:v>8.1349999999999998</c:v>
                </c:pt>
                <c:pt idx="1027">
                  <c:v>8.0460000000000012</c:v>
                </c:pt>
                <c:pt idx="1028">
                  <c:v>7.9799999999999995</c:v>
                </c:pt>
                <c:pt idx="1029">
                  <c:v>7.8019999999999996</c:v>
                </c:pt>
                <c:pt idx="1030">
                  <c:v>7.7850000000000001</c:v>
                </c:pt>
                <c:pt idx="1031">
                  <c:v>7.8680000000000003</c:v>
                </c:pt>
                <c:pt idx="1032">
                  <c:v>8.0399999999999991</c:v>
                </c:pt>
                <c:pt idx="1033">
                  <c:v>8.09</c:v>
                </c:pt>
                <c:pt idx="1034">
                  <c:v>8.0759999999999987</c:v>
                </c:pt>
                <c:pt idx="1035">
                  <c:v>8.1740000000000013</c:v>
                </c:pt>
                <c:pt idx="1036">
                  <c:v>8.0824999999999996</c:v>
                </c:pt>
                <c:pt idx="1037">
                  <c:v>8.01</c:v>
                </c:pt>
                <c:pt idx="1038">
                  <c:v>8.0300000000000011</c:v>
                </c:pt>
                <c:pt idx="1039">
                  <c:v>8.0380000000000003</c:v>
                </c:pt>
                <c:pt idx="1040">
                  <c:v>8.0760000000000005</c:v>
                </c:pt>
                <c:pt idx="1041">
                  <c:v>8.0180000000000007</c:v>
                </c:pt>
                <c:pt idx="1042">
                  <c:v>8.0620000000000012</c:v>
                </c:pt>
                <c:pt idx="1043">
                  <c:v>8.1140000000000008</c:v>
                </c:pt>
                <c:pt idx="1044">
                  <c:v>8.08</c:v>
                </c:pt>
                <c:pt idx="1045">
                  <c:v>8.0719999999999992</c:v>
                </c:pt>
                <c:pt idx="1046">
                  <c:v>8.227999999999998</c:v>
                </c:pt>
                <c:pt idx="1047">
                  <c:v>8.3159999999999989</c:v>
                </c:pt>
                <c:pt idx="1048">
                  <c:v>8.3199999999999985</c:v>
                </c:pt>
                <c:pt idx="1049">
                  <c:v>8.2959999999999994</c:v>
                </c:pt>
                <c:pt idx="1050">
                  <c:v>8.3025000000000002</c:v>
                </c:pt>
                <c:pt idx="1051">
                  <c:v>8.3060000000000009</c:v>
                </c:pt>
                <c:pt idx="1052">
                  <c:v>8.2880000000000003</c:v>
                </c:pt>
                <c:pt idx="1053">
                  <c:v>8.23</c:v>
                </c:pt>
                <c:pt idx="1054">
                  <c:v>8.1419999999999995</c:v>
                </c:pt>
                <c:pt idx="1055">
                  <c:v>7.9620000000000006</c:v>
                </c:pt>
                <c:pt idx="1056">
                  <c:v>7.8480000000000008</c:v>
                </c:pt>
                <c:pt idx="1057">
                  <c:v>7.8360000000000003</c:v>
                </c:pt>
                <c:pt idx="1058">
                  <c:v>7.8175000000000008</c:v>
                </c:pt>
                <c:pt idx="1059">
                  <c:v>7.7879999999999994</c:v>
                </c:pt>
                <c:pt idx="1060">
                  <c:v>7.6859999999999999</c:v>
                </c:pt>
                <c:pt idx="1061">
                  <c:v>7.5939999999999994</c:v>
                </c:pt>
                <c:pt idx="1062">
                  <c:v>7.5319999999999991</c:v>
                </c:pt>
                <c:pt idx="1063">
                  <c:v>7.4359999999999999</c:v>
                </c:pt>
                <c:pt idx="1064">
                  <c:v>7.5024999999999995</c:v>
                </c:pt>
                <c:pt idx="1065">
                  <c:v>7.5220000000000002</c:v>
                </c:pt>
                <c:pt idx="1066">
                  <c:v>7.6679999999999993</c:v>
                </c:pt>
                <c:pt idx="1067">
                  <c:v>7.4879999999999995</c:v>
                </c:pt>
                <c:pt idx="1068">
                  <c:v>7.4775</c:v>
                </c:pt>
                <c:pt idx="1069">
                  <c:v>7.3579999999999997</c:v>
                </c:pt>
                <c:pt idx="1070">
                  <c:v>7.4060000000000006</c:v>
                </c:pt>
                <c:pt idx="1071">
                  <c:v>7.3849999999999998</c:v>
                </c:pt>
                <c:pt idx="1072">
                  <c:v>7.2279999999999998</c:v>
                </c:pt>
                <c:pt idx="1073">
                  <c:v>7.2099999999999991</c:v>
                </c:pt>
                <c:pt idx="1074">
                  <c:v>7.0659999999999998</c:v>
                </c:pt>
                <c:pt idx="1075">
                  <c:v>6.8040000000000003</c:v>
                </c:pt>
                <c:pt idx="1076">
                  <c:v>6.8025000000000002</c:v>
                </c:pt>
                <c:pt idx="1077">
                  <c:v>6.8719999999999999</c:v>
                </c:pt>
                <c:pt idx="1078">
                  <c:v>7.0750000000000002</c:v>
                </c:pt>
                <c:pt idx="1079">
                  <c:v>7.1879999999999997</c:v>
                </c:pt>
                <c:pt idx="1080">
                  <c:v>7.3039999999999994</c:v>
                </c:pt>
                <c:pt idx="1081">
                  <c:v>7.2099999999999991</c:v>
                </c:pt>
                <c:pt idx="1082">
                  <c:v>7.3949999999999996</c:v>
                </c:pt>
                <c:pt idx="1083">
                  <c:v>7.4379999999999997</c:v>
                </c:pt>
                <c:pt idx="1084">
                  <c:v>7.3519999999999994</c:v>
                </c:pt>
                <c:pt idx="1085">
                  <c:v>7.4540000000000006</c:v>
                </c:pt>
                <c:pt idx="1086">
                  <c:v>7.63</c:v>
                </c:pt>
                <c:pt idx="1087">
                  <c:v>7.596000000000001</c:v>
                </c:pt>
                <c:pt idx="1088">
                  <c:v>7.5439999999999996</c:v>
                </c:pt>
                <c:pt idx="1089">
                  <c:v>7.4340000000000002</c:v>
                </c:pt>
                <c:pt idx="1090">
                  <c:v>7.3680000000000003</c:v>
                </c:pt>
                <c:pt idx="1091">
                  <c:v>7.4975000000000005</c:v>
                </c:pt>
                <c:pt idx="1092">
                  <c:v>7.5760000000000005</c:v>
                </c:pt>
                <c:pt idx="1093">
                  <c:v>7.5820000000000007</c:v>
                </c:pt>
                <c:pt idx="1094">
                  <c:v>7.4239999999999995</c:v>
                </c:pt>
                <c:pt idx="1095">
                  <c:v>7.2880000000000011</c:v>
                </c:pt>
                <c:pt idx="1096">
                  <c:v>7.3625000000000007</c:v>
                </c:pt>
                <c:pt idx="1097">
                  <c:v>7.3740000000000006</c:v>
                </c:pt>
                <c:pt idx="1098">
                  <c:v>7.3259999999999987</c:v>
                </c:pt>
                <c:pt idx="1099">
                  <c:v>7.298</c:v>
                </c:pt>
                <c:pt idx="1100">
                  <c:v>7.2300000000000013</c:v>
                </c:pt>
                <c:pt idx="1101">
                  <c:v>7.15</c:v>
                </c:pt>
                <c:pt idx="1102">
                  <c:v>6.95</c:v>
                </c:pt>
                <c:pt idx="1103">
                  <c:v>6.9379999999999997</c:v>
                </c:pt>
                <c:pt idx="1104">
                  <c:v>6.8920000000000003</c:v>
                </c:pt>
                <c:pt idx="1105">
                  <c:v>6.7240000000000011</c:v>
                </c:pt>
                <c:pt idx="1106">
                  <c:v>6.6779999999999999</c:v>
                </c:pt>
                <c:pt idx="1107">
                  <c:v>6.5759999999999987</c:v>
                </c:pt>
                <c:pt idx="1108">
                  <c:v>6.5200000000000005</c:v>
                </c:pt>
                <c:pt idx="1109">
                  <c:v>6.5740000000000007</c:v>
                </c:pt>
                <c:pt idx="1110">
                  <c:v>6.6260000000000003</c:v>
                </c:pt>
                <c:pt idx="1111">
                  <c:v>6.4424999999999999</c:v>
                </c:pt>
                <c:pt idx="1112">
                  <c:v>6.3420000000000005</c:v>
                </c:pt>
                <c:pt idx="1113">
                  <c:v>6.4279999999999999</c:v>
                </c:pt>
                <c:pt idx="1114">
                  <c:v>6.4340000000000002</c:v>
                </c:pt>
                <c:pt idx="1115">
                  <c:v>6.28</c:v>
                </c:pt>
                <c:pt idx="1116">
                  <c:v>6.4749999999999996</c:v>
                </c:pt>
                <c:pt idx="1117">
                  <c:v>6.6380000000000008</c:v>
                </c:pt>
                <c:pt idx="1118">
                  <c:v>6.7959999999999994</c:v>
                </c:pt>
                <c:pt idx="1119">
                  <c:v>6.8039999999999994</c:v>
                </c:pt>
                <c:pt idx="1120">
                  <c:v>6.9279999999999999</c:v>
                </c:pt>
                <c:pt idx="1121">
                  <c:v>6.8424999999999994</c:v>
                </c:pt>
                <c:pt idx="1122">
                  <c:v>6.8220000000000001</c:v>
                </c:pt>
                <c:pt idx="1123">
                  <c:v>6.915</c:v>
                </c:pt>
                <c:pt idx="1124">
                  <c:v>6.8379999999999992</c:v>
                </c:pt>
                <c:pt idx="1125">
                  <c:v>6.7979999999999992</c:v>
                </c:pt>
                <c:pt idx="1126">
                  <c:v>6.7319999999999993</c:v>
                </c:pt>
                <c:pt idx="1127">
                  <c:v>6.6933333333333342</c:v>
                </c:pt>
                <c:pt idx="1128">
                  <c:v>6.7080000000000002</c:v>
                </c:pt>
                <c:pt idx="1129">
                  <c:v>6.6</c:v>
                </c:pt>
                <c:pt idx="1130">
                  <c:v>6.4939999999999998</c:v>
                </c:pt>
                <c:pt idx="1131">
                  <c:v>6.4139999999999997</c:v>
                </c:pt>
                <c:pt idx="1132">
                  <c:v>6.3740000000000006</c:v>
                </c:pt>
                <c:pt idx="1133">
                  <c:v>6.2850000000000001</c:v>
                </c:pt>
                <c:pt idx="1134">
                  <c:v>6.0400000000000009</c:v>
                </c:pt>
                <c:pt idx="1135">
                  <c:v>5.9260000000000002</c:v>
                </c:pt>
                <c:pt idx="1136">
                  <c:v>5.9180000000000001</c:v>
                </c:pt>
                <c:pt idx="1137">
                  <c:v>6.0579999999999998</c:v>
                </c:pt>
                <c:pt idx="1138">
                  <c:v>5.95</c:v>
                </c:pt>
                <c:pt idx="1139">
                  <c:v>6.0519999999999996</c:v>
                </c:pt>
                <c:pt idx="1140">
                  <c:v>6.081999999999999</c:v>
                </c:pt>
                <c:pt idx="1141">
                  <c:v>5.9074999999999998</c:v>
                </c:pt>
                <c:pt idx="1142">
                  <c:v>5.8679999999999994</c:v>
                </c:pt>
                <c:pt idx="1143">
                  <c:v>5.9740000000000011</c:v>
                </c:pt>
                <c:pt idx="1144">
                  <c:v>5.95</c:v>
                </c:pt>
                <c:pt idx="1145">
                  <c:v>5.9359999999999999</c:v>
                </c:pt>
                <c:pt idx="1146">
                  <c:v>6.09</c:v>
                </c:pt>
                <c:pt idx="1147">
                  <c:v>6.1440000000000001</c:v>
                </c:pt>
                <c:pt idx="1148">
                  <c:v>6.0774999999999997</c:v>
                </c:pt>
                <c:pt idx="1149">
                  <c:v>6.0840000000000005</c:v>
                </c:pt>
                <c:pt idx="1150">
                  <c:v>5.9580000000000002</c:v>
                </c:pt>
                <c:pt idx="1151">
                  <c:v>5.9180000000000001</c:v>
                </c:pt>
                <c:pt idx="1152">
                  <c:v>5.806</c:v>
                </c:pt>
                <c:pt idx="1153">
                  <c:v>5.7850000000000001</c:v>
                </c:pt>
                <c:pt idx="1154">
                  <c:v>5.7459999999999996</c:v>
                </c:pt>
                <c:pt idx="1155">
                  <c:v>5.7799999999999994</c:v>
                </c:pt>
                <c:pt idx="1156">
                  <c:v>5.9019999999999992</c:v>
                </c:pt>
                <c:pt idx="1157">
                  <c:v>5.8479999999999999</c:v>
                </c:pt>
                <c:pt idx="1158">
                  <c:v>5.8040000000000003</c:v>
                </c:pt>
                <c:pt idx="1159">
                  <c:v>5.6859999999999999</c:v>
                </c:pt>
                <c:pt idx="1160">
                  <c:v>5.5359999999999996</c:v>
                </c:pt>
                <c:pt idx="1161">
                  <c:v>5.4480000000000004</c:v>
                </c:pt>
                <c:pt idx="1162">
                  <c:v>5.2799999999999994</c:v>
                </c:pt>
                <c:pt idx="1163">
                  <c:v>5.3360000000000003</c:v>
                </c:pt>
                <c:pt idx="1164">
                  <c:v>5.4279999999999999</c:v>
                </c:pt>
                <c:pt idx="1165">
                  <c:v>5.35</c:v>
                </c:pt>
                <c:pt idx="1166">
                  <c:v>5.3420000000000005</c:v>
                </c:pt>
                <c:pt idx="1167">
                  <c:v>5.2575000000000003</c:v>
                </c:pt>
                <c:pt idx="1168">
                  <c:v>5.2680000000000007</c:v>
                </c:pt>
                <c:pt idx="1169">
                  <c:v>5.4340000000000002</c:v>
                </c:pt>
                <c:pt idx="1170">
                  <c:v>5.5920000000000005</c:v>
                </c:pt>
                <c:pt idx="1171">
                  <c:v>5.7024999999999997</c:v>
                </c:pt>
                <c:pt idx="1172">
                  <c:v>5.6760000000000002</c:v>
                </c:pt>
                <c:pt idx="1173">
                  <c:v>5.8475000000000001</c:v>
                </c:pt>
                <c:pt idx="1174">
                  <c:v>5.7999999999999989</c:v>
                </c:pt>
                <c:pt idx="1175">
                  <c:v>5.7240000000000002</c:v>
                </c:pt>
                <c:pt idx="1176">
                  <c:v>5.8000000000000007</c:v>
                </c:pt>
                <c:pt idx="1177">
                  <c:v>5.7900000000000009</c:v>
                </c:pt>
                <c:pt idx="1178">
                  <c:v>5.766</c:v>
                </c:pt>
                <c:pt idx="1179">
                  <c:v>5.8480000000000008</c:v>
                </c:pt>
                <c:pt idx="1180">
                  <c:v>5.6859999999999999</c:v>
                </c:pt>
                <c:pt idx="1181">
                  <c:v>5.7350000000000003</c:v>
                </c:pt>
                <c:pt idx="1182">
                  <c:v>5.74</c:v>
                </c:pt>
                <c:pt idx="1183">
                  <c:v>5.798</c:v>
                </c:pt>
                <c:pt idx="1184">
                  <c:v>5.9359999999999999</c:v>
                </c:pt>
                <c:pt idx="1185">
                  <c:v>5.952</c:v>
                </c:pt>
                <c:pt idx="1186">
                  <c:v>6.1524999999999999</c:v>
                </c:pt>
                <c:pt idx="1187">
                  <c:v>6.2919999999999998</c:v>
                </c:pt>
                <c:pt idx="1188">
                  <c:v>6.403999999999999</c:v>
                </c:pt>
                <c:pt idx="1189">
                  <c:v>6.452</c:v>
                </c:pt>
                <c:pt idx="1190">
                  <c:v>6.5239999999999991</c:v>
                </c:pt>
                <c:pt idx="1191">
                  <c:v>6.7225000000000001</c:v>
                </c:pt>
                <c:pt idx="1192">
                  <c:v>6.9719999999999995</c:v>
                </c:pt>
                <c:pt idx="1193">
                  <c:v>6.9319999999999995</c:v>
                </c:pt>
                <c:pt idx="1194">
                  <c:v>7.0259999999999989</c:v>
                </c:pt>
                <c:pt idx="1195">
                  <c:v>6.9550000000000001</c:v>
                </c:pt>
                <c:pt idx="1196">
                  <c:v>7.1639999999999997</c:v>
                </c:pt>
                <c:pt idx="1197">
                  <c:v>7.3739999999999997</c:v>
                </c:pt>
                <c:pt idx="1198">
                  <c:v>7.056</c:v>
                </c:pt>
                <c:pt idx="1199">
                  <c:v>7.1420000000000003</c:v>
                </c:pt>
                <c:pt idx="1200">
                  <c:v>7.085</c:v>
                </c:pt>
                <c:pt idx="1201">
                  <c:v>6.9659999999999993</c:v>
                </c:pt>
                <c:pt idx="1202">
                  <c:v>7.0760000000000005</c:v>
                </c:pt>
                <c:pt idx="1203">
                  <c:v>7.1659999999999995</c:v>
                </c:pt>
                <c:pt idx="1204">
                  <c:v>7.2720000000000002</c:v>
                </c:pt>
                <c:pt idx="1205">
                  <c:v>7.3375000000000004</c:v>
                </c:pt>
                <c:pt idx="1206">
                  <c:v>7.3620000000000001</c:v>
                </c:pt>
                <c:pt idx="1207">
                  <c:v>7.2320000000000011</c:v>
                </c:pt>
                <c:pt idx="1208">
                  <c:v>7.26</c:v>
                </c:pt>
                <c:pt idx="1209">
                  <c:v>7.145999999999999</c:v>
                </c:pt>
                <c:pt idx="1210">
                  <c:v>7.3079999999999998</c:v>
                </c:pt>
                <c:pt idx="1211">
                  <c:v>7.2379999999999995</c:v>
                </c:pt>
                <c:pt idx="1212">
                  <c:v>7.2679999999999989</c:v>
                </c:pt>
                <c:pt idx="1213">
                  <c:v>7.2060000000000004</c:v>
                </c:pt>
                <c:pt idx="1214">
                  <c:v>7.3250000000000002</c:v>
                </c:pt>
                <c:pt idx="1215">
                  <c:v>7.4360000000000017</c:v>
                </c:pt>
                <c:pt idx="1216">
                  <c:v>7.5419999999999989</c:v>
                </c:pt>
                <c:pt idx="1217">
                  <c:v>7.6019999999999994</c:v>
                </c:pt>
                <c:pt idx="1218">
                  <c:v>7.7219999999999995</c:v>
                </c:pt>
                <c:pt idx="1219">
                  <c:v>7.6475</c:v>
                </c:pt>
                <c:pt idx="1220">
                  <c:v>7.7099999999999991</c:v>
                </c:pt>
                <c:pt idx="1221">
                  <c:v>7.8639999999999999</c:v>
                </c:pt>
                <c:pt idx="1222">
                  <c:v>7.9359999999999999</c:v>
                </c:pt>
                <c:pt idx="1223">
                  <c:v>7.995000000000001</c:v>
                </c:pt>
                <c:pt idx="1224">
                  <c:v>7.9739999999999993</c:v>
                </c:pt>
                <c:pt idx="1225">
                  <c:v>7.91</c:v>
                </c:pt>
                <c:pt idx="1226">
                  <c:v>7.894000000000001</c:v>
                </c:pt>
                <c:pt idx="1227">
                  <c:v>7.7900000000000009</c:v>
                </c:pt>
                <c:pt idx="1228">
                  <c:v>7.8159999999999998</c:v>
                </c:pt>
                <c:pt idx="1229">
                  <c:v>7.8220000000000001</c:v>
                </c:pt>
                <c:pt idx="1230">
                  <c:v>7.8049999999999997</c:v>
                </c:pt>
                <c:pt idx="1231">
                  <c:v>7.8624999999999998</c:v>
                </c:pt>
                <c:pt idx="1232">
                  <c:v>7.8019999999999996</c:v>
                </c:pt>
                <c:pt idx="1233">
                  <c:v>7.7424999999999997</c:v>
                </c:pt>
                <c:pt idx="1234">
                  <c:v>7.7819999999999991</c:v>
                </c:pt>
                <c:pt idx="1235">
                  <c:v>7.6159999999999997</c:v>
                </c:pt>
                <c:pt idx="1236">
                  <c:v>7.556</c:v>
                </c:pt>
                <c:pt idx="1237">
                  <c:v>7.4799999999999995</c:v>
                </c:pt>
                <c:pt idx="1238">
                  <c:v>7.3625000000000007</c:v>
                </c:pt>
                <c:pt idx="1239">
                  <c:v>7.2700000000000005</c:v>
                </c:pt>
                <c:pt idx="1240">
                  <c:v>7.3480000000000008</c:v>
                </c:pt>
                <c:pt idx="1241">
                  <c:v>7.1079999999999997</c:v>
                </c:pt>
                <c:pt idx="1242">
                  <c:v>7.1580000000000013</c:v>
                </c:pt>
                <c:pt idx="1243">
                  <c:v>7.15</c:v>
                </c:pt>
                <c:pt idx="1244">
                  <c:v>7.1159999999999997</c:v>
                </c:pt>
                <c:pt idx="1245">
                  <c:v>7.0750000000000002</c:v>
                </c:pt>
                <c:pt idx="1246">
                  <c:v>7.0340000000000007</c:v>
                </c:pt>
                <c:pt idx="1247">
                  <c:v>7.0280000000000005</c:v>
                </c:pt>
                <c:pt idx="1248">
                  <c:v>6.9259999999999993</c:v>
                </c:pt>
                <c:pt idx="1249">
                  <c:v>6.6639999999999997</c:v>
                </c:pt>
                <c:pt idx="1250">
                  <c:v>6.588000000000001</c:v>
                </c:pt>
                <c:pt idx="1251">
                  <c:v>6.4859999999999998</c:v>
                </c:pt>
                <c:pt idx="1252">
                  <c:v>6.2249999999999996</c:v>
                </c:pt>
                <c:pt idx="1253">
                  <c:v>6.1959999999999997</c:v>
                </c:pt>
                <c:pt idx="1254">
                  <c:v>6.21</c:v>
                </c:pt>
                <c:pt idx="1255">
                  <c:v>6.1039999999999992</c:v>
                </c:pt>
                <c:pt idx="1256">
                  <c:v>6.17</c:v>
                </c:pt>
                <c:pt idx="1257">
                  <c:v>6.1224999999999996</c:v>
                </c:pt>
                <c:pt idx="1258">
                  <c:v>6.0939999999999994</c:v>
                </c:pt>
                <c:pt idx="1259">
                  <c:v>6.3719999999999999</c:v>
                </c:pt>
                <c:pt idx="1260">
                  <c:v>6.4580000000000002</c:v>
                </c:pt>
                <c:pt idx="1261">
                  <c:v>6.484</c:v>
                </c:pt>
                <c:pt idx="1262">
                  <c:v>6.5039999999999996</c:v>
                </c:pt>
                <c:pt idx="1263">
                  <c:v>6.5680000000000005</c:v>
                </c:pt>
                <c:pt idx="1264">
                  <c:v>6.5180000000000007</c:v>
                </c:pt>
                <c:pt idx="1265">
                  <c:v>6.306</c:v>
                </c:pt>
                <c:pt idx="1266">
                  <c:v>6.1999999999999993</c:v>
                </c:pt>
                <c:pt idx="1267">
                  <c:v>6.153999999999999</c:v>
                </c:pt>
                <c:pt idx="1268">
                  <c:v>6.1739999999999995</c:v>
                </c:pt>
                <c:pt idx="1269">
                  <c:v>6.258</c:v>
                </c:pt>
                <c:pt idx="1270">
                  <c:v>6.1040000000000001</c:v>
                </c:pt>
                <c:pt idx="1271">
                  <c:v>6.05</c:v>
                </c:pt>
                <c:pt idx="1272">
                  <c:v>5.99</c:v>
                </c:pt>
                <c:pt idx="1273">
                  <c:v>6.04</c:v>
                </c:pt>
                <c:pt idx="1274">
                  <c:v>5.9820000000000002</c:v>
                </c:pt>
                <c:pt idx="1275">
                  <c:v>5.9679999999999991</c:v>
                </c:pt>
                <c:pt idx="1276">
                  <c:v>5.9599999999999991</c:v>
                </c:pt>
                <c:pt idx="1277">
                  <c:v>5.9225000000000003</c:v>
                </c:pt>
                <c:pt idx="1278">
                  <c:v>5.8159999999999998</c:v>
                </c:pt>
                <c:pt idx="1279">
                  <c:v>5.6800000000000006</c:v>
                </c:pt>
                <c:pt idx="1280">
                  <c:v>5.7320000000000011</c:v>
                </c:pt>
                <c:pt idx="1281">
                  <c:v>5.78</c:v>
                </c:pt>
                <c:pt idx="1282">
                  <c:v>5.6400000000000006</c:v>
                </c:pt>
                <c:pt idx="1283">
                  <c:v>5.63</c:v>
                </c:pt>
                <c:pt idx="1284">
                  <c:v>5.742</c:v>
                </c:pt>
                <c:pt idx="1285">
                  <c:v>5.5774999999999997</c:v>
                </c:pt>
                <c:pt idx="1286">
                  <c:v>5.6480000000000006</c:v>
                </c:pt>
                <c:pt idx="1287">
                  <c:v>5.6420000000000003</c:v>
                </c:pt>
                <c:pt idx="1288">
                  <c:v>5.6719999999999997</c:v>
                </c:pt>
                <c:pt idx="1289">
                  <c:v>5.6540000000000008</c:v>
                </c:pt>
                <c:pt idx="1290">
                  <c:v>5.97</c:v>
                </c:pt>
                <c:pt idx="1291">
                  <c:v>6.06</c:v>
                </c:pt>
                <c:pt idx="1292">
                  <c:v>6.0819999999999999</c:v>
                </c:pt>
                <c:pt idx="1293">
                  <c:v>6.3719999999999999</c:v>
                </c:pt>
                <c:pt idx="1294">
                  <c:v>6.3559999999999999</c:v>
                </c:pt>
                <c:pt idx="1295">
                  <c:v>6.32</c:v>
                </c:pt>
                <c:pt idx="1296">
                  <c:v>6.3459999999999992</c:v>
                </c:pt>
                <c:pt idx="1297">
                  <c:v>6.6039999999999992</c:v>
                </c:pt>
                <c:pt idx="1298">
                  <c:v>6.516</c:v>
                </c:pt>
                <c:pt idx="1299">
                  <c:v>6.5340000000000007</c:v>
                </c:pt>
                <c:pt idx="1300">
                  <c:v>6.7359999999999998</c:v>
                </c:pt>
                <c:pt idx="1301">
                  <c:v>6.82</c:v>
                </c:pt>
                <c:pt idx="1302">
                  <c:v>6.6760000000000002</c:v>
                </c:pt>
                <c:pt idx="1303">
                  <c:v>6.645999999999999</c:v>
                </c:pt>
                <c:pt idx="1304">
                  <c:v>6.7675000000000001</c:v>
                </c:pt>
                <c:pt idx="1305">
                  <c:v>6.8480000000000008</c:v>
                </c:pt>
                <c:pt idx="1306">
                  <c:v>6.99</c:v>
                </c:pt>
                <c:pt idx="1307">
                  <c:v>6.9459999999999997</c:v>
                </c:pt>
                <c:pt idx="1308">
                  <c:v>6.8640000000000017</c:v>
                </c:pt>
                <c:pt idx="1309">
                  <c:v>6.8449999999999998</c:v>
                </c:pt>
                <c:pt idx="1310">
                  <c:v>6.95</c:v>
                </c:pt>
                <c:pt idx="1311">
                  <c:v>6.8120000000000003</c:v>
                </c:pt>
                <c:pt idx="1312">
                  <c:v>6.846000000000001</c:v>
                </c:pt>
                <c:pt idx="1313">
                  <c:v>6.7560000000000002</c:v>
                </c:pt>
                <c:pt idx="1314">
                  <c:v>6.5359999999999996</c:v>
                </c:pt>
                <c:pt idx="1315">
                  <c:v>6.5640000000000001</c:v>
                </c:pt>
                <c:pt idx="1316">
                  <c:v>6.6260000000000003</c:v>
                </c:pt>
                <c:pt idx="1317">
                  <c:v>6.8379999999999992</c:v>
                </c:pt>
                <c:pt idx="1318">
                  <c:v>6.9450000000000003</c:v>
                </c:pt>
                <c:pt idx="1319">
                  <c:v>6.88</c:v>
                </c:pt>
                <c:pt idx="1320">
                  <c:v>6.8179999999999996</c:v>
                </c:pt>
                <c:pt idx="1321">
                  <c:v>6.7299999999999995</c:v>
                </c:pt>
                <c:pt idx="1322">
                  <c:v>6.6139999999999999</c:v>
                </c:pt>
                <c:pt idx="1323">
                  <c:v>6.5539999999999994</c:v>
                </c:pt>
                <c:pt idx="1324">
                  <c:v>6.5350000000000001</c:v>
                </c:pt>
                <c:pt idx="1325">
                  <c:v>6.55</c:v>
                </c:pt>
                <c:pt idx="1326">
                  <c:v>6.4219999999999997</c:v>
                </c:pt>
                <c:pt idx="1327">
                  <c:v>6.298</c:v>
                </c:pt>
                <c:pt idx="1328">
                  <c:v>6.1825000000000001</c:v>
                </c:pt>
                <c:pt idx="1329">
                  <c:v>6.1620000000000008</c:v>
                </c:pt>
                <c:pt idx="1330">
                  <c:v>6.1149999999999993</c:v>
                </c:pt>
                <c:pt idx="1331">
                  <c:v>6.145999999999999</c:v>
                </c:pt>
                <c:pt idx="1332">
                  <c:v>6.31</c:v>
                </c:pt>
                <c:pt idx="1333">
                  <c:v>6.395999999999999</c:v>
                </c:pt>
                <c:pt idx="1334">
                  <c:v>6.3483333333333327</c:v>
                </c:pt>
                <c:pt idx="1335">
                  <c:v>6.5424999999999995</c:v>
                </c:pt>
                <c:pt idx="1336">
                  <c:v>6.581999999999999</c:v>
                </c:pt>
                <c:pt idx="1337">
                  <c:v>6.5449999999999999</c:v>
                </c:pt>
                <c:pt idx="1338">
                  <c:v>6.6260000000000003</c:v>
                </c:pt>
                <c:pt idx="1339">
                  <c:v>6.5379999999999994</c:v>
                </c:pt>
                <c:pt idx="1340">
                  <c:v>6.45</c:v>
                </c:pt>
                <c:pt idx="1341">
                  <c:v>6.3175000000000008</c:v>
                </c:pt>
                <c:pt idx="1342">
                  <c:v>6.3659999999999997</c:v>
                </c:pt>
                <c:pt idx="1343">
                  <c:v>6.5760000000000005</c:v>
                </c:pt>
                <c:pt idx="1344">
                  <c:v>6.5840000000000005</c:v>
                </c:pt>
                <c:pt idx="1345">
                  <c:v>6.694</c:v>
                </c:pt>
                <c:pt idx="1346">
                  <c:v>6.74</c:v>
                </c:pt>
                <c:pt idx="1347">
                  <c:v>6.879999999999999</c:v>
                </c:pt>
                <c:pt idx="1348">
                  <c:v>6.8879999999999999</c:v>
                </c:pt>
                <c:pt idx="1349">
                  <c:v>6.9320000000000004</c:v>
                </c:pt>
                <c:pt idx="1350">
                  <c:v>6.8620000000000001</c:v>
                </c:pt>
                <c:pt idx="1351">
                  <c:v>6.8900000000000006</c:v>
                </c:pt>
                <c:pt idx="1352">
                  <c:v>6.6859999999999999</c:v>
                </c:pt>
                <c:pt idx="1353">
                  <c:v>6.702</c:v>
                </c:pt>
                <c:pt idx="1354">
                  <c:v>6.6920000000000002</c:v>
                </c:pt>
                <c:pt idx="1355">
                  <c:v>6.7575000000000003</c:v>
                </c:pt>
                <c:pt idx="1356">
                  <c:v>6.702</c:v>
                </c:pt>
                <c:pt idx="1357">
                  <c:v>6.5740000000000007</c:v>
                </c:pt>
                <c:pt idx="1358">
                  <c:v>6.4599999999999991</c:v>
                </c:pt>
                <c:pt idx="1359">
                  <c:v>6.3980000000000006</c:v>
                </c:pt>
                <c:pt idx="1360">
                  <c:v>6.4740000000000011</c:v>
                </c:pt>
                <c:pt idx="1361">
                  <c:v>6.3174999999999999</c:v>
                </c:pt>
                <c:pt idx="1362">
                  <c:v>6.2519999999999998</c:v>
                </c:pt>
                <c:pt idx="1363">
                  <c:v>6.2100000000000009</c:v>
                </c:pt>
                <c:pt idx="1364">
                  <c:v>6.15</c:v>
                </c:pt>
                <c:pt idx="1365">
                  <c:v>6.1459999999999999</c:v>
                </c:pt>
                <c:pt idx="1366">
                  <c:v>6.3159999999999998</c:v>
                </c:pt>
                <c:pt idx="1367">
                  <c:v>6.2640000000000002</c:v>
                </c:pt>
                <c:pt idx="1368">
                  <c:v>6.3379999999999992</c:v>
                </c:pt>
                <c:pt idx="1369">
                  <c:v>6.3324999999999996</c:v>
                </c:pt>
                <c:pt idx="1370">
                  <c:v>6.34</c:v>
                </c:pt>
                <c:pt idx="1371">
                  <c:v>6.2880000000000003</c:v>
                </c:pt>
                <c:pt idx="1372">
                  <c:v>6.0920000000000005</c:v>
                </c:pt>
                <c:pt idx="1373">
                  <c:v>6.0940000000000003</c:v>
                </c:pt>
                <c:pt idx="1374">
                  <c:v>5.9920000000000009</c:v>
                </c:pt>
                <c:pt idx="1375">
                  <c:v>6.0975000000000001</c:v>
                </c:pt>
                <c:pt idx="1376">
                  <c:v>6.13</c:v>
                </c:pt>
                <c:pt idx="1377">
                  <c:v>6.0120000000000005</c:v>
                </c:pt>
                <c:pt idx="1378">
                  <c:v>5.89</c:v>
                </c:pt>
                <c:pt idx="1379">
                  <c:v>5.915</c:v>
                </c:pt>
                <c:pt idx="1380">
                  <c:v>5.8639999999999999</c:v>
                </c:pt>
                <c:pt idx="1381">
                  <c:v>5.8379999999999992</c:v>
                </c:pt>
                <c:pt idx="1382">
                  <c:v>5.86</c:v>
                </c:pt>
                <c:pt idx="1383">
                  <c:v>5.9</c:v>
                </c:pt>
                <c:pt idx="1384">
                  <c:v>5.8020000000000005</c:v>
                </c:pt>
                <c:pt idx="1385">
                  <c:v>5.7479999999999993</c:v>
                </c:pt>
                <c:pt idx="1386">
                  <c:v>5.7640000000000002</c:v>
                </c:pt>
                <c:pt idx="1387">
                  <c:v>5.5575000000000001</c:v>
                </c:pt>
                <c:pt idx="1388">
                  <c:v>5.4279999999999999</c:v>
                </c:pt>
                <c:pt idx="1389">
                  <c:v>5.5324999999999998</c:v>
                </c:pt>
                <c:pt idx="1390">
                  <c:v>5.6560000000000006</c:v>
                </c:pt>
                <c:pt idx="1391">
                  <c:v>5.5619999999999994</c:v>
                </c:pt>
                <c:pt idx="1392">
                  <c:v>5.6120000000000001</c:v>
                </c:pt>
                <c:pt idx="1393">
                  <c:v>5.4849999999999994</c:v>
                </c:pt>
                <c:pt idx="1394">
                  <c:v>5.5900000000000007</c:v>
                </c:pt>
                <c:pt idx="1395">
                  <c:v>5.7039999999999988</c:v>
                </c:pt>
                <c:pt idx="1396">
                  <c:v>5.6959999999999997</c:v>
                </c:pt>
                <c:pt idx="1397">
                  <c:v>5.5640000000000001</c:v>
                </c:pt>
                <c:pt idx="1398">
                  <c:v>5.5879999999999992</c:v>
                </c:pt>
                <c:pt idx="1399">
                  <c:v>5.6740000000000004</c:v>
                </c:pt>
                <c:pt idx="1400">
                  <c:v>5.5299999999999994</c:v>
                </c:pt>
                <c:pt idx="1401">
                  <c:v>5.6199999999999992</c:v>
                </c:pt>
                <c:pt idx="1402">
                  <c:v>5.6379999999999999</c:v>
                </c:pt>
                <c:pt idx="1403">
                  <c:v>5.7539999999999996</c:v>
                </c:pt>
                <c:pt idx="1404">
                  <c:v>5.6779999999999999</c:v>
                </c:pt>
                <c:pt idx="1405">
                  <c:v>5.702</c:v>
                </c:pt>
                <c:pt idx="1406">
                  <c:v>5.65</c:v>
                </c:pt>
                <c:pt idx="1407">
                  <c:v>5.6099999999999994</c:v>
                </c:pt>
                <c:pt idx="1408">
                  <c:v>5.5600000000000005</c:v>
                </c:pt>
                <c:pt idx="1409">
                  <c:v>5.57</c:v>
                </c:pt>
                <c:pt idx="1410">
                  <c:v>5.4479999999999995</c:v>
                </c:pt>
                <c:pt idx="1411">
                  <c:v>5.468</c:v>
                </c:pt>
                <c:pt idx="1412">
                  <c:v>5.4540000000000006</c:v>
                </c:pt>
                <c:pt idx="1413">
                  <c:v>5.4149999999999991</c:v>
                </c:pt>
                <c:pt idx="1414">
                  <c:v>5.452</c:v>
                </c:pt>
                <c:pt idx="1415">
                  <c:v>5.48</c:v>
                </c:pt>
                <c:pt idx="1416">
                  <c:v>5.4779999999999998</c:v>
                </c:pt>
                <c:pt idx="1417">
                  <c:v>5.4640000000000004</c:v>
                </c:pt>
                <c:pt idx="1418">
                  <c:v>5.4040000000000008</c:v>
                </c:pt>
                <c:pt idx="1419">
                  <c:v>5.4139999999999997</c:v>
                </c:pt>
                <c:pt idx="1420">
                  <c:v>5.3019999999999996</c:v>
                </c:pt>
                <c:pt idx="1421">
                  <c:v>5.0820000000000007</c:v>
                </c:pt>
                <c:pt idx="1422">
                  <c:v>5.01</c:v>
                </c:pt>
                <c:pt idx="1423">
                  <c:v>4.8520000000000003</c:v>
                </c:pt>
                <c:pt idx="1424">
                  <c:v>4.7220000000000004</c:v>
                </c:pt>
                <c:pt idx="1425">
                  <c:v>4.5759999999999996</c:v>
                </c:pt>
                <c:pt idx="1426">
                  <c:v>4.2759999999999998</c:v>
                </c:pt>
                <c:pt idx="1427">
                  <c:v>4.66</c:v>
                </c:pt>
                <c:pt idx="1428">
                  <c:v>4.5299999999999994</c:v>
                </c:pt>
                <c:pt idx="1429">
                  <c:v>4.6560000000000006</c:v>
                </c:pt>
                <c:pt idx="1430">
                  <c:v>4.7120000000000006</c:v>
                </c:pt>
                <c:pt idx="1431">
                  <c:v>4.8599999999999994</c:v>
                </c:pt>
                <c:pt idx="1432">
                  <c:v>4.831999999999999</c:v>
                </c:pt>
                <c:pt idx="1433">
                  <c:v>4.8379999999999992</c:v>
                </c:pt>
                <c:pt idx="1434">
                  <c:v>4.7025000000000006</c:v>
                </c:pt>
                <c:pt idx="1435">
                  <c:v>4.6100000000000003</c:v>
                </c:pt>
                <c:pt idx="1436">
                  <c:v>4.5840000000000005</c:v>
                </c:pt>
                <c:pt idx="1437">
                  <c:v>4.6619999999999999</c:v>
                </c:pt>
                <c:pt idx="1438">
                  <c:v>4.7299999999999995</c:v>
                </c:pt>
                <c:pt idx="1439">
                  <c:v>4.79</c:v>
                </c:pt>
                <c:pt idx="1440">
                  <c:v>4.7075000000000005</c:v>
                </c:pt>
                <c:pt idx="1441">
                  <c:v>4.67</c:v>
                </c:pt>
                <c:pt idx="1442">
                  <c:v>4.7840000000000007</c:v>
                </c:pt>
                <c:pt idx="1443">
                  <c:v>4.9240000000000004</c:v>
                </c:pt>
                <c:pt idx="1444">
                  <c:v>5.0274999999999999</c:v>
                </c:pt>
                <c:pt idx="1445">
                  <c:v>5.1400000000000006</c:v>
                </c:pt>
                <c:pt idx="1446">
                  <c:v>5.3680000000000003</c:v>
                </c:pt>
                <c:pt idx="1447">
                  <c:v>5.2439999999999998</c:v>
                </c:pt>
                <c:pt idx="1448">
                  <c:v>5.1340000000000003</c:v>
                </c:pt>
                <c:pt idx="1449">
                  <c:v>5.1920000000000002</c:v>
                </c:pt>
                <c:pt idx="1450">
                  <c:v>5.2439999999999998</c:v>
                </c:pt>
                <c:pt idx="1451">
                  <c:v>5.1400000000000006</c:v>
                </c:pt>
                <c:pt idx="1452">
                  <c:v>5.1079999999999997</c:v>
                </c:pt>
                <c:pt idx="1453">
                  <c:v>5.1980000000000004</c:v>
                </c:pt>
                <c:pt idx="1454">
                  <c:v>5.24</c:v>
                </c:pt>
                <c:pt idx="1455">
                  <c:v>5.4160000000000004</c:v>
                </c:pt>
                <c:pt idx="1456">
                  <c:v>5.5179999999999998</c:v>
                </c:pt>
                <c:pt idx="1457">
                  <c:v>5.6320000000000006</c:v>
                </c:pt>
                <c:pt idx="1458">
                  <c:v>5.5359999999999996</c:v>
                </c:pt>
                <c:pt idx="1459">
                  <c:v>5.7549999999999999</c:v>
                </c:pt>
                <c:pt idx="1460">
                  <c:v>5.85</c:v>
                </c:pt>
                <c:pt idx="1461">
                  <c:v>5.9420000000000002</c:v>
                </c:pt>
                <c:pt idx="1462">
                  <c:v>5.9459999999999997</c:v>
                </c:pt>
                <c:pt idx="1463">
                  <c:v>5.9139999999999997</c:v>
                </c:pt>
                <c:pt idx="1464">
                  <c:v>5.8674999999999997</c:v>
                </c:pt>
                <c:pt idx="1465">
                  <c:v>5.75</c:v>
                </c:pt>
                <c:pt idx="1466">
                  <c:v>5.6860000000000008</c:v>
                </c:pt>
                <c:pt idx="1467">
                  <c:v>5.8419999999999996</c:v>
                </c:pt>
                <c:pt idx="1468">
                  <c:v>5.9260000000000002</c:v>
                </c:pt>
                <c:pt idx="1469">
                  <c:v>6.0879999999999992</c:v>
                </c:pt>
                <c:pt idx="1470">
                  <c:v>5.9260000000000002</c:v>
                </c:pt>
                <c:pt idx="1471">
                  <c:v>5.8199999999999994</c:v>
                </c:pt>
                <c:pt idx="1472">
                  <c:v>5.9600000000000009</c:v>
                </c:pt>
                <c:pt idx="1473">
                  <c:v>5.9349999999999996</c:v>
                </c:pt>
                <c:pt idx="1474">
                  <c:v>5.9219999999999997</c:v>
                </c:pt>
                <c:pt idx="1475">
                  <c:v>5.9020000000000001</c:v>
                </c:pt>
                <c:pt idx="1476">
                  <c:v>5.8679999999999994</c:v>
                </c:pt>
                <c:pt idx="1477">
                  <c:v>6.0119999999999996</c:v>
                </c:pt>
                <c:pt idx="1478">
                  <c:v>6.1</c:v>
                </c:pt>
                <c:pt idx="1479">
                  <c:v>6.1560000000000006</c:v>
                </c:pt>
                <c:pt idx="1480">
                  <c:v>6.1960000000000006</c:v>
                </c:pt>
                <c:pt idx="1481">
                  <c:v>6.0159999999999991</c:v>
                </c:pt>
                <c:pt idx="1482">
                  <c:v>5.96</c:v>
                </c:pt>
                <c:pt idx="1483">
                  <c:v>5.9879999999999995</c:v>
                </c:pt>
                <c:pt idx="1484">
                  <c:v>6.0825000000000005</c:v>
                </c:pt>
                <c:pt idx="1485">
                  <c:v>6.1920000000000002</c:v>
                </c:pt>
                <c:pt idx="1486">
                  <c:v>6.1460000000000008</c:v>
                </c:pt>
                <c:pt idx="1487">
                  <c:v>6.194</c:v>
                </c:pt>
                <c:pt idx="1488">
                  <c:v>6.3680000000000003</c:v>
                </c:pt>
                <c:pt idx="1489">
                  <c:v>6.4139999999999997</c:v>
                </c:pt>
                <c:pt idx="1490">
                  <c:v>6.556</c:v>
                </c:pt>
                <c:pt idx="1491">
                  <c:v>6.6560000000000006</c:v>
                </c:pt>
                <c:pt idx="1492">
                  <c:v>6.7649999999999997</c:v>
                </c:pt>
                <c:pt idx="1493">
                  <c:v>6.6840000000000002</c:v>
                </c:pt>
                <c:pt idx="1494">
                  <c:v>6.5840000000000005</c:v>
                </c:pt>
                <c:pt idx="1495">
                  <c:v>6.6180000000000003</c:v>
                </c:pt>
                <c:pt idx="1496">
                  <c:v>6.55</c:v>
                </c:pt>
                <c:pt idx="1497">
                  <c:v>6.38</c:v>
                </c:pt>
                <c:pt idx="1498">
                  <c:v>6.3940000000000001</c:v>
                </c:pt>
                <c:pt idx="1499">
                  <c:v>6.3860000000000001</c:v>
                </c:pt>
                <c:pt idx="1500">
                  <c:v>6.2839999999999998</c:v>
                </c:pt>
                <c:pt idx="1501">
                  <c:v>6.1439999999999992</c:v>
                </c:pt>
                <c:pt idx="1502">
                  <c:v>6.13</c:v>
                </c:pt>
                <c:pt idx="1503">
                  <c:v>5.9180000000000001</c:v>
                </c:pt>
                <c:pt idx="1504">
                  <c:v>5.8900000000000006</c:v>
                </c:pt>
                <c:pt idx="1505">
                  <c:v>6.01</c:v>
                </c:pt>
                <c:pt idx="1506">
                  <c:v>6.1480000000000006</c:v>
                </c:pt>
                <c:pt idx="1507">
                  <c:v>6.395999999999999</c:v>
                </c:pt>
                <c:pt idx="1508">
                  <c:v>6.5019999999999998</c:v>
                </c:pt>
                <c:pt idx="1509">
                  <c:v>6.4899999999999993</c:v>
                </c:pt>
                <c:pt idx="1510">
                  <c:v>6.4159999999999995</c:v>
                </c:pt>
                <c:pt idx="1511">
                  <c:v>6.2550000000000008</c:v>
                </c:pt>
                <c:pt idx="1512">
                  <c:v>6.13</c:v>
                </c:pt>
                <c:pt idx="1513">
                  <c:v>6.06</c:v>
                </c:pt>
                <c:pt idx="1514">
                  <c:v>6.0900000000000007</c:v>
                </c:pt>
                <c:pt idx="1515">
                  <c:v>6.0780000000000003</c:v>
                </c:pt>
                <c:pt idx="1516">
                  <c:v>6.0124999999999993</c:v>
                </c:pt>
                <c:pt idx="1517">
                  <c:v>6.06</c:v>
                </c:pt>
                <c:pt idx="1518">
                  <c:v>6.1019999999999994</c:v>
                </c:pt>
                <c:pt idx="1519">
                  <c:v>6.0359999999999996</c:v>
                </c:pt>
                <c:pt idx="1520">
                  <c:v>5.976</c:v>
                </c:pt>
                <c:pt idx="1521">
                  <c:v>5.8519999999999994</c:v>
                </c:pt>
                <c:pt idx="1522">
                  <c:v>5.8020000000000005</c:v>
                </c:pt>
                <c:pt idx="1523">
                  <c:v>5.7520000000000007</c:v>
                </c:pt>
                <c:pt idx="1524">
                  <c:v>5.7619999999999996</c:v>
                </c:pt>
                <c:pt idx="1525">
                  <c:v>5.7250000000000005</c:v>
                </c:pt>
                <c:pt idx="1526">
                  <c:v>5.7839999999999998</c:v>
                </c:pt>
                <c:pt idx="1527">
                  <c:v>5.8759999999999994</c:v>
                </c:pt>
                <c:pt idx="1528">
                  <c:v>5.8199999999999994</c:v>
                </c:pt>
                <c:pt idx="1529">
                  <c:v>5.8580000000000005</c:v>
                </c:pt>
                <c:pt idx="1530">
                  <c:v>5.7575000000000003</c:v>
                </c:pt>
                <c:pt idx="1531">
                  <c:v>5.6760000000000002</c:v>
                </c:pt>
                <c:pt idx="1532">
                  <c:v>5.66</c:v>
                </c:pt>
                <c:pt idx="1533">
                  <c:v>5.7640000000000002</c:v>
                </c:pt>
                <c:pt idx="1534">
                  <c:v>5.85</c:v>
                </c:pt>
                <c:pt idx="1535">
                  <c:v>5.7279999999999998</c:v>
                </c:pt>
                <c:pt idx="1536">
                  <c:v>5.6499999999999995</c:v>
                </c:pt>
                <c:pt idx="1537">
                  <c:v>5.556</c:v>
                </c:pt>
                <c:pt idx="1538">
                  <c:v>5.3900000000000006</c:v>
                </c:pt>
                <c:pt idx="1539">
                  <c:v>5.29</c:v>
                </c:pt>
                <c:pt idx="1540">
                  <c:v>5.0979999999999999</c:v>
                </c:pt>
                <c:pt idx="1541">
                  <c:v>5.1000000000000005</c:v>
                </c:pt>
                <c:pt idx="1542">
                  <c:v>5.0049999999999999</c:v>
                </c:pt>
                <c:pt idx="1543">
                  <c:v>5.0819999999999999</c:v>
                </c:pt>
                <c:pt idx="1544">
                  <c:v>5.1850000000000005</c:v>
                </c:pt>
                <c:pt idx="1545">
                  <c:v>5.2919999999999998</c:v>
                </c:pt>
                <c:pt idx="1546">
                  <c:v>5.2040000000000006</c:v>
                </c:pt>
                <c:pt idx="1547">
                  <c:v>5.1259999999999994</c:v>
                </c:pt>
                <c:pt idx="1548">
                  <c:v>5.1100000000000003</c:v>
                </c:pt>
                <c:pt idx="1549">
                  <c:v>5.125</c:v>
                </c:pt>
                <c:pt idx="1550">
                  <c:v>4.95</c:v>
                </c:pt>
                <c:pt idx="1551">
                  <c:v>4.9459999999999997</c:v>
                </c:pt>
                <c:pt idx="1552">
                  <c:v>4.8600000000000003</c:v>
                </c:pt>
                <c:pt idx="1553">
                  <c:v>4.78</c:v>
                </c:pt>
                <c:pt idx="1554">
                  <c:v>4.9459999999999997</c:v>
                </c:pt>
                <c:pt idx="1555">
                  <c:v>4.9460000000000006</c:v>
                </c:pt>
                <c:pt idx="1556">
                  <c:v>5.0775000000000006</c:v>
                </c:pt>
                <c:pt idx="1557">
                  <c:v>5.2379999999999995</c:v>
                </c:pt>
                <c:pt idx="1558">
                  <c:v>5.2479999999999993</c:v>
                </c:pt>
                <c:pt idx="1559">
                  <c:v>5.2779999999999996</c:v>
                </c:pt>
                <c:pt idx="1560">
                  <c:v>5.2939999999999996</c:v>
                </c:pt>
                <c:pt idx="1561">
                  <c:v>5.4620000000000006</c:v>
                </c:pt>
                <c:pt idx="1562">
                  <c:v>5.4560000000000004</c:v>
                </c:pt>
                <c:pt idx="1563">
                  <c:v>5.4749999999999996</c:v>
                </c:pt>
                <c:pt idx="1564">
                  <c:v>5.3239999999999998</c:v>
                </c:pt>
                <c:pt idx="1565">
                  <c:v>5.28</c:v>
                </c:pt>
                <c:pt idx="1566">
                  <c:v>5.226</c:v>
                </c:pt>
                <c:pt idx="1567">
                  <c:v>5.2859999999999996</c:v>
                </c:pt>
                <c:pt idx="1568">
                  <c:v>5.4075000000000006</c:v>
                </c:pt>
                <c:pt idx="1569">
                  <c:v>5.3079999999999998</c:v>
                </c:pt>
                <c:pt idx="1570">
                  <c:v>5.1659999999999995</c:v>
                </c:pt>
                <c:pt idx="1571">
                  <c:v>5.1560000000000006</c:v>
                </c:pt>
                <c:pt idx="1572">
                  <c:v>5.1319999999999997</c:v>
                </c:pt>
                <c:pt idx="1573">
                  <c:v>5.0820000000000007</c:v>
                </c:pt>
                <c:pt idx="1574">
                  <c:v>4.9459999999999997</c:v>
                </c:pt>
                <c:pt idx="1575">
                  <c:v>4.9020000000000001</c:v>
                </c:pt>
                <c:pt idx="1576">
                  <c:v>4.8420000000000005</c:v>
                </c:pt>
                <c:pt idx="1577">
                  <c:v>4.9050000000000002</c:v>
                </c:pt>
                <c:pt idx="1578">
                  <c:v>4.6833333333333336</c:v>
                </c:pt>
                <c:pt idx="1579">
                  <c:v>4.6979999999999995</c:v>
                </c:pt>
                <c:pt idx="1580">
                  <c:v>4.6560000000000006</c:v>
                </c:pt>
                <c:pt idx="1581">
                  <c:v>4.5259999999999998</c:v>
                </c:pt>
                <c:pt idx="1582">
                  <c:v>4.6500000000000004</c:v>
                </c:pt>
                <c:pt idx="1583">
                  <c:v>4.6020000000000003</c:v>
                </c:pt>
                <c:pt idx="1584">
                  <c:v>4.5979999999999999</c:v>
                </c:pt>
                <c:pt idx="1585">
                  <c:v>4.370000000000001</c:v>
                </c:pt>
                <c:pt idx="1586">
                  <c:v>4.298</c:v>
                </c:pt>
                <c:pt idx="1587">
                  <c:v>4.6624999999999996</c:v>
                </c:pt>
                <c:pt idx="1588">
                  <c:v>4.9249999999999998</c:v>
                </c:pt>
                <c:pt idx="1589">
                  <c:v>4.9160000000000004</c:v>
                </c:pt>
                <c:pt idx="1590">
                  <c:v>4.9219999999999997</c:v>
                </c:pt>
                <c:pt idx="1591">
                  <c:v>5.1379999999999999</c:v>
                </c:pt>
                <c:pt idx="1592">
                  <c:v>5.14</c:v>
                </c:pt>
                <c:pt idx="1593">
                  <c:v>5.15</c:v>
                </c:pt>
                <c:pt idx="1594">
                  <c:v>5.1574999999999998</c:v>
                </c:pt>
                <c:pt idx="1595">
                  <c:v>5.0059999999999993</c:v>
                </c:pt>
                <c:pt idx="1596">
                  <c:v>4.92</c:v>
                </c:pt>
                <c:pt idx="1597">
                  <c:v>5.0600000000000005</c:v>
                </c:pt>
                <c:pt idx="1598">
                  <c:v>5.0140000000000002</c:v>
                </c:pt>
                <c:pt idx="1599">
                  <c:v>4.9160000000000004</c:v>
                </c:pt>
                <c:pt idx="1600">
                  <c:v>4.9474999999999998</c:v>
                </c:pt>
                <c:pt idx="1601">
                  <c:v>4.8680000000000003</c:v>
                </c:pt>
                <c:pt idx="1602">
                  <c:v>4.93</c:v>
                </c:pt>
                <c:pt idx="1603">
                  <c:v>5.1919999999999984</c:v>
                </c:pt>
                <c:pt idx="1604">
                  <c:v>5.3340000000000005</c:v>
                </c:pt>
                <c:pt idx="1605">
                  <c:v>5.386000000000001</c:v>
                </c:pt>
                <c:pt idx="1606">
                  <c:v>5.39</c:v>
                </c:pt>
                <c:pt idx="1607">
                  <c:v>5.282</c:v>
                </c:pt>
                <c:pt idx="1608">
                  <c:v>5.202</c:v>
                </c:pt>
                <c:pt idx="1609">
                  <c:v>5.2140000000000004</c:v>
                </c:pt>
                <c:pt idx="1610">
                  <c:v>5.1199999999999992</c:v>
                </c:pt>
                <c:pt idx="1611">
                  <c:v>5.0999999999999996</c:v>
                </c:pt>
                <c:pt idx="1612">
                  <c:v>5.1820000000000004</c:v>
                </c:pt>
                <c:pt idx="1613">
                  <c:v>5.2560000000000002</c:v>
                </c:pt>
                <c:pt idx="1614">
                  <c:v>5.1574999999999998</c:v>
                </c:pt>
                <c:pt idx="1615">
                  <c:v>5.0939999999999994</c:v>
                </c:pt>
                <c:pt idx="1616">
                  <c:v>5.0659999999999998</c:v>
                </c:pt>
                <c:pt idx="1617">
                  <c:v>4.9320000000000004</c:v>
                </c:pt>
                <c:pt idx="1618">
                  <c:v>4.83</c:v>
                </c:pt>
                <c:pt idx="1619">
                  <c:v>4.8360000000000003</c:v>
                </c:pt>
                <c:pt idx="1620">
                  <c:v>4.8224999999999998</c:v>
                </c:pt>
                <c:pt idx="1621">
                  <c:v>4.6779999999999999</c:v>
                </c:pt>
                <c:pt idx="1622">
                  <c:v>4.6480000000000006</c:v>
                </c:pt>
                <c:pt idx="1623">
                  <c:v>4.4880000000000004</c:v>
                </c:pt>
                <c:pt idx="1624">
                  <c:v>4.45</c:v>
                </c:pt>
                <c:pt idx="1625">
                  <c:v>4.331999999999999</c:v>
                </c:pt>
                <c:pt idx="1626">
                  <c:v>4.1920000000000002</c:v>
                </c:pt>
                <c:pt idx="1627">
                  <c:v>4.2279999999999998</c:v>
                </c:pt>
                <c:pt idx="1628">
                  <c:v>4.2024999999999997</c:v>
                </c:pt>
                <c:pt idx="1629">
                  <c:v>3.9899999999999998</c:v>
                </c:pt>
                <c:pt idx="1630">
                  <c:v>3.9740000000000002</c:v>
                </c:pt>
                <c:pt idx="1631">
                  <c:v>3.8019999999999996</c:v>
                </c:pt>
                <c:pt idx="1632">
                  <c:v>3.714</c:v>
                </c:pt>
                <c:pt idx="1633">
                  <c:v>3.6919999999999993</c:v>
                </c:pt>
                <c:pt idx="1634">
                  <c:v>3.6924999999999999</c:v>
                </c:pt>
                <c:pt idx="1635">
                  <c:v>4.1340000000000003</c:v>
                </c:pt>
                <c:pt idx="1636">
                  <c:v>4.1819999999999995</c:v>
                </c:pt>
                <c:pt idx="1637">
                  <c:v>3.9939999999999998</c:v>
                </c:pt>
                <c:pt idx="1638">
                  <c:v>3.98</c:v>
                </c:pt>
                <c:pt idx="1639">
                  <c:v>3.9560000000000004</c:v>
                </c:pt>
                <c:pt idx="1640">
                  <c:v>4.1160000000000005</c:v>
                </c:pt>
                <c:pt idx="1641">
                  <c:v>4.1949999999999994</c:v>
                </c:pt>
                <c:pt idx="1642">
                  <c:v>4.1399999999999997</c:v>
                </c:pt>
                <c:pt idx="1643">
                  <c:v>4.0599999999999996</c:v>
                </c:pt>
                <c:pt idx="1644">
                  <c:v>4.0199999999999996</c:v>
                </c:pt>
                <c:pt idx="1645">
                  <c:v>3.8719999999999999</c:v>
                </c:pt>
                <c:pt idx="1646">
                  <c:v>4.0625</c:v>
                </c:pt>
                <c:pt idx="1647">
                  <c:v>4.12</c:v>
                </c:pt>
                <c:pt idx="1648">
                  <c:v>4.0649999999999995</c:v>
                </c:pt>
                <c:pt idx="1649">
                  <c:v>3.97</c:v>
                </c:pt>
                <c:pt idx="1650">
                  <c:v>4.0060000000000002</c:v>
                </c:pt>
                <c:pt idx="1651">
                  <c:v>3.9839999999999995</c:v>
                </c:pt>
                <c:pt idx="1652">
                  <c:v>3.9274999999999998</c:v>
                </c:pt>
                <c:pt idx="1653">
                  <c:v>3.8600000000000003</c:v>
                </c:pt>
                <c:pt idx="1654">
                  <c:v>3.7159999999999997</c:v>
                </c:pt>
                <c:pt idx="1655">
                  <c:v>3.6240000000000001</c:v>
                </c:pt>
                <c:pt idx="1656">
                  <c:v>3.758</c:v>
                </c:pt>
                <c:pt idx="1657">
                  <c:v>4.01</c:v>
                </c:pt>
                <c:pt idx="1658">
                  <c:v>3.9</c:v>
                </c:pt>
                <c:pt idx="1659">
                  <c:v>3.9619999999999997</c:v>
                </c:pt>
                <c:pt idx="1660">
                  <c:v>3.9800000000000004</c:v>
                </c:pt>
                <c:pt idx="1661">
                  <c:v>3.9874999999999998</c:v>
                </c:pt>
                <c:pt idx="1662">
                  <c:v>3.9479999999999995</c:v>
                </c:pt>
                <c:pt idx="1663">
                  <c:v>3.8939999999999997</c:v>
                </c:pt>
                <c:pt idx="1664">
                  <c:v>3.6759999999999997</c:v>
                </c:pt>
                <c:pt idx="1665">
                  <c:v>3.472</c:v>
                </c:pt>
                <c:pt idx="1666">
                  <c:v>3.37</c:v>
                </c:pt>
                <c:pt idx="1667">
                  <c:v>3.3839999999999995</c:v>
                </c:pt>
                <c:pt idx="1668">
                  <c:v>3.3</c:v>
                </c:pt>
                <c:pt idx="1669">
                  <c:v>3.194</c:v>
                </c:pt>
                <c:pt idx="1670">
                  <c:v>3.3460000000000001</c:v>
                </c:pt>
                <c:pt idx="1671">
                  <c:v>3.5219999999999998</c:v>
                </c:pt>
                <c:pt idx="1672">
                  <c:v>3.68</c:v>
                </c:pt>
                <c:pt idx="1673">
                  <c:v>3.754</c:v>
                </c:pt>
                <c:pt idx="1674">
                  <c:v>4.0620000000000003</c:v>
                </c:pt>
                <c:pt idx="1675">
                  <c:v>4.2539999999999996</c:v>
                </c:pt>
                <c:pt idx="1676">
                  <c:v>4.4179999999999993</c:v>
                </c:pt>
                <c:pt idx="1677">
                  <c:v>4.3280000000000003</c:v>
                </c:pt>
                <c:pt idx="1678">
                  <c:v>4.51</c:v>
                </c:pt>
                <c:pt idx="1679">
                  <c:v>4.4980000000000002</c:v>
                </c:pt>
                <c:pt idx="1680">
                  <c:v>4.5049999999999999</c:v>
                </c:pt>
                <c:pt idx="1681">
                  <c:v>4.45</c:v>
                </c:pt>
                <c:pt idx="1682">
                  <c:v>4.2939999999999996</c:v>
                </c:pt>
                <c:pt idx="1683">
                  <c:v>4.2120000000000006</c:v>
                </c:pt>
                <c:pt idx="1684">
                  <c:v>4.0739999999999998</c:v>
                </c:pt>
                <c:pt idx="1685">
                  <c:v>4.1279999999999992</c:v>
                </c:pt>
                <c:pt idx="1686">
                  <c:v>4.3125</c:v>
                </c:pt>
                <c:pt idx="1687">
                  <c:v>4.42</c:v>
                </c:pt>
                <c:pt idx="1688">
                  <c:v>4.2799999999999994</c:v>
                </c:pt>
                <c:pt idx="1689">
                  <c:v>4.3459999999999992</c:v>
                </c:pt>
                <c:pt idx="1690">
                  <c:v>4.45</c:v>
                </c:pt>
                <c:pt idx="1691">
                  <c:v>4.2620000000000005</c:v>
                </c:pt>
                <c:pt idx="1692">
                  <c:v>4.1940000000000008</c:v>
                </c:pt>
                <c:pt idx="1693">
                  <c:v>4.3425000000000002</c:v>
                </c:pt>
                <c:pt idx="1694">
                  <c:v>4.3259999999999996</c:v>
                </c:pt>
                <c:pt idx="1695">
                  <c:v>4.2700000000000005</c:v>
                </c:pt>
                <c:pt idx="1696">
                  <c:v>4.1920000000000002</c:v>
                </c:pt>
                <c:pt idx="1697">
                  <c:v>4.234</c:v>
                </c:pt>
                <c:pt idx="1698">
                  <c:v>4.1099999999999994</c:v>
                </c:pt>
                <c:pt idx="1699">
                  <c:v>4.04</c:v>
                </c:pt>
                <c:pt idx="1700">
                  <c:v>4.1139999999999999</c:v>
                </c:pt>
                <c:pt idx="1701">
                  <c:v>4.1679999999999993</c:v>
                </c:pt>
                <c:pt idx="1702">
                  <c:v>4.1180000000000003</c:v>
                </c:pt>
                <c:pt idx="1703">
                  <c:v>4.0625</c:v>
                </c:pt>
                <c:pt idx="1704">
                  <c:v>4.0519999999999996</c:v>
                </c:pt>
                <c:pt idx="1705">
                  <c:v>4.032</c:v>
                </c:pt>
                <c:pt idx="1706">
                  <c:v>3.8280000000000003</c:v>
                </c:pt>
                <c:pt idx="1707">
                  <c:v>3.742</c:v>
                </c:pt>
                <c:pt idx="1708">
                  <c:v>3.7520000000000002</c:v>
                </c:pt>
                <c:pt idx="1709">
                  <c:v>3.8560000000000003</c:v>
                </c:pt>
                <c:pt idx="1710">
                  <c:v>4.136000000000001</c:v>
                </c:pt>
                <c:pt idx="1711">
                  <c:v>4.3025000000000002</c:v>
                </c:pt>
                <c:pt idx="1712">
                  <c:v>4.4119999999999999</c:v>
                </c:pt>
                <c:pt idx="1713">
                  <c:v>4.4539999999999997</c:v>
                </c:pt>
                <c:pt idx="1714">
                  <c:v>4.5559999999999992</c:v>
                </c:pt>
                <c:pt idx="1715">
                  <c:v>4.7700000000000005</c:v>
                </c:pt>
                <c:pt idx="1716">
                  <c:v>4.7739999999999991</c:v>
                </c:pt>
                <c:pt idx="1717">
                  <c:v>4.7260000000000009</c:v>
                </c:pt>
                <c:pt idx="1718">
                  <c:v>4.6775000000000002</c:v>
                </c:pt>
                <c:pt idx="1719">
                  <c:v>4.774</c:v>
                </c:pt>
                <c:pt idx="1720">
                  <c:v>4.7825000000000006</c:v>
                </c:pt>
                <c:pt idx="1721">
                  <c:v>4.7119999999999997</c:v>
                </c:pt>
                <c:pt idx="1722">
                  <c:v>4.6800000000000006</c:v>
                </c:pt>
                <c:pt idx="1723">
                  <c:v>4.51</c:v>
                </c:pt>
                <c:pt idx="1724">
                  <c:v>4.4880000000000004</c:v>
                </c:pt>
                <c:pt idx="1725">
                  <c:v>4.4459999999999997</c:v>
                </c:pt>
                <c:pt idx="1726">
                  <c:v>4.5299999999999994</c:v>
                </c:pt>
                <c:pt idx="1727">
                  <c:v>4.4960000000000004</c:v>
                </c:pt>
                <c:pt idx="1728">
                  <c:v>4.3140000000000001</c:v>
                </c:pt>
                <c:pt idx="1729">
                  <c:v>4.2379999999999995</c:v>
                </c:pt>
                <c:pt idx="1730">
                  <c:v>4.2560000000000002</c:v>
                </c:pt>
                <c:pt idx="1731">
                  <c:v>4.18</c:v>
                </c:pt>
                <c:pt idx="1732">
                  <c:v>4.2349999999999994</c:v>
                </c:pt>
                <c:pt idx="1733">
                  <c:v>4.18</c:v>
                </c:pt>
                <c:pt idx="1734">
                  <c:v>4.0679999999999996</c:v>
                </c:pt>
                <c:pt idx="1735">
                  <c:v>4.0379999999999994</c:v>
                </c:pt>
                <c:pt idx="1736">
                  <c:v>4.1899999999999995</c:v>
                </c:pt>
                <c:pt idx="1737">
                  <c:v>4.1550000000000002</c:v>
                </c:pt>
                <c:pt idx="1738">
                  <c:v>4.05</c:v>
                </c:pt>
                <c:pt idx="1739">
                  <c:v>4.0239999999999991</c:v>
                </c:pt>
                <c:pt idx="1740">
                  <c:v>4.0880000000000001</c:v>
                </c:pt>
                <c:pt idx="1741">
                  <c:v>4.1999999999999993</c:v>
                </c:pt>
                <c:pt idx="1742">
                  <c:v>4.1875</c:v>
                </c:pt>
                <c:pt idx="1743">
                  <c:v>4.1779999999999999</c:v>
                </c:pt>
                <c:pt idx="1744">
                  <c:v>4.2560000000000002</c:v>
                </c:pt>
                <c:pt idx="1745">
                  <c:v>4.1480000000000006</c:v>
                </c:pt>
                <c:pt idx="1746">
                  <c:v>4.2</c:v>
                </c:pt>
                <c:pt idx="1747">
                  <c:v>4.28</c:v>
                </c:pt>
                <c:pt idx="1748">
                  <c:v>4.2779999999999996</c:v>
                </c:pt>
                <c:pt idx="1749">
                  <c:v>4.2460000000000004</c:v>
                </c:pt>
                <c:pt idx="1750">
                  <c:v>4.1850000000000005</c:v>
                </c:pt>
                <c:pt idx="1751">
                  <c:v>4.1859999999999999</c:v>
                </c:pt>
                <c:pt idx="1752">
                  <c:v>4.1419999999999995</c:v>
                </c:pt>
                <c:pt idx="1753">
                  <c:v>4.0579999999999998</c:v>
                </c:pt>
                <c:pt idx="1754">
                  <c:v>4.16</c:v>
                </c:pt>
                <c:pt idx="1755">
                  <c:v>4.2799999999999994</c:v>
                </c:pt>
                <c:pt idx="1756">
                  <c:v>4.3660000000000005</c:v>
                </c:pt>
                <c:pt idx="1757">
                  <c:v>4.4499999999999993</c:v>
                </c:pt>
                <c:pt idx="1758">
                  <c:v>4.5119999999999987</c:v>
                </c:pt>
                <c:pt idx="1759">
                  <c:v>4.5924999999999994</c:v>
                </c:pt>
                <c:pt idx="1760">
                  <c:v>4.5519999999999996</c:v>
                </c:pt>
                <c:pt idx="1761">
                  <c:v>4.4760000000000009</c:v>
                </c:pt>
                <c:pt idx="1762">
                  <c:v>4.37</c:v>
                </c:pt>
                <c:pt idx="1763">
                  <c:v>4.2560000000000002</c:v>
                </c:pt>
                <c:pt idx="1764">
                  <c:v>4.2380000000000004</c:v>
                </c:pt>
                <c:pt idx="1765">
                  <c:v>4.2180000000000009</c:v>
                </c:pt>
                <c:pt idx="1766">
                  <c:v>4.2060000000000004</c:v>
                </c:pt>
                <c:pt idx="1767">
                  <c:v>4.1120000000000001</c:v>
                </c:pt>
                <c:pt idx="1768">
                  <c:v>4.07</c:v>
                </c:pt>
                <c:pt idx="1769">
                  <c:v>3.9450000000000003</c:v>
                </c:pt>
                <c:pt idx="1770">
                  <c:v>3.972</c:v>
                </c:pt>
                <c:pt idx="1771">
                  <c:v>4.1040000000000001</c:v>
                </c:pt>
                <c:pt idx="1772">
                  <c:v>4</c:v>
                </c:pt>
                <c:pt idx="1773">
                  <c:v>3.972</c:v>
                </c:pt>
                <c:pt idx="1774">
                  <c:v>4.0875000000000004</c:v>
                </c:pt>
                <c:pt idx="1775">
                  <c:v>4.16</c:v>
                </c:pt>
                <c:pt idx="1776">
                  <c:v>4.2200000000000006</c:v>
                </c:pt>
                <c:pt idx="1777">
                  <c:v>4.2480000000000002</c:v>
                </c:pt>
                <c:pt idx="1778">
                  <c:v>4.3360000000000003</c:v>
                </c:pt>
                <c:pt idx="1779">
                  <c:v>4.3579999999999997</c:v>
                </c:pt>
                <c:pt idx="1780">
                  <c:v>4.24</c:v>
                </c:pt>
                <c:pt idx="1781">
                  <c:v>4.1979999999999995</c:v>
                </c:pt>
                <c:pt idx="1782">
                  <c:v>4.0860000000000003</c:v>
                </c:pt>
                <c:pt idx="1783">
                  <c:v>4.1325000000000003</c:v>
                </c:pt>
                <c:pt idx="1784">
                  <c:v>4.194</c:v>
                </c:pt>
                <c:pt idx="1785">
                  <c:v>4.2279999999999998</c:v>
                </c:pt>
                <c:pt idx="1786">
                  <c:v>4.298</c:v>
                </c:pt>
                <c:pt idx="1787">
                  <c:v>4.37</c:v>
                </c:pt>
                <c:pt idx="1788">
                  <c:v>4.45</c:v>
                </c:pt>
                <c:pt idx="1789">
                  <c:v>4.4620000000000006</c:v>
                </c:pt>
                <c:pt idx="1790">
                  <c:v>4.548</c:v>
                </c:pt>
                <c:pt idx="1791">
                  <c:v>4.6140000000000008</c:v>
                </c:pt>
                <c:pt idx="1792">
                  <c:v>4.6025</c:v>
                </c:pt>
                <c:pt idx="1793">
                  <c:v>4.524</c:v>
                </c:pt>
                <c:pt idx="1794">
                  <c:v>4.4474999999999998</c:v>
                </c:pt>
                <c:pt idx="1795">
                  <c:v>4.484</c:v>
                </c:pt>
                <c:pt idx="1796">
                  <c:v>4.5179999999999998</c:v>
                </c:pt>
                <c:pt idx="1797">
                  <c:v>4.4939999999999998</c:v>
                </c:pt>
                <c:pt idx="1798">
                  <c:v>4.4459999999999997</c:v>
                </c:pt>
                <c:pt idx="1799">
                  <c:v>4.37</c:v>
                </c:pt>
                <c:pt idx="1800">
                  <c:v>4.3674999999999997</c:v>
                </c:pt>
                <c:pt idx="1801">
                  <c:v>4.4099999999999993</c:v>
                </c:pt>
                <c:pt idx="1802">
                  <c:v>4.3574999999999999</c:v>
                </c:pt>
                <c:pt idx="1803">
                  <c:v>4.46</c:v>
                </c:pt>
                <c:pt idx="1804">
                  <c:v>4.55</c:v>
                </c:pt>
                <c:pt idx="1805">
                  <c:v>4.5619999999999994</c:v>
                </c:pt>
                <c:pt idx="1806">
                  <c:v>4.5879999999999992</c:v>
                </c:pt>
                <c:pt idx="1807">
                  <c:v>4.5600000000000005</c:v>
                </c:pt>
                <c:pt idx="1808">
                  <c:v>4.6100000000000003</c:v>
                </c:pt>
                <c:pt idx="1809">
                  <c:v>4.742</c:v>
                </c:pt>
                <c:pt idx="1810">
                  <c:v>4.7080000000000002</c:v>
                </c:pt>
                <c:pt idx="1811">
                  <c:v>4.694</c:v>
                </c:pt>
                <c:pt idx="1812">
                  <c:v>4.8040000000000003</c:v>
                </c:pt>
                <c:pt idx="1813">
                  <c:v>4.8920000000000003</c:v>
                </c:pt>
                <c:pt idx="1814">
                  <c:v>4.9824999999999999</c:v>
                </c:pt>
                <c:pt idx="1815">
                  <c:v>5.0179999999999989</c:v>
                </c:pt>
                <c:pt idx="1816">
                  <c:v>5.0679999999999996</c:v>
                </c:pt>
                <c:pt idx="1817">
                  <c:v>5.1379999999999999</c:v>
                </c:pt>
                <c:pt idx="1818">
                  <c:v>5.1420000000000003</c:v>
                </c:pt>
                <c:pt idx="1819">
                  <c:v>5.1080000000000005</c:v>
                </c:pt>
                <c:pt idx="1820">
                  <c:v>5.0540000000000003</c:v>
                </c:pt>
                <c:pt idx="1821">
                  <c:v>5.08</c:v>
                </c:pt>
                <c:pt idx="1822">
                  <c:v>5.0059999999999993</c:v>
                </c:pt>
                <c:pt idx="1823">
                  <c:v>5.048</c:v>
                </c:pt>
                <c:pt idx="1824">
                  <c:v>5.1760000000000002</c:v>
                </c:pt>
                <c:pt idx="1825">
                  <c:v>5.2159999999999993</c:v>
                </c:pt>
                <c:pt idx="1826">
                  <c:v>5.1775000000000002</c:v>
                </c:pt>
                <c:pt idx="1827">
                  <c:v>5.0960000000000001</c:v>
                </c:pt>
                <c:pt idx="1828">
                  <c:v>5.0679999999999996</c:v>
                </c:pt>
                <c:pt idx="1829">
                  <c:v>5.0460000000000003</c:v>
                </c:pt>
                <c:pt idx="1830">
                  <c:v>4.9620000000000006</c:v>
                </c:pt>
                <c:pt idx="1831">
                  <c:v>4.9359999999999999</c:v>
                </c:pt>
                <c:pt idx="1832">
                  <c:v>4.9020000000000001</c:v>
                </c:pt>
                <c:pt idx="1833">
                  <c:v>4.8119999999999994</c:v>
                </c:pt>
                <c:pt idx="1834">
                  <c:v>4.7640000000000002</c:v>
                </c:pt>
                <c:pt idx="1835">
                  <c:v>4.79</c:v>
                </c:pt>
                <c:pt idx="1836">
                  <c:v>4.7880000000000003</c:v>
                </c:pt>
                <c:pt idx="1837">
                  <c:v>4.7060000000000004</c:v>
                </c:pt>
                <c:pt idx="1838">
                  <c:v>4.6040000000000001</c:v>
                </c:pt>
                <c:pt idx="1839">
                  <c:v>4.6240000000000006</c:v>
                </c:pt>
                <c:pt idx="1840">
                  <c:v>4.7824999999999998</c:v>
                </c:pt>
                <c:pt idx="1841">
                  <c:v>4.7839999999999998</c:v>
                </c:pt>
                <c:pt idx="1842">
                  <c:v>4.7700000000000005</c:v>
                </c:pt>
                <c:pt idx="1843">
                  <c:v>4.6360000000000001</c:v>
                </c:pt>
                <c:pt idx="1844">
                  <c:v>4.6440000000000001</c:v>
                </c:pt>
                <c:pt idx="1845">
                  <c:v>4.6120000000000001</c:v>
                </c:pt>
                <c:pt idx="1846">
                  <c:v>4.5750000000000002</c:v>
                </c:pt>
                <c:pt idx="1847">
                  <c:v>4.492</c:v>
                </c:pt>
                <c:pt idx="1848">
                  <c:v>4.4820000000000002</c:v>
                </c:pt>
                <c:pt idx="1849">
                  <c:v>4.5579999999999998</c:v>
                </c:pt>
                <c:pt idx="1850">
                  <c:v>4.5959999999999992</c:v>
                </c:pt>
                <c:pt idx="1851">
                  <c:v>4.67</c:v>
                </c:pt>
                <c:pt idx="1852">
                  <c:v>4.6549999999999994</c:v>
                </c:pt>
                <c:pt idx="1853">
                  <c:v>4.7039999999999997</c:v>
                </c:pt>
                <c:pt idx="1854">
                  <c:v>4.7675000000000001</c:v>
                </c:pt>
                <c:pt idx="1855">
                  <c:v>4.8259999999999996</c:v>
                </c:pt>
                <c:pt idx="1856">
                  <c:v>4.8559999999999999</c:v>
                </c:pt>
                <c:pt idx="1857">
                  <c:v>4.7679999999999989</c:v>
                </c:pt>
                <c:pt idx="1858">
                  <c:v>4.7500000000000009</c:v>
                </c:pt>
                <c:pt idx="1859">
                  <c:v>4.6950000000000003</c:v>
                </c:pt>
                <c:pt idx="1860">
                  <c:v>4.5539999999999994</c:v>
                </c:pt>
                <c:pt idx="1861">
                  <c:v>4.5279999999999996</c:v>
                </c:pt>
                <c:pt idx="1862">
                  <c:v>4.5359999999999996</c:v>
                </c:pt>
                <c:pt idx="1863">
                  <c:v>4.5780000000000012</c:v>
                </c:pt>
                <c:pt idx="1864">
                  <c:v>4.6260000000000003</c:v>
                </c:pt>
                <c:pt idx="1865">
                  <c:v>4.6840000000000002</c:v>
                </c:pt>
                <c:pt idx="1866">
                  <c:v>4.7439999999999998</c:v>
                </c:pt>
                <c:pt idx="1867">
                  <c:v>4.6899999999999995</c:v>
                </c:pt>
                <c:pt idx="1868">
                  <c:v>4.67</c:v>
                </c:pt>
                <c:pt idx="1869">
                  <c:v>4.6500000000000004</c:v>
                </c:pt>
                <c:pt idx="1870">
                  <c:v>4.6519999999999992</c:v>
                </c:pt>
                <c:pt idx="1871">
                  <c:v>4.7359999999999989</c:v>
                </c:pt>
                <c:pt idx="1872">
                  <c:v>4.84</c:v>
                </c:pt>
                <c:pt idx="1873">
                  <c:v>4.9024999999999999</c:v>
                </c:pt>
                <c:pt idx="1874">
                  <c:v>5.0220000000000002</c:v>
                </c:pt>
                <c:pt idx="1875">
                  <c:v>5.1979999999999995</c:v>
                </c:pt>
                <c:pt idx="1876">
                  <c:v>5.1360000000000001</c:v>
                </c:pt>
                <c:pt idx="1877">
                  <c:v>5.0860000000000003</c:v>
                </c:pt>
                <c:pt idx="1878">
                  <c:v>5.1000000000000005</c:v>
                </c:pt>
                <c:pt idx="1879">
                  <c:v>5.1040000000000001</c:v>
                </c:pt>
                <c:pt idx="1880">
                  <c:v>5.0299999999999994</c:v>
                </c:pt>
                <c:pt idx="1881">
                  <c:v>4.8840000000000003</c:v>
                </c:pt>
                <c:pt idx="1882">
                  <c:v>4.7680000000000007</c:v>
                </c:pt>
                <c:pt idx="1883">
                  <c:v>4.7859999999999996</c:v>
                </c:pt>
                <c:pt idx="1884">
                  <c:v>4.6960000000000006</c:v>
                </c:pt>
                <c:pt idx="1885">
                  <c:v>4.6239999999999997</c:v>
                </c:pt>
                <c:pt idx="1886">
                  <c:v>4.55</c:v>
                </c:pt>
                <c:pt idx="1887">
                  <c:v>4.4824999999999999</c:v>
                </c:pt>
                <c:pt idx="1888">
                  <c:v>4.4159999999999995</c:v>
                </c:pt>
                <c:pt idx="1889">
                  <c:v>4.5680000000000005</c:v>
                </c:pt>
                <c:pt idx="1890">
                  <c:v>4.6120000000000001</c:v>
                </c:pt>
                <c:pt idx="1891">
                  <c:v>4.5679999999999996</c:v>
                </c:pt>
                <c:pt idx="1892">
                  <c:v>4.67</c:v>
                </c:pt>
                <c:pt idx="1893">
                  <c:v>4.57</c:v>
                </c:pt>
                <c:pt idx="1894">
                  <c:v>4.3940000000000001</c:v>
                </c:pt>
                <c:pt idx="1895">
                  <c:v>4.3879999999999999</c:v>
                </c:pt>
                <c:pt idx="1896">
                  <c:v>4.3160000000000007</c:v>
                </c:pt>
                <c:pt idx="1897">
                  <c:v>4.2149999999999999</c:v>
                </c:pt>
                <c:pt idx="1898">
                  <c:v>4.0350000000000001</c:v>
                </c:pt>
                <c:pt idx="1899">
                  <c:v>3.944</c:v>
                </c:pt>
                <c:pt idx="1900">
                  <c:v>3.968</c:v>
                </c:pt>
                <c:pt idx="1901">
                  <c:v>4.12</c:v>
                </c:pt>
                <c:pt idx="1902">
                  <c:v>4.1239999999999997</c:v>
                </c:pt>
                <c:pt idx="1903">
                  <c:v>4.1779999999999999</c:v>
                </c:pt>
                <c:pt idx="1904">
                  <c:v>3.8899999999999997</c:v>
                </c:pt>
                <c:pt idx="1905">
                  <c:v>3.8439999999999999</c:v>
                </c:pt>
                <c:pt idx="1906">
                  <c:v>3.6950000000000003</c:v>
                </c:pt>
                <c:pt idx="1907">
                  <c:v>3.5859999999999999</c:v>
                </c:pt>
                <c:pt idx="1908">
                  <c:v>3.6880000000000002</c:v>
                </c:pt>
                <c:pt idx="1909">
                  <c:v>3.6440000000000006</c:v>
                </c:pt>
                <c:pt idx="1910">
                  <c:v>3.7425000000000002</c:v>
                </c:pt>
                <c:pt idx="1911">
                  <c:v>3.8579999999999997</c:v>
                </c:pt>
                <c:pt idx="1912">
                  <c:v>3.7020000000000004</c:v>
                </c:pt>
                <c:pt idx="1913">
                  <c:v>3.5939999999999999</c:v>
                </c:pt>
                <c:pt idx="1914">
                  <c:v>3.4859999999999998</c:v>
                </c:pt>
                <c:pt idx="1915">
                  <c:v>3.44</c:v>
                </c:pt>
                <c:pt idx="1916">
                  <c:v>3.5</c:v>
                </c:pt>
                <c:pt idx="1917">
                  <c:v>3.5699999999999994</c:v>
                </c:pt>
                <c:pt idx="1918">
                  <c:v>3.528</c:v>
                </c:pt>
                <c:pt idx="1919">
                  <c:v>3.718</c:v>
                </c:pt>
                <c:pt idx="1920">
                  <c:v>3.8299999999999996</c:v>
                </c:pt>
                <c:pt idx="1921">
                  <c:v>3.8340000000000005</c:v>
                </c:pt>
                <c:pt idx="1922">
                  <c:v>3.8280000000000003</c:v>
                </c:pt>
                <c:pt idx="1923">
                  <c:v>3.8659999999999997</c:v>
                </c:pt>
                <c:pt idx="1924">
                  <c:v>3.84</c:v>
                </c:pt>
                <c:pt idx="1925">
                  <c:v>4.016</c:v>
                </c:pt>
                <c:pt idx="1926">
                  <c:v>3.9840000000000004</c:v>
                </c:pt>
                <c:pt idx="1927">
                  <c:v>4.1920000000000002</c:v>
                </c:pt>
                <c:pt idx="1928">
                  <c:v>4.1920000000000002</c:v>
                </c:pt>
                <c:pt idx="1929">
                  <c:v>4.0540000000000003</c:v>
                </c:pt>
                <c:pt idx="1930">
                  <c:v>3.9850000000000003</c:v>
                </c:pt>
                <c:pt idx="1931">
                  <c:v>3.8899999999999997</c:v>
                </c:pt>
                <c:pt idx="1932">
                  <c:v>4.0220000000000002</c:v>
                </c:pt>
                <c:pt idx="1933">
                  <c:v>4.1040000000000001</c:v>
                </c:pt>
                <c:pt idx="1934">
                  <c:v>4.0200000000000005</c:v>
                </c:pt>
                <c:pt idx="1935">
                  <c:v>3.9899999999999998</c:v>
                </c:pt>
                <c:pt idx="1936">
                  <c:v>3.88</c:v>
                </c:pt>
                <c:pt idx="1937">
                  <c:v>3.8240000000000003</c:v>
                </c:pt>
                <c:pt idx="1938">
                  <c:v>3.7950000000000004</c:v>
                </c:pt>
                <c:pt idx="1939">
                  <c:v>3.6819999999999999</c:v>
                </c:pt>
                <c:pt idx="1940">
                  <c:v>3.6240000000000001</c:v>
                </c:pt>
                <c:pt idx="1941">
                  <c:v>3.6079999999999997</c:v>
                </c:pt>
                <c:pt idx="1942">
                  <c:v>3.7980000000000005</c:v>
                </c:pt>
                <c:pt idx="1943">
                  <c:v>3.6779999999999999</c:v>
                </c:pt>
                <c:pt idx="1944">
                  <c:v>3.7375000000000003</c:v>
                </c:pt>
                <c:pt idx="1945">
                  <c:v>4</c:v>
                </c:pt>
                <c:pt idx="1946">
                  <c:v>3.718</c:v>
                </c:pt>
                <c:pt idx="1947">
                  <c:v>3.9579999999999997</c:v>
                </c:pt>
                <c:pt idx="1948">
                  <c:v>3.7879999999999994</c:v>
                </c:pt>
                <c:pt idx="1949">
                  <c:v>3.7475000000000001</c:v>
                </c:pt>
                <c:pt idx="1950">
                  <c:v>3.3120000000000003</c:v>
                </c:pt>
                <c:pt idx="1951">
                  <c:v>2.9375</c:v>
                </c:pt>
                <c:pt idx="1952">
                  <c:v>2.6680000000000001</c:v>
                </c:pt>
                <c:pt idx="1953">
                  <c:v>2.6259999999999999</c:v>
                </c:pt>
                <c:pt idx="1954">
                  <c:v>2.1880000000000002</c:v>
                </c:pt>
                <c:pt idx="1955">
                  <c:v>2.1716666666666669</c:v>
                </c:pt>
                <c:pt idx="1956">
                  <c:v>2.3620000000000001</c:v>
                </c:pt>
                <c:pt idx="1957">
                  <c:v>2.3875000000000002</c:v>
                </c:pt>
                <c:pt idx="1958">
                  <c:v>2.6539999999999999</c:v>
                </c:pt>
                <c:pt idx="1959">
                  <c:v>2.8679999999999999</c:v>
                </c:pt>
                <c:pt idx="1960">
                  <c:v>2.95</c:v>
                </c:pt>
                <c:pt idx="1961">
                  <c:v>2.7550000000000003</c:v>
                </c:pt>
                <c:pt idx="1962">
                  <c:v>2.8319999999999999</c:v>
                </c:pt>
                <c:pt idx="1963">
                  <c:v>2.9699999999999998</c:v>
                </c:pt>
                <c:pt idx="1964">
                  <c:v>2.8980000000000006</c:v>
                </c:pt>
                <c:pt idx="1965">
                  <c:v>2.8559999999999999</c:v>
                </c:pt>
                <c:pt idx="1966">
                  <c:v>2.6859999999999999</c:v>
                </c:pt>
                <c:pt idx="1967">
                  <c:v>2.7320000000000002</c:v>
                </c:pt>
                <c:pt idx="1968">
                  <c:v>2.8839999999999995</c:v>
                </c:pt>
                <c:pt idx="1969">
                  <c:v>2.8650000000000002</c:v>
                </c:pt>
                <c:pt idx="1970">
                  <c:v>2.9279999999999999</c:v>
                </c:pt>
                <c:pt idx="1971">
                  <c:v>3.0220000000000007</c:v>
                </c:pt>
                <c:pt idx="1972">
                  <c:v>3.1880000000000002</c:v>
                </c:pt>
                <c:pt idx="1973">
                  <c:v>3.2060000000000004</c:v>
                </c:pt>
                <c:pt idx="1974">
                  <c:v>3.18</c:v>
                </c:pt>
                <c:pt idx="1975">
                  <c:v>3.5025000000000004</c:v>
                </c:pt>
                <c:pt idx="1976">
                  <c:v>3.6120000000000005</c:v>
                </c:pt>
                <c:pt idx="1977">
                  <c:v>3.8619999999999997</c:v>
                </c:pt>
                <c:pt idx="1978">
                  <c:v>3.7600000000000002</c:v>
                </c:pt>
                <c:pt idx="1979">
                  <c:v>3.7480000000000002</c:v>
                </c:pt>
                <c:pt idx="1980">
                  <c:v>3.532</c:v>
                </c:pt>
                <c:pt idx="1981">
                  <c:v>3.4575</c:v>
                </c:pt>
                <c:pt idx="1982">
                  <c:v>3.4539999999999997</c:v>
                </c:pt>
                <c:pt idx="1983">
                  <c:v>3.59</c:v>
                </c:pt>
                <c:pt idx="1984">
                  <c:v>3.7160000000000002</c:v>
                </c:pt>
                <c:pt idx="1985">
                  <c:v>3.6700000000000004</c:v>
                </c:pt>
                <c:pt idx="1986">
                  <c:v>3.782</c:v>
                </c:pt>
                <c:pt idx="1987">
                  <c:v>3.5159999999999996</c:v>
                </c:pt>
                <c:pt idx="1988">
                  <c:v>3.47</c:v>
                </c:pt>
                <c:pt idx="1989">
                  <c:v>3.4</c:v>
                </c:pt>
                <c:pt idx="1990">
                  <c:v>3.4325000000000001</c:v>
                </c:pt>
                <c:pt idx="1991">
                  <c:v>3.4140000000000001</c:v>
                </c:pt>
                <c:pt idx="1992">
                  <c:v>3.46</c:v>
                </c:pt>
                <c:pt idx="1993">
                  <c:v>3.3340000000000005</c:v>
                </c:pt>
                <c:pt idx="1994">
                  <c:v>3.2340000000000004</c:v>
                </c:pt>
                <c:pt idx="1995">
                  <c:v>3.3650000000000002</c:v>
                </c:pt>
                <c:pt idx="1996">
                  <c:v>3.4200000000000004</c:v>
                </c:pt>
                <c:pt idx="1997">
                  <c:v>3.4939999999999998</c:v>
                </c:pt>
                <c:pt idx="1998">
                  <c:v>3.492</c:v>
                </c:pt>
                <c:pt idx="1999">
                  <c:v>3.5324999999999998</c:v>
                </c:pt>
                <c:pt idx="2000">
                  <c:v>3.3800000000000003</c:v>
                </c:pt>
                <c:pt idx="2001">
                  <c:v>3.3359999999999999</c:v>
                </c:pt>
                <c:pt idx="2002">
                  <c:v>3.4319999999999999</c:v>
                </c:pt>
                <c:pt idx="2003">
                  <c:v>3.5619999999999998</c:v>
                </c:pt>
                <c:pt idx="2004">
                  <c:v>3.6539999999999999</c:v>
                </c:pt>
                <c:pt idx="2005">
                  <c:v>3.8280000000000003</c:v>
                </c:pt>
                <c:pt idx="2006">
                  <c:v>3.83</c:v>
                </c:pt>
                <c:pt idx="2007">
                  <c:v>3.7959999999999994</c:v>
                </c:pt>
                <c:pt idx="2008">
                  <c:v>3.6825000000000001</c:v>
                </c:pt>
                <c:pt idx="2009">
                  <c:v>3.6539999999999999</c:v>
                </c:pt>
                <c:pt idx="2010">
                  <c:v>3.6660000000000004</c:v>
                </c:pt>
                <c:pt idx="2011">
                  <c:v>3.6659999999999995</c:v>
                </c:pt>
                <c:pt idx="2012">
                  <c:v>3.7199999999999998</c:v>
                </c:pt>
                <c:pt idx="2013">
                  <c:v>3.722</c:v>
                </c:pt>
                <c:pt idx="2014">
                  <c:v>3.6159999999999997</c:v>
                </c:pt>
                <c:pt idx="2015">
                  <c:v>3.7160000000000002</c:v>
                </c:pt>
                <c:pt idx="2016">
                  <c:v>3.6819999999999999</c:v>
                </c:pt>
                <c:pt idx="2017">
                  <c:v>3.7620000000000005</c:v>
                </c:pt>
                <c:pt idx="2018">
                  <c:v>3.87</c:v>
                </c:pt>
                <c:pt idx="2019">
                  <c:v>3.95</c:v>
                </c:pt>
                <c:pt idx="2020">
                  <c:v>3.8699999999999997</c:v>
                </c:pt>
                <c:pt idx="2021">
                  <c:v>3.8019999999999996</c:v>
                </c:pt>
                <c:pt idx="2022">
                  <c:v>3.7879999999999994</c:v>
                </c:pt>
                <c:pt idx="2023">
                  <c:v>3.6060000000000003</c:v>
                </c:pt>
                <c:pt idx="2024">
                  <c:v>3.5380000000000003</c:v>
                </c:pt>
                <c:pt idx="2025">
                  <c:v>3.38</c:v>
                </c:pt>
                <c:pt idx="2026">
                  <c:v>3.2320000000000002</c:v>
                </c:pt>
                <c:pt idx="2027">
                  <c:v>3.335</c:v>
                </c:pt>
                <c:pt idx="2028">
                  <c:v>3.2159999999999997</c:v>
                </c:pt>
                <c:pt idx="2029">
                  <c:v>3.2640000000000002</c:v>
                </c:pt>
                <c:pt idx="2030">
                  <c:v>3.19</c:v>
                </c:pt>
                <c:pt idx="2031">
                  <c:v>3.0140000000000002</c:v>
                </c:pt>
                <c:pt idx="2032">
                  <c:v>2.9974999999999996</c:v>
                </c:pt>
                <c:pt idx="2033">
                  <c:v>3.0740000000000003</c:v>
                </c:pt>
                <c:pt idx="2034">
                  <c:v>2.9579999999999997</c:v>
                </c:pt>
                <c:pt idx="2035">
                  <c:v>3.0379999999999994</c:v>
                </c:pt>
                <c:pt idx="2036">
                  <c:v>2.9579999999999997</c:v>
                </c:pt>
                <c:pt idx="2037">
                  <c:v>2.794</c:v>
                </c:pt>
                <c:pt idx="2038">
                  <c:v>2.6240000000000001</c:v>
                </c:pt>
                <c:pt idx="2039">
                  <c:v>2.5520000000000005</c:v>
                </c:pt>
                <c:pt idx="2040">
                  <c:v>2.5759999999999996</c:v>
                </c:pt>
                <c:pt idx="2041">
                  <c:v>2.69</c:v>
                </c:pt>
                <c:pt idx="2042">
                  <c:v>2.7480000000000002</c:v>
                </c:pt>
                <c:pt idx="2043">
                  <c:v>2.64</c:v>
                </c:pt>
                <c:pt idx="2044">
                  <c:v>2.5379999999999998</c:v>
                </c:pt>
                <c:pt idx="2045">
                  <c:v>2.472</c:v>
                </c:pt>
                <c:pt idx="2046">
                  <c:v>2.4575</c:v>
                </c:pt>
                <c:pt idx="2047">
                  <c:v>2.5379999999999998</c:v>
                </c:pt>
                <c:pt idx="2048">
                  <c:v>2.6579999999999999</c:v>
                </c:pt>
                <c:pt idx="2049">
                  <c:v>2.6239999999999997</c:v>
                </c:pt>
                <c:pt idx="2050">
                  <c:v>2.6375000000000002</c:v>
                </c:pt>
                <c:pt idx="2051">
                  <c:v>2.8639999999999999</c:v>
                </c:pt>
                <c:pt idx="2052">
                  <c:v>2.8449999999999998</c:v>
                </c:pt>
                <c:pt idx="2053">
                  <c:v>2.9</c:v>
                </c:pt>
                <c:pt idx="2054">
                  <c:v>3.1240000000000001</c:v>
                </c:pt>
                <c:pt idx="2055">
                  <c:v>3.4199999999999995</c:v>
                </c:pt>
                <c:pt idx="2056">
                  <c:v>3.3619999999999997</c:v>
                </c:pt>
                <c:pt idx="2057">
                  <c:v>3.3780000000000001</c:v>
                </c:pt>
                <c:pt idx="2058">
                  <c:v>3.4</c:v>
                </c:pt>
                <c:pt idx="2059">
                  <c:v>3.3560000000000003</c:v>
                </c:pt>
                <c:pt idx="2060">
                  <c:v>3.4175</c:v>
                </c:pt>
                <c:pt idx="2061">
                  <c:v>3.4020000000000001</c:v>
                </c:pt>
                <c:pt idx="2062">
                  <c:v>3.536</c:v>
                </c:pt>
                <c:pt idx="2063">
                  <c:v>3.6840000000000002</c:v>
                </c:pt>
                <c:pt idx="2064">
                  <c:v>3.6040000000000005</c:v>
                </c:pt>
                <c:pt idx="2065">
                  <c:v>3.4575</c:v>
                </c:pt>
                <c:pt idx="2066">
                  <c:v>3.472</c:v>
                </c:pt>
                <c:pt idx="2067">
                  <c:v>3.464</c:v>
                </c:pt>
                <c:pt idx="2068">
                  <c:v>3.2880000000000003</c:v>
                </c:pt>
                <c:pt idx="2069">
                  <c:v>3.3839999999999995</c:v>
                </c:pt>
                <c:pt idx="2070">
                  <c:v>3.4740000000000002</c:v>
                </c:pt>
                <c:pt idx="2071">
                  <c:v>3.536</c:v>
                </c:pt>
                <c:pt idx="2072">
                  <c:v>3.508</c:v>
                </c:pt>
                <c:pt idx="2073">
                  <c:v>3.41</c:v>
                </c:pt>
                <c:pt idx="2074">
                  <c:v>3.3560000000000003</c:v>
                </c:pt>
                <c:pt idx="2075">
                  <c:v>3.242</c:v>
                </c:pt>
                <c:pt idx="2076">
                  <c:v>3.198</c:v>
                </c:pt>
                <c:pt idx="2077">
                  <c:v>3.1539999999999999</c:v>
                </c:pt>
                <c:pt idx="2078">
                  <c:v>3.1040000000000001</c:v>
                </c:pt>
                <c:pt idx="2079">
                  <c:v>3.0100000000000002</c:v>
                </c:pt>
                <c:pt idx="2080">
                  <c:v>3</c:v>
                </c:pt>
                <c:pt idx="2081">
                  <c:v>2.992</c:v>
                </c:pt>
                <c:pt idx="2082">
                  <c:v>2.9560000000000004</c:v>
                </c:pt>
                <c:pt idx="2083">
                  <c:v>3.1080000000000001</c:v>
                </c:pt>
                <c:pt idx="2084">
                  <c:v>3.1199999999999997</c:v>
                </c:pt>
                <c:pt idx="2085">
                  <c:v>2.94</c:v>
                </c:pt>
                <c:pt idx="2086">
                  <c:v>2.9659999999999997</c:v>
                </c:pt>
                <c:pt idx="2087">
                  <c:v>2.9660000000000002</c:v>
                </c:pt>
                <c:pt idx="2088">
                  <c:v>2.6240000000000001</c:v>
                </c:pt>
                <c:pt idx="2089">
                  <c:v>2.27</c:v>
                </c:pt>
                <c:pt idx="2090">
                  <c:v>2.1680000000000001</c:v>
                </c:pt>
                <c:pt idx="2091">
                  <c:v>2.1919999999999997</c:v>
                </c:pt>
                <c:pt idx="2092">
                  <c:v>2.1739999999999999</c:v>
                </c:pt>
                <c:pt idx="2093">
                  <c:v>1.9899999999999998</c:v>
                </c:pt>
                <c:pt idx="2094">
                  <c:v>2.0279999999999996</c:v>
                </c:pt>
                <c:pt idx="2095">
                  <c:v>1.8719999999999999</c:v>
                </c:pt>
                <c:pt idx="2096">
                  <c:v>1.97</c:v>
                </c:pt>
                <c:pt idx="2097">
                  <c:v>1.9280000000000002</c:v>
                </c:pt>
                <c:pt idx="2098">
                  <c:v>2.2174999999999998</c:v>
                </c:pt>
                <c:pt idx="2099">
                  <c:v>2.1960000000000002</c:v>
                </c:pt>
                <c:pt idx="2100">
                  <c:v>2.2760000000000002</c:v>
                </c:pt>
                <c:pt idx="2101">
                  <c:v>2.0720000000000001</c:v>
                </c:pt>
                <c:pt idx="2102">
                  <c:v>2.0449999999999999</c:v>
                </c:pt>
                <c:pt idx="2103">
                  <c:v>2.016</c:v>
                </c:pt>
                <c:pt idx="2104">
                  <c:v>1.9424999999999999</c:v>
                </c:pt>
                <c:pt idx="2105">
                  <c:v>2.0420000000000003</c:v>
                </c:pt>
                <c:pt idx="2106">
                  <c:v>2.04</c:v>
                </c:pt>
                <c:pt idx="2107">
                  <c:v>1.9379999999999999</c:v>
                </c:pt>
                <c:pt idx="2108">
                  <c:v>1.948</c:v>
                </c:pt>
                <c:pt idx="2109">
                  <c:v>1.9375</c:v>
                </c:pt>
                <c:pt idx="2110">
                  <c:v>1.9925000000000002</c:v>
                </c:pt>
                <c:pt idx="2111">
                  <c:v>1.948</c:v>
                </c:pt>
                <c:pt idx="2112">
                  <c:v>1.9624999999999999</c:v>
                </c:pt>
                <c:pt idx="2113">
                  <c:v>2.0140000000000002</c:v>
                </c:pt>
                <c:pt idx="2114">
                  <c:v>1.8800000000000001</c:v>
                </c:pt>
                <c:pt idx="2115">
                  <c:v>1.988</c:v>
                </c:pt>
                <c:pt idx="2116">
                  <c:v>1.968</c:v>
                </c:pt>
                <c:pt idx="2117">
                  <c:v>2.0074999999999998</c:v>
                </c:pt>
                <c:pt idx="2118">
                  <c:v>1.972</c:v>
                </c:pt>
                <c:pt idx="2119">
                  <c:v>2.0019999999999998</c:v>
                </c:pt>
                <c:pt idx="2120">
                  <c:v>2.214</c:v>
                </c:pt>
                <c:pt idx="2121">
                  <c:v>2.3240000000000003</c:v>
                </c:pt>
                <c:pt idx="2122">
                  <c:v>2.2160000000000002</c:v>
                </c:pt>
                <c:pt idx="2123">
                  <c:v>2.206</c:v>
                </c:pt>
                <c:pt idx="2124">
                  <c:v>2.0439999999999996</c:v>
                </c:pt>
                <c:pt idx="2125">
                  <c:v>2</c:v>
                </c:pt>
                <c:pt idx="2126">
                  <c:v>1.982</c:v>
                </c:pt>
                <c:pt idx="2127">
                  <c:v>1.952</c:v>
                </c:pt>
                <c:pt idx="2128">
                  <c:v>1.8800000000000001</c:v>
                </c:pt>
                <c:pt idx="2129">
                  <c:v>1.7420000000000002</c:v>
                </c:pt>
                <c:pt idx="2130">
                  <c:v>1.7579999999999998</c:v>
                </c:pt>
                <c:pt idx="2131">
                  <c:v>1.6074999999999999</c:v>
                </c:pt>
                <c:pt idx="2132">
                  <c:v>1.6140000000000001</c:v>
                </c:pt>
                <c:pt idx="2133">
                  <c:v>1.6239999999999999</c:v>
                </c:pt>
                <c:pt idx="2134">
                  <c:v>1.64</c:v>
                </c:pt>
                <c:pt idx="2135">
                  <c:v>1.6419999999999999</c:v>
                </c:pt>
                <c:pt idx="2136">
                  <c:v>1.6125</c:v>
                </c:pt>
                <c:pt idx="2137">
                  <c:v>1.5239999999999998</c:v>
                </c:pt>
                <c:pt idx="2138">
                  <c:v>1.5160000000000002</c:v>
                </c:pt>
                <c:pt idx="2139">
                  <c:v>1.474</c:v>
                </c:pt>
                <c:pt idx="2140">
                  <c:v>1.5419999999999998</c:v>
                </c:pt>
                <c:pt idx="2141">
                  <c:v>1.6539999999999999</c:v>
                </c:pt>
                <c:pt idx="2142">
                  <c:v>1.764</c:v>
                </c:pt>
                <c:pt idx="2143">
                  <c:v>1.738</c:v>
                </c:pt>
                <c:pt idx="2144">
                  <c:v>1.6300000000000001</c:v>
                </c:pt>
                <c:pt idx="2145">
                  <c:v>1.635</c:v>
                </c:pt>
                <c:pt idx="2146">
                  <c:v>1.7560000000000002</c:v>
                </c:pt>
                <c:pt idx="2147">
                  <c:v>1.8059999999999998</c:v>
                </c:pt>
                <c:pt idx="2148">
                  <c:v>1.6780000000000002</c:v>
                </c:pt>
                <c:pt idx="2149">
                  <c:v>1.6740000000000002</c:v>
                </c:pt>
                <c:pt idx="2150">
                  <c:v>1.7124999999999999</c:v>
                </c:pt>
                <c:pt idx="2151">
                  <c:v>1.786</c:v>
                </c:pt>
                <c:pt idx="2152">
                  <c:v>1.8120000000000001</c:v>
                </c:pt>
                <c:pt idx="2153">
                  <c:v>1.74</c:v>
                </c:pt>
                <c:pt idx="2154">
                  <c:v>1.6819999999999999</c:v>
                </c:pt>
                <c:pt idx="2155">
                  <c:v>1.585</c:v>
                </c:pt>
                <c:pt idx="2156">
                  <c:v>1.665</c:v>
                </c:pt>
                <c:pt idx="2157">
                  <c:v>1.6339999999999999</c:v>
                </c:pt>
                <c:pt idx="2158">
                  <c:v>1.6160000000000001</c:v>
                </c:pt>
                <c:pt idx="2159">
                  <c:v>1.6940000000000002</c:v>
                </c:pt>
                <c:pt idx="2160">
                  <c:v>1.8039999999999998</c:v>
                </c:pt>
                <c:pt idx="2161">
                  <c:v>1.7619999999999998</c:v>
                </c:pt>
                <c:pt idx="2162">
                  <c:v>1.9075</c:v>
                </c:pt>
                <c:pt idx="2163">
                  <c:v>1.8919999999999999</c:v>
                </c:pt>
                <c:pt idx="2164">
                  <c:v>1.865</c:v>
                </c:pt>
                <c:pt idx="2165">
                  <c:v>1.9159999999999999</c:v>
                </c:pt>
                <c:pt idx="2166">
                  <c:v>2.024</c:v>
                </c:pt>
                <c:pt idx="2167">
                  <c:v>2.0019999999999998</c:v>
                </c:pt>
                <c:pt idx="2168">
                  <c:v>2.02</c:v>
                </c:pt>
                <c:pt idx="2169">
                  <c:v>1.9780000000000002</c:v>
                </c:pt>
                <c:pt idx="2170">
                  <c:v>1.8839999999999999</c:v>
                </c:pt>
                <c:pt idx="2171">
                  <c:v>1.996</c:v>
                </c:pt>
                <c:pt idx="2172">
                  <c:v>2.0160000000000005</c:v>
                </c:pt>
                <c:pt idx="2173">
                  <c:v>1.9379999999999999</c:v>
                </c:pt>
                <c:pt idx="2174">
                  <c:v>1.8800000000000001</c:v>
                </c:pt>
                <c:pt idx="2175">
                  <c:v>1.794</c:v>
                </c:pt>
                <c:pt idx="2176">
                  <c:v>1.782</c:v>
                </c:pt>
                <c:pt idx="2177">
                  <c:v>1.73</c:v>
                </c:pt>
                <c:pt idx="2178">
                  <c:v>1.722</c:v>
                </c:pt>
                <c:pt idx="2179">
                  <c:v>1.72</c:v>
                </c:pt>
                <c:pt idx="2180">
                  <c:v>1.8519999999999999</c:v>
                </c:pt>
                <c:pt idx="2181">
                  <c:v>1.9379999999999999</c:v>
                </c:pt>
                <c:pt idx="2182">
                  <c:v>2</c:v>
                </c:pt>
                <c:pt idx="2183">
                  <c:v>2.1399999999999997</c:v>
                </c:pt>
                <c:pt idx="2184">
                  <c:v>2.1420000000000003</c:v>
                </c:pt>
                <c:pt idx="2185">
                  <c:v>2.194</c:v>
                </c:pt>
                <c:pt idx="2186">
                  <c:v>2.4060000000000001</c:v>
                </c:pt>
                <c:pt idx="2187">
                  <c:v>2.532</c:v>
                </c:pt>
                <c:pt idx="2188">
                  <c:v>2.5950000000000002</c:v>
                </c:pt>
                <c:pt idx="2189">
                  <c:v>2.6259999999999999</c:v>
                </c:pt>
                <c:pt idx="2190">
                  <c:v>2.5260000000000002</c:v>
                </c:pt>
                <c:pt idx="2191">
                  <c:v>2.5880000000000001</c:v>
                </c:pt>
                <c:pt idx="2192">
                  <c:v>2.6540000000000004</c:v>
                </c:pt>
                <c:pt idx="2193">
                  <c:v>2.6079999999999997</c:v>
                </c:pt>
                <c:pt idx="2194">
                  <c:v>2.782</c:v>
                </c:pt>
                <c:pt idx="2195">
                  <c:v>2.84</c:v>
                </c:pt>
                <c:pt idx="2196">
                  <c:v>2.7574999999999998</c:v>
                </c:pt>
                <c:pt idx="2197">
                  <c:v>2.9159999999999999</c:v>
                </c:pt>
                <c:pt idx="2198">
                  <c:v>2.9180000000000001</c:v>
                </c:pt>
                <c:pt idx="2199">
                  <c:v>2.7559999999999998</c:v>
                </c:pt>
                <c:pt idx="2200">
                  <c:v>2.6480000000000001</c:v>
                </c:pt>
                <c:pt idx="2201">
                  <c:v>2.6440000000000001</c:v>
                </c:pt>
                <c:pt idx="2202">
                  <c:v>2.6875</c:v>
                </c:pt>
                <c:pt idx="2203">
                  <c:v>2.6559999999999997</c:v>
                </c:pt>
                <c:pt idx="2204">
                  <c:v>2.5299999999999998</c:v>
                </c:pt>
                <c:pt idx="2205">
                  <c:v>2.5859999999999999</c:v>
                </c:pt>
                <c:pt idx="2206">
                  <c:v>2.69</c:v>
                </c:pt>
                <c:pt idx="2207">
                  <c:v>2.7239999999999998</c:v>
                </c:pt>
                <c:pt idx="2208">
                  <c:v>2.758</c:v>
                </c:pt>
                <c:pt idx="2209">
                  <c:v>2.7524999999999999</c:v>
                </c:pt>
                <c:pt idx="2210">
                  <c:v>2.85</c:v>
                </c:pt>
                <c:pt idx="2211">
                  <c:v>2.8660000000000005</c:v>
                </c:pt>
                <c:pt idx="2212">
                  <c:v>2.9020000000000001</c:v>
                </c:pt>
                <c:pt idx="2213">
                  <c:v>3.008</c:v>
                </c:pt>
                <c:pt idx="2214">
                  <c:v>2.9874999999999998</c:v>
                </c:pt>
                <c:pt idx="2215">
                  <c:v>2.9159999999999995</c:v>
                </c:pt>
                <c:pt idx="2216">
                  <c:v>2.8624999999999998</c:v>
                </c:pt>
                <c:pt idx="2217">
                  <c:v>2.7919999999999998</c:v>
                </c:pt>
                <c:pt idx="2218">
                  <c:v>2.6659999999999999</c:v>
                </c:pt>
                <c:pt idx="2219">
                  <c:v>2.718</c:v>
                </c:pt>
                <c:pt idx="2220">
                  <c:v>2.7474999999999996</c:v>
                </c:pt>
                <c:pt idx="2221">
                  <c:v>2.7340000000000004</c:v>
                </c:pt>
                <c:pt idx="2222">
                  <c:v>2.6560000000000001</c:v>
                </c:pt>
                <c:pt idx="2223">
                  <c:v>2.7600000000000002</c:v>
                </c:pt>
                <c:pt idx="2224">
                  <c:v>2.6840000000000002</c:v>
                </c:pt>
                <c:pt idx="2225">
                  <c:v>2.762</c:v>
                </c:pt>
                <c:pt idx="2226">
                  <c:v>2.726</c:v>
                </c:pt>
                <c:pt idx="2227">
                  <c:v>2.7519999999999998</c:v>
                </c:pt>
                <c:pt idx="2228">
                  <c:v>2.6559999999999997</c:v>
                </c:pt>
                <c:pt idx="2229">
                  <c:v>2.71</c:v>
                </c:pt>
                <c:pt idx="2230">
                  <c:v>2.6980000000000004</c:v>
                </c:pt>
                <c:pt idx="2231">
                  <c:v>2.6280000000000001</c:v>
                </c:pt>
                <c:pt idx="2232">
                  <c:v>2.6240000000000001</c:v>
                </c:pt>
                <c:pt idx="2233">
                  <c:v>2.524</c:v>
                </c:pt>
                <c:pt idx="2234">
                  <c:v>2.54</c:v>
                </c:pt>
                <c:pt idx="2235">
                  <c:v>2.5019999999999998</c:v>
                </c:pt>
                <c:pt idx="2236">
                  <c:v>2.6119999999999997</c:v>
                </c:pt>
                <c:pt idx="2237">
                  <c:v>2.62</c:v>
                </c:pt>
                <c:pt idx="2238">
                  <c:v>2.62</c:v>
                </c:pt>
                <c:pt idx="2239">
                  <c:v>2.5499999999999998</c:v>
                </c:pt>
                <c:pt idx="2240">
                  <c:v>2.625</c:v>
                </c:pt>
                <c:pt idx="2241">
                  <c:v>2.552</c:v>
                </c:pt>
                <c:pt idx="2242">
                  <c:v>2.4980000000000002</c:v>
                </c:pt>
                <c:pt idx="2243">
                  <c:v>2.4900000000000002</c:v>
                </c:pt>
                <c:pt idx="2244">
                  <c:v>2.5339999999999998</c:v>
                </c:pt>
                <c:pt idx="2245">
                  <c:v>2.4519999999999995</c:v>
                </c:pt>
                <c:pt idx="2246">
                  <c:v>2.3920000000000003</c:v>
                </c:pt>
                <c:pt idx="2247">
                  <c:v>2.4040000000000004</c:v>
                </c:pt>
                <c:pt idx="2248">
                  <c:v>2.37</c:v>
                </c:pt>
                <c:pt idx="2249">
                  <c:v>2.46</c:v>
                </c:pt>
                <c:pt idx="2250">
                  <c:v>2.58</c:v>
                </c:pt>
                <c:pt idx="2251">
                  <c:v>2.59</c:v>
                </c:pt>
                <c:pt idx="2252">
                  <c:v>2.5299999999999998</c:v>
                </c:pt>
                <c:pt idx="2253">
                  <c:v>2.42</c:v>
                </c:pt>
                <c:pt idx="2254">
                  <c:v>2.3025000000000002</c:v>
                </c:pt>
                <c:pt idx="2255">
                  <c:v>2.1940000000000004</c:v>
                </c:pt>
                <c:pt idx="2256">
                  <c:v>2.2799999999999998</c:v>
                </c:pt>
                <c:pt idx="2257">
                  <c:v>2.3439999999999999</c:v>
                </c:pt>
                <c:pt idx="2258">
                  <c:v>2.3624999999999998</c:v>
                </c:pt>
                <c:pt idx="2259">
                  <c:v>2.3400000000000003</c:v>
                </c:pt>
                <c:pt idx="2260">
                  <c:v>2.3159999999999998</c:v>
                </c:pt>
                <c:pt idx="2261">
                  <c:v>2.23</c:v>
                </c:pt>
                <c:pt idx="2262">
                  <c:v>2.266</c:v>
                </c:pt>
                <c:pt idx="2263">
                  <c:v>2.1320000000000001</c:v>
                </c:pt>
                <c:pt idx="2264">
                  <c:v>2.1919999999999997</c:v>
                </c:pt>
                <c:pt idx="2265">
                  <c:v>2.2220000000000004</c:v>
                </c:pt>
                <c:pt idx="2266">
                  <c:v>1.94</c:v>
                </c:pt>
                <c:pt idx="2267">
                  <c:v>1.8225</c:v>
                </c:pt>
                <c:pt idx="2268">
                  <c:v>1.8199999999999998</c:v>
                </c:pt>
                <c:pt idx="2269">
                  <c:v>1.746</c:v>
                </c:pt>
                <c:pt idx="2270">
                  <c:v>1.95</c:v>
                </c:pt>
                <c:pt idx="2271">
                  <c:v>2.0550000000000002</c:v>
                </c:pt>
                <c:pt idx="2272">
                  <c:v>2.0499999999999998</c:v>
                </c:pt>
                <c:pt idx="2273">
                  <c:v>2.0700000000000003</c:v>
                </c:pt>
                <c:pt idx="2274">
                  <c:v>2.1599999999999997</c:v>
                </c:pt>
                <c:pt idx="2275">
                  <c:v>2.0640000000000001</c:v>
                </c:pt>
                <c:pt idx="2276">
                  <c:v>1.9280000000000002</c:v>
                </c:pt>
                <c:pt idx="2277">
                  <c:v>1.9460000000000002</c:v>
                </c:pt>
                <c:pt idx="2278">
                  <c:v>1.9</c:v>
                </c:pt>
                <c:pt idx="2279">
                  <c:v>1.9359999999999999</c:v>
                </c:pt>
                <c:pt idx="2280">
                  <c:v>1.9159999999999999</c:v>
                </c:pt>
                <c:pt idx="2281">
                  <c:v>1.9780000000000002</c:v>
                </c:pt>
                <c:pt idx="2282">
                  <c:v>2.1539999999999999</c:v>
                </c:pt>
                <c:pt idx="2283">
                  <c:v>2.2339999999999995</c:v>
                </c:pt>
                <c:pt idx="2284">
                  <c:v>2.226</c:v>
                </c:pt>
                <c:pt idx="2285">
                  <c:v>2.1700000000000004</c:v>
                </c:pt>
                <c:pt idx="2286">
                  <c:v>2.218</c:v>
                </c:pt>
                <c:pt idx="2287">
                  <c:v>2.4060000000000001</c:v>
                </c:pt>
                <c:pt idx="2288">
                  <c:v>2.3560000000000003</c:v>
                </c:pt>
                <c:pt idx="2289">
                  <c:v>2.3559999999999994</c:v>
                </c:pt>
                <c:pt idx="2290">
                  <c:v>2.4</c:v>
                </c:pt>
                <c:pt idx="2291">
                  <c:v>2.2974999999999999</c:v>
                </c:pt>
                <c:pt idx="2292">
                  <c:v>2.3899999999999997</c:v>
                </c:pt>
                <c:pt idx="2293">
                  <c:v>2.3519999999999999</c:v>
                </c:pt>
                <c:pt idx="2294">
                  <c:v>2.2659999999999996</c:v>
                </c:pt>
                <c:pt idx="2295">
                  <c:v>2.23</c:v>
                </c:pt>
                <c:pt idx="2296">
                  <c:v>2.1880000000000002</c:v>
                </c:pt>
                <c:pt idx="2297">
                  <c:v>2.1740000000000004</c:v>
                </c:pt>
                <c:pt idx="2298">
                  <c:v>2.09</c:v>
                </c:pt>
                <c:pt idx="2299">
                  <c:v>2.19</c:v>
                </c:pt>
                <c:pt idx="2300">
                  <c:v>2.1800000000000002</c:v>
                </c:pt>
                <c:pt idx="2301">
                  <c:v>2.2379999999999995</c:v>
                </c:pt>
                <c:pt idx="2302">
                  <c:v>2.1680000000000001</c:v>
                </c:pt>
                <c:pt idx="2303">
                  <c:v>2.1019999999999999</c:v>
                </c:pt>
                <c:pt idx="2304">
                  <c:v>2.048</c:v>
                </c:pt>
                <c:pt idx="2305">
                  <c:v>2.0725000000000002</c:v>
                </c:pt>
                <c:pt idx="2306">
                  <c:v>2.0479999999999996</c:v>
                </c:pt>
                <c:pt idx="2307">
                  <c:v>2.0699999999999998</c:v>
                </c:pt>
                <c:pt idx="2308">
                  <c:v>2.206</c:v>
                </c:pt>
                <c:pt idx="2309">
                  <c:v>2.3199999999999998</c:v>
                </c:pt>
                <c:pt idx="2310">
                  <c:v>2.2779999999999996</c:v>
                </c:pt>
                <c:pt idx="2311">
                  <c:v>2.2440000000000002</c:v>
                </c:pt>
                <c:pt idx="2312">
                  <c:v>2.2600000000000002</c:v>
                </c:pt>
                <c:pt idx="2313">
                  <c:v>2.2359999999999998</c:v>
                </c:pt>
                <c:pt idx="2314">
                  <c:v>2.2280000000000002</c:v>
                </c:pt>
                <c:pt idx="2315">
                  <c:v>2.278</c:v>
                </c:pt>
                <c:pt idx="2316">
                  <c:v>2.2075</c:v>
                </c:pt>
                <c:pt idx="2317">
                  <c:v>2.12</c:v>
                </c:pt>
                <c:pt idx="2318">
                  <c:v>2.0299999999999998</c:v>
                </c:pt>
                <c:pt idx="2319">
                  <c:v>2.0259999999999998</c:v>
                </c:pt>
                <c:pt idx="2320">
                  <c:v>1.9060000000000001</c:v>
                </c:pt>
                <c:pt idx="2321">
                  <c:v>1.7380000000000002</c:v>
                </c:pt>
                <c:pt idx="2322">
                  <c:v>1.77</c:v>
                </c:pt>
                <c:pt idx="2323">
                  <c:v>1.746</c:v>
                </c:pt>
                <c:pt idx="2324">
                  <c:v>1.8</c:v>
                </c:pt>
                <c:pt idx="2325">
                  <c:v>1.89</c:v>
                </c:pt>
                <c:pt idx="2326">
                  <c:v>1.954</c:v>
                </c:pt>
                <c:pt idx="2327">
                  <c:v>1.9059999999999999</c:v>
                </c:pt>
                <c:pt idx="2328">
                  <c:v>1.8275000000000001</c:v>
                </c:pt>
                <c:pt idx="2329">
                  <c:v>1.752</c:v>
                </c:pt>
                <c:pt idx="2330">
                  <c:v>1.762</c:v>
                </c:pt>
                <c:pt idx="2331">
                  <c:v>1.8119999999999998</c:v>
                </c:pt>
                <c:pt idx="2332">
                  <c:v>1.8900000000000001</c:v>
                </c:pt>
                <c:pt idx="2333">
                  <c:v>1.8140000000000001</c:v>
                </c:pt>
                <c:pt idx="2334">
                  <c:v>1.762</c:v>
                </c:pt>
                <c:pt idx="2335">
                  <c:v>1.7879999999999998</c:v>
                </c:pt>
                <c:pt idx="2336">
                  <c:v>1.85</c:v>
                </c:pt>
                <c:pt idx="2337">
                  <c:v>1.8375000000000004</c:v>
                </c:pt>
                <c:pt idx="2338">
                  <c:v>1.7100000000000002</c:v>
                </c:pt>
                <c:pt idx="2339">
                  <c:v>1.61</c:v>
                </c:pt>
                <c:pt idx="2340">
                  <c:v>1.6859999999999999</c:v>
                </c:pt>
                <c:pt idx="2341">
                  <c:v>1.496</c:v>
                </c:pt>
                <c:pt idx="2342">
                  <c:v>1.4024999999999999</c:v>
                </c:pt>
                <c:pt idx="2343">
                  <c:v>1.4680000000000002</c:v>
                </c:pt>
                <c:pt idx="2344">
                  <c:v>1.5820000000000001</c:v>
                </c:pt>
                <c:pt idx="2345">
                  <c:v>1.552</c:v>
                </c:pt>
                <c:pt idx="2346">
                  <c:v>1.5159999999999998</c:v>
                </c:pt>
                <c:pt idx="2347">
                  <c:v>1.56</c:v>
                </c:pt>
                <c:pt idx="2348">
                  <c:v>1.544</c:v>
                </c:pt>
                <c:pt idx="2349">
                  <c:v>1.5640000000000001</c:v>
                </c:pt>
                <c:pt idx="2350">
                  <c:v>1.5820000000000003</c:v>
                </c:pt>
                <c:pt idx="2351">
                  <c:v>1.5750000000000002</c:v>
                </c:pt>
                <c:pt idx="2352">
                  <c:v>1.698</c:v>
                </c:pt>
                <c:pt idx="2353">
                  <c:v>1.6759999999999997</c:v>
                </c:pt>
                <c:pt idx="2354">
                  <c:v>1.58</c:v>
                </c:pt>
                <c:pt idx="2355">
                  <c:v>1.6780000000000002</c:v>
                </c:pt>
                <c:pt idx="2356">
                  <c:v>1.76</c:v>
                </c:pt>
                <c:pt idx="2357">
                  <c:v>1.768</c:v>
                </c:pt>
                <c:pt idx="2358">
                  <c:v>1.784</c:v>
                </c:pt>
                <c:pt idx="2359">
                  <c:v>1.8320000000000001</c:v>
                </c:pt>
                <c:pt idx="2360">
                  <c:v>1.9440000000000002</c:v>
                </c:pt>
                <c:pt idx="2361">
                  <c:v>2.2424999999999997</c:v>
                </c:pt>
                <c:pt idx="2362">
                  <c:v>2.335</c:v>
                </c:pt>
                <c:pt idx="2363">
                  <c:v>2.3600000000000003</c:v>
                </c:pt>
                <c:pt idx="2364">
                  <c:v>2.3839999999999999</c:v>
                </c:pt>
                <c:pt idx="2365">
                  <c:v>2.516</c:v>
                </c:pt>
                <c:pt idx="2366">
                  <c:v>2.5620000000000003</c:v>
                </c:pt>
                <c:pt idx="2367">
                  <c:v>2.5140000000000002</c:v>
                </c:pt>
                <c:pt idx="2368">
                  <c:v>2.4249999999999998</c:v>
                </c:pt>
                <c:pt idx="2369">
                  <c:v>2.38</c:v>
                </c:pt>
                <c:pt idx="2370">
                  <c:v>2.4250000000000003</c:v>
                </c:pt>
                <c:pt idx="2371">
                  <c:v>2.4820000000000002</c:v>
                </c:pt>
                <c:pt idx="2372">
                  <c:v>2.4780000000000002</c:v>
                </c:pt>
                <c:pt idx="2373">
                  <c:v>2.3940000000000001</c:v>
                </c:pt>
                <c:pt idx="2374">
                  <c:v>2.456</c:v>
                </c:pt>
                <c:pt idx="2375">
                  <c:v>2.3849999999999998</c:v>
                </c:pt>
                <c:pt idx="2376">
                  <c:v>2.4319999999999999</c:v>
                </c:pt>
                <c:pt idx="2377">
                  <c:v>2.552</c:v>
                </c:pt>
                <c:pt idx="2378">
                  <c:v>2.552</c:v>
                </c:pt>
                <c:pt idx="2379">
                  <c:v>2.4220000000000002</c:v>
                </c:pt>
                <c:pt idx="2380">
                  <c:v>2.4020000000000001</c:v>
                </c:pt>
                <c:pt idx="2381">
                  <c:v>2.3540000000000001</c:v>
                </c:pt>
                <c:pt idx="2382">
                  <c:v>2.3024999999999998</c:v>
                </c:pt>
                <c:pt idx="2383">
                  <c:v>2.226</c:v>
                </c:pt>
                <c:pt idx="2384">
                  <c:v>2.3079999999999998</c:v>
                </c:pt>
                <c:pt idx="2385">
                  <c:v>2.3340000000000001</c:v>
                </c:pt>
                <c:pt idx="2386">
                  <c:v>2.3880000000000003</c:v>
                </c:pt>
                <c:pt idx="2387">
                  <c:v>2.2700000000000005</c:v>
                </c:pt>
                <c:pt idx="2388">
                  <c:v>2.2600000000000002</c:v>
                </c:pt>
                <c:pt idx="2389">
                  <c:v>2.1949999999999998</c:v>
                </c:pt>
                <c:pt idx="2390">
                  <c:v>2.1799999999999997</c:v>
                </c:pt>
                <c:pt idx="2391">
                  <c:v>2.1779999999999999</c:v>
                </c:pt>
                <c:pt idx="2392">
                  <c:v>2.1619999999999999</c:v>
                </c:pt>
                <c:pt idx="2393">
                  <c:v>2.23</c:v>
                </c:pt>
                <c:pt idx="2394">
                  <c:v>2.36</c:v>
                </c:pt>
                <c:pt idx="2395">
                  <c:v>2.3519999999999999</c:v>
                </c:pt>
                <c:pt idx="2396">
                  <c:v>2.2719999999999998</c:v>
                </c:pt>
                <c:pt idx="2397">
                  <c:v>2.2999999999999998</c:v>
                </c:pt>
                <c:pt idx="2398">
                  <c:v>2.2679999999999998</c:v>
                </c:pt>
                <c:pt idx="2399">
                  <c:v>2.2359999999999998</c:v>
                </c:pt>
                <c:pt idx="2400">
                  <c:v>2.2199999999999998</c:v>
                </c:pt>
                <c:pt idx="2401">
                  <c:v>2.1859999999999999</c:v>
                </c:pt>
                <c:pt idx="2402">
                  <c:v>2.1439999999999997</c:v>
                </c:pt>
                <c:pt idx="2403">
                  <c:v>2.0699999999999998</c:v>
                </c:pt>
                <c:pt idx="2404">
                  <c:v>2.1819999999999999</c:v>
                </c:pt>
                <c:pt idx="2405">
                  <c:v>2.2559999999999998</c:v>
                </c:pt>
                <c:pt idx="2406">
                  <c:v>2.2820000000000005</c:v>
                </c:pt>
                <c:pt idx="2407">
                  <c:v>2.3439999999999999</c:v>
                </c:pt>
                <c:pt idx="2408">
                  <c:v>2.3275000000000001</c:v>
                </c:pt>
                <c:pt idx="2409">
                  <c:v>2.3319999999999999</c:v>
                </c:pt>
                <c:pt idx="2410">
                  <c:v>2.4239999999999999</c:v>
                </c:pt>
                <c:pt idx="2411">
                  <c:v>2.3620000000000001</c:v>
                </c:pt>
                <c:pt idx="2412">
                  <c:v>2.3380000000000001</c:v>
                </c:pt>
                <c:pt idx="2413">
                  <c:v>2.3660000000000001</c:v>
                </c:pt>
                <c:pt idx="2414">
                  <c:v>2.3475000000000001</c:v>
                </c:pt>
                <c:pt idx="2415">
                  <c:v>2.3639999999999999</c:v>
                </c:pt>
                <c:pt idx="2416">
                  <c:v>2.3619999999999997</c:v>
                </c:pt>
                <c:pt idx="2417">
                  <c:v>2.37</c:v>
                </c:pt>
                <c:pt idx="2418">
                  <c:v>2.46</c:v>
                </c:pt>
                <c:pt idx="2419">
                  <c:v>2.4300000000000002</c:v>
                </c:pt>
                <c:pt idx="2420">
                  <c:v>2.4575</c:v>
                </c:pt>
                <c:pt idx="2421">
                  <c:v>2.536</c:v>
                </c:pt>
                <c:pt idx="2422">
                  <c:v>2.5924999999999998</c:v>
                </c:pt>
                <c:pt idx="2423">
                  <c:v>2.6459999999999999</c:v>
                </c:pt>
                <c:pt idx="2424">
                  <c:v>2.754</c:v>
                </c:pt>
                <c:pt idx="2425">
                  <c:v>2.8159999999999998</c:v>
                </c:pt>
                <c:pt idx="2426">
                  <c:v>2.8740000000000001</c:v>
                </c:pt>
                <c:pt idx="2427">
                  <c:v>2.9050000000000002</c:v>
                </c:pt>
                <c:pt idx="2428">
                  <c:v>2.86</c:v>
                </c:pt>
                <c:pt idx="2429">
                  <c:v>2.8820000000000001</c:v>
                </c:pt>
                <c:pt idx="2430">
                  <c:v>2.8380000000000001</c:v>
                </c:pt>
                <c:pt idx="2431">
                  <c:v>2.8560000000000003</c:v>
                </c:pt>
                <c:pt idx="2432">
                  <c:v>2.7850000000000001</c:v>
                </c:pt>
                <c:pt idx="2433">
                  <c:v>2.7819999999999996</c:v>
                </c:pt>
                <c:pt idx="2434">
                  <c:v>2.8040000000000003</c:v>
                </c:pt>
                <c:pt idx="2435">
                  <c:v>2.88</c:v>
                </c:pt>
                <c:pt idx="2436">
                  <c:v>2.9939999999999998</c:v>
                </c:pt>
                <c:pt idx="2437">
                  <c:v>2.9560000000000004</c:v>
                </c:pt>
                <c:pt idx="2438">
                  <c:v>2.9720000000000004</c:v>
                </c:pt>
                <c:pt idx="2439">
                  <c:v>3.0680000000000001</c:v>
                </c:pt>
                <c:pt idx="2440">
                  <c:v>3.008</c:v>
                </c:pt>
                <c:pt idx="2441">
                  <c:v>2.8325</c:v>
                </c:pt>
                <c:pt idx="2442">
                  <c:v>2.9379999999999997</c:v>
                </c:pt>
                <c:pt idx="2443">
                  <c:v>2.9539999999999997</c:v>
                </c:pt>
                <c:pt idx="2444">
                  <c:v>2.9080000000000004</c:v>
                </c:pt>
                <c:pt idx="2445">
                  <c:v>2.8540000000000001</c:v>
                </c:pt>
                <c:pt idx="2446">
                  <c:v>2.84</c:v>
                </c:pt>
                <c:pt idx="2447">
                  <c:v>2.8519999999999999</c:v>
                </c:pt>
                <c:pt idx="2448">
                  <c:v>2.8639999999999999</c:v>
                </c:pt>
                <c:pt idx="2449">
                  <c:v>2.9579999999999997</c:v>
                </c:pt>
                <c:pt idx="2450">
                  <c:v>2.9740000000000002</c:v>
                </c:pt>
                <c:pt idx="2451">
                  <c:v>2.9359999999999999</c:v>
                </c:pt>
                <c:pt idx="2452">
                  <c:v>2.8740000000000001</c:v>
                </c:pt>
                <c:pt idx="2453">
                  <c:v>2.8260000000000001</c:v>
                </c:pt>
                <c:pt idx="2454">
                  <c:v>2.8679999999999999</c:v>
                </c:pt>
                <c:pt idx="2455">
                  <c:v>2.9049999999999998</c:v>
                </c:pt>
                <c:pt idx="2456">
                  <c:v>2.97</c:v>
                </c:pt>
                <c:pt idx="2457">
                  <c:v>3.0520000000000005</c:v>
                </c:pt>
                <c:pt idx="2458">
                  <c:v>3.0700000000000003</c:v>
                </c:pt>
                <c:pt idx="2459">
                  <c:v>3.1419999999999999</c:v>
                </c:pt>
                <c:pt idx="2460">
                  <c:v>3.18</c:v>
                </c:pt>
                <c:pt idx="2461">
                  <c:v>3.1759999999999997</c:v>
                </c:pt>
                <c:pt idx="2462">
                  <c:v>3.1380000000000003</c:v>
                </c:pt>
                <c:pt idx="2463">
                  <c:v>3.1420000000000003</c:v>
                </c:pt>
                <c:pt idx="2464">
                  <c:v>3.214</c:v>
                </c:pt>
                <c:pt idx="2465">
                  <c:v>3.1124999999999998</c:v>
                </c:pt>
                <c:pt idx="2466">
                  <c:v>3.0575000000000001</c:v>
                </c:pt>
                <c:pt idx="2467">
                  <c:v>3.0459999999999998</c:v>
                </c:pt>
                <c:pt idx="2468">
                  <c:v>2.9025000000000003</c:v>
                </c:pt>
                <c:pt idx="2469">
                  <c:v>2.89</c:v>
                </c:pt>
                <c:pt idx="2470">
                  <c:v>2.8059999999999996</c:v>
                </c:pt>
                <c:pt idx="2471">
                  <c:v>2.746</c:v>
                </c:pt>
                <c:pt idx="2472">
                  <c:v>2.6475</c:v>
                </c:pt>
                <c:pt idx="2473">
                  <c:v>2.7260000000000004</c:v>
                </c:pt>
                <c:pt idx="2474">
                  <c:v>2.7474999999999996</c:v>
                </c:pt>
                <c:pt idx="2475">
                  <c:v>2.746</c:v>
                </c:pt>
                <c:pt idx="2476">
                  <c:v>2.6960000000000002</c:v>
                </c:pt>
                <c:pt idx="2477">
                  <c:v>2.6680000000000001</c:v>
                </c:pt>
                <c:pt idx="2478">
                  <c:v>2.6775000000000002</c:v>
                </c:pt>
                <c:pt idx="2479">
                  <c:v>2.6619999999999999</c:v>
                </c:pt>
                <c:pt idx="2480">
                  <c:v>2.7080000000000002</c:v>
                </c:pt>
                <c:pt idx="2481">
                  <c:v>2.6620000000000004</c:v>
                </c:pt>
                <c:pt idx="2482">
                  <c:v>2.6079999999999997</c:v>
                </c:pt>
                <c:pt idx="2483">
                  <c:v>2.512</c:v>
                </c:pt>
                <c:pt idx="2484">
                  <c:v>2.4180000000000001</c:v>
                </c:pt>
                <c:pt idx="2485">
                  <c:v>2.5059999999999998</c:v>
                </c:pt>
                <c:pt idx="2486">
                  <c:v>2.5219999999999998</c:v>
                </c:pt>
                <c:pt idx="2487">
                  <c:v>2.5874999999999999</c:v>
                </c:pt>
                <c:pt idx="2488">
                  <c:v>2.5379999999999994</c:v>
                </c:pt>
                <c:pt idx="2489">
                  <c:v>2.5259999999999998</c:v>
                </c:pt>
                <c:pt idx="2490">
                  <c:v>2.4520000000000004</c:v>
                </c:pt>
                <c:pt idx="2491">
                  <c:v>2.3980000000000001</c:v>
                </c:pt>
                <c:pt idx="2492">
                  <c:v>2.3625000000000003</c:v>
                </c:pt>
                <c:pt idx="2493">
                  <c:v>2.1880000000000002</c:v>
                </c:pt>
                <c:pt idx="2494">
                  <c:v>2.12</c:v>
                </c:pt>
                <c:pt idx="2495">
                  <c:v>2.1119999999999997</c:v>
                </c:pt>
                <c:pt idx="2496">
                  <c:v>2.0379999999999998</c:v>
                </c:pt>
                <c:pt idx="2497">
                  <c:v>2.0179999999999998</c:v>
                </c:pt>
                <c:pt idx="2498">
                  <c:v>2.0075000000000003</c:v>
                </c:pt>
                <c:pt idx="2499">
                  <c:v>2.0960000000000001</c:v>
                </c:pt>
                <c:pt idx="2500">
                  <c:v>2.0659999999999998</c:v>
                </c:pt>
                <c:pt idx="2501">
                  <c:v>2.0699999999999998</c:v>
                </c:pt>
                <c:pt idx="2502">
                  <c:v>1.9179999999999999</c:v>
                </c:pt>
                <c:pt idx="2503">
                  <c:v>1.7100000000000002</c:v>
                </c:pt>
                <c:pt idx="2504">
                  <c:v>1.5879999999999999</c:v>
                </c:pt>
                <c:pt idx="2505">
                  <c:v>1.5639999999999998</c:v>
                </c:pt>
                <c:pt idx="2506">
                  <c:v>1.49</c:v>
                </c:pt>
                <c:pt idx="2507">
                  <c:v>1.5379999999999998</c:v>
                </c:pt>
                <c:pt idx="2508">
                  <c:v>1.8</c:v>
                </c:pt>
                <c:pt idx="2509">
                  <c:v>1.7720000000000002</c:v>
                </c:pt>
                <c:pt idx="2510">
                  <c:v>1.6879999999999999</c:v>
                </c:pt>
                <c:pt idx="2511">
                  <c:v>1.5740000000000003</c:v>
                </c:pt>
                <c:pt idx="2512">
                  <c:v>1.64</c:v>
                </c:pt>
                <c:pt idx="2513">
                  <c:v>1.768</c:v>
                </c:pt>
                <c:pt idx="2514">
                  <c:v>1.794</c:v>
                </c:pt>
                <c:pt idx="2515">
                  <c:v>1.7660000000000005</c:v>
                </c:pt>
                <c:pt idx="2516">
                  <c:v>1.8824999999999998</c:v>
                </c:pt>
                <c:pt idx="2517">
                  <c:v>1.8539999999999999</c:v>
                </c:pt>
                <c:pt idx="2518">
                  <c:v>1.764</c:v>
                </c:pt>
                <c:pt idx="2519">
                  <c:v>1.78</c:v>
                </c:pt>
                <c:pt idx="2520">
                  <c:v>1.7920000000000003</c:v>
                </c:pt>
                <c:pt idx="2521">
                  <c:v>1.85</c:v>
                </c:pt>
                <c:pt idx="2522">
                  <c:v>1.9159999999999999</c:v>
                </c:pt>
                <c:pt idx="2523">
                  <c:v>1.9</c:v>
                </c:pt>
                <c:pt idx="2524">
                  <c:v>1.83</c:v>
                </c:pt>
                <c:pt idx="2525">
                  <c:v>1.8440000000000001</c:v>
                </c:pt>
                <c:pt idx="2526">
                  <c:v>1.8050000000000002</c:v>
                </c:pt>
                <c:pt idx="2527">
                  <c:v>1.6940000000000002</c:v>
                </c:pt>
                <c:pt idx="2528">
                  <c:v>1.5660000000000001</c:v>
                </c:pt>
                <c:pt idx="2529">
                  <c:v>1.6099999999999999</c:v>
                </c:pt>
                <c:pt idx="2530">
                  <c:v>1.5925</c:v>
                </c:pt>
                <c:pt idx="2531">
                  <c:v>1.45</c:v>
                </c:pt>
                <c:pt idx="2532">
                  <c:v>1.1759999999999997</c:v>
                </c:pt>
                <c:pt idx="2533">
                  <c:v>0.79599999999999993</c:v>
                </c:pt>
                <c:pt idx="2534">
                  <c:v>0.87799999999999989</c:v>
                </c:pt>
                <c:pt idx="2535">
                  <c:v>0.96399999999999986</c:v>
                </c:pt>
                <c:pt idx="2536">
                  <c:v>0.76600000000000001</c:v>
                </c:pt>
                <c:pt idx="2537">
                  <c:v>0.65800000000000003</c:v>
                </c:pt>
                <c:pt idx="2538">
                  <c:v>0.75499999999999989</c:v>
                </c:pt>
                <c:pt idx="2539">
                  <c:v>0.62</c:v>
                </c:pt>
                <c:pt idx="2540">
                  <c:v>0.626</c:v>
                </c:pt>
                <c:pt idx="2541">
                  <c:v>0.64200000000000013</c:v>
                </c:pt>
                <c:pt idx="2542">
                  <c:v>0.69199999999999995</c:v>
                </c:pt>
                <c:pt idx="2543">
                  <c:v>0.66799999999999993</c:v>
                </c:pt>
                <c:pt idx="2544">
                  <c:v>0.67749999999999999</c:v>
                </c:pt>
                <c:pt idx="2545">
                  <c:v>0.67400000000000004</c:v>
                </c:pt>
                <c:pt idx="2546">
                  <c:v>0.84399999999999997</c:v>
                </c:pt>
                <c:pt idx="2547">
                  <c:v>0.71599999999999997</c:v>
                </c:pt>
                <c:pt idx="2548">
                  <c:v>0.71599999999999997</c:v>
                </c:pt>
                <c:pt idx="2549">
                  <c:v>0.66200000000000014</c:v>
                </c:pt>
                <c:pt idx="2550">
                  <c:v>0.67749999999999999</c:v>
                </c:pt>
                <c:pt idx="2551">
                  <c:v>0.64200000000000002</c:v>
                </c:pt>
                <c:pt idx="2552">
                  <c:v>0.626</c:v>
                </c:pt>
                <c:pt idx="2553">
                  <c:v>0.59799999999999998</c:v>
                </c:pt>
                <c:pt idx="2554">
                  <c:v>0.55200000000000005</c:v>
                </c:pt>
                <c:pt idx="2555">
                  <c:v>0.57999999999999996</c:v>
                </c:pt>
                <c:pt idx="2556">
                  <c:v>0.69399999999999995</c:v>
                </c:pt>
                <c:pt idx="2557">
                  <c:v>0.66200000000000003</c:v>
                </c:pt>
                <c:pt idx="2558">
                  <c:v>0.71399999999999997</c:v>
                </c:pt>
                <c:pt idx="2559">
                  <c:v>0.67499999999999993</c:v>
                </c:pt>
                <c:pt idx="2560">
                  <c:v>0.68400000000000005</c:v>
                </c:pt>
                <c:pt idx="2561">
                  <c:v>0.68800000000000006</c:v>
                </c:pt>
                <c:pt idx="2562">
                  <c:v>0.66800000000000004</c:v>
                </c:pt>
                <c:pt idx="2563">
                  <c:v>0.72200000000000009</c:v>
                </c:pt>
                <c:pt idx="2564">
                  <c:v>0.78</c:v>
                </c:pt>
                <c:pt idx="2565">
                  <c:v>0.76400000000000001</c:v>
                </c:pt>
                <c:pt idx="2566">
                  <c:v>0.83000000000000007</c:v>
                </c:pt>
                <c:pt idx="2567">
                  <c:v>0.85799999999999998</c:v>
                </c:pt>
                <c:pt idx="2568">
                  <c:v>0.86799999999999999</c:v>
                </c:pt>
                <c:pt idx="2569">
                  <c:v>0.88750000000000007</c:v>
                </c:pt>
                <c:pt idx="2570">
                  <c:v>0.86199999999999988</c:v>
                </c:pt>
                <c:pt idx="2571">
                  <c:v>0.87</c:v>
                </c:pt>
                <c:pt idx="2572">
                  <c:v>0.94000000000000006</c:v>
                </c:pt>
                <c:pt idx="2573">
                  <c:v>0.91799999999999993</c:v>
                </c:pt>
                <c:pt idx="2574">
                  <c:v>0.93799999999999994</c:v>
                </c:pt>
                <c:pt idx="2575">
                  <c:v>0.94</c:v>
                </c:pt>
                <c:pt idx="2576">
                  <c:v>1.0024999999999999</c:v>
                </c:pt>
                <c:pt idx="2577">
                  <c:v>1.1359999999999999</c:v>
                </c:pt>
                <c:pt idx="2578">
                  <c:v>1.1074999999999999</c:v>
                </c:pt>
                <c:pt idx="2579">
                  <c:v>1.0620000000000001</c:v>
                </c:pt>
                <c:pt idx="2580">
                  <c:v>1.1240000000000001</c:v>
                </c:pt>
                <c:pt idx="2581">
                  <c:v>1.1739999999999999</c:v>
                </c:pt>
                <c:pt idx="2582">
                  <c:v>1.27</c:v>
                </c:pt>
                <c:pt idx="2583">
                  <c:v>1.4</c:v>
                </c:pt>
                <c:pt idx="2584">
                  <c:v>1.464</c:v>
                </c:pt>
                <c:pt idx="2585">
                  <c:v>1.554</c:v>
                </c:pt>
                <c:pt idx="2586">
                  <c:v>1.6439999999999997</c:v>
                </c:pt>
                <c:pt idx="2587">
                  <c:v>1.6619999999999997</c:v>
                </c:pt>
                <c:pt idx="2588">
                  <c:v>1.7120000000000002</c:v>
                </c:pt>
                <c:pt idx="2589">
                  <c:v>1.6879999999999999</c:v>
                </c:pt>
                <c:pt idx="2590">
                  <c:v>1.64</c:v>
                </c:pt>
                <c:pt idx="2591">
                  <c:v>1.5840000000000001</c:v>
                </c:pt>
                <c:pt idx="2592">
                  <c:v>1.6140000000000001</c:v>
                </c:pt>
                <c:pt idx="2593">
                  <c:v>1.6119999999999997</c:v>
                </c:pt>
                <c:pt idx="2594">
                  <c:v>1.6440000000000001</c:v>
                </c:pt>
                <c:pt idx="2595">
                  <c:v>1.6439999999999997</c:v>
                </c:pt>
                <c:pt idx="2596">
                  <c:v>1.5980000000000003</c:v>
                </c:pt>
                <c:pt idx="2597">
                  <c:v>1.605</c:v>
                </c:pt>
                <c:pt idx="2598">
                  <c:v>1.522</c:v>
                </c:pt>
                <c:pt idx="2599">
                  <c:v>1.516</c:v>
                </c:pt>
                <c:pt idx="2600">
                  <c:v>1.484</c:v>
                </c:pt>
                <c:pt idx="2601">
                  <c:v>1.4900000000000002</c:v>
                </c:pt>
                <c:pt idx="2602">
                  <c:v>1.36</c:v>
                </c:pt>
                <c:pt idx="2603">
                  <c:v>1.3699999999999999</c:v>
                </c:pt>
                <c:pt idx="2604">
                  <c:v>1.2600000000000002</c:v>
                </c:pt>
                <c:pt idx="2605">
                  <c:v>1.276</c:v>
                </c:pt>
                <c:pt idx="2606">
                  <c:v>1.2100000000000002</c:v>
                </c:pt>
                <c:pt idx="2607">
                  <c:v>1.3420000000000001</c:v>
                </c:pt>
                <c:pt idx="2608">
                  <c:v>1.264</c:v>
                </c:pt>
                <c:pt idx="2609">
                  <c:v>1.298</c:v>
                </c:pt>
                <c:pt idx="2610">
                  <c:v>1.3000000000000003</c:v>
                </c:pt>
                <c:pt idx="2611">
                  <c:v>1.34</c:v>
                </c:pt>
                <c:pt idx="2612">
                  <c:v>1.3219999999999998</c:v>
                </c:pt>
                <c:pt idx="2613">
                  <c:v>1.3480000000000001</c:v>
                </c:pt>
                <c:pt idx="2614">
                  <c:v>1.512</c:v>
                </c:pt>
                <c:pt idx="2615">
                  <c:v>1.524</c:v>
                </c:pt>
                <c:pt idx="2616">
                  <c:v>1.5699999999999998</c:v>
                </c:pt>
                <c:pt idx="2617">
                  <c:v>1.6320000000000001</c:v>
                </c:pt>
                <c:pt idx="2618">
                  <c:v>1.6079999999999999</c:v>
                </c:pt>
                <c:pt idx="2619">
                  <c:v>1.5639999999999998</c:v>
                </c:pt>
                <c:pt idx="2620">
                  <c:v>1.4950000000000001</c:v>
                </c:pt>
                <c:pt idx="2621">
                  <c:v>1.6059999999999999</c:v>
                </c:pt>
                <c:pt idx="2622">
                  <c:v>1.6199999999999999</c:v>
                </c:pt>
                <c:pt idx="2623">
                  <c:v>1.4599999999999997</c:v>
                </c:pt>
                <c:pt idx="2624">
                  <c:v>1.454</c:v>
                </c:pt>
                <c:pt idx="2625">
                  <c:v>1.45</c:v>
                </c:pt>
                <c:pt idx="2626">
                  <c:v>1.456</c:v>
                </c:pt>
                <c:pt idx="2627">
                  <c:v>1.5119999999999998</c:v>
                </c:pt>
                <c:pt idx="2628">
                  <c:v>1.698</c:v>
                </c:pt>
                <c:pt idx="2629">
                  <c:v>1.75</c:v>
                </c:pt>
                <c:pt idx="2630">
                  <c:v>1.82</c:v>
                </c:pt>
                <c:pt idx="2631">
                  <c:v>1.794</c:v>
                </c:pt>
                <c:pt idx="2632">
                  <c:v>1.8260000000000001</c:v>
                </c:pt>
                <c:pt idx="2633">
                  <c:v>1.954</c:v>
                </c:pt>
                <c:pt idx="2634">
                  <c:v>1.9899999999999998</c:v>
                </c:pt>
                <c:pt idx="2635">
                  <c:v>1.9649999999999999</c:v>
                </c:pt>
                <c:pt idx="2636">
                  <c:v>1.802</c:v>
                </c:pt>
                <c:pt idx="2637">
                  <c:v>1.9120000000000001</c:v>
                </c:pt>
                <c:pt idx="2638">
                  <c:v>2.1640000000000001</c:v>
                </c:pt>
                <c:pt idx="2639">
                  <c:v>2.3679999999999999</c:v>
                </c:pt>
                <c:pt idx="2640">
                  <c:v>2.3860000000000001</c:v>
                </c:pt>
                <c:pt idx="2641">
                  <c:v>2.5900000000000003</c:v>
                </c:pt>
                <c:pt idx="2642">
                  <c:v>2.7600000000000002</c:v>
                </c:pt>
                <c:pt idx="2643">
                  <c:v>2.8860000000000001</c:v>
                </c:pt>
                <c:pt idx="2644">
                  <c:v>2.8280000000000003</c:v>
                </c:pt>
                <c:pt idx="2645">
                  <c:v>3.0120000000000005</c:v>
                </c:pt>
                <c:pt idx="2646">
                  <c:v>2.944</c:v>
                </c:pt>
                <c:pt idx="2647">
                  <c:v>2.8739999999999997</c:v>
                </c:pt>
                <c:pt idx="2648">
                  <c:v>2.7719999999999998</c:v>
                </c:pt>
                <c:pt idx="2649">
                  <c:v>2.9175000000000004</c:v>
                </c:pt>
                <c:pt idx="2650">
                  <c:v>3.048</c:v>
                </c:pt>
                <c:pt idx="2651">
                  <c:v>3.3560000000000003</c:v>
                </c:pt>
                <c:pt idx="2652">
                  <c:v>3.1725000000000003</c:v>
                </c:pt>
                <c:pt idx="2653">
                  <c:v>3.0720000000000001</c:v>
                </c:pt>
                <c:pt idx="2654">
                  <c:v>2.9624999999999999</c:v>
                </c:pt>
                <c:pt idx="2655">
                  <c:v>2.95</c:v>
                </c:pt>
                <c:pt idx="2656">
                  <c:v>2.9379999999999997</c:v>
                </c:pt>
                <c:pt idx="2657">
                  <c:v>2.75</c:v>
                </c:pt>
                <c:pt idx="2658">
                  <c:v>2.718</c:v>
                </c:pt>
                <c:pt idx="2659">
                  <c:v>2.8119999999999998</c:v>
                </c:pt>
                <c:pt idx="2660">
                  <c:v>2.8719999999999999</c:v>
                </c:pt>
                <c:pt idx="2661">
                  <c:v>3.0519999999999996</c:v>
                </c:pt>
                <c:pt idx="2662">
                  <c:v>3.1680000000000001</c:v>
                </c:pt>
                <c:pt idx="2663">
                  <c:v>3.3050000000000002</c:v>
                </c:pt>
                <c:pt idx="2664">
                  <c:v>3.4199999999999995</c:v>
                </c:pt>
                <c:pt idx="2665">
                  <c:v>3.5920000000000001</c:v>
                </c:pt>
                <c:pt idx="2666">
                  <c:v>3.8319999999999999</c:v>
                </c:pt>
                <c:pt idx="2667">
                  <c:v>3.754</c:v>
                </c:pt>
                <c:pt idx="2668">
                  <c:v>3.92</c:v>
                </c:pt>
              </c:numCache>
            </c:numRef>
          </c:val>
          <c:smooth val="0"/>
          <c:extLst>
            <c:ext xmlns:c16="http://schemas.microsoft.com/office/drawing/2014/chart" uri="{C3380CC4-5D6E-409C-BE32-E72D297353CC}">
              <c16:uniqueId val="{00000002-97C5-496C-BAD4-ECAF4DE0DE14}"/>
            </c:ext>
          </c:extLst>
        </c:ser>
        <c:ser>
          <c:idx val="1"/>
          <c:order val="1"/>
          <c:tx>
            <c:strRef>
              <c:f>D.Rates!$C$1</c:f>
              <c:strCache>
                <c:ptCount val="1"/>
                <c:pt idx="0">
                  <c:v>30-Yr FRM</c:v>
                </c:pt>
              </c:strCache>
            </c:strRef>
          </c:tx>
          <c:spPr>
            <a:ln w="44450" cap="rnd">
              <a:solidFill>
                <a:srgbClr val="769AE4"/>
              </a:solidFill>
              <a:round/>
            </a:ln>
            <a:effectLst>
              <a:outerShdw blurRad="50800" dist="38100" dir="2700000" algn="tl" rotWithShape="0">
                <a:prstClr val="black">
                  <a:alpha val="40000"/>
                </a:prstClr>
              </a:outerShdw>
            </a:effectLst>
          </c:spPr>
          <c:marker>
            <c:symbol val="none"/>
          </c:marker>
          <c:dLbls>
            <c:dLbl>
              <c:idx val="594"/>
              <c:layout>
                <c:manualLayout>
                  <c:x val="1.0703363914373088E-2"/>
                  <c:y val="-8.3438858304130864E-2"/>
                </c:manualLayout>
              </c:layout>
              <c:tx>
                <c:rich>
                  <a:bodyPr/>
                  <a:lstStyle/>
                  <a:p>
                    <a:r>
                      <a:rPr lang="en-US" dirty="0"/>
                      <a:t>My Dad</a:t>
                    </a:r>
                  </a:p>
                  <a:p>
                    <a:fld id="{5426607D-95D4-4708-98AF-014CC6CD0CD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DD2-4CFC-970E-7122C52F486F}"/>
                </c:ext>
              </c:extLst>
            </c:dLbl>
            <c:dLbl>
              <c:idx val="1508"/>
              <c:layout>
                <c:manualLayout>
                  <c:x val="-8.753819620024561E-2"/>
                  <c:y val="-9.2315055992688883E-2"/>
                </c:manualLayout>
              </c:layout>
              <c:tx>
                <c:rich>
                  <a:bodyPr/>
                  <a:lstStyle/>
                  <a:p>
                    <a:r>
                      <a:rPr lang="en-US" dirty="0"/>
                      <a:t>Dot Com Bubble</a:t>
                    </a:r>
                  </a:p>
                  <a:p>
                    <a:fld id="{C90A6342-9282-40AE-A1BD-B9852B27D5EF}"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DD2-4CFC-970E-7122C52F486F}"/>
                </c:ext>
              </c:extLst>
            </c:dLbl>
            <c:dLbl>
              <c:idx val="1829"/>
              <c:layout>
                <c:manualLayout>
                  <c:x val="3.8226299694188483E-3"/>
                  <c:y val="-9.8457852798874437E-2"/>
                </c:manualLayout>
              </c:layout>
              <c:tx>
                <c:rich>
                  <a:bodyPr/>
                  <a:lstStyle/>
                  <a:p>
                    <a:r>
                      <a:rPr lang="en-US" dirty="0"/>
                      <a:t>Housing Bubble</a:t>
                    </a:r>
                  </a:p>
                  <a:p>
                    <a:fld id="{0A5C32D7-1284-496C-B74A-580E00BFE4D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DD2-4CFC-970E-7122C52F486F}"/>
                </c:ext>
              </c:extLst>
            </c:dLbl>
            <c:dLbl>
              <c:idx val="2668"/>
              <c:layout>
                <c:manualLayout>
                  <c:x val="-8.027522935779817E-3"/>
                  <c:y val="-6.396065199574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38-4D82-8640-85C8C68033D2}"/>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2">
                          <a:lumMod val="75000"/>
                        </a:schemeClr>
                      </a:solidFill>
                      <a:round/>
                    </a:ln>
                    <a:effectLst/>
                  </c:spPr>
                </c15:leaderLines>
              </c:ext>
            </c:extLst>
          </c:dLbls>
          <c:cat>
            <c:numRef>
              <c:f>D.Rates!$A$2:$A$2670</c:f>
              <c:numCache>
                <c:formatCode>m/d/yyyy</c:formatCode>
                <c:ptCount val="2669"/>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26299</c:v>
                </c:pt>
                <c:pt idx="40">
                  <c:v>26306</c:v>
                </c:pt>
                <c:pt idx="41">
                  <c:v>26313</c:v>
                </c:pt>
                <c:pt idx="42">
                  <c:v>26320</c:v>
                </c:pt>
                <c:pt idx="43">
                  <c:v>26327</c:v>
                </c:pt>
                <c:pt idx="44">
                  <c:v>26334</c:v>
                </c:pt>
                <c:pt idx="45">
                  <c:v>26341</c:v>
                </c:pt>
                <c:pt idx="46">
                  <c:v>26348</c:v>
                </c:pt>
                <c:pt idx="47">
                  <c:v>26355</c:v>
                </c:pt>
                <c:pt idx="48">
                  <c:v>26362</c:v>
                </c:pt>
                <c:pt idx="49">
                  <c:v>26369</c:v>
                </c:pt>
                <c:pt idx="50">
                  <c:v>26376</c:v>
                </c:pt>
                <c:pt idx="51">
                  <c:v>26383</c:v>
                </c:pt>
                <c:pt idx="52">
                  <c:v>26390</c:v>
                </c:pt>
                <c:pt idx="53">
                  <c:v>26397</c:v>
                </c:pt>
                <c:pt idx="54">
                  <c:v>26404</c:v>
                </c:pt>
                <c:pt idx="55">
                  <c:v>26411</c:v>
                </c:pt>
                <c:pt idx="56">
                  <c:v>26418</c:v>
                </c:pt>
                <c:pt idx="57">
                  <c:v>26425</c:v>
                </c:pt>
                <c:pt idx="58">
                  <c:v>26432</c:v>
                </c:pt>
                <c:pt idx="59">
                  <c:v>26439</c:v>
                </c:pt>
                <c:pt idx="60">
                  <c:v>26446</c:v>
                </c:pt>
                <c:pt idx="61">
                  <c:v>26453</c:v>
                </c:pt>
                <c:pt idx="62">
                  <c:v>26460</c:v>
                </c:pt>
                <c:pt idx="63">
                  <c:v>26467</c:v>
                </c:pt>
                <c:pt idx="64">
                  <c:v>26474</c:v>
                </c:pt>
                <c:pt idx="65">
                  <c:v>26481</c:v>
                </c:pt>
                <c:pt idx="66">
                  <c:v>26488</c:v>
                </c:pt>
                <c:pt idx="67">
                  <c:v>26495</c:v>
                </c:pt>
                <c:pt idx="68">
                  <c:v>26502</c:v>
                </c:pt>
                <c:pt idx="69">
                  <c:v>26509</c:v>
                </c:pt>
                <c:pt idx="70">
                  <c:v>26516</c:v>
                </c:pt>
                <c:pt idx="71">
                  <c:v>26523</c:v>
                </c:pt>
                <c:pt idx="72">
                  <c:v>26530</c:v>
                </c:pt>
                <c:pt idx="73">
                  <c:v>26537</c:v>
                </c:pt>
                <c:pt idx="74">
                  <c:v>26544</c:v>
                </c:pt>
                <c:pt idx="75">
                  <c:v>26551</c:v>
                </c:pt>
                <c:pt idx="76">
                  <c:v>26558</c:v>
                </c:pt>
                <c:pt idx="77">
                  <c:v>26565</c:v>
                </c:pt>
                <c:pt idx="78">
                  <c:v>26572</c:v>
                </c:pt>
                <c:pt idx="79">
                  <c:v>26579</c:v>
                </c:pt>
                <c:pt idx="80">
                  <c:v>26586</c:v>
                </c:pt>
                <c:pt idx="81">
                  <c:v>26593</c:v>
                </c:pt>
                <c:pt idx="82">
                  <c:v>26600</c:v>
                </c:pt>
                <c:pt idx="83">
                  <c:v>26607</c:v>
                </c:pt>
                <c:pt idx="84">
                  <c:v>26614</c:v>
                </c:pt>
                <c:pt idx="85">
                  <c:v>26621</c:v>
                </c:pt>
                <c:pt idx="86">
                  <c:v>26628</c:v>
                </c:pt>
                <c:pt idx="87">
                  <c:v>26635</c:v>
                </c:pt>
                <c:pt idx="88">
                  <c:v>26642</c:v>
                </c:pt>
                <c:pt idx="89">
                  <c:v>26649</c:v>
                </c:pt>
                <c:pt idx="90">
                  <c:v>26656</c:v>
                </c:pt>
                <c:pt idx="91">
                  <c:v>26665</c:v>
                </c:pt>
                <c:pt idx="92">
                  <c:v>26672</c:v>
                </c:pt>
                <c:pt idx="93">
                  <c:v>26679</c:v>
                </c:pt>
                <c:pt idx="94">
                  <c:v>26686</c:v>
                </c:pt>
                <c:pt idx="95">
                  <c:v>26693</c:v>
                </c:pt>
                <c:pt idx="96">
                  <c:v>26700</c:v>
                </c:pt>
                <c:pt idx="97">
                  <c:v>26707</c:v>
                </c:pt>
                <c:pt idx="98">
                  <c:v>26714</c:v>
                </c:pt>
                <c:pt idx="99">
                  <c:v>26721</c:v>
                </c:pt>
                <c:pt idx="100">
                  <c:v>26728</c:v>
                </c:pt>
                <c:pt idx="101">
                  <c:v>26735</c:v>
                </c:pt>
                <c:pt idx="102">
                  <c:v>26742</c:v>
                </c:pt>
                <c:pt idx="103">
                  <c:v>26749</c:v>
                </c:pt>
                <c:pt idx="104">
                  <c:v>26756</c:v>
                </c:pt>
                <c:pt idx="105">
                  <c:v>26763</c:v>
                </c:pt>
                <c:pt idx="106">
                  <c:v>26770</c:v>
                </c:pt>
                <c:pt idx="107">
                  <c:v>26777</c:v>
                </c:pt>
                <c:pt idx="108">
                  <c:v>26784</c:v>
                </c:pt>
                <c:pt idx="109">
                  <c:v>26791</c:v>
                </c:pt>
                <c:pt idx="110">
                  <c:v>26798</c:v>
                </c:pt>
                <c:pt idx="111">
                  <c:v>26805</c:v>
                </c:pt>
                <c:pt idx="112">
                  <c:v>26812</c:v>
                </c:pt>
                <c:pt idx="113">
                  <c:v>26819</c:v>
                </c:pt>
                <c:pt idx="114">
                  <c:v>26826</c:v>
                </c:pt>
                <c:pt idx="115">
                  <c:v>26833</c:v>
                </c:pt>
                <c:pt idx="116">
                  <c:v>26840</c:v>
                </c:pt>
                <c:pt idx="117">
                  <c:v>26847</c:v>
                </c:pt>
                <c:pt idx="118">
                  <c:v>26854</c:v>
                </c:pt>
                <c:pt idx="119">
                  <c:v>26861</c:v>
                </c:pt>
                <c:pt idx="120">
                  <c:v>26868</c:v>
                </c:pt>
                <c:pt idx="121">
                  <c:v>26875</c:v>
                </c:pt>
                <c:pt idx="122">
                  <c:v>26882</c:v>
                </c:pt>
                <c:pt idx="123">
                  <c:v>26889</c:v>
                </c:pt>
                <c:pt idx="124">
                  <c:v>26896</c:v>
                </c:pt>
                <c:pt idx="125">
                  <c:v>26903</c:v>
                </c:pt>
                <c:pt idx="126">
                  <c:v>26910</c:v>
                </c:pt>
                <c:pt idx="127">
                  <c:v>26917</c:v>
                </c:pt>
                <c:pt idx="128">
                  <c:v>26924</c:v>
                </c:pt>
                <c:pt idx="129">
                  <c:v>26931</c:v>
                </c:pt>
                <c:pt idx="130">
                  <c:v>26938</c:v>
                </c:pt>
                <c:pt idx="131">
                  <c:v>26945</c:v>
                </c:pt>
                <c:pt idx="132">
                  <c:v>26952</c:v>
                </c:pt>
                <c:pt idx="133">
                  <c:v>26959</c:v>
                </c:pt>
                <c:pt idx="134">
                  <c:v>26966</c:v>
                </c:pt>
                <c:pt idx="135">
                  <c:v>26973</c:v>
                </c:pt>
                <c:pt idx="136">
                  <c:v>26980</c:v>
                </c:pt>
                <c:pt idx="137">
                  <c:v>26987</c:v>
                </c:pt>
                <c:pt idx="138">
                  <c:v>26994</c:v>
                </c:pt>
                <c:pt idx="139">
                  <c:v>27001</c:v>
                </c:pt>
                <c:pt idx="140">
                  <c:v>27008</c:v>
                </c:pt>
                <c:pt idx="141">
                  <c:v>27015</c:v>
                </c:pt>
                <c:pt idx="142">
                  <c:v>27022</c:v>
                </c:pt>
                <c:pt idx="143">
                  <c:v>27030</c:v>
                </c:pt>
                <c:pt idx="144">
                  <c:v>27037</c:v>
                </c:pt>
                <c:pt idx="145">
                  <c:v>27044</c:v>
                </c:pt>
                <c:pt idx="146">
                  <c:v>27051</c:v>
                </c:pt>
                <c:pt idx="147">
                  <c:v>27058</c:v>
                </c:pt>
                <c:pt idx="148">
                  <c:v>27065</c:v>
                </c:pt>
                <c:pt idx="149">
                  <c:v>27072</c:v>
                </c:pt>
                <c:pt idx="150">
                  <c:v>27079</c:v>
                </c:pt>
                <c:pt idx="151">
                  <c:v>27086</c:v>
                </c:pt>
                <c:pt idx="152">
                  <c:v>27093</c:v>
                </c:pt>
                <c:pt idx="153">
                  <c:v>27100</c:v>
                </c:pt>
                <c:pt idx="154">
                  <c:v>27107</c:v>
                </c:pt>
                <c:pt idx="155">
                  <c:v>27114</c:v>
                </c:pt>
                <c:pt idx="156">
                  <c:v>27121</c:v>
                </c:pt>
                <c:pt idx="157">
                  <c:v>27128</c:v>
                </c:pt>
                <c:pt idx="158">
                  <c:v>27135</c:v>
                </c:pt>
                <c:pt idx="159">
                  <c:v>27142</c:v>
                </c:pt>
                <c:pt idx="160">
                  <c:v>27149</c:v>
                </c:pt>
                <c:pt idx="161">
                  <c:v>27156</c:v>
                </c:pt>
                <c:pt idx="162">
                  <c:v>27163</c:v>
                </c:pt>
                <c:pt idx="163">
                  <c:v>27170</c:v>
                </c:pt>
                <c:pt idx="164">
                  <c:v>27177</c:v>
                </c:pt>
                <c:pt idx="165">
                  <c:v>27184</c:v>
                </c:pt>
                <c:pt idx="166">
                  <c:v>27191</c:v>
                </c:pt>
                <c:pt idx="167">
                  <c:v>27198</c:v>
                </c:pt>
                <c:pt idx="168">
                  <c:v>27205</c:v>
                </c:pt>
                <c:pt idx="169">
                  <c:v>27212</c:v>
                </c:pt>
                <c:pt idx="170">
                  <c:v>27219</c:v>
                </c:pt>
                <c:pt idx="171">
                  <c:v>27226</c:v>
                </c:pt>
                <c:pt idx="172">
                  <c:v>27233</c:v>
                </c:pt>
                <c:pt idx="173">
                  <c:v>27240</c:v>
                </c:pt>
                <c:pt idx="174">
                  <c:v>27247</c:v>
                </c:pt>
                <c:pt idx="175">
                  <c:v>27254</c:v>
                </c:pt>
                <c:pt idx="176">
                  <c:v>27261</c:v>
                </c:pt>
                <c:pt idx="177">
                  <c:v>27268</c:v>
                </c:pt>
                <c:pt idx="178">
                  <c:v>27275</c:v>
                </c:pt>
                <c:pt idx="179">
                  <c:v>27282</c:v>
                </c:pt>
                <c:pt idx="180">
                  <c:v>27289</c:v>
                </c:pt>
                <c:pt idx="181">
                  <c:v>27296</c:v>
                </c:pt>
                <c:pt idx="182">
                  <c:v>27303</c:v>
                </c:pt>
                <c:pt idx="183">
                  <c:v>27310</c:v>
                </c:pt>
                <c:pt idx="184">
                  <c:v>27317</c:v>
                </c:pt>
                <c:pt idx="185">
                  <c:v>27324</c:v>
                </c:pt>
                <c:pt idx="186">
                  <c:v>27331</c:v>
                </c:pt>
                <c:pt idx="187">
                  <c:v>27338</c:v>
                </c:pt>
                <c:pt idx="188">
                  <c:v>27345</c:v>
                </c:pt>
                <c:pt idx="189">
                  <c:v>27352</c:v>
                </c:pt>
                <c:pt idx="190">
                  <c:v>27359</c:v>
                </c:pt>
                <c:pt idx="191">
                  <c:v>27366</c:v>
                </c:pt>
                <c:pt idx="192">
                  <c:v>27373</c:v>
                </c:pt>
                <c:pt idx="193">
                  <c:v>27380</c:v>
                </c:pt>
                <c:pt idx="194">
                  <c:v>27387</c:v>
                </c:pt>
                <c:pt idx="195">
                  <c:v>27395</c:v>
                </c:pt>
                <c:pt idx="196">
                  <c:v>27402</c:v>
                </c:pt>
                <c:pt idx="197">
                  <c:v>27409</c:v>
                </c:pt>
                <c:pt idx="198">
                  <c:v>27416</c:v>
                </c:pt>
                <c:pt idx="199">
                  <c:v>27423</c:v>
                </c:pt>
                <c:pt idx="200">
                  <c:v>27430</c:v>
                </c:pt>
                <c:pt idx="201">
                  <c:v>27437</c:v>
                </c:pt>
                <c:pt idx="202">
                  <c:v>27444</c:v>
                </c:pt>
                <c:pt idx="203">
                  <c:v>27451</c:v>
                </c:pt>
                <c:pt idx="204">
                  <c:v>27458</c:v>
                </c:pt>
                <c:pt idx="205">
                  <c:v>27465</c:v>
                </c:pt>
                <c:pt idx="206">
                  <c:v>27472</c:v>
                </c:pt>
                <c:pt idx="207">
                  <c:v>27479</c:v>
                </c:pt>
                <c:pt idx="208">
                  <c:v>27486</c:v>
                </c:pt>
                <c:pt idx="209">
                  <c:v>27493</c:v>
                </c:pt>
                <c:pt idx="210">
                  <c:v>27500</c:v>
                </c:pt>
                <c:pt idx="211">
                  <c:v>27507</c:v>
                </c:pt>
                <c:pt idx="212">
                  <c:v>27514</c:v>
                </c:pt>
                <c:pt idx="213">
                  <c:v>27521</c:v>
                </c:pt>
                <c:pt idx="214">
                  <c:v>27528</c:v>
                </c:pt>
                <c:pt idx="215">
                  <c:v>27535</c:v>
                </c:pt>
                <c:pt idx="216">
                  <c:v>27542</c:v>
                </c:pt>
                <c:pt idx="217">
                  <c:v>27549</c:v>
                </c:pt>
                <c:pt idx="218">
                  <c:v>27556</c:v>
                </c:pt>
                <c:pt idx="219">
                  <c:v>27563</c:v>
                </c:pt>
                <c:pt idx="220">
                  <c:v>27570</c:v>
                </c:pt>
                <c:pt idx="221">
                  <c:v>27577</c:v>
                </c:pt>
                <c:pt idx="222">
                  <c:v>27584</c:v>
                </c:pt>
                <c:pt idx="223">
                  <c:v>27591</c:v>
                </c:pt>
                <c:pt idx="224">
                  <c:v>27598</c:v>
                </c:pt>
                <c:pt idx="225">
                  <c:v>27605</c:v>
                </c:pt>
                <c:pt idx="226">
                  <c:v>27612</c:v>
                </c:pt>
                <c:pt idx="227">
                  <c:v>27619</c:v>
                </c:pt>
                <c:pt idx="228">
                  <c:v>27626</c:v>
                </c:pt>
                <c:pt idx="229">
                  <c:v>27633</c:v>
                </c:pt>
                <c:pt idx="230">
                  <c:v>27640</c:v>
                </c:pt>
                <c:pt idx="231">
                  <c:v>27647</c:v>
                </c:pt>
                <c:pt idx="232">
                  <c:v>27654</c:v>
                </c:pt>
                <c:pt idx="233">
                  <c:v>27661</c:v>
                </c:pt>
                <c:pt idx="234">
                  <c:v>27668</c:v>
                </c:pt>
                <c:pt idx="235">
                  <c:v>27675</c:v>
                </c:pt>
                <c:pt idx="236">
                  <c:v>27682</c:v>
                </c:pt>
                <c:pt idx="237">
                  <c:v>27689</c:v>
                </c:pt>
                <c:pt idx="238">
                  <c:v>27696</c:v>
                </c:pt>
                <c:pt idx="239">
                  <c:v>27703</c:v>
                </c:pt>
                <c:pt idx="240">
                  <c:v>27710</c:v>
                </c:pt>
                <c:pt idx="241">
                  <c:v>27717</c:v>
                </c:pt>
                <c:pt idx="242">
                  <c:v>27724</c:v>
                </c:pt>
                <c:pt idx="243">
                  <c:v>27731</c:v>
                </c:pt>
                <c:pt idx="244">
                  <c:v>27738</c:v>
                </c:pt>
                <c:pt idx="245">
                  <c:v>27745</c:v>
                </c:pt>
                <c:pt idx="246">
                  <c:v>27752</c:v>
                </c:pt>
                <c:pt idx="247">
                  <c:v>27760</c:v>
                </c:pt>
                <c:pt idx="248">
                  <c:v>27767</c:v>
                </c:pt>
                <c:pt idx="249">
                  <c:v>27774</c:v>
                </c:pt>
                <c:pt idx="250">
                  <c:v>27781</c:v>
                </c:pt>
                <c:pt idx="251">
                  <c:v>27788</c:v>
                </c:pt>
                <c:pt idx="252">
                  <c:v>27795</c:v>
                </c:pt>
                <c:pt idx="253">
                  <c:v>27802</c:v>
                </c:pt>
                <c:pt idx="254">
                  <c:v>27809</c:v>
                </c:pt>
                <c:pt idx="255">
                  <c:v>27816</c:v>
                </c:pt>
                <c:pt idx="256">
                  <c:v>27823</c:v>
                </c:pt>
                <c:pt idx="257">
                  <c:v>27830</c:v>
                </c:pt>
                <c:pt idx="258">
                  <c:v>27837</c:v>
                </c:pt>
                <c:pt idx="259">
                  <c:v>27844</c:v>
                </c:pt>
                <c:pt idx="260">
                  <c:v>27851</c:v>
                </c:pt>
                <c:pt idx="261">
                  <c:v>27858</c:v>
                </c:pt>
                <c:pt idx="262">
                  <c:v>27865</c:v>
                </c:pt>
                <c:pt idx="263">
                  <c:v>27872</c:v>
                </c:pt>
                <c:pt idx="264">
                  <c:v>27879</c:v>
                </c:pt>
                <c:pt idx="265">
                  <c:v>27886</c:v>
                </c:pt>
                <c:pt idx="266">
                  <c:v>27893</c:v>
                </c:pt>
                <c:pt idx="267">
                  <c:v>27900</c:v>
                </c:pt>
                <c:pt idx="268">
                  <c:v>27907</c:v>
                </c:pt>
                <c:pt idx="269">
                  <c:v>27914</c:v>
                </c:pt>
                <c:pt idx="270">
                  <c:v>27921</c:v>
                </c:pt>
                <c:pt idx="271">
                  <c:v>27928</c:v>
                </c:pt>
                <c:pt idx="272">
                  <c:v>27935</c:v>
                </c:pt>
                <c:pt idx="273">
                  <c:v>27942</c:v>
                </c:pt>
                <c:pt idx="274">
                  <c:v>27949</c:v>
                </c:pt>
                <c:pt idx="275">
                  <c:v>27956</c:v>
                </c:pt>
                <c:pt idx="276">
                  <c:v>27963</c:v>
                </c:pt>
                <c:pt idx="277">
                  <c:v>27970</c:v>
                </c:pt>
                <c:pt idx="278">
                  <c:v>27977</c:v>
                </c:pt>
                <c:pt idx="279">
                  <c:v>27984</c:v>
                </c:pt>
                <c:pt idx="280">
                  <c:v>27991</c:v>
                </c:pt>
                <c:pt idx="281">
                  <c:v>27998</c:v>
                </c:pt>
                <c:pt idx="282">
                  <c:v>28005</c:v>
                </c:pt>
                <c:pt idx="283">
                  <c:v>28012</c:v>
                </c:pt>
                <c:pt idx="284">
                  <c:v>28019</c:v>
                </c:pt>
                <c:pt idx="285">
                  <c:v>28026</c:v>
                </c:pt>
                <c:pt idx="286">
                  <c:v>28033</c:v>
                </c:pt>
                <c:pt idx="287">
                  <c:v>28040</c:v>
                </c:pt>
                <c:pt idx="288">
                  <c:v>28047</c:v>
                </c:pt>
                <c:pt idx="289">
                  <c:v>28054</c:v>
                </c:pt>
                <c:pt idx="290">
                  <c:v>28061</c:v>
                </c:pt>
                <c:pt idx="291">
                  <c:v>28068</c:v>
                </c:pt>
                <c:pt idx="292">
                  <c:v>28075</c:v>
                </c:pt>
                <c:pt idx="293">
                  <c:v>28082</c:v>
                </c:pt>
                <c:pt idx="294">
                  <c:v>28089</c:v>
                </c:pt>
                <c:pt idx="295">
                  <c:v>28096</c:v>
                </c:pt>
                <c:pt idx="296">
                  <c:v>28103</c:v>
                </c:pt>
                <c:pt idx="297">
                  <c:v>28110</c:v>
                </c:pt>
                <c:pt idx="298">
                  <c:v>28117</c:v>
                </c:pt>
                <c:pt idx="299">
                  <c:v>28126</c:v>
                </c:pt>
                <c:pt idx="300">
                  <c:v>28133</c:v>
                </c:pt>
                <c:pt idx="301">
                  <c:v>28140</c:v>
                </c:pt>
                <c:pt idx="302">
                  <c:v>28147</c:v>
                </c:pt>
                <c:pt idx="303">
                  <c:v>28154</c:v>
                </c:pt>
                <c:pt idx="304">
                  <c:v>28161</c:v>
                </c:pt>
                <c:pt idx="305">
                  <c:v>28168</c:v>
                </c:pt>
                <c:pt idx="306">
                  <c:v>28175</c:v>
                </c:pt>
                <c:pt idx="307">
                  <c:v>28182</c:v>
                </c:pt>
                <c:pt idx="308">
                  <c:v>28189</c:v>
                </c:pt>
                <c:pt idx="309">
                  <c:v>28196</c:v>
                </c:pt>
                <c:pt idx="310">
                  <c:v>28203</c:v>
                </c:pt>
                <c:pt idx="311">
                  <c:v>28210</c:v>
                </c:pt>
                <c:pt idx="312">
                  <c:v>28217</c:v>
                </c:pt>
                <c:pt idx="313">
                  <c:v>28224</c:v>
                </c:pt>
                <c:pt idx="314">
                  <c:v>28231</c:v>
                </c:pt>
                <c:pt idx="315">
                  <c:v>28238</c:v>
                </c:pt>
                <c:pt idx="316">
                  <c:v>28245</c:v>
                </c:pt>
                <c:pt idx="317">
                  <c:v>28252</c:v>
                </c:pt>
                <c:pt idx="318">
                  <c:v>28259</c:v>
                </c:pt>
                <c:pt idx="319">
                  <c:v>28266</c:v>
                </c:pt>
                <c:pt idx="320">
                  <c:v>28273</c:v>
                </c:pt>
                <c:pt idx="321">
                  <c:v>28280</c:v>
                </c:pt>
                <c:pt idx="322">
                  <c:v>28287</c:v>
                </c:pt>
                <c:pt idx="323">
                  <c:v>28294</c:v>
                </c:pt>
                <c:pt idx="324">
                  <c:v>28301</c:v>
                </c:pt>
                <c:pt idx="325">
                  <c:v>28308</c:v>
                </c:pt>
                <c:pt idx="326">
                  <c:v>28315</c:v>
                </c:pt>
                <c:pt idx="327">
                  <c:v>28322</c:v>
                </c:pt>
                <c:pt idx="328">
                  <c:v>28329</c:v>
                </c:pt>
                <c:pt idx="329">
                  <c:v>28336</c:v>
                </c:pt>
                <c:pt idx="330">
                  <c:v>28343</c:v>
                </c:pt>
                <c:pt idx="331">
                  <c:v>28350</c:v>
                </c:pt>
                <c:pt idx="332">
                  <c:v>28357</c:v>
                </c:pt>
                <c:pt idx="333">
                  <c:v>28364</c:v>
                </c:pt>
                <c:pt idx="334">
                  <c:v>28371</c:v>
                </c:pt>
                <c:pt idx="335">
                  <c:v>28378</c:v>
                </c:pt>
                <c:pt idx="336">
                  <c:v>28385</c:v>
                </c:pt>
                <c:pt idx="337">
                  <c:v>28392</c:v>
                </c:pt>
                <c:pt idx="338">
                  <c:v>28399</c:v>
                </c:pt>
                <c:pt idx="339">
                  <c:v>28406</c:v>
                </c:pt>
                <c:pt idx="340">
                  <c:v>28413</c:v>
                </c:pt>
                <c:pt idx="341">
                  <c:v>28420</c:v>
                </c:pt>
                <c:pt idx="342">
                  <c:v>28427</c:v>
                </c:pt>
                <c:pt idx="343">
                  <c:v>28434</c:v>
                </c:pt>
                <c:pt idx="344">
                  <c:v>28441</c:v>
                </c:pt>
                <c:pt idx="345">
                  <c:v>28448</c:v>
                </c:pt>
                <c:pt idx="346">
                  <c:v>28455</c:v>
                </c:pt>
                <c:pt idx="347">
                  <c:v>28462</c:v>
                </c:pt>
                <c:pt idx="348">
                  <c:v>28469</c:v>
                </c:pt>
                <c:pt idx="349">
                  <c:v>28476</c:v>
                </c:pt>
                <c:pt idx="350">
                  <c:v>28483</c:v>
                </c:pt>
                <c:pt idx="351">
                  <c:v>28491</c:v>
                </c:pt>
                <c:pt idx="352">
                  <c:v>28498</c:v>
                </c:pt>
                <c:pt idx="353">
                  <c:v>28505</c:v>
                </c:pt>
                <c:pt idx="354">
                  <c:v>28512</c:v>
                </c:pt>
                <c:pt idx="355">
                  <c:v>28519</c:v>
                </c:pt>
                <c:pt idx="356">
                  <c:v>28526</c:v>
                </c:pt>
                <c:pt idx="357">
                  <c:v>28533</c:v>
                </c:pt>
                <c:pt idx="358">
                  <c:v>28540</c:v>
                </c:pt>
                <c:pt idx="359">
                  <c:v>28547</c:v>
                </c:pt>
                <c:pt idx="360">
                  <c:v>28554</c:v>
                </c:pt>
                <c:pt idx="361">
                  <c:v>28561</c:v>
                </c:pt>
                <c:pt idx="362">
                  <c:v>28568</c:v>
                </c:pt>
                <c:pt idx="363">
                  <c:v>28575</c:v>
                </c:pt>
                <c:pt idx="364">
                  <c:v>28582</c:v>
                </c:pt>
                <c:pt idx="365">
                  <c:v>28589</c:v>
                </c:pt>
                <c:pt idx="366">
                  <c:v>28596</c:v>
                </c:pt>
                <c:pt idx="367">
                  <c:v>28603</c:v>
                </c:pt>
                <c:pt idx="368">
                  <c:v>28610</c:v>
                </c:pt>
                <c:pt idx="369">
                  <c:v>28617</c:v>
                </c:pt>
                <c:pt idx="370">
                  <c:v>28624</c:v>
                </c:pt>
                <c:pt idx="371">
                  <c:v>28631</c:v>
                </c:pt>
                <c:pt idx="372">
                  <c:v>28638</c:v>
                </c:pt>
                <c:pt idx="373">
                  <c:v>28645</c:v>
                </c:pt>
                <c:pt idx="374">
                  <c:v>28652</c:v>
                </c:pt>
                <c:pt idx="375">
                  <c:v>28659</c:v>
                </c:pt>
                <c:pt idx="376">
                  <c:v>28666</c:v>
                </c:pt>
                <c:pt idx="377">
                  <c:v>28673</c:v>
                </c:pt>
                <c:pt idx="378">
                  <c:v>28680</c:v>
                </c:pt>
                <c:pt idx="379">
                  <c:v>28687</c:v>
                </c:pt>
                <c:pt idx="380">
                  <c:v>28694</c:v>
                </c:pt>
                <c:pt idx="381">
                  <c:v>28701</c:v>
                </c:pt>
                <c:pt idx="382">
                  <c:v>28708</c:v>
                </c:pt>
                <c:pt idx="383">
                  <c:v>28715</c:v>
                </c:pt>
                <c:pt idx="384">
                  <c:v>28722</c:v>
                </c:pt>
                <c:pt idx="385">
                  <c:v>28729</c:v>
                </c:pt>
                <c:pt idx="386">
                  <c:v>28736</c:v>
                </c:pt>
                <c:pt idx="387">
                  <c:v>28743</c:v>
                </c:pt>
                <c:pt idx="388">
                  <c:v>28750</c:v>
                </c:pt>
                <c:pt idx="389">
                  <c:v>28757</c:v>
                </c:pt>
                <c:pt idx="390">
                  <c:v>28764</c:v>
                </c:pt>
                <c:pt idx="391">
                  <c:v>28771</c:v>
                </c:pt>
                <c:pt idx="392">
                  <c:v>28778</c:v>
                </c:pt>
                <c:pt idx="393">
                  <c:v>28785</c:v>
                </c:pt>
                <c:pt idx="394">
                  <c:v>28792</c:v>
                </c:pt>
                <c:pt idx="395">
                  <c:v>28799</c:v>
                </c:pt>
                <c:pt idx="396">
                  <c:v>28806</c:v>
                </c:pt>
                <c:pt idx="397">
                  <c:v>28813</c:v>
                </c:pt>
                <c:pt idx="398">
                  <c:v>28820</c:v>
                </c:pt>
                <c:pt idx="399">
                  <c:v>28827</c:v>
                </c:pt>
                <c:pt idx="400">
                  <c:v>28834</c:v>
                </c:pt>
                <c:pt idx="401">
                  <c:v>28841</c:v>
                </c:pt>
                <c:pt idx="402">
                  <c:v>28848</c:v>
                </c:pt>
                <c:pt idx="403">
                  <c:v>28856</c:v>
                </c:pt>
                <c:pt idx="404">
                  <c:v>28863</c:v>
                </c:pt>
                <c:pt idx="405">
                  <c:v>28870</c:v>
                </c:pt>
                <c:pt idx="406">
                  <c:v>28877</c:v>
                </c:pt>
                <c:pt idx="407">
                  <c:v>28884</c:v>
                </c:pt>
                <c:pt idx="408">
                  <c:v>28891</c:v>
                </c:pt>
                <c:pt idx="409">
                  <c:v>28898</c:v>
                </c:pt>
                <c:pt idx="410">
                  <c:v>28905</c:v>
                </c:pt>
                <c:pt idx="411">
                  <c:v>28912</c:v>
                </c:pt>
                <c:pt idx="412">
                  <c:v>28919</c:v>
                </c:pt>
                <c:pt idx="413">
                  <c:v>28926</c:v>
                </c:pt>
                <c:pt idx="414">
                  <c:v>28933</c:v>
                </c:pt>
                <c:pt idx="415">
                  <c:v>28940</c:v>
                </c:pt>
                <c:pt idx="416">
                  <c:v>28947</c:v>
                </c:pt>
                <c:pt idx="417">
                  <c:v>28954</c:v>
                </c:pt>
                <c:pt idx="418">
                  <c:v>28961</c:v>
                </c:pt>
                <c:pt idx="419">
                  <c:v>28968</c:v>
                </c:pt>
                <c:pt idx="420">
                  <c:v>28975</c:v>
                </c:pt>
                <c:pt idx="421">
                  <c:v>28982</c:v>
                </c:pt>
                <c:pt idx="422">
                  <c:v>28989</c:v>
                </c:pt>
                <c:pt idx="423">
                  <c:v>28996</c:v>
                </c:pt>
                <c:pt idx="424">
                  <c:v>29003</c:v>
                </c:pt>
                <c:pt idx="425">
                  <c:v>29010</c:v>
                </c:pt>
                <c:pt idx="426">
                  <c:v>29017</c:v>
                </c:pt>
                <c:pt idx="427">
                  <c:v>29024</c:v>
                </c:pt>
                <c:pt idx="428">
                  <c:v>29031</c:v>
                </c:pt>
                <c:pt idx="429">
                  <c:v>29038</c:v>
                </c:pt>
                <c:pt idx="430">
                  <c:v>29045</c:v>
                </c:pt>
                <c:pt idx="431">
                  <c:v>29052</c:v>
                </c:pt>
                <c:pt idx="432">
                  <c:v>29059</c:v>
                </c:pt>
                <c:pt idx="433">
                  <c:v>29066</c:v>
                </c:pt>
                <c:pt idx="434">
                  <c:v>29073</c:v>
                </c:pt>
                <c:pt idx="435">
                  <c:v>29080</c:v>
                </c:pt>
                <c:pt idx="436">
                  <c:v>29087</c:v>
                </c:pt>
                <c:pt idx="437">
                  <c:v>29094</c:v>
                </c:pt>
                <c:pt idx="438">
                  <c:v>29101</c:v>
                </c:pt>
                <c:pt idx="439">
                  <c:v>29108</c:v>
                </c:pt>
                <c:pt idx="440">
                  <c:v>29115</c:v>
                </c:pt>
                <c:pt idx="441">
                  <c:v>29122</c:v>
                </c:pt>
                <c:pt idx="442">
                  <c:v>29129</c:v>
                </c:pt>
                <c:pt idx="443">
                  <c:v>29136</c:v>
                </c:pt>
                <c:pt idx="444">
                  <c:v>29143</c:v>
                </c:pt>
                <c:pt idx="445">
                  <c:v>29150</c:v>
                </c:pt>
                <c:pt idx="446">
                  <c:v>29157</c:v>
                </c:pt>
                <c:pt idx="447">
                  <c:v>29164</c:v>
                </c:pt>
                <c:pt idx="448">
                  <c:v>29171</c:v>
                </c:pt>
                <c:pt idx="449">
                  <c:v>29178</c:v>
                </c:pt>
                <c:pt idx="450">
                  <c:v>29185</c:v>
                </c:pt>
                <c:pt idx="451">
                  <c:v>29192</c:v>
                </c:pt>
                <c:pt idx="452">
                  <c:v>29199</c:v>
                </c:pt>
                <c:pt idx="453">
                  <c:v>29206</c:v>
                </c:pt>
                <c:pt idx="454">
                  <c:v>29213</c:v>
                </c:pt>
                <c:pt idx="455">
                  <c:v>29221</c:v>
                </c:pt>
                <c:pt idx="456">
                  <c:v>29228</c:v>
                </c:pt>
                <c:pt idx="457">
                  <c:v>29235</c:v>
                </c:pt>
                <c:pt idx="458">
                  <c:v>29242</c:v>
                </c:pt>
                <c:pt idx="459">
                  <c:v>29249</c:v>
                </c:pt>
                <c:pt idx="460">
                  <c:v>29256</c:v>
                </c:pt>
                <c:pt idx="461">
                  <c:v>29263</c:v>
                </c:pt>
                <c:pt idx="462">
                  <c:v>29270</c:v>
                </c:pt>
                <c:pt idx="463">
                  <c:v>29277</c:v>
                </c:pt>
                <c:pt idx="464">
                  <c:v>29284</c:v>
                </c:pt>
                <c:pt idx="465">
                  <c:v>29291</c:v>
                </c:pt>
                <c:pt idx="466">
                  <c:v>29298</c:v>
                </c:pt>
                <c:pt idx="467">
                  <c:v>29305</c:v>
                </c:pt>
                <c:pt idx="468">
                  <c:v>29312</c:v>
                </c:pt>
                <c:pt idx="469">
                  <c:v>29319</c:v>
                </c:pt>
                <c:pt idx="470">
                  <c:v>29326</c:v>
                </c:pt>
                <c:pt idx="471">
                  <c:v>29333</c:v>
                </c:pt>
                <c:pt idx="472">
                  <c:v>29340</c:v>
                </c:pt>
                <c:pt idx="473">
                  <c:v>29347</c:v>
                </c:pt>
                <c:pt idx="474">
                  <c:v>29354</c:v>
                </c:pt>
                <c:pt idx="475">
                  <c:v>29361</c:v>
                </c:pt>
                <c:pt idx="476">
                  <c:v>29368</c:v>
                </c:pt>
                <c:pt idx="477">
                  <c:v>29375</c:v>
                </c:pt>
                <c:pt idx="478">
                  <c:v>29382</c:v>
                </c:pt>
                <c:pt idx="479">
                  <c:v>29389</c:v>
                </c:pt>
                <c:pt idx="480">
                  <c:v>29396</c:v>
                </c:pt>
                <c:pt idx="481">
                  <c:v>29403</c:v>
                </c:pt>
                <c:pt idx="482">
                  <c:v>29410</c:v>
                </c:pt>
                <c:pt idx="483">
                  <c:v>29417</c:v>
                </c:pt>
                <c:pt idx="484">
                  <c:v>29424</c:v>
                </c:pt>
                <c:pt idx="485">
                  <c:v>29431</c:v>
                </c:pt>
                <c:pt idx="486">
                  <c:v>29438</c:v>
                </c:pt>
                <c:pt idx="487">
                  <c:v>29445</c:v>
                </c:pt>
                <c:pt idx="488">
                  <c:v>29452</c:v>
                </c:pt>
                <c:pt idx="489">
                  <c:v>29459</c:v>
                </c:pt>
                <c:pt idx="490">
                  <c:v>29466</c:v>
                </c:pt>
                <c:pt idx="491">
                  <c:v>29473</c:v>
                </c:pt>
                <c:pt idx="492">
                  <c:v>29480</c:v>
                </c:pt>
                <c:pt idx="493">
                  <c:v>29487</c:v>
                </c:pt>
                <c:pt idx="494">
                  <c:v>29494</c:v>
                </c:pt>
                <c:pt idx="495">
                  <c:v>29501</c:v>
                </c:pt>
                <c:pt idx="496">
                  <c:v>29508</c:v>
                </c:pt>
                <c:pt idx="497">
                  <c:v>29515</c:v>
                </c:pt>
                <c:pt idx="498">
                  <c:v>29522</c:v>
                </c:pt>
                <c:pt idx="499">
                  <c:v>29529</c:v>
                </c:pt>
                <c:pt idx="500">
                  <c:v>29536</c:v>
                </c:pt>
                <c:pt idx="501">
                  <c:v>29543</c:v>
                </c:pt>
                <c:pt idx="502">
                  <c:v>29550</c:v>
                </c:pt>
                <c:pt idx="503">
                  <c:v>29557</c:v>
                </c:pt>
                <c:pt idx="504">
                  <c:v>29564</c:v>
                </c:pt>
                <c:pt idx="505">
                  <c:v>29571</c:v>
                </c:pt>
                <c:pt idx="506">
                  <c:v>29578</c:v>
                </c:pt>
                <c:pt idx="507">
                  <c:v>29587</c:v>
                </c:pt>
                <c:pt idx="508">
                  <c:v>29594</c:v>
                </c:pt>
                <c:pt idx="509">
                  <c:v>29601</c:v>
                </c:pt>
                <c:pt idx="510">
                  <c:v>29608</c:v>
                </c:pt>
                <c:pt idx="511">
                  <c:v>29615</c:v>
                </c:pt>
                <c:pt idx="512">
                  <c:v>29622</c:v>
                </c:pt>
                <c:pt idx="513">
                  <c:v>29629</c:v>
                </c:pt>
                <c:pt idx="514">
                  <c:v>29636</c:v>
                </c:pt>
                <c:pt idx="515">
                  <c:v>29643</c:v>
                </c:pt>
                <c:pt idx="516">
                  <c:v>29650</c:v>
                </c:pt>
                <c:pt idx="517">
                  <c:v>29657</c:v>
                </c:pt>
                <c:pt idx="518">
                  <c:v>29664</c:v>
                </c:pt>
                <c:pt idx="519">
                  <c:v>29671</c:v>
                </c:pt>
                <c:pt idx="520">
                  <c:v>29678</c:v>
                </c:pt>
                <c:pt idx="521">
                  <c:v>29685</c:v>
                </c:pt>
                <c:pt idx="522">
                  <c:v>29692</c:v>
                </c:pt>
                <c:pt idx="523">
                  <c:v>29699</c:v>
                </c:pt>
                <c:pt idx="524">
                  <c:v>29706</c:v>
                </c:pt>
                <c:pt idx="525">
                  <c:v>29713</c:v>
                </c:pt>
                <c:pt idx="526">
                  <c:v>29720</c:v>
                </c:pt>
                <c:pt idx="527">
                  <c:v>29727</c:v>
                </c:pt>
                <c:pt idx="528">
                  <c:v>29734</c:v>
                </c:pt>
                <c:pt idx="529">
                  <c:v>29741</c:v>
                </c:pt>
                <c:pt idx="530">
                  <c:v>29748</c:v>
                </c:pt>
                <c:pt idx="531">
                  <c:v>29755</c:v>
                </c:pt>
                <c:pt idx="532">
                  <c:v>29762</c:v>
                </c:pt>
                <c:pt idx="533">
                  <c:v>29769</c:v>
                </c:pt>
                <c:pt idx="534">
                  <c:v>29776</c:v>
                </c:pt>
                <c:pt idx="535">
                  <c:v>29783</c:v>
                </c:pt>
                <c:pt idx="536">
                  <c:v>29790</c:v>
                </c:pt>
                <c:pt idx="537">
                  <c:v>29797</c:v>
                </c:pt>
                <c:pt idx="538">
                  <c:v>29804</c:v>
                </c:pt>
                <c:pt idx="539">
                  <c:v>29811</c:v>
                </c:pt>
                <c:pt idx="540">
                  <c:v>29818</c:v>
                </c:pt>
                <c:pt idx="541">
                  <c:v>29825</c:v>
                </c:pt>
                <c:pt idx="542">
                  <c:v>29832</c:v>
                </c:pt>
                <c:pt idx="543">
                  <c:v>29839</c:v>
                </c:pt>
                <c:pt idx="544">
                  <c:v>29846</c:v>
                </c:pt>
                <c:pt idx="545">
                  <c:v>29853</c:v>
                </c:pt>
                <c:pt idx="546">
                  <c:v>29860</c:v>
                </c:pt>
                <c:pt idx="547">
                  <c:v>29867</c:v>
                </c:pt>
                <c:pt idx="548">
                  <c:v>29874</c:v>
                </c:pt>
                <c:pt idx="549">
                  <c:v>29888</c:v>
                </c:pt>
                <c:pt idx="550">
                  <c:v>29895</c:v>
                </c:pt>
                <c:pt idx="551">
                  <c:v>29902</c:v>
                </c:pt>
                <c:pt idx="552">
                  <c:v>29909</c:v>
                </c:pt>
                <c:pt idx="553">
                  <c:v>29916</c:v>
                </c:pt>
                <c:pt idx="554">
                  <c:v>29923</c:v>
                </c:pt>
                <c:pt idx="555">
                  <c:v>29930</c:v>
                </c:pt>
                <c:pt idx="556">
                  <c:v>29937</c:v>
                </c:pt>
                <c:pt idx="557">
                  <c:v>29944</c:v>
                </c:pt>
                <c:pt idx="558">
                  <c:v>29959</c:v>
                </c:pt>
                <c:pt idx="559">
                  <c:v>29966</c:v>
                </c:pt>
                <c:pt idx="560">
                  <c:v>29973</c:v>
                </c:pt>
                <c:pt idx="561">
                  <c:v>29980</c:v>
                </c:pt>
                <c:pt idx="562">
                  <c:v>29987</c:v>
                </c:pt>
                <c:pt idx="563">
                  <c:v>29994</c:v>
                </c:pt>
                <c:pt idx="564">
                  <c:v>30001</c:v>
                </c:pt>
                <c:pt idx="565">
                  <c:v>30008</c:v>
                </c:pt>
                <c:pt idx="566">
                  <c:v>30015</c:v>
                </c:pt>
                <c:pt idx="567">
                  <c:v>30022</c:v>
                </c:pt>
                <c:pt idx="568">
                  <c:v>30029</c:v>
                </c:pt>
                <c:pt idx="569">
                  <c:v>30036</c:v>
                </c:pt>
                <c:pt idx="570">
                  <c:v>30043</c:v>
                </c:pt>
                <c:pt idx="571">
                  <c:v>30050</c:v>
                </c:pt>
                <c:pt idx="572">
                  <c:v>30057</c:v>
                </c:pt>
                <c:pt idx="573">
                  <c:v>30064</c:v>
                </c:pt>
                <c:pt idx="574">
                  <c:v>30071</c:v>
                </c:pt>
                <c:pt idx="575">
                  <c:v>30078</c:v>
                </c:pt>
                <c:pt idx="576">
                  <c:v>30085</c:v>
                </c:pt>
                <c:pt idx="577">
                  <c:v>30092</c:v>
                </c:pt>
                <c:pt idx="578">
                  <c:v>30099</c:v>
                </c:pt>
                <c:pt idx="579">
                  <c:v>30106</c:v>
                </c:pt>
                <c:pt idx="580">
                  <c:v>30113</c:v>
                </c:pt>
                <c:pt idx="581">
                  <c:v>30120</c:v>
                </c:pt>
                <c:pt idx="582">
                  <c:v>30127</c:v>
                </c:pt>
                <c:pt idx="583">
                  <c:v>30134</c:v>
                </c:pt>
                <c:pt idx="584">
                  <c:v>30141</c:v>
                </c:pt>
                <c:pt idx="585">
                  <c:v>30148</c:v>
                </c:pt>
                <c:pt idx="586">
                  <c:v>30155</c:v>
                </c:pt>
                <c:pt idx="587">
                  <c:v>30162</c:v>
                </c:pt>
                <c:pt idx="588">
                  <c:v>30169</c:v>
                </c:pt>
                <c:pt idx="589">
                  <c:v>30176</c:v>
                </c:pt>
                <c:pt idx="590">
                  <c:v>30183</c:v>
                </c:pt>
                <c:pt idx="591">
                  <c:v>30190</c:v>
                </c:pt>
                <c:pt idx="592">
                  <c:v>30197</c:v>
                </c:pt>
                <c:pt idx="593">
                  <c:v>30204</c:v>
                </c:pt>
                <c:pt idx="594">
                  <c:v>30211</c:v>
                </c:pt>
                <c:pt idx="595">
                  <c:v>30218</c:v>
                </c:pt>
                <c:pt idx="596">
                  <c:v>30225</c:v>
                </c:pt>
                <c:pt idx="597">
                  <c:v>30232</c:v>
                </c:pt>
                <c:pt idx="598">
                  <c:v>30239</c:v>
                </c:pt>
                <c:pt idx="599">
                  <c:v>30246</c:v>
                </c:pt>
                <c:pt idx="600">
                  <c:v>30253</c:v>
                </c:pt>
                <c:pt idx="601">
                  <c:v>30260</c:v>
                </c:pt>
                <c:pt idx="602">
                  <c:v>30267</c:v>
                </c:pt>
                <c:pt idx="603">
                  <c:v>30274</c:v>
                </c:pt>
                <c:pt idx="604">
                  <c:v>30281</c:v>
                </c:pt>
                <c:pt idx="605">
                  <c:v>30288</c:v>
                </c:pt>
                <c:pt idx="606">
                  <c:v>30295</c:v>
                </c:pt>
                <c:pt idx="607">
                  <c:v>30302</c:v>
                </c:pt>
                <c:pt idx="608">
                  <c:v>30309</c:v>
                </c:pt>
                <c:pt idx="609">
                  <c:v>30317</c:v>
                </c:pt>
                <c:pt idx="610">
                  <c:v>30324</c:v>
                </c:pt>
                <c:pt idx="611">
                  <c:v>30331</c:v>
                </c:pt>
                <c:pt idx="612">
                  <c:v>30338</c:v>
                </c:pt>
                <c:pt idx="613">
                  <c:v>30345</c:v>
                </c:pt>
                <c:pt idx="614">
                  <c:v>30352</c:v>
                </c:pt>
                <c:pt idx="615">
                  <c:v>30359</c:v>
                </c:pt>
                <c:pt idx="616">
                  <c:v>30366</c:v>
                </c:pt>
                <c:pt idx="617">
                  <c:v>30373</c:v>
                </c:pt>
                <c:pt idx="618">
                  <c:v>30380</c:v>
                </c:pt>
                <c:pt idx="619">
                  <c:v>30387</c:v>
                </c:pt>
                <c:pt idx="620">
                  <c:v>30394</c:v>
                </c:pt>
                <c:pt idx="621">
                  <c:v>30401</c:v>
                </c:pt>
                <c:pt idx="622">
                  <c:v>30408</c:v>
                </c:pt>
                <c:pt idx="623">
                  <c:v>30415</c:v>
                </c:pt>
                <c:pt idx="624">
                  <c:v>30422</c:v>
                </c:pt>
                <c:pt idx="625">
                  <c:v>30429</c:v>
                </c:pt>
                <c:pt idx="626">
                  <c:v>30436</c:v>
                </c:pt>
                <c:pt idx="627">
                  <c:v>30443</c:v>
                </c:pt>
                <c:pt idx="628">
                  <c:v>30450</c:v>
                </c:pt>
                <c:pt idx="629">
                  <c:v>30457</c:v>
                </c:pt>
                <c:pt idx="630">
                  <c:v>30464</c:v>
                </c:pt>
                <c:pt idx="631">
                  <c:v>30471</c:v>
                </c:pt>
                <c:pt idx="632">
                  <c:v>30478</c:v>
                </c:pt>
                <c:pt idx="633">
                  <c:v>30485</c:v>
                </c:pt>
                <c:pt idx="634">
                  <c:v>30492</c:v>
                </c:pt>
                <c:pt idx="635">
                  <c:v>30499</c:v>
                </c:pt>
                <c:pt idx="636">
                  <c:v>30506</c:v>
                </c:pt>
                <c:pt idx="637">
                  <c:v>30513</c:v>
                </c:pt>
                <c:pt idx="638">
                  <c:v>30520</c:v>
                </c:pt>
                <c:pt idx="639">
                  <c:v>30527</c:v>
                </c:pt>
                <c:pt idx="640">
                  <c:v>30534</c:v>
                </c:pt>
                <c:pt idx="641">
                  <c:v>30541</c:v>
                </c:pt>
                <c:pt idx="642">
                  <c:v>30548</c:v>
                </c:pt>
                <c:pt idx="643">
                  <c:v>30555</c:v>
                </c:pt>
                <c:pt idx="644">
                  <c:v>30562</c:v>
                </c:pt>
                <c:pt idx="645">
                  <c:v>30569</c:v>
                </c:pt>
                <c:pt idx="646">
                  <c:v>30576</c:v>
                </c:pt>
                <c:pt idx="647">
                  <c:v>30583</c:v>
                </c:pt>
                <c:pt idx="648">
                  <c:v>30590</c:v>
                </c:pt>
                <c:pt idx="649">
                  <c:v>30597</c:v>
                </c:pt>
                <c:pt idx="650">
                  <c:v>30604</c:v>
                </c:pt>
                <c:pt idx="651">
                  <c:v>30611</c:v>
                </c:pt>
                <c:pt idx="652">
                  <c:v>30618</c:v>
                </c:pt>
                <c:pt idx="653">
                  <c:v>30625</c:v>
                </c:pt>
                <c:pt idx="654">
                  <c:v>30632</c:v>
                </c:pt>
                <c:pt idx="655">
                  <c:v>30639</c:v>
                </c:pt>
                <c:pt idx="656">
                  <c:v>30646</c:v>
                </c:pt>
                <c:pt idx="657">
                  <c:v>30653</c:v>
                </c:pt>
                <c:pt idx="658">
                  <c:v>30660</c:v>
                </c:pt>
                <c:pt idx="659">
                  <c:v>30667</c:v>
                </c:pt>
                <c:pt idx="660">
                  <c:v>30674</c:v>
                </c:pt>
                <c:pt idx="661">
                  <c:v>30682</c:v>
                </c:pt>
                <c:pt idx="662">
                  <c:v>30689</c:v>
                </c:pt>
                <c:pt idx="663">
                  <c:v>30696</c:v>
                </c:pt>
                <c:pt idx="664">
                  <c:v>30703</c:v>
                </c:pt>
                <c:pt idx="665">
                  <c:v>30710</c:v>
                </c:pt>
                <c:pt idx="666">
                  <c:v>30717</c:v>
                </c:pt>
                <c:pt idx="667">
                  <c:v>30724</c:v>
                </c:pt>
                <c:pt idx="668">
                  <c:v>30731</c:v>
                </c:pt>
                <c:pt idx="669">
                  <c:v>30738</c:v>
                </c:pt>
                <c:pt idx="670">
                  <c:v>30745</c:v>
                </c:pt>
                <c:pt idx="671">
                  <c:v>30752</c:v>
                </c:pt>
                <c:pt idx="672">
                  <c:v>30759</c:v>
                </c:pt>
                <c:pt idx="673">
                  <c:v>30766</c:v>
                </c:pt>
                <c:pt idx="674">
                  <c:v>30773</c:v>
                </c:pt>
                <c:pt idx="675">
                  <c:v>30780</c:v>
                </c:pt>
                <c:pt idx="676">
                  <c:v>30787</c:v>
                </c:pt>
                <c:pt idx="677">
                  <c:v>30794</c:v>
                </c:pt>
                <c:pt idx="678">
                  <c:v>30801</c:v>
                </c:pt>
                <c:pt idx="679">
                  <c:v>30808</c:v>
                </c:pt>
                <c:pt idx="680">
                  <c:v>30815</c:v>
                </c:pt>
                <c:pt idx="681">
                  <c:v>30822</c:v>
                </c:pt>
                <c:pt idx="682">
                  <c:v>30829</c:v>
                </c:pt>
                <c:pt idx="683">
                  <c:v>30836</c:v>
                </c:pt>
                <c:pt idx="684">
                  <c:v>30843</c:v>
                </c:pt>
                <c:pt idx="685">
                  <c:v>30850</c:v>
                </c:pt>
                <c:pt idx="686">
                  <c:v>30857</c:v>
                </c:pt>
                <c:pt idx="687">
                  <c:v>30864</c:v>
                </c:pt>
                <c:pt idx="688">
                  <c:v>30871</c:v>
                </c:pt>
                <c:pt idx="689">
                  <c:v>30878</c:v>
                </c:pt>
                <c:pt idx="690">
                  <c:v>30885</c:v>
                </c:pt>
                <c:pt idx="691">
                  <c:v>30892</c:v>
                </c:pt>
                <c:pt idx="692">
                  <c:v>30899</c:v>
                </c:pt>
                <c:pt idx="693">
                  <c:v>30906</c:v>
                </c:pt>
                <c:pt idx="694">
                  <c:v>30913</c:v>
                </c:pt>
                <c:pt idx="695">
                  <c:v>30920</c:v>
                </c:pt>
                <c:pt idx="696">
                  <c:v>30927</c:v>
                </c:pt>
                <c:pt idx="697">
                  <c:v>30934</c:v>
                </c:pt>
                <c:pt idx="698">
                  <c:v>30941</c:v>
                </c:pt>
                <c:pt idx="699">
                  <c:v>30948</c:v>
                </c:pt>
                <c:pt idx="700">
                  <c:v>30955</c:v>
                </c:pt>
                <c:pt idx="701">
                  <c:v>30962</c:v>
                </c:pt>
                <c:pt idx="702">
                  <c:v>30969</c:v>
                </c:pt>
                <c:pt idx="703">
                  <c:v>30976</c:v>
                </c:pt>
                <c:pt idx="704">
                  <c:v>30983</c:v>
                </c:pt>
                <c:pt idx="705">
                  <c:v>30990</c:v>
                </c:pt>
                <c:pt idx="706">
                  <c:v>30997</c:v>
                </c:pt>
                <c:pt idx="707">
                  <c:v>31004</c:v>
                </c:pt>
                <c:pt idx="708">
                  <c:v>31011</c:v>
                </c:pt>
                <c:pt idx="709">
                  <c:v>31018</c:v>
                </c:pt>
                <c:pt idx="710">
                  <c:v>31025</c:v>
                </c:pt>
                <c:pt idx="711">
                  <c:v>31032</c:v>
                </c:pt>
                <c:pt idx="712">
                  <c:v>31039</c:v>
                </c:pt>
                <c:pt idx="713">
                  <c:v>31048</c:v>
                </c:pt>
                <c:pt idx="714">
                  <c:v>31055</c:v>
                </c:pt>
                <c:pt idx="715">
                  <c:v>31062</c:v>
                </c:pt>
                <c:pt idx="716">
                  <c:v>31069</c:v>
                </c:pt>
                <c:pt idx="717">
                  <c:v>31076</c:v>
                </c:pt>
                <c:pt idx="718">
                  <c:v>31083</c:v>
                </c:pt>
                <c:pt idx="719">
                  <c:v>31090</c:v>
                </c:pt>
                <c:pt idx="720">
                  <c:v>31097</c:v>
                </c:pt>
                <c:pt idx="721">
                  <c:v>31104</c:v>
                </c:pt>
                <c:pt idx="722">
                  <c:v>31111</c:v>
                </c:pt>
                <c:pt idx="723">
                  <c:v>31118</c:v>
                </c:pt>
                <c:pt idx="724">
                  <c:v>31125</c:v>
                </c:pt>
                <c:pt idx="725">
                  <c:v>31132</c:v>
                </c:pt>
                <c:pt idx="726">
                  <c:v>31139</c:v>
                </c:pt>
                <c:pt idx="727">
                  <c:v>31146</c:v>
                </c:pt>
                <c:pt idx="728">
                  <c:v>31153</c:v>
                </c:pt>
                <c:pt idx="729">
                  <c:v>31160</c:v>
                </c:pt>
                <c:pt idx="730">
                  <c:v>31167</c:v>
                </c:pt>
                <c:pt idx="731">
                  <c:v>31174</c:v>
                </c:pt>
                <c:pt idx="732">
                  <c:v>31181</c:v>
                </c:pt>
                <c:pt idx="733">
                  <c:v>31188</c:v>
                </c:pt>
                <c:pt idx="734">
                  <c:v>31195</c:v>
                </c:pt>
                <c:pt idx="735">
                  <c:v>31202</c:v>
                </c:pt>
                <c:pt idx="736">
                  <c:v>31209</c:v>
                </c:pt>
                <c:pt idx="737">
                  <c:v>31216</c:v>
                </c:pt>
                <c:pt idx="738">
                  <c:v>31223</c:v>
                </c:pt>
                <c:pt idx="739">
                  <c:v>31230</c:v>
                </c:pt>
                <c:pt idx="740">
                  <c:v>31237</c:v>
                </c:pt>
                <c:pt idx="741">
                  <c:v>31244</c:v>
                </c:pt>
                <c:pt idx="742">
                  <c:v>31251</c:v>
                </c:pt>
                <c:pt idx="743">
                  <c:v>31258</c:v>
                </c:pt>
                <c:pt idx="744">
                  <c:v>31265</c:v>
                </c:pt>
                <c:pt idx="745">
                  <c:v>31272</c:v>
                </c:pt>
                <c:pt idx="746">
                  <c:v>31279</c:v>
                </c:pt>
                <c:pt idx="747">
                  <c:v>31286</c:v>
                </c:pt>
                <c:pt idx="748">
                  <c:v>31293</c:v>
                </c:pt>
                <c:pt idx="749">
                  <c:v>31300</c:v>
                </c:pt>
                <c:pt idx="750">
                  <c:v>31307</c:v>
                </c:pt>
                <c:pt idx="751">
                  <c:v>31314</c:v>
                </c:pt>
                <c:pt idx="752">
                  <c:v>31321</c:v>
                </c:pt>
                <c:pt idx="753">
                  <c:v>31328</c:v>
                </c:pt>
                <c:pt idx="754">
                  <c:v>31335</c:v>
                </c:pt>
                <c:pt idx="755">
                  <c:v>31342</c:v>
                </c:pt>
                <c:pt idx="756">
                  <c:v>31349</c:v>
                </c:pt>
                <c:pt idx="757">
                  <c:v>31356</c:v>
                </c:pt>
                <c:pt idx="758">
                  <c:v>31363</c:v>
                </c:pt>
                <c:pt idx="759">
                  <c:v>31370</c:v>
                </c:pt>
                <c:pt idx="760">
                  <c:v>31377</c:v>
                </c:pt>
                <c:pt idx="761">
                  <c:v>31384</c:v>
                </c:pt>
                <c:pt idx="762">
                  <c:v>31391</c:v>
                </c:pt>
                <c:pt idx="763">
                  <c:v>31398</c:v>
                </c:pt>
                <c:pt idx="764">
                  <c:v>31405</c:v>
                </c:pt>
                <c:pt idx="765">
                  <c:v>31413</c:v>
                </c:pt>
                <c:pt idx="766">
                  <c:v>31420</c:v>
                </c:pt>
                <c:pt idx="767">
                  <c:v>31427</c:v>
                </c:pt>
                <c:pt idx="768">
                  <c:v>31434</c:v>
                </c:pt>
                <c:pt idx="769">
                  <c:v>31441</c:v>
                </c:pt>
                <c:pt idx="770">
                  <c:v>31448</c:v>
                </c:pt>
                <c:pt idx="771">
                  <c:v>31455</c:v>
                </c:pt>
                <c:pt idx="772">
                  <c:v>31462</c:v>
                </c:pt>
                <c:pt idx="773">
                  <c:v>31469</c:v>
                </c:pt>
                <c:pt idx="774">
                  <c:v>31476</c:v>
                </c:pt>
                <c:pt idx="775">
                  <c:v>31483</c:v>
                </c:pt>
                <c:pt idx="776">
                  <c:v>31490</c:v>
                </c:pt>
                <c:pt idx="777">
                  <c:v>31497</c:v>
                </c:pt>
                <c:pt idx="778">
                  <c:v>31504</c:v>
                </c:pt>
                <c:pt idx="779">
                  <c:v>31511</c:v>
                </c:pt>
                <c:pt idx="780">
                  <c:v>31518</c:v>
                </c:pt>
                <c:pt idx="781">
                  <c:v>31525</c:v>
                </c:pt>
                <c:pt idx="782">
                  <c:v>31532</c:v>
                </c:pt>
                <c:pt idx="783">
                  <c:v>31539</c:v>
                </c:pt>
                <c:pt idx="784">
                  <c:v>31546</c:v>
                </c:pt>
                <c:pt idx="785">
                  <c:v>31553</c:v>
                </c:pt>
                <c:pt idx="786">
                  <c:v>31560</c:v>
                </c:pt>
                <c:pt idx="787">
                  <c:v>31567</c:v>
                </c:pt>
                <c:pt idx="788">
                  <c:v>31574</c:v>
                </c:pt>
                <c:pt idx="789">
                  <c:v>31581</c:v>
                </c:pt>
                <c:pt idx="790">
                  <c:v>31588</c:v>
                </c:pt>
                <c:pt idx="791">
                  <c:v>31595</c:v>
                </c:pt>
                <c:pt idx="792">
                  <c:v>31602</c:v>
                </c:pt>
                <c:pt idx="793">
                  <c:v>31609</c:v>
                </c:pt>
                <c:pt idx="794">
                  <c:v>31616</c:v>
                </c:pt>
                <c:pt idx="795">
                  <c:v>31623</c:v>
                </c:pt>
                <c:pt idx="796">
                  <c:v>31630</c:v>
                </c:pt>
                <c:pt idx="797">
                  <c:v>31637</c:v>
                </c:pt>
                <c:pt idx="798">
                  <c:v>31644</c:v>
                </c:pt>
                <c:pt idx="799">
                  <c:v>31651</c:v>
                </c:pt>
                <c:pt idx="800">
                  <c:v>31658</c:v>
                </c:pt>
                <c:pt idx="801">
                  <c:v>31665</c:v>
                </c:pt>
                <c:pt idx="802">
                  <c:v>31672</c:v>
                </c:pt>
                <c:pt idx="803">
                  <c:v>31679</c:v>
                </c:pt>
                <c:pt idx="804">
                  <c:v>31686</c:v>
                </c:pt>
                <c:pt idx="805">
                  <c:v>31693</c:v>
                </c:pt>
                <c:pt idx="806">
                  <c:v>31700</c:v>
                </c:pt>
                <c:pt idx="807">
                  <c:v>31707</c:v>
                </c:pt>
                <c:pt idx="808">
                  <c:v>31714</c:v>
                </c:pt>
                <c:pt idx="809">
                  <c:v>31721</c:v>
                </c:pt>
                <c:pt idx="810">
                  <c:v>31728</c:v>
                </c:pt>
                <c:pt idx="811">
                  <c:v>31735</c:v>
                </c:pt>
                <c:pt idx="812">
                  <c:v>31742</c:v>
                </c:pt>
                <c:pt idx="813">
                  <c:v>31749</c:v>
                </c:pt>
                <c:pt idx="814">
                  <c:v>31756</c:v>
                </c:pt>
                <c:pt idx="815">
                  <c:v>31763</c:v>
                </c:pt>
                <c:pt idx="816">
                  <c:v>31770</c:v>
                </c:pt>
                <c:pt idx="817">
                  <c:v>31778</c:v>
                </c:pt>
                <c:pt idx="818">
                  <c:v>31785</c:v>
                </c:pt>
                <c:pt idx="819">
                  <c:v>31792</c:v>
                </c:pt>
                <c:pt idx="820">
                  <c:v>31799</c:v>
                </c:pt>
                <c:pt idx="821">
                  <c:v>31806</c:v>
                </c:pt>
                <c:pt idx="822">
                  <c:v>31813</c:v>
                </c:pt>
                <c:pt idx="823">
                  <c:v>31820</c:v>
                </c:pt>
                <c:pt idx="824">
                  <c:v>31827</c:v>
                </c:pt>
                <c:pt idx="825">
                  <c:v>31834</c:v>
                </c:pt>
                <c:pt idx="826">
                  <c:v>31841</c:v>
                </c:pt>
                <c:pt idx="827">
                  <c:v>31848</c:v>
                </c:pt>
                <c:pt idx="828">
                  <c:v>31855</c:v>
                </c:pt>
                <c:pt idx="829">
                  <c:v>31862</c:v>
                </c:pt>
                <c:pt idx="830">
                  <c:v>31869</c:v>
                </c:pt>
                <c:pt idx="831">
                  <c:v>31876</c:v>
                </c:pt>
                <c:pt idx="832">
                  <c:v>31883</c:v>
                </c:pt>
                <c:pt idx="833">
                  <c:v>31890</c:v>
                </c:pt>
                <c:pt idx="834">
                  <c:v>31897</c:v>
                </c:pt>
                <c:pt idx="835">
                  <c:v>31904</c:v>
                </c:pt>
                <c:pt idx="836">
                  <c:v>31911</c:v>
                </c:pt>
                <c:pt idx="837">
                  <c:v>31918</c:v>
                </c:pt>
                <c:pt idx="838">
                  <c:v>31925</c:v>
                </c:pt>
                <c:pt idx="839">
                  <c:v>31932</c:v>
                </c:pt>
                <c:pt idx="840">
                  <c:v>31939</c:v>
                </c:pt>
                <c:pt idx="841">
                  <c:v>31946</c:v>
                </c:pt>
                <c:pt idx="842">
                  <c:v>31953</c:v>
                </c:pt>
                <c:pt idx="843">
                  <c:v>31960</c:v>
                </c:pt>
                <c:pt idx="844">
                  <c:v>31967</c:v>
                </c:pt>
                <c:pt idx="845">
                  <c:v>31974</c:v>
                </c:pt>
                <c:pt idx="846">
                  <c:v>31981</c:v>
                </c:pt>
                <c:pt idx="847">
                  <c:v>31988</c:v>
                </c:pt>
                <c:pt idx="848">
                  <c:v>31995</c:v>
                </c:pt>
                <c:pt idx="849">
                  <c:v>32002</c:v>
                </c:pt>
                <c:pt idx="850">
                  <c:v>32009</c:v>
                </c:pt>
                <c:pt idx="851">
                  <c:v>32016</c:v>
                </c:pt>
                <c:pt idx="852">
                  <c:v>32023</c:v>
                </c:pt>
                <c:pt idx="853">
                  <c:v>32030</c:v>
                </c:pt>
                <c:pt idx="854">
                  <c:v>32037</c:v>
                </c:pt>
                <c:pt idx="855">
                  <c:v>32044</c:v>
                </c:pt>
                <c:pt idx="856">
                  <c:v>32051</c:v>
                </c:pt>
                <c:pt idx="857">
                  <c:v>32058</c:v>
                </c:pt>
                <c:pt idx="858">
                  <c:v>32065</c:v>
                </c:pt>
                <c:pt idx="859">
                  <c:v>32072</c:v>
                </c:pt>
                <c:pt idx="860">
                  <c:v>32079</c:v>
                </c:pt>
                <c:pt idx="861">
                  <c:v>32086</c:v>
                </c:pt>
                <c:pt idx="862">
                  <c:v>32093</c:v>
                </c:pt>
                <c:pt idx="863">
                  <c:v>32100</c:v>
                </c:pt>
                <c:pt idx="864">
                  <c:v>32107</c:v>
                </c:pt>
                <c:pt idx="865">
                  <c:v>32114</c:v>
                </c:pt>
                <c:pt idx="866">
                  <c:v>32121</c:v>
                </c:pt>
                <c:pt idx="867">
                  <c:v>32128</c:v>
                </c:pt>
                <c:pt idx="868">
                  <c:v>32135</c:v>
                </c:pt>
                <c:pt idx="869">
                  <c:v>32150</c:v>
                </c:pt>
                <c:pt idx="870">
                  <c:v>32157</c:v>
                </c:pt>
                <c:pt idx="871">
                  <c:v>32164</c:v>
                </c:pt>
                <c:pt idx="872">
                  <c:v>32171</c:v>
                </c:pt>
                <c:pt idx="873">
                  <c:v>32178</c:v>
                </c:pt>
                <c:pt idx="874">
                  <c:v>32185</c:v>
                </c:pt>
                <c:pt idx="875">
                  <c:v>32192</c:v>
                </c:pt>
                <c:pt idx="876">
                  <c:v>32199</c:v>
                </c:pt>
                <c:pt idx="877">
                  <c:v>32206</c:v>
                </c:pt>
                <c:pt idx="878">
                  <c:v>32213</c:v>
                </c:pt>
                <c:pt idx="879">
                  <c:v>32220</c:v>
                </c:pt>
                <c:pt idx="880">
                  <c:v>32227</c:v>
                </c:pt>
                <c:pt idx="881">
                  <c:v>32234</c:v>
                </c:pt>
                <c:pt idx="882">
                  <c:v>32241</c:v>
                </c:pt>
                <c:pt idx="883">
                  <c:v>32248</c:v>
                </c:pt>
                <c:pt idx="884">
                  <c:v>32255</c:v>
                </c:pt>
                <c:pt idx="885">
                  <c:v>32262</c:v>
                </c:pt>
                <c:pt idx="886">
                  <c:v>32269</c:v>
                </c:pt>
                <c:pt idx="887">
                  <c:v>32276</c:v>
                </c:pt>
                <c:pt idx="888">
                  <c:v>32283</c:v>
                </c:pt>
                <c:pt idx="889">
                  <c:v>32290</c:v>
                </c:pt>
                <c:pt idx="890">
                  <c:v>32297</c:v>
                </c:pt>
                <c:pt idx="891">
                  <c:v>32304</c:v>
                </c:pt>
                <c:pt idx="892">
                  <c:v>32311</c:v>
                </c:pt>
                <c:pt idx="893">
                  <c:v>32318</c:v>
                </c:pt>
                <c:pt idx="894">
                  <c:v>32325</c:v>
                </c:pt>
                <c:pt idx="895">
                  <c:v>32332</c:v>
                </c:pt>
                <c:pt idx="896">
                  <c:v>32339</c:v>
                </c:pt>
                <c:pt idx="897">
                  <c:v>32346</c:v>
                </c:pt>
                <c:pt idx="898">
                  <c:v>32353</c:v>
                </c:pt>
                <c:pt idx="899">
                  <c:v>32360</c:v>
                </c:pt>
                <c:pt idx="900">
                  <c:v>32367</c:v>
                </c:pt>
                <c:pt idx="901">
                  <c:v>32374</c:v>
                </c:pt>
                <c:pt idx="902">
                  <c:v>32381</c:v>
                </c:pt>
                <c:pt idx="903">
                  <c:v>32388</c:v>
                </c:pt>
                <c:pt idx="904">
                  <c:v>32395</c:v>
                </c:pt>
                <c:pt idx="905">
                  <c:v>32402</c:v>
                </c:pt>
                <c:pt idx="906">
                  <c:v>32409</c:v>
                </c:pt>
                <c:pt idx="907">
                  <c:v>32416</c:v>
                </c:pt>
                <c:pt idx="908">
                  <c:v>32423</c:v>
                </c:pt>
                <c:pt idx="909">
                  <c:v>32430</c:v>
                </c:pt>
                <c:pt idx="910">
                  <c:v>32437</c:v>
                </c:pt>
                <c:pt idx="911">
                  <c:v>32444</c:v>
                </c:pt>
                <c:pt idx="912">
                  <c:v>32451</c:v>
                </c:pt>
                <c:pt idx="913">
                  <c:v>32458</c:v>
                </c:pt>
                <c:pt idx="914">
                  <c:v>32465</c:v>
                </c:pt>
                <c:pt idx="915">
                  <c:v>32472</c:v>
                </c:pt>
                <c:pt idx="916">
                  <c:v>32479</c:v>
                </c:pt>
                <c:pt idx="917">
                  <c:v>32486</c:v>
                </c:pt>
                <c:pt idx="918">
                  <c:v>32493</c:v>
                </c:pt>
                <c:pt idx="919">
                  <c:v>32500</c:v>
                </c:pt>
                <c:pt idx="920">
                  <c:v>32509</c:v>
                </c:pt>
                <c:pt idx="921">
                  <c:v>32516</c:v>
                </c:pt>
                <c:pt idx="922">
                  <c:v>32523</c:v>
                </c:pt>
                <c:pt idx="923">
                  <c:v>32530</c:v>
                </c:pt>
                <c:pt idx="924">
                  <c:v>32537</c:v>
                </c:pt>
                <c:pt idx="925">
                  <c:v>32544</c:v>
                </c:pt>
                <c:pt idx="926">
                  <c:v>32551</c:v>
                </c:pt>
                <c:pt idx="927">
                  <c:v>32558</c:v>
                </c:pt>
                <c:pt idx="928">
                  <c:v>32565</c:v>
                </c:pt>
                <c:pt idx="929">
                  <c:v>32572</c:v>
                </c:pt>
                <c:pt idx="930">
                  <c:v>32579</c:v>
                </c:pt>
                <c:pt idx="931">
                  <c:v>32586</c:v>
                </c:pt>
                <c:pt idx="932">
                  <c:v>32593</c:v>
                </c:pt>
                <c:pt idx="933">
                  <c:v>32600</c:v>
                </c:pt>
                <c:pt idx="934">
                  <c:v>32607</c:v>
                </c:pt>
                <c:pt idx="935">
                  <c:v>32614</c:v>
                </c:pt>
                <c:pt idx="936">
                  <c:v>32621</c:v>
                </c:pt>
                <c:pt idx="937">
                  <c:v>32628</c:v>
                </c:pt>
                <c:pt idx="938">
                  <c:v>32635</c:v>
                </c:pt>
                <c:pt idx="939">
                  <c:v>32642</c:v>
                </c:pt>
                <c:pt idx="940">
                  <c:v>32649</c:v>
                </c:pt>
                <c:pt idx="941">
                  <c:v>32656</c:v>
                </c:pt>
                <c:pt idx="942">
                  <c:v>32663</c:v>
                </c:pt>
                <c:pt idx="943">
                  <c:v>32670</c:v>
                </c:pt>
                <c:pt idx="944">
                  <c:v>32677</c:v>
                </c:pt>
                <c:pt idx="945">
                  <c:v>32684</c:v>
                </c:pt>
                <c:pt idx="946">
                  <c:v>32691</c:v>
                </c:pt>
                <c:pt idx="947">
                  <c:v>32698</c:v>
                </c:pt>
                <c:pt idx="948">
                  <c:v>32705</c:v>
                </c:pt>
                <c:pt idx="949">
                  <c:v>32712</c:v>
                </c:pt>
                <c:pt idx="950">
                  <c:v>32719</c:v>
                </c:pt>
                <c:pt idx="951">
                  <c:v>32726</c:v>
                </c:pt>
                <c:pt idx="952">
                  <c:v>32733</c:v>
                </c:pt>
                <c:pt idx="953">
                  <c:v>32740</c:v>
                </c:pt>
                <c:pt idx="954">
                  <c:v>32747</c:v>
                </c:pt>
                <c:pt idx="955">
                  <c:v>32754</c:v>
                </c:pt>
                <c:pt idx="956">
                  <c:v>32761</c:v>
                </c:pt>
                <c:pt idx="957">
                  <c:v>32768</c:v>
                </c:pt>
                <c:pt idx="958">
                  <c:v>32775</c:v>
                </c:pt>
                <c:pt idx="959">
                  <c:v>32782</c:v>
                </c:pt>
                <c:pt idx="960">
                  <c:v>32789</c:v>
                </c:pt>
                <c:pt idx="961">
                  <c:v>32796</c:v>
                </c:pt>
                <c:pt idx="962">
                  <c:v>32803</c:v>
                </c:pt>
                <c:pt idx="963">
                  <c:v>32810</c:v>
                </c:pt>
                <c:pt idx="964">
                  <c:v>32817</c:v>
                </c:pt>
                <c:pt idx="965">
                  <c:v>32824</c:v>
                </c:pt>
                <c:pt idx="966">
                  <c:v>32831</c:v>
                </c:pt>
                <c:pt idx="967">
                  <c:v>32838</c:v>
                </c:pt>
                <c:pt idx="968">
                  <c:v>32845</c:v>
                </c:pt>
                <c:pt idx="969">
                  <c:v>32852</c:v>
                </c:pt>
                <c:pt idx="970">
                  <c:v>32859</c:v>
                </c:pt>
                <c:pt idx="971">
                  <c:v>32866</c:v>
                </c:pt>
                <c:pt idx="972">
                  <c:v>32874</c:v>
                </c:pt>
                <c:pt idx="973">
                  <c:v>32881</c:v>
                </c:pt>
                <c:pt idx="974">
                  <c:v>32888</c:v>
                </c:pt>
                <c:pt idx="975">
                  <c:v>32895</c:v>
                </c:pt>
                <c:pt idx="976">
                  <c:v>32902</c:v>
                </c:pt>
                <c:pt idx="977">
                  <c:v>32909</c:v>
                </c:pt>
                <c:pt idx="978">
                  <c:v>32916</c:v>
                </c:pt>
                <c:pt idx="979">
                  <c:v>32923</c:v>
                </c:pt>
                <c:pt idx="980">
                  <c:v>32930</c:v>
                </c:pt>
                <c:pt idx="981">
                  <c:v>32937</c:v>
                </c:pt>
                <c:pt idx="982">
                  <c:v>32944</c:v>
                </c:pt>
                <c:pt idx="983">
                  <c:v>32951</c:v>
                </c:pt>
                <c:pt idx="984">
                  <c:v>32958</c:v>
                </c:pt>
                <c:pt idx="985">
                  <c:v>32965</c:v>
                </c:pt>
                <c:pt idx="986">
                  <c:v>32972</c:v>
                </c:pt>
                <c:pt idx="987">
                  <c:v>32979</c:v>
                </c:pt>
                <c:pt idx="988">
                  <c:v>32986</c:v>
                </c:pt>
                <c:pt idx="989">
                  <c:v>32993</c:v>
                </c:pt>
                <c:pt idx="990">
                  <c:v>33000</c:v>
                </c:pt>
                <c:pt idx="991">
                  <c:v>33007</c:v>
                </c:pt>
                <c:pt idx="992">
                  <c:v>33014</c:v>
                </c:pt>
                <c:pt idx="993">
                  <c:v>33021</c:v>
                </c:pt>
                <c:pt idx="994">
                  <c:v>33028</c:v>
                </c:pt>
                <c:pt idx="995">
                  <c:v>33035</c:v>
                </c:pt>
                <c:pt idx="996">
                  <c:v>33042</c:v>
                </c:pt>
                <c:pt idx="997">
                  <c:v>33049</c:v>
                </c:pt>
                <c:pt idx="998">
                  <c:v>33056</c:v>
                </c:pt>
                <c:pt idx="999">
                  <c:v>33063</c:v>
                </c:pt>
                <c:pt idx="1000">
                  <c:v>33070</c:v>
                </c:pt>
                <c:pt idx="1001">
                  <c:v>33077</c:v>
                </c:pt>
                <c:pt idx="1002">
                  <c:v>33084</c:v>
                </c:pt>
                <c:pt idx="1003">
                  <c:v>33091</c:v>
                </c:pt>
                <c:pt idx="1004">
                  <c:v>33098</c:v>
                </c:pt>
                <c:pt idx="1005">
                  <c:v>33105</c:v>
                </c:pt>
                <c:pt idx="1006">
                  <c:v>33112</c:v>
                </c:pt>
                <c:pt idx="1007">
                  <c:v>33119</c:v>
                </c:pt>
                <c:pt idx="1008">
                  <c:v>33126</c:v>
                </c:pt>
                <c:pt idx="1009">
                  <c:v>33133</c:v>
                </c:pt>
                <c:pt idx="1010">
                  <c:v>33140</c:v>
                </c:pt>
                <c:pt idx="1011">
                  <c:v>33147</c:v>
                </c:pt>
                <c:pt idx="1012">
                  <c:v>33154</c:v>
                </c:pt>
                <c:pt idx="1013">
                  <c:v>33161</c:v>
                </c:pt>
                <c:pt idx="1014">
                  <c:v>33168</c:v>
                </c:pt>
                <c:pt idx="1015">
                  <c:v>33175</c:v>
                </c:pt>
                <c:pt idx="1016">
                  <c:v>33182</c:v>
                </c:pt>
                <c:pt idx="1017">
                  <c:v>33189</c:v>
                </c:pt>
                <c:pt idx="1018">
                  <c:v>33196</c:v>
                </c:pt>
                <c:pt idx="1019">
                  <c:v>33203</c:v>
                </c:pt>
                <c:pt idx="1020">
                  <c:v>33210</c:v>
                </c:pt>
                <c:pt idx="1021">
                  <c:v>33217</c:v>
                </c:pt>
                <c:pt idx="1022">
                  <c:v>33224</c:v>
                </c:pt>
                <c:pt idx="1023">
                  <c:v>33231</c:v>
                </c:pt>
                <c:pt idx="1024">
                  <c:v>33239</c:v>
                </c:pt>
                <c:pt idx="1025">
                  <c:v>33246</c:v>
                </c:pt>
                <c:pt idx="1026">
                  <c:v>33253</c:v>
                </c:pt>
                <c:pt idx="1027">
                  <c:v>33260</c:v>
                </c:pt>
                <c:pt idx="1028">
                  <c:v>33267</c:v>
                </c:pt>
                <c:pt idx="1029">
                  <c:v>33274</c:v>
                </c:pt>
                <c:pt idx="1030">
                  <c:v>33281</c:v>
                </c:pt>
                <c:pt idx="1031">
                  <c:v>33288</c:v>
                </c:pt>
                <c:pt idx="1032">
                  <c:v>33295</c:v>
                </c:pt>
                <c:pt idx="1033">
                  <c:v>33302</c:v>
                </c:pt>
                <c:pt idx="1034">
                  <c:v>33309</c:v>
                </c:pt>
                <c:pt idx="1035">
                  <c:v>33316</c:v>
                </c:pt>
                <c:pt idx="1036">
                  <c:v>33323</c:v>
                </c:pt>
                <c:pt idx="1037">
                  <c:v>33330</c:v>
                </c:pt>
                <c:pt idx="1038">
                  <c:v>33337</c:v>
                </c:pt>
                <c:pt idx="1039">
                  <c:v>33344</c:v>
                </c:pt>
                <c:pt idx="1040">
                  <c:v>33351</c:v>
                </c:pt>
                <c:pt idx="1041">
                  <c:v>33358</c:v>
                </c:pt>
                <c:pt idx="1042">
                  <c:v>33365</c:v>
                </c:pt>
                <c:pt idx="1043">
                  <c:v>33372</c:v>
                </c:pt>
                <c:pt idx="1044">
                  <c:v>33379</c:v>
                </c:pt>
                <c:pt idx="1045">
                  <c:v>33386</c:v>
                </c:pt>
                <c:pt idx="1046">
                  <c:v>33393</c:v>
                </c:pt>
                <c:pt idx="1047">
                  <c:v>33400</c:v>
                </c:pt>
                <c:pt idx="1048">
                  <c:v>33407</c:v>
                </c:pt>
                <c:pt idx="1049">
                  <c:v>33414</c:v>
                </c:pt>
                <c:pt idx="1050">
                  <c:v>33421</c:v>
                </c:pt>
                <c:pt idx="1051">
                  <c:v>33428</c:v>
                </c:pt>
                <c:pt idx="1052">
                  <c:v>33435</c:v>
                </c:pt>
                <c:pt idx="1053">
                  <c:v>33442</c:v>
                </c:pt>
                <c:pt idx="1054">
                  <c:v>33449</c:v>
                </c:pt>
                <c:pt idx="1055">
                  <c:v>33456</c:v>
                </c:pt>
                <c:pt idx="1056">
                  <c:v>33463</c:v>
                </c:pt>
                <c:pt idx="1057">
                  <c:v>33470</c:v>
                </c:pt>
                <c:pt idx="1058">
                  <c:v>33477</c:v>
                </c:pt>
                <c:pt idx="1059">
                  <c:v>33484</c:v>
                </c:pt>
                <c:pt idx="1060">
                  <c:v>33491</c:v>
                </c:pt>
                <c:pt idx="1061">
                  <c:v>33498</c:v>
                </c:pt>
                <c:pt idx="1062">
                  <c:v>33505</c:v>
                </c:pt>
                <c:pt idx="1063">
                  <c:v>33512</c:v>
                </c:pt>
                <c:pt idx="1064">
                  <c:v>33519</c:v>
                </c:pt>
                <c:pt idx="1065">
                  <c:v>33526</c:v>
                </c:pt>
                <c:pt idx="1066">
                  <c:v>33533</c:v>
                </c:pt>
                <c:pt idx="1067">
                  <c:v>33540</c:v>
                </c:pt>
                <c:pt idx="1068">
                  <c:v>33547</c:v>
                </c:pt>
                <c:pt idx="1069">
                  <c:v>33554</c:v>
                </c:pt>
                <c:pt idx="1070">
                  <c:v>33561</c:v>
                </c:pt>
                <c:pt idx="1071">
                  <c:v>33568</c:v>
                </c:pt>
                <c:pt idx="1072">
                  <c:v>33575</c:v>
                </c:pt>
                <c:pt idx="1073">
                  <c:v>33582</c:v>
                </c:pt>
                <c:pt idx="1074">
                  <c:v>33589</c:v>
                </c:pt>
                <c:pt idx="1075">
                  <c:v>33596</c:v>
                </c:pt>
                <c:pt idx="1076">
                  <c:v>33604</c:v>
                </c:pt>
                <c:pt idx="1077">
                  <c:v>33611</c:v>
                </c:pt>
                <c:pt idx="1078">
                  <c:v>33618</c:v>
                </c:pt>
                <c:pt idx="1079">
                  <c:v>33625</c:v>
                </c:pt>
                <c:pt idx="1080">
                  <c:v>33632</c:v>
                </c:pt>
                <c:pt idx="1081">
                  <c:v>33639</c:v>
                </c:pt>
                <c:pt idx="1082">
                  <c:v>33646</c:v>
                </c:pt>
                <c:pt idx="1083">
                  <c:v>33653</c:v>
                </c:pt>
                <c:pt idx="1084">
                  <c:v>33660</c:v>
                </c:pt>
                <c:pt idx="1085">
                  <c:v>33667</c:v>
                </c:pt>
                <c:pt idx="1086">
                  <c:v>33674</c:v>
                </c:pt>
                <c:pt idx="1087">
                  <c:v>33681</c:v>
                </c:pt>
                <c:pt idx="1088">
                  <c:v>33688</c:v>
                </c:pt>
                <c:pt idx="1089">
                  <c:v>33695</c:v>
                </c:pt>
                <c:pt idx="1090">
                  <c:v>33702</c:v>
                </c:pt>
                <c:pt idx="1091">
                  <c:v>33709</c:v>
                </c:pt>
                <c:pt idx="1092">
                  <c:v>33716</c:v>
                </c:pt>
                <c:pt idx="1093">
                  <c:v>33723</c:v>
                </c:pt>
                <c:pt idx="1094">
                  <c:v>33730</c:v>
                </c:pt>
                <c:pt idx="1095">
                  <c:v>33737</c:v>
                </c:pt>
                <c:pt idx="1096">
                  <c:v>33744</c:v>
                </c:pt>
                <c:pt idx="1097">
                  <c:v>33751</c:v>
                </c:pt>
                <c:pt idx="1098">
                  <c:v>33758</c:v>
                </c:pt>
                <c:pt idx="1099">
                  <c:v>33765</c:v>
                </c:pt>
                <c:pt idx="1100">
                  <c:v>33772</c:v>
                </c:pt>
                <c:pt idx="1101">
                  <c:v>33779</c:v>
                </c:pt>
                <c:pt idx="1102">
                  <c:v>33786</c:v>
                </c:pt>
                <c:pt idx="1103">
                  <c:v>33793</c:v>
                </c:pt>
                <c:pt idx="1104">
                  <c:v>33800</c:v>
                </c:pt>
                <c:pt idx="1105">
                  <c:v>33807</c:v>
                </c:pt>
                <c:pt idx="1106">
                  <c:v>33814</c:v>
                </c:pt>
                <c:pt idx="1107">
                  <c:v>33821</c:v>
                </c:pt>
                <c:pt idx="1108">
                  <c:v>33828</c:v>
                </c:pt>
                <c:pt idx="1109">
                  <c:v>33835</c:v>
                </c:pt>
                <c:pt idx="1110">
                  <c:v>33842</c:v>
                </c:pt>
                <c:pt idx="1111">
                  <c:v>33849</c:v>
                </c:pt>
                <c:pt idx="1112">
                  <c:v>33856</c:v>
                </c:pt>
                <c:pt idx="1113">
                  <c:v>33863</c:v>
                </c:pt>
                <c:pt idx="1114">
                  <c:v>33870</c:v>
                </c:pt>
                <c:pt idx="1115">
                  <c:v>33877</c:v>
                </c:pt>
                <c:pt idx="1116">
                  <c:v>33884</c:v>
                </c:pt>
                <c:pt idx="1117">
                  <c:v>33891</c:v>
                </c:pt>
                <c:pt idx="1118">
                  <c:v>33898</c:v>
                </c:pt>
                <c:pt idx="1119">
                  <c:v>33905</c:v>
                </c:pt>
                <c:pt idx="1120">
                  <c:v>33912</c:v>
                </c:pt>
                <c:pt idx="1121">
                  <c:v>33919</c:v>
                </c:pt>
                <c:pt idx="1122">
                  <c:v>33926</c:v>
                </c:pt>
                <c:pt idx="1123">
                  <c:v>33933</c:v>
                </c:pt>
                <c:pt idx="1124">
                  <c:v>33940</c:v>
                </c:pt>
                <c:pt idx="1125">
                  <c:v>33947</c:v>
                </c:pt>
                <c:pt idx="1126">
                  <c:v>33954</c:v>
                </c:pt>
                <c:pt idx="1127">
                  <c:v>33961</c:v>
                </c:pt>
                <c:pt idx="1128">
                  <c:v>33977</c:v>
                </c:pt>
                <c:pt idx="1129">
                  <c:v>33984</c:v>
                </c:pt>
                <c:pt idx="1130">
                  <c:v>33991</c:v>
                </c:pt>
                <c:pt idx="1131">
                  <c:v>33998</c:v>
                </c:pt>
                <c:pt idx="1132">
                  <c:v>34005</c:v>
                </c:pt>
                <c:pt idx="1133">
                  <c:v>34012</c:v>
                </c:pt>
                <c:pt idx="1134">
                  <c:v>34019</c:v>
                </c:pt>
                <c:pt idx="1135">
                  <c:v>34026</c:v>
                </c:pt>
                <c:pt idx="1136">
                  <c:v>34033</c:v>
                </c:pt>
                <c:pt idx="1137">
                  <c:v>34040</c:v>
                </c:pt>
                <c:pt idx="1138">
                  <c:v>34047</c:v>
                </c:pt>
                <c:pt idx="1139">
                  <c:v>34054</c:v>
                </c:pt>
                <c:pt idx="1140">
                  <c:v>34061</c:v>
                </c:pt>
                <c:pt idx="1141">
                  <c:v>34068</c:v>
                </c:pt>
                <c:pt idx="1142">
                  <c:v>34075</c:v>
                </c:pt>
                <c:pt idx="1143">
                  <c:v>34082</c:v>
                </c:pt>
                <c:pt idx="1144">
                  <c:v>34089</c:v>
                </c:pt>
                <c:pt idx="1145">
                  <c:v>34096</c:v>
                </c:pt>
                <c:pt idx="1146">
                  <c:v>34103</c:v>
                </c:pt>
                <c:pt idx="1147">
                  <c:v>34110</c:v>
                </c:pt>
                <c:pt idx="1148">
                  <c:v>34117</c:v>
                </c:pt>
                <c:pt idx="1149">
                  <c:v>34124</c:v>
                </c:pt>
                <c:pt idx="1150">
                  <c:v>34131</c:v>
                </c:pt>
                <c:pt idx="1151">
                  <c:v>34138</c:v>
                </c:pt>
                <c:pt idx="1152">
                  <c:v>34145</c:v>
                </c:pt>
                <c:pt idx="1153">
                  <c:v>34152</c:v>
                </c:pt>
                <c:pt idx="1154">
                  <c:v>34159</c:v>
                </c:pt>
                <c:pt idx="1155">
                  <c:v>34166</c:v>
                </c:pt>
                <c:pt idx="1156">
                  <c:v>34173</c:v>
                </c:pt>
                <c:pt idx="1157">
                  <c:v>34180</c:v>
                </c:pt>
                <c:pt idx="1158">
                  <c:v>34187</c:v>
                </c:pt>
                <c:pt idx="1159">
                  <c:v>34194</c:v>
                </c:pt>
                <c:pt idx="1160">
                  <c:v>34201</c:v>
                </c:pt>
                <c:pt idx="1161">
                  <c:v>34208</c:v>
                </c:pt>
                <c:pt idx="1162">
                  <c:v>34215</c:v>
                </c:pt>
                <c:pt idx="1163">
                  <c:v>34222</c:v>
                </c:pt>
                <c:pt idx="1164">
                  <c:v>34229</c:v>
                </c:pt>
                <c:pt idx="1165">
                  <c:v>34236</c:v>
                </c:pt>
                <c:pt idx="1166">
                  <c:v>34243</c:v>
                </c:pt>
                <c:pt idx="1167">
                  <c:v>34250</c:v>
                </c:pt>
                <c:pt idx="1168">
                  <c:v>34257</c:v>
                </c:pt>
                <c:pt idx="1169">
                  <c:v>34264</c:v>
                </c:pt>
                <c:pt idx="1170">
                  <c:v>34271</c:v>
                </c:pt>
                <c:pt idx="1171">
                  <c:v>34278</c:v>
                </c:pt>
                <c:pt idx="1172">
                  <c:v>34285</c:v>
                </c:pt>
                <c:pt idx="1173">
                  <c:v>34292</c:v>
                </c:pt>
                <c:pt idx="1174">
                  <c:v>34299</c:v>
                </c:pt>
                <c:pt idx="1175">
                  <c:v>34306</c:v>
                </c:pt>
                <c:pt idx="1176">
                  <c:v>34313</c:v>
                </c:pt>
                <c:pt idx="1177">
                  <c:v>34320</c:v>
                </c:pt>
                <c:pt idx="1178">
                  <c:v>34327</c:v>
                </c:pt>
                <c:pt idx="1179">
                  <c:v>34335</c:v>
                </c:pt>
                <c:pt idx="1180">
                  <c:v>34342</c:v>
                </c:pt>
                <c:pt idx="1181">
                  <c:v>34349</c:v>
                </c:pt>
                <c:pt idx="1182">
                  <c:v>34356</c:v>
                </c:pt>
                <c:pt idx="1183">
                  <c:v>34363</c:v>
                </c:pt>
                <c:pt idx="1184">
                  <c:v>34370</c:v>
                </c:pt>
                <c:pt idx="1185">
                  <c:v>34377</c:v>
                </c:pt>
                <c:pt idx="1186">
                  <c:v>34384</c:v>
                </c:pt>
                <c:pt idx="1187">
                  <c:v>34391</c:v>
                </c:pt>
                <c:pt idx="1188">
                  <c:v>34398</c:v>
                </c:pt>
                <c:pt idx="1189">
                  <c:v>34405</c:v>
                </c:pt>
                <c:pt idx="1190">
                  <c:v>34412</c:v>
                </c:pt>
                <c:pt idx="1191">
                  <c:v>34419</c:v>
                </c:pt>
                <c:pt idx="1192">
                  <c:v>34426</c:v>
                </c:pt>
                <c:pt idx="1193">
                  <c:v>34433</c:v>
                </c:pt>
                <c:pt idx="1194">
                  <c:v>34440</c:v>
                </c:pt>
                <c:pt idx="1195">
                  <c:v>34447</c:v>
                </c:pt>
                <c:pt idx="1196">
                  <c:v>34454</c:v>
                </c:pt>
                <c:pt idx="1197">
                  <c:v>34461</c:v>
                </c:pt>
                <c:pt idx="1198">
                  <c:v>34468</c:v>
                </c:pt>
                <c:pt idx="1199">
                  <c:v>34475</c:v>
                </c:pt>
                <c:pt idx="1200">
                  <c:v>34482</c:v>
                </c:pt>
                <c:pt idx="1201">
                  <c:v>34489</c:v>
                </c:pt>
                <c:pt idx="1202">
                  <c:v>34496</c:v>
                </c:pt>
                <c:pt idx="1203">
                  <c:v>34503</c:v>
                </c:pt>
                <c:pt idx="1204">
                  <c:v>34510</c:v>
                </c:pt>
                <c:pt idx="1205">
                  <c:v>34517</c:v>
                </c:pt>
                <c:pt idx="1206">
                  <c:v>34524</c:v>
                </c:pt>
                <c:pt idx="1207">
                  <c:v>34531</c:v>
                </c:pt>
                <c:pt idx="1208">
                  <c:v>34538</c:v>
                </c:pt>
                <c:pt idx="1209">
                  <c:v>34545</c:v>
                </c:pt>
                <c:pt idx="1210">
                  <c:v>34552</c:v>
                </c:pt>
                <c:pt idx="1211">
                  <c:v>34559</c:v>
                </c:pt>
                <c:pt idx="1212">
                  <c:v>34566</c:v>
                </c:pt>
                <c:pt idx="1213">
                  <c:v>34573</c:v>
                </c:pt>
                <c:pt idx="1214">
                  <c:v>34580</c:v>
                </c:pt>
                <c:pt idx="1215">
                  <c:v>34587</c:v>
                </c:pt>
                <c:pt idx="1216">
                  <c:v>34594</c:v>
                </c:pt>
                <c:pt idx="1217">
                  <c:v>34601</c:v>
                </c:pt>
                <c:pt idx="1218">
                  <c:v>34608</c:v>
                </c:pt>
                <c:pt idx="1219">
                  <c:v>34615</c:v>
                </c:pt>
                <c:pt idx="1220">
                  <c:v>34622</c:v>
                </c:pt>
                <c:pt idx="1221">
                  <c:v>34629</c:v>
                </c:pt>
                <c:pt idx="1222">
                  <c:v>34636</c:v>
                </c:pt>
                <c:pt idx="1223">
                  <c:v>34643</c:v>
                </c:pt>
                <c:pt idx="1224">
                  <c:v>34650</c:v>
                </c:pt>
                <c:pt idx="1225">
                  <c:v>34657</c:v>
                </c:pt>
                <c:pt idx="1226">
                  <c:v>34664</c:v>
                </c:pt>
                <c:pt idx="1227">
                  <c:v>34671</c:v>
                </c:pt>
                <c:pt idx="1228">
                  <c:v>34678</c:v>
                </c:pt>
                <c:pt idx="1229">
                  <c:v>34685</c:v>
                </c:pt>
                <c:pt idx="1230">
                  <c:v>34692</c:v>
                </c:pt>
                <c:pt idx="1231">
                  <c:v>34700</c:v>
                </c:pt>
                <c:pt idx="1232">
                  <c:v>34707</c:v>
                </c:pt>
                <c:pt idx="1233">
                  <c:v>34714</c:v>
                </c:pt>
                <c:pt idx="1234">
                  <c:v>34721</c:v>
                </c:pt>
                <c:pt idx="1235">
                  <c:v>34728</c:v>
                </c:pt>
                <c:pt idx="1236">
                  <c:v>34735</c:v>
                </c:pt>
                <c:pt idx="1237">
                  <c:v>34742</c:v>
                </c:pt>
                <c:pt idx="1238">
                  <c:v>34749</c:v>
                </c:pt>
                <c:pt idx="1239">
                  <c:v>34756</c:v>
                </c:pt>
                <c:pt idx="1240">
                  <c:v>34763</c:v>
                </c:pt>
                <c:pt idx="1241">
                  <c:v>34770</c:v>
                </c:pt>
                <c:pt idx="1242">
                  <c:v>34777</c:v>
                </c:pt>
                <c:pt idx="1243">
                  <c:v>34784</c:v>
                </c:pt>
                <c:pt idx="1244">
                  <c:v>34791</c:v>
                </c:pt>
                <c:pt idx="1245">
                  <c:v>34798</c:v>
                </c:pt>
                <c:pt idx="1246">
                  <c:v>34805</c:v>
                </c:pt>
                <c:pt idx="1247">
                  <c:v>34812</c:v>
                </c:pt>
                <c:pt idx="1248">
                  <c:v>34819</c:v>
                </c:pt>
                <c:pt idx="1249">
                  <c:v>34826</c:v>
                </c:pt>
                <c:pt idx="1250">
                  <c:v>34833</c:v>
                </c:pt>
                <c:pt idx="1251">
                  <c:v>34840</c:v>
                </c:pt>
                <c:pt idx="1252">
                  <c:v>34847</c:v>
                </c:pt>
                <c:pt idx="1253">
                  <c:v>34854</c:v>
                </c:pt>
                <c:pt idx="1254">
                  <c:v>34861</c:v>
                </c:pt>
                <c:pt idx="1255">
                  <c:v>34868</c:v>
                </c:pt>
                <c:pt idx="1256">
                  <c:v>34875</c:v>
                </c:pt>
                <c:pt idx="1257">
                  <c:v>34882</c:v>
                </c:pt>
                <c:pt idx="1258">
                  <c:v>34889</c:v>
                </c:pt>
                <c:pt idx="1259">
                  <c:v>34896</c:v>
                </c:pt>
                <c:pt idx="1260">
                  <c:v>34903</c:v>
                </c:pt>
                <c:pt idx="1261">
                  <c:v>34910</c:v>
                </c:pt>
                <c:pt idx="1262">
                  <c:v>34917</c:v>
                </c:pt>
                <c:pt idx="1263">
                  <c:v>34924</c:v>
                </c:pt>
                <c:pt idx="1264">
                  <c:v>34931</c:v>
                </c:pt>
                <c:pt idx="1265">
                  <c:v>34938</c:v>
                </c:pt>
                <c:pt idx="1266">
                  <c:v>34945</c:v>
                </c:pt>
                <c:pt idx="1267">
                  <c:v>34952</c:v>
                </c:pt>
                <c:pt idx="1268">
                  <c:v>34959</c:v>
                </c:pt>
                <c:pt idx="1269">
                  <c:v>34966</c:v>
                </c:pt>
                <c:pt idx="1270">
                  <c:v>34973</c:v>
                </c:pt>
                <c:pt idx="1271">
                  <c:v>34980</c:v>
                </c:pt>
                <c:pt idx="1272">
                  <c:v>34987</c:v>
                </c:pt>
                <c:pt idx="1273">
                  <c:v>34994</c:v>
                </c:pt>
                <c:pt idx="1274">
                  <c:v>35001</c:v>
                </c:pt>
                <c:pt idx="1275">
                  <c:v>35008</c:v>
                </c:pt>
                <c:pt idx="1276">
                  <c:v>35015</c:v>
                </c:pt>
                <c:pt idx="1277">
                  <c:v>35022</c:v>
                </c:pt>
                <c:pt idx="1278">
                  <c:v>35029</c:v>
                </c:pt>
                <c:pt idx="1279">
                  <c:v>35036</c:v>
                </c:pt>
                <c:pt idx="1280">
                  <c:v>35043</c:v>
                </c:pt>
                <c:pt idx="1281">
                  <c:v>35050</c:v>
                </c:pt>
                <c:pt idx="1282">
                  <c:v>35057</c:v>
                </c:pt>
                <c:pt idx="1283">
                  <c:v>35065</c:v>
                </c:pt>
                <c:pt idx="1284">
                  <c:v>35072</c:v>
                </c:pt>
                <c:pt idx="1285">
                  <c:v>35079</c:v>
                </c:pt>
                <c:pt idx="1286">
                  <c:v>35086</c:v>
                </c:pt>
                <c:pt idx="1287">
                  <c:v>35093</c:v>
                </c:pt>
                <c:pt idx="1288">
                  <c:v>35100</c:v>
                </c:pt>
                <c:pt idx="1289">
                  <c:v>35107</c:v>
                </c:pt>
                <c:pt idx="1290">
                  <c:v>35114</c:v>
                </c:pt>
                <c:pt idx="1291">
                  <c:v>35121</c:v>
                </c:pt>
                <c:pt idx="1292">
                  <c:v>35128</c:v>
                </c:pt>
                <c:pt idx="1293">
                  <c:v>35135</c:v>
                </c:pt>
                <c:pt idx="1294">
                  <c:v>35142</c:v>
                </c:pt>
                <c:pt idx="1295">
                  <c:v>35149</c:v>
                </c:pt>
                <c:pt idx="1296">
                  <c:v>35156</c:v>
                </c:pt>
                <c:pt idx="1297">
                  <c:v>35163</c:v>
                </c:pt>
                <c:pt idx="1298">
                  <c:v>35170</c:v>
                </c:pt>
                <c:pt idx="1299">
                  <c:v>35177</c:v>
                </c:pt>
                <c:pt idx="1300">
                  <c:v>35184</c:v>
                </c:pt>
                <c:pt idx="1301">
                  <c:v>35191</c:v>
                </c:pt>
                <c:pt idx="1302">
                  <c:v>35198</c:v>
                </c:pt>
                <c:pt idx="1303">
                  <c:v>35205</c:v>
                </c:pt>
                <c:pt idx="1304">
                  <c:v>35212</c:v>
                </c:pt>
                <c:pt idx="1305">
                  <c:v>35219</c:v>
                </c:pt>
                <c:pt idx="1306">
                  <c:v>35226</c:v>
                </c:pt>
                <c:pt idx="1307">
                  <c:v>35233</c:v>
                </c:pt>
                <c:pt idx="1308">
                  <c:v>35240</c:v>
                </c:pt>
                <c:pt idx="1309">
                  <c:v>35247</c:v>
                </c:pt>
                <c:pt idx="1310">
                  <c:v>35254</c:v>
                </c:pt>
                <c:pt idx="1311">
                  <c:v>35261</c:v>
                </c:pt>
                <c:pt idx="1312">
                  <c:v>35268</c:v>
                </c:pt>
                <c:pt idx="1313">
                  <c:v>35275</c:v>
                </c:pt>
                <c:pt idx="1314">
                  <c:v>35282</c:v>
                </c:pt>
                <c:pt idx="1315">
                  <c:v>35289</c:v>
                </c:pt>
                <c:pt idx="1316">
                  <c:v>35296</c:v>
                </c:pt>
                <c:pt idx="1317">
                  <c:v>35303</c:v>
                </c:pt>
                <c:pt idx="1318">
                  <c:v>35310</c:v>
                </c:pt>
                <c:pt idx="1319">
                  <c:v>35317</c:v>
                </c:pt>
                <c:pt idx="1320">
                  <c:v>35324</c:v>
                </c:pt>
                <c:pt idx="1321">
                  <c:v>35331</c:v>
                </c:pt>
                <c:pt idx="1322">
                  <c:v>35338</c:v>
                </c:pt>
                <c:pt idx="1323">
                  <c:v>35345</c:v>
                </c:pt>
                <c:pt idx="1324">
                  <c:v>35352</c:v>
                </c:pt>
                <c:pt idx="1325">
                  <c:v>35359</c:v>
                </c:pt>
                <c:pt idx="1326">
                  <c:v>35366</c:v>
                </c:pt>
                <c:pt idx="1327">
                  <c:v>35373</c:v>
                </c:pt>
                <c:pt idx="1328">
                  <c:v>35380</c:v>
                </c:pt>
                <c:pt idx="1329">
                  <c:v>35387</c:v>
                </c:pt>
                <c:pt idx="1330">
                  <c:v>35394</c:v>
                </c:pt>
                <c:pt idx="1331">
                  <c:v>35401</c:v>
                </c:pt>
                <c:pt idx="1332">
                  <c:v>35408</c:v>
                </c:pt>
                <c:pt idx="1333">
                  <c:v>35415</c:v>
                </c:pt>
                <c:pt idx="1334">
                  <c:v>35422</c:v>
                </c:pt>
                <c:pt idx="1335">
                  <c:v>35431</c:v>
                </c:pt>
                <c:pt idx="1336">
                  <c:v>35438</c:v>
                </c:pt>
                <c:pt idx="1337">
                  <c:v>35445</c:v>
                </c:pt>
                <c:pt idx="1338">
                  <c:v>35452</c:v>
                </c:pt>
                <c:pt idx="1339">
                  <c:v>35459</c:v>
                </c:pt>
                <c:pt idx="1340">
                  <c:v>35466</c:v>
                </c:pt>
                <c:pt idx="1341">
                  <c:v>35473</c:v>
                </c:pt>
                <c:pt idx="1342">
                  <c:v>35480</c:v>
                </c:pt>
                <c:pt idx="1343">
                  <c:v>35487</c:v>
                </c:pt>
                <c:pt idx="1344">
                  <c:v>35494</c:v>
                </c:pt>
                <c:pt idx="1345">
                  <c:v>35501</c:v>
                </c:pt>
                <c:pt idx="1346">
                  <c:v>35508</c:v>
                </c:pt>
                <c:pt idx="1347">
                  <c:v>35515</c:v>
                </c:pt>
                <c:pt idx="1348">
                  <c:v>35522</c:v>
                </c:pt>
                <c:pt idx="1349">
                  <c:v>35529</c:v>
                </c:pt>
                <c:pt idx="1350">
                  <c:v>35536</c:v>
                </c:pt>
                <c:pt idx="1351">
                  <c:v>35543</c:v>
                </c:pt>
                <c:pt idx="1352">
                  <c:v>35550</c:v>
                </c:pt>
                <c:pt idx="1353">
                  <c:v>35557</c:v>
                </c:pt>
                <c:pt idx="1354">
                  <c:v>35564</c:v>
                </c:pt>
                <c:pt idx="1355">
                  <c:v>35571</c:v>
                </c:pt>
                <c:pt idx="1356">
                  <c:v>35578</c:v>
                </c:pt>
                <c:pt idx="1357">
                  <c:v>35585</c:v>
                </c:pt>
                <c:pt idx="1358">
                  <c:v>35592</c:v>
                </c:pt>
                <c:pt idx="1359">
                  <c:v>35599</c:v>
                </c:pt>
                <c:pt idx="1360">
                  <c:v>35606</c:v>
                </c:pt>
                <c:pt idx="1361">
                  <c:v>35613</c:v>
                </c:pt>
                <c:pt idx="1362">
                  <c:v>35620</c:v>
                </c:pt>
                <c:pt idx="1363">
                  <c:v>35627</c:v>
                </c:pt>
                <c:pt idx="1364">
                  <c:v>35634</c:v>
                </c:pt>
                <c:pt idx="1365">
                  <c:v>35641</c:v>
                </c:pt>
                <c:pt idx="1366">
                  <c:v>35648</c:v>
                </c:pt>
                <c:pt idx="1367">
                  <c:v>35655</c:v>
                </c:pt>
                <c:pt idx="1368">
                  <c:v>35662</c:v>
                </c:pt>
                <c:pt idx="1369">
                  <c:v>35669</c:v>
                </c:pt>
                <c:pt idx="1370">
                  <c:v>35676</c:v>
                </c:pt>
                <c:pt idx="1371">
                  <c:v>35683</c:v>
                </c:pt>
                <c:pt idx="1372">
                  <c:v>35690</c:v>
                </c:pt>
                <c:pt idx="1373">
                  <c:v>35697</c:v>
                </c:pt>
                <c:pt idx="1374">
                  <c:v>35704</c:v>
                </c:pt>
                <c:pt idx="1375">
                  <c:v>35711</c:v>
                </c:pt>
                <c:pt idx="1376">
                  <c:v>35718</c:v>
                </c:pt>
                <c:pt idx="1377">
                  <c:v>35725</c:v>
                </c:pt>
                <c:pt idx="1378">
                  <c:v>35732</c:v>
                </c:pt>
                <c:pt idx="1379">
                  <c:v>35739</c:v>
                </c:pt>
                <c:pt idx="1380">
                  <c:v>35746</c:v>
                </c:pt>
                <c:pt idx="1381">
                  <c:v>35753</c:v>
                </c:pt>
                <c:pt idx="1382">
                  <c:v>35760</c:v>
                </c:pt>
                <c:pt idx="1383">
                  <c:v>35767</c:v>
                </c:pt>
                <c:pt idx="1384">
                  <c:v>35774</c:v>
                </c:pt>
                <c:pt idx="1385">
                  <c:v>35781</c:v>
                </c:pt>
                <c:pt idx="1386">
                  <c:v>35788</c:v>
                </c:pt>
                <c:pt idx="1387">
                  <c:v>35796</c:v>
                </c:pt>
                <c:pt idx="1388">
                  <c:v>35803</c:v>
                </c:pt>
                <c:pt idx="1389">
                  <c:v>35810</c:v>
                </c:pt>
                <c:pt idx="1390">
                  <c:v>35817</c:v>
                </c:pt>
                <c:pt idx="1391">
                  <c:v>35824</c:v>
                </c:pt>
                <c:pt idx="1392">
                  <c:v>35831</c:v>
                </c:pt>
                <c:pt idx="1393">
                  <c:v>35838</c:v>
                </c:pt>
                <c:pt idx="1394">
                  <c:v>35845</c:v>
                </c:pt>
                <c:pt idx="1395">
                  <c:v>35852</c:v>
                </c:pt>
                <c:pt idx="1396">
                  <c:v>35859</c:v>
                </c:pt>
                <c:pt idx="1397">
                  <c:v>35866</c:v>
                </c:pt>
                <c:pt idx="1398">
                  <c:v>35873</c:v>
                </c:pt>
                <c:pt idx="1399">
                  <c:v>35880</c:v>
                </c:pt>
                <c:pt idx="1400">
                  <c:v>35887</c:v>
                </c:pt>
                <c:pt idx="1401">
                  <c:v>35894</c:v>
                </c:pt>
                <c:pt idx="1402">
                  <c:v>35901</c:v>
                </c:pt>
                <c:pt idx="1403">
                  <c:v>35908</c:v>
                </c:pt>
                <c:pt idx="1404">
                  <c:v>35915</c:v>
                </c:pt>
                <c:pt idx="1405">
                  <c:v>35922</c:v>
                </c:pt>
                <c:pt idx="1406">
                  <c:v>35929</c:v>
                </c:pt>
                <c:pt idx="1407">
                  <c:v>35936</c:v>
                </c:pt>
                <c:pt idx="1408">
                  <c:v>35943</c:v>
                </c:pt>
                <c:pt idx="1409">
                  <c:v>35950</c:v>
                </c:pt>
                <c:pt idx="1410">
                  <c:v>35957</c:v>
                </c:pt>
                <c:pt idx="1411">
                  <c:v>35964</c:v>
                </c:pt>
                <c:pt idx="1412">
                  <c:v>35971</c:v>
                </c:pt>
                <c:pt idx="1413">
                  <c:v>35978</c:v>
                </c:pt>
                <c:pt idx="1414">
                  <c:v>35985</c:v>
                </c:pt>
                <c:pt idx="1415">
                  <c:v>35992</c:v>
                </c:pt>
                <c:pt idx="1416">
                  <c:v>35999</c:v>
                </c:pt>
                <c:pt idx="1417">
                  <c:v>36006</c:v>
                </c:pt>
                <c:pt idx="1418">
                  <c:v>36013</c:v>
                </c:pt>
                <c:pt idx="1419">
                  <c:v>36020</c:v>
                </c:pt>
                <c:pt idx="1420">
                  <c:v>36027</c:v>
                </c:pt>
                <c:pt idx="1421">
                  <c:v>36034</c:v>
                </c:pt>
                <c:pt idx="1422">
                  <c:v>36041</c:v>
                </c:pt>
                <c:pt idx="1423">
                  <c:v>36048</c:v>
                </c:pt>
                <c:pt idx="1424">
                  <c:v>36055</c:v>
                </c:pt>
                <c:pt idx="1425">
                  <c:v>36062</c:v>
                </c:pt>
                <c:pt idx="1426">
                  <c:v>36069</c:v>
                </c:pt>
                <c:pt idx="1427">
                  <c:v>36076</c:v>
                </c:pt>
                <c:pt idx="1428">
                  <c:v>36083</c:v>
                </c:pt>
                <c:pt idx="1429">
                  <c:v>36090</c:v>
                </c:pt>
                <c:pt idx="1430">
                  <c:v>36097</c:v>
                </c:pt>
                <c:pt idx="1431">
                  <c:v>36104</c:v>
                </c:pt>
                <c:pt idx="1432">
                  <c:v>36111</c:v>
                </c:pt>
                <c:pt idx="1433">
                  <c:v>36118</c:v>
                </c:pt>
                <c:pt idx="1434">
                  <c:v>36125</c:v>
                </c:pt>
                <c:pt idx="1435">
                  <c:v>36132</c:v>
                </c:pt>
                <c:pt idx="1436">
                  <c:v>36139</c:v>
                </c:pt>
                <c:pt idx="1437">
                  <c:v>36146</c:v>
                </c:pt>
                <c:pt idx="1438">
                  <c:v>36153</c:v>
                </c:pt>
                <c:pt idx="1439">
                  <c:v>36168</c:v>
                </c:pt>
                <c:pt idx="1440">
                  <c:v>36175</c:v>
                </c:pt>
                <c:pt idx="1441">
                  <c:v>36182</c:v>
                </c:pt>
                <c:pt idx="1442">
                  <c:v>36189</c:v>
                </c:pt>
                <c:pt idx="1443">
                  <c:v>36196</c:v>
                </c:pt>
                <c:pt idx="1444">
                  <c:v>36203</c:v>
                </c:pt>
                <c:pt idx="1445">
                  <c:v>36210</c:v>
                </c:pt>
                <c:pt idx="1446">
                  <c:v>36217</c:v>
                </c:pt>
                <c:pt idx="1447">
                  <c:v>36224</c:v>
                </c:pt>
                <c:pt idx="1448">
                  <c:v>36231</c:v>
                </c:pt>
                <c:pt idx="1449">
                  <c:v>36238</c:v>
                </c:pt>
                <c:pt idx="1450">
                  <c:v>36245</c:v>
                </c:pt>
                <c:pt idx="1451">
                  <c:v>36252</c:v>
                </c:pt>
                <c:pt idx="1452">
                  <c:v>36259</c:v>
                </c:pt>
                <c:pt idx="1453">
                  <c:v>36266</c:v>
                </c:pt>
                <c:pt idx="1454">
                  <c:v>36273</c:v>
                </c:pt>
                <c:pt idx="1455">
                  <c:v>36280</c:v>
                </c:pt>
                <c:pt idx="1456">
                  <c:v>36287</c:v>
                </c:pt>
                <c:pt idx="1457">
                  <c:v>36294</c:v>
                </c:pt>
                <c:pt idx="1458">
                  <c:v>36301</c:v>
                </c:pt>
                <c:pt idx="1459">
                  <c:v>36308</c:v>
                </c:pt>
                <c:pt idx="1460">
                  <c:v>36315</c:v>
                </c:pt>
                <c:pt idx="1461">
                  <c:v>36322</c:v>
                </c:pt>
                <c:pt idx="1462">
                  <c:v>36329</c:v>
                </c:pt>
                <c:pt idx="1463">
                  <c:v>36336</c:v>
                </c:pt>
                <c:pt idx="1464">
                  <c:v>36343</c:v>
                </c:pt>
                <c:pt idx="1465">
                  <c:v>36350</c:v>
                </c:pt>
                <c:pt idx="1466">
                  <c:v>36357</c:v>
                </c:pt>
                <c:pt idx="1467">
                  <c:v>36364</c:v>
                </c:pt>
                <c:pt idx="1468">
                  <c:v>36371</c:v>
                </c:pt>
                <c:pt idx="1469">
                  <c:v>36378</c:v>
                </c:pt>
                <c:pt idx="1470">
                  <c:v>36385</c:v>
                </c:pt>
                <c:pt idx="1471">
                  <c:v>36392</c:v>
                </c:pt>
                <c:pt idx="1472">
                  <c:v>36399</c:v>
                </c:pt>
                <c:pt idx="1473">
                  <c:v>36406</c:v>
                </c:pt>
                <c:pt idx="1474">
                  <c:v>36413</c:v>
                </c:pt>
                <c:pt idx="1475">
                  <c:v>36420</c:v>
                </c:pt>
                <c:pt idx="1476">
                  <c:v>36427</c:v>
                </c:pt>
                <c:pt idx="1477">
                  <c:v>36434</c:v>
                </c:pt>
                <c:pt idx="1478">
                  <c:v>36441</c:v>
                </c:pt>
                <c:pt idx="1479">
                  <c:v>36448</c:v>
                </c:pt>
                <c:pt idx="1480">
                  <c:v>36455</c:v>
                </c:pt>
                <c:pt idx="1481">
                  <c:v>36462</c:v>
                </c:pt>
                <c:pt idx="1482">
                  <c:v>36469</c:v>
                </c:pt>
                <c:pt idx="1483">
                  <c:v>36476</c:v>
                </c:pt>
                <c:pt idx="1484">
                  <c:v>36483</c:v>
                </c:pt>
                <c:pt idx="1485">
                  <c:v>36490</c:v>
                </c:pt>
                <c:pt idx="1486">
                  <c:v>36497</c:v>
                </c:pt>
                <c:pt idx="1487">
                  <c:v>36504</c:v>
                </c:pt>
                <c:pt idx="1488">
                  <c:v>36511</c:v>
                </c:pt>
                <c:pt idx="1489">
                  <c:v>36518</c:v>
                </c:pt>
                <c:pt idx="1490">
                  <c:v>36526</c:v>
                </c:pt>
                <c:pt idx="1491">
                  <c:v>36533</c:v>
                </c:pt>
                <c:pt idx="1492">
                  <c:v>36540</c:v>
                </c:pt>
                <c:pt idx="1493">
                  <c:v>36547</c:v>
                </c:pt>
                <c:pt idx="1494">
                  <c:v>36554</c:v>
                </c:pt>
                <c:pt idx="1495">
                  <c:v>36561</c:v>
                </c:pt>
                <c:pt idx="1496">
                  <c:v>36568</c:v>
                </c:pt>
                <c:pt idx="1497">
                  <c:v>36575</c:v>
                </c:pt>
                <c:pt idx="1498">
                  <c:v>36582</c:v>
                </c:pt>
                <c:pt idx="1499">
                  <c:v>36589</c:v>
                </c:pt>
                <c:pt idx="1500">
                  <c:v>36596</c:v>
                </c:pt>
                <c:pt idx="1501">
                  <c:v>36603</c:v>
                </c:pt>
                <c:pt idx="1502">
                  <c:v>36610</c:v>
                </c:pt>
                <c:pt idx="1503">
                  <c:v>36617</c:v>
                </c:pt>
                <c:pt idx="1504">
                  <c:v>36624</c:v>
                </c:pt>
                <c:pt idx="1505">
                  <c:v>36631</c:v>
                </c:pt>
                <c:pt idx="1506">
                  <c:v>36638</c:v>
                </c:pt>
                <c:pt idx="1507">
                  <c:v>36645</c:v>
                </c:pt>
                <c:pt idx="1508">
                  <c:v>36652</c:v>
                </c:pt>
                <c:pt idx="1509">
                  <c:v>36659</c:v>
                </c:pt>
                <c:pt idx="1510">
                  <c:v>36666</c:v>
                </c:pt>
                <c:pt idx="1511">
                  <c:v>36673</c:v>
                </c:pt>
                <c:pt idx="1512">
                  <c:v>36680</c:v>
                </c:pt>
                <c:pt idx="1513">
                  <c:v>36687</c:v>
                </c:pt>
                <c:pt idx="1514">
                  <c:v>36694</c:v>
                </c:pt>
                <c:pt idx="1515">
                  <c:v>36701</c:v>
                </c:pt>
                <c:pt idx="1516">
                  <c:v>36708</c:v>
                </c:pt>
                <c:pt idx="1517">
                  <c:v>36715</c:v>
                </c:pt>
                <c:pt idx="1518">
                  <c:v>36722</c:v>
                </c:pt>
                <c:pt idx="1519">
                  <c:v>36729</c:v>
                </c:pt>
                <c:pt idx="1520">
                  <c:v>36736</c:v>
                </c:pt>
                <c:pt idx="1521">
                  <c:v>36743</c:v>
                </c:pt>
                <c:pt idx="1522">
                  <c:v>36750</c:v>
                </c:pt>
                <c:pt idx="1523">
                  <c:v>36757</c:v>
                </c:pt>
                <c:pt idx="1524">
                  <c:v>36764</c:v>
                </c:pt>
                <c:pt idx="1525">
                  <c:v>36771</c:v>
                </c:pt>
                <c:pt idx="1526">
                  <c:v>36778</c:v>
                </c:pt>
                <c:pt idx="1527">
                  <c:v>36785</c:v>
                </c:pt>
                <c:pt idx="1528">
                  <c:v>36792</c:v>
                </c:pt>
                <c:pt idx="1529">
                  <c:v>36799</c:v>
                </c:pt>
                <c:pt idx="1530">
                  <c:v>36806</c:v>
                </c:pt>
                <c:pt idx="1531">
                  <c:v>36813</c:v>
                </c:pt>
                <c:pt idx="1532">
                  <c:v>36820</c:v>
                </c:pt>
                <c:pt idx="1533">
                  <c:v>36827</c:v>
                </c:pt>
                <c:pt idx="1534">
                  <c:v>36834</c:v>
                </c:pt>
                <c:pt idx="1535">
                  <c:v>36841</c:v>
                </c:pt>
                <c:pt idx="1536">
                  <c:v>36848</c:v>
                </c:pt>
                <c:pt idx="1537">
                  <c:v>36855</c:v>
                </c:pt>
                <c:pt idx="1538">
                  <c:v>36862</c:v>
                </c:pt>
                <c:pt idx="1539">
                  <c:v>36869</c:v>
                </c:pt>
                <c:pt idx="1540">
                  <c:v>36876</c:v>
                </c:pt>
                <c:pt idx="1541">
                  <c:v>36883</c:v>
                </c:pt>
                <c:pt idx="1542">
                  <c:v>36892</c:v>
                </c:pt>
                <c:pt idx="1543">
                  <c:v>36899</c:v>
                </c:pt>
                <c:pt idx="1544">
                  <c:v>36906</c:v>
                </c:pt>
                <c:pt idx="1545">
                  <c:v>36913</c:v>
                </c:pt>
                <c:pt idx="1546">
                  <c:v>36920</c:v>
                </c:pt>
                <c:pt idx="1547">
                  <c:v>36927</c:v>
                </c:pt>
                <c:pt idx="1548">
                  <c:v>36934</c:v>
                </c:pt>
                <c:pt idx="1549">
                  <c:v>36941</c:v>
                </c:pt>
                <c:pt idx="1550">
                  <c:v>36948</c:v>
                </c:pt>
                <c:pt idx="1551">
                  <c:v>36955</c:v>
                </c:pt>
                <c:pt idx="1552">
                  <c:v>36962</c:v>
                </c:pt>
                <c:pt idx="1553">
                  <c:v>36969</c:v>
                </c:pt>
                <c:pt idx="1554">
                  <c:v>36976</c:v>
                </c:pt>
                <c:pt idx="1555">
                  <c:v>36983</c:v>
                </c:pt>
                <c:pt idx="1556">
                  <c:v>36990</c:v>
                </c:pt>
                <c:pt idx="1557">
                  <c:v>36997</c:v>
                </c:pt>
                <c:pt idx="1558">
                  <c:v>37004</c:v>
                </c:pt>
                <c:pt idx="1559">
                  <c:v>37011</c:v>
                </c:pt>
                <c:pt idx="1560">
                  <c:v>37018</c:v>
                </c:pt>
                <c:pt idx="1561">
                  <c:v>37025</c:v>
                </c:pt>
                <c:pt idx="1562">
                  <c:v>37032</c:v>
                </c:pt>
                <c:pt idx="1563">
                  <c:v>37039</c:v>
                </c:pt>
                <c:pt idx="1564">
                  <c:v>37046</c:v>
                </c:pt>
                <c:pt idx="1565">
                  <c:v>37053</c:v>
                </c:pt>
                <c:pt idx="1566">
                  <c:v>37060</c:v>
                </c:pt>
                <c:pt idx="1567">
                  <c:v>37067</c:v>
                </c:pt>
                <c:pt idx="1568">
                  <c:v>37074</c:v>
                </c:pt>
                <c:pt idx="1569">
                  <c:v>37081</c:v>
                </c:pt>
                <c:pt idx="1570">
                  <c:v>37088</c:v>
                </c:pt>
                <c:pt idx="1571">
                  <c:v>37095</c:v>
                </c:pt>
                <c:pt idx="1572">
                  <c:v>37102</c:v>
                </c:pt>
                <c:pt idx="1573">
                  <c:v>37109</c:v>
                </c:pt>
                <c:pt idx="1574">
                  <c:v>37116</c:v>
                </c:pt>
                <c:pt idx="1575">
                  <c:v>37123</c:v>
                </c:pt>
                <c:pt idx="1576">
                  <c:v>37130</c:v>
                </c:pt>
                <c:pt idx="1577">
                  <c:v>37137</c:v>
                </c:pt>
                <c:pt idx="1578">
                  <c:v>37144</c:v>
                </c:pt>
                <c:pt idx="1579">
                  <c:v>37151</c:v>
                </c:pt>
                <c:pt idx="1580">
                  <c:v>37158</c:v>
                </c:pt>
                <c:pt idx="1581">
                  <c:v>37165</c:v>
                </c:pt>
                <c:pt idx="1582">
                  <c:v>37172</c:v>
                </c:pt>
                <c:pt idx="1583">
                  <c:v>37179</c:v>
                </c:pt>
                <c:pt idx="1584">
                  <c:v>37186</c:v>
                </c:pt>
                <c:pt idx="1585">
                  <c:v>37193</c:v>
                </c:pt>
                <c:pt idx="1586">
                  <c:v>37200</c:v>
                </c:pt>
                <c:pt idx="1587">
                  <c:v>37207</c:v>
                </c:pt>
                <c:pt idx="1588">
                  <c:v>37214</c:v>
                </c:pt>
                <c:pt idx="1589">
                  <c:v>37221</c:v>
                </c:pt>
                <c:pt idx="1590">
                  <c:v>37228</c:v>
                </c:pt>
                <c:pt idx="1591">
                  <c:v>37235</c:v>
                </c:pt>
                <c:pt idx="1592">
                  <c:v>37242</c:v>
                </c:pt>
                <c:pt idx="1593">
                  <c:v>37249</c:v>
                </c:pt>
                <c:pt idx="1594">
                  <c:v>37257</c:v>
                </c:pt>
                <c:pt idx="1595">
                  <c:v>37264</c:v>
                </c:pt>
                <c:pt idx="1596">
                  <c:v>37271</c:v>
                </c:pt>
                <c:pt idx="1597">
                  <c:v>37278</c:v>
                </c:pt>
                <c:pt idx="1598">
                  <c:v>37285</c:v>
                </c:pt>
                <c:pt idx="1599">
                  <c:v>37292</c:v>
                </c:pt>
                <c:pt idx="1600">
                  <c:v>37299</c:v>
                </c:pt>
                <c:pt idx="1601">
                  <c:v>37306</c:v>
                </c:pt>
                <c:pt idx="1602">
                  <c:v>37313</c:v>
                </c:pt>
                <c:pt idx="1603">
                  <c:v>37320</c:v>
                </c:pt>
                <c:pt idx="1604">
                  <c:v>37327</c:v>
                </c:pt>
                <c:pt idx="1605">
                  <c:v>37334</c:v>
                </c:pt>
                <c:pt idx="1606">
                  <c:v>37341</c:v>
                </c:pt>
                <c:pt idx="1607">
                  <c:v>37348</c:v>
                </c:pt>
                <c:pt idx="1608">
                  <c:v>37355</c:v>
                </c:pt>
                <c:pt idx="1609">
                  <c:v>37362</c:v>
                </c:pt>
                <c:pt idx="1610">
                  <c:v>37369</c:v>
                </c:pt>
                <c:pt idx="1611">
                  <c:v>37376</c:v>
                </c:pt>
                <c:pt idx="1612">
                  <c:v>37383</c:v>
                </c:pt>
                <c:pt idx="1613">
                  <c:v>37390</c:v>
                </c:pt>
                <c:pt idx="1614">
                  <c:v>37397</c:v>
                </c:pt>
                <c:pt idx="1615">
                  <c:v>37404</c:v>
                </c:pt>
                <c:pt idx="1616">
                  <c:v>37411</c:v>
                </c:pt>
                <c:pt idx="1617">
                  <c:v>37418</c:v>
                </c:pt>
                <c:pt idx="1618">
                  <c:v>37425</c:v>
                </c:pt>
                <c:pt idx="1619">
                  <c:v>37432</c:v>
                </c:pt>
                <c:pt idx="1620">
                  <c:v>37439</c:v>
                </c:pt>
                <c:pt idx="1621">
                  <c:v>37446</c:v>
                </c:pt>
                <c:pt idx="1622">
                  <c:v>37453</c:v>
                </c:pt>
                <c:pt idx="1623">
                  <c:v>37460</c:v>
                </c:pt>
                <c:pt idx="1624">
                  <c:v>37467</c:v>
                </c:pt>
                <c:pt idx="1625">
                  <c:v>37474</c:v>
                </c:pt>
                <c:pt idx="1626">
                  <c:v>37481</c:v>
                </c:pt>
                <c:pt idx="1627">
                  <c:v>37488</c:v>
                </c:pt>
                <c:pt idx="1628">
                  <c:v>37495</c:v>
                </c:pt>
                <c:pt idx="1629">
                  <c:v>37502</c:v>
                </c:pt>
                <c:pt idx="1630">
                  <c:v>37509</c:v>
                </c:pt>
                <c:pt idx="1631">
                  <c:v>37516</c:v>
                </c:pt>
                <c:pt idx="1632">
                  <c:v>37523</c:v>
                </c:pt>
                <c:pt idx="1633">
                  <c:v>37530</c:v>
                </c:pt>
                <c:pt idx="1634">
                  <c:v>37537</c:v>
                </c:pt>
                <c:pt idx="1635">
                  <c:v>37544</c:v>
                </c:pt>
                <c:pt idx="1636">
                  <c:v>37551</c:v>
                </c:pt>
                <c:pt idx="1637">
                  <c:v>37558</c:v>
                </c:pt>
                <c:pt idx="1638">
                  <c:v>37565</c:v>
                </c:pt>
                <c:pt idx="1639">
                  <c:v>37572</c:v>
                </c:pt>
                <c:pt idx="1640">
                  <c:v>37579</c:v>
                </c:pt>
                <c:pt idx="1641">
                  <c:v>37586</c:v>
                </c:pt>
                <c:pt idx="1642">
                  <c:v>37593</c:v>
                </c:pt>
                <c:pt idx="1643">
                  <c:v>37600</c:v>
                </c:pt>
                <c:pt idx="1644">
                  <c:v>37607</c:v>
                </c:pt>
                <c:pt idx="1645">
                  <c:v>37614</c:v>
                </c:pt>
                <c:pt idx="1646">
                  <c:v>37622</c:v>
                </c:pt>
                <c:pt idx="1647">
                  <c:v>37629</c:v>
                </c:pt>
                <c:pt idx="1648">
                  <c:v>37636</c:v>
                </c:pt>
                <c:pt idx="1649">
                  <c:v>37643</c:v>
                </c:pt>
                <c:pt idx="1650">
                  <c:v>37650</c:v>
                </c:pt>
                <c:pt idx="1651">
                  <c:v>37657</c:v>
                </c:pt>
                <c:pt idx="1652">
                  <c:v>37664</c:v>
                </c:pt>
                <c:pt idx="1653">
                  <c:v>37671</c:v>
                </c:pt>
                <c:pt idx="1654">
                  <c:v>37678</c:v>
                </c:pt>
                <c:pt idx="1655">
                  <c:v>37685</c:v>
                </c:pt>
                <c:pt idx="1656">
                  <c:v>37692</c:v>
                </c:pt>
                <c:pt idx="1657">
                  <c:v>37699</c:v>
                </c:pt>
                <c:pt idx="1658">
                  <c:v>37706</c:v>
                </c:pt>
                <c:pt idx="1659">
                  <c:v>37713</c:v>
                </c:pt>
                <c:pt idx="1660">
                  <c:v>37720</c:v>
                </c:pt>
                <c:pt idx="1661">
                  <c:v>37727</c:v>
                </c:pt>
                <c:pt idx="1662">
                  <c:v>37734</c:v>
                </c:pt>
                <c:pt idx="1663">
                  <c:v>37741</c:v>
                </c:pt>
                <c:pt idx="1664">
                  <c:v>37748</c:v>
                </c:pt>
                <c:pt idx="1665">
                  <c:v>37755</c:v>
                </c:pt>
                <c:pt idx="1666">
                  <c:v>37762</c:v>
                </c:pt>
                <c:pt idx="1667">
                  <c:v>37769</c:v>
                </c:pt>
                <c:pt idx="1668">
                  <c:v>37776</c:v>
                </c:pt>
                <c:pt idx="1669">
                  <c:v>37783</c:v>
                </c:pt>
                <c:pt idx="1670">
                  <c:v>37790</c:v>
                </c:pt>
                <c:pt idx="1671">
                  <c:v>37797</c:v>
                </c:pt>
                <c:pt idx="1672">
                  <c:v>37804</c:v>
                </c:pt>
                <c:pt idx="1673">
                  <c:v>37811</c:v>
                </c:pt>
                <c:pt idx="1674">
                  <c:v>37818</c:v>
                </c:pt>
                <c:pt idx="1675">
                  <c:v>37825</c:v>
                </c:pt>
                <c:pt idx="1676">
                  <c:v>37832</c:v>
                </c:pt>
                <c:pt idx="1677">
                  <c:v>37839</c:v>
                </c:pt>
                <c:pt idx="1678">
                  <c:v>37846</c:v>
                </c:pt>
                <c:pt idx="1679">
                  <c:v>37853</c:v>
                </c:pt>
                <c:pt idx="1680">
                  <c:v>37860</c:v>
                </c:pt>
                <c:pt idx="1681">
                  <c:v>37867</c:v>
                </c:pt>
                <c:pt idx="1682">
                  <c:v>37874</c:v>
                </c:pt>
                <c:pt idx="1683">
                  <c:v>37881</c:v>
                </c:pt>
                <c:pt idx="1684">
                  <c:v>37888</c:v>
                </c:pt>
                <c:pt idx="1685">
                  <c:v>37895</c:v>
                </c:pt>
                <c:pt idx="1686">
                  <c:v>37902</c:v>
                </c:pt>
                <c:pt idx="1687">
                  <c:v>37909</c:v>
                </c:pt>
                <c:pt idx="1688">
                  <c:v>37916</c:v>
                </c:pt>
                <c:pt idx="1689">
                  <c:v>37923</c:v>
                </c:pt>
                <c:pt idx="1690">
                  <c:v>37930</c:v>
                </c:pt>
                <c:pt idx="1691">
                  <c:v>37937</c:v>
                </c:pt>
                <c:pt idx="1692">
                  <c:v>37944</c:v>
                </c:pt>
                <c:pt idx="1693">
                  <c:v>37951</c:v>
                </c:pt>
                <c:pt idx="1694">
                  <c:v>37958</c:v>
                </c:pt>
                <c:pt idx="1695">
                  <c:v>37965</c:v>
                </c:pt>
                <c:pt idx="1696">
                  <c:v>37972</c:v>
                </c:pt>
                <c:pt idx="1697">
                  <c:v>37979</c:v>
                </c:pt>
                <c:pt idx="1698">
                  <c:v>37994</c:v>
                </c:pt>
                <c:pt idx="1699">
                  <c:v>38001</c:v>
                </c:pt>
                <c:pt idx="1700">
                  <c:v>38008</c:v>
                </c:pt>
                <c:pt idx="1701">
                  <c:v>38015</c:v>
                </c:pt>
                <c:pt idx="1702">
                  <c:v>38022</c:v>
                </c:pt>
                <c:pt idx="1703">
                  <c:v>38029</c:v>
                </c:pt>
                <c:pt idx="1704">
                  <c:v>38036</c:v>
                </c:pt>
                <c:pt idx="1705">
                  <c:v>38043</c:v>
                </c:pt>
                <c:pt idx="1706">
                  <c:v>38050</c:v>
                </c:pt>
                <c:pt idx="1707">
                  <c:v>38057</c:v>
                </c:pt>
                <c:pt idx="1708">
                  <c:v>38064</c:v>
                </c:pt>
                <c:pt idx="1709">
                  <c:v>38071</c:v>
                </c:pt>
                <c:pt idx="1710">
                  <c:v>38078</c:v>
                </c:pt>
                <c:pt idx="1711">
                  <c:v>38085</c:v>
                </c:pt>
                <c:pt idx="1712">
                  <c:v>38092</c:v>
                </c:pt>
                <c:pt idx="1713">
                  <c:v>38099</c:v>
                </c:pt>
                <c:pt idx="1714">
                  <c:v>38106</c:v>
                </c:pt>
                <c:pt idx="1715">
                  <c:v>38113</c:v>
                </c:pt>
                <c:pt idx="1716">
                  <c:v>38120</c:v>
                </c:pt>
                <c:pt idx="1717">
                  <c:v>38127</c:v>
                </c:pt>
                <c:pt idx="1718">
                  <c:v>38134</c:v>
                </c:pt>
                <c:pt idx="1719">
                  <c:v>38141</c:v>
                </c:pt>
                <c:pt idx="1720">
                  <c:v>38148</c:v>
                </c:pt>
                <c:pt idx="1721">
                  <c:v>38155</c:v>
                </c:pt>
                <c:pt idx="1722">
                  <c:v>38162</c:v>
                </c:pt>
                <c:pt idx="1723">
                  <c:v>38169</c:v>
                </c:pt>
                <c:pt idx="1724">
                  <c:v>38176</c:v>
                </c:pt>
                <c:pt idx="1725">
                  <c:v>38183</c:v>
                </c:pt>
                <c:pt idx="1726">
                  <c:v>38190</c:v>
                </c:pt>
                <c:pt idx="1727">
                  <c:v>38197</c:v>
                </c:pt>
                <c:pt idx="1728">
                  <c:v>38204</c:v>
                </c:pt>
                <c:pt idx="1729">
                  <c:v>38211</c:v>
                </c:pt>
                <c:pt idx="1730">
                  <c:v>38218</c:v>
                </c:pt>
                <c:pt idx="1731">
                  <c:v>38225</c:v>
                </c:pt>
                <c:pt idx="1732">
                  <c:v>38232</c:v>
                </c:pt>
                <c:pt idx="1733">
                  <c:v>38239</c:v>
                </c:pt>
                <c:pt idx="1734">
                  <c:v>38246</c:v>
                </c:pt>
                <c:pt idx="1735">
                  <c:v>38253</c:v>
                </c:pt>
                <c:pt idx="1736">
                  <c:v>38260</c:v>
                </c:pt>
                <c:pt idx="1737">
                  <c:v>38267</c:v>
                </c:pt>
                <c:pt idx="1738">
                  <c:v>38274</c:v>
                </c:pt>
                <c:pt idx="1739">
                  <c:v>38281</c:v>
                </c:pt>
                <c:pt idx="1740">
                  <c:v>38288</c:v>
                </c:pt>
                <c:pt idx="1741">
                  <c:v>38295</c:v>
                </c:pt>
                <c:pt idx="1742">
                  <c:v>38302</c:v>
                </c:pt>
                <c:pt idx="1743">
                  <c:v>38309</c:v>
                </c:pt>
                <c:pt idx="1744">
                  <c:v>38323</c:v>
                </c:pt>
                <c:pt idx="1745">
                  <c:v>38330</c:v>
                </c:pt>
                <c:pt idx="1746">
                  <c:v>38337</c:v>
                </c:pt>
                <c:pt idx="1747">
                  <c:v>38344</c:v>
                </c:pt>
                <c:pt idx="1748">
                  <c:v>38353</c:v>
                </c:pt>
                <c:pt idx="1749">
                  <c:v>38360</c:v>
                </c:pt>
                <c:pt idx="1750">
                  <c:v>38367</c:v>
                </c:pt>
                <c:pt idx="1751">
                  <c:v>38374</c:v>
                </c:pt>
                <c:pt idx="1752">
                  <c:v>38381</c:v>
                </c:pt>
                <c:pt idx="1753">
                  <c:v>38388</c:v>
                </c:pt>
                <c:pt idx="1754">
                  <c:v>38395</c:v>
                </c:pt>
                <c:pt idx="1755">
                  <c:v>38402</c:v>
                </c:pt>
                <c:pt idx="1756">
                  <c:v>38409</c:v>
                </c:pt>
                <c:pt idx="1757">
                  <c:v>38416</c:v>
                </c:pt>
                <c:pt idx="1758">
                  <c:v>38423</c:v>
                </c:pt>
                <c:pt idx="1759">
                  <c:v>38430</c:v>
                </c:pt>
                <c:pt idx="1760">
                  <c:v>38437</c:v>
                </c:pt>
                <c:pt idx="1761">
                  <c:v>38444</c:v>
                </c:pt>
                <c:pt idx="1762">
                  <c:v>38451</c:v>
                </c:pt>
                <c:pt idx="1763">
                  <c:v>38458</c:v>
                </c:pt>
                <c:pt idx="1764">
                  <c:v>38465</c:v>
                </c:pt>
                <c:pt idx="1765">
                  <c:v>38472</c:v>
                </c:pt>
                <c:pt idx="1766">
                  <c:v>38479</c:v>
                </c:pt>
                <c:pt idx="1767">
                  <c:v>38486</c:v>
                </c:pt>
                <c:pt idx="1768">
                  <c:v>38493</c:v>
                </c:pt>
                <c:pt idx="1769">
                  <c:v>38500</c:v>
                </c:pt>
                <c:pt idx="1770">
                  <c:v>38507</c:v>
                </c:pt>
                <c:pt idx="1771">
                  <c:v>38514</c:v>
                </c:pt>
                <c:pt idx="1772">
                  <c:v>38521</c:v>
                </c:pt>
                <c:pt idx="1773">
                  <c:v>38528</c:v>
                </c:pt>
                <c:pt idx="1774">
                  <c:v>38535</c:v>
                </c:pt>
                <c:pt idx="1775">
                  <c:v>38542</c:v>
                </c:pt>
                <c:pt idx="1776">
                  <c:v>38549</c:v>
                </c:pt>
                <c:pt idx="1777">
                  <c:v>38556</c:v>
                </c:pt>
                <c:pt idx="1778">
                  <c:v>38563</c:v>
                </c:pt>
                <c:pt idx="1779">
                  <c:v>38570</c:v>
                </c:pt>
                <c:pt idx="1780">
                  <c:v>38577</c:v>
                </c:pt>
                <c:pt idx="1781">
                  <c:v>38584</c:v>
                </c:pt>
                <c:pt idx="1782">
                  <c:v>38591</c:v>
                </c:pt>
                <c:pt idx="1783">
                  <c:v>38598</c:v>
                </c:pt>
                <c:pt idx="1784">
                  <c:v>38605</c:v>
                </c:pt>
                <c:pt idx="1785">
                  <c:v>38612</c:v>
                </c:pt>
                <c:pt idx="1786">
                  <c:v>38619</c:v>
                </c:pt>
                <c:pt idx="1787">
                  <c:v>38626</c:v>
                </c:pt>
                <c:pt idx="1788">
                  <c:v>38633</c:v>
                </c:pt>
                <c:pt idx="1789">
                  <c:v>38640</c:v>
                </c:pt>
                <c:pt idx="1790">
                  <c:v>38647</c:v>
                </c:pt>
                <c:pt idx="1791">
                  <c:v>38654</c:v>
                </c:pt>
                <c:pt idx="1792">
                  <c:v>38661</c:v>
                </c:pt>
                <c:pt idx="1793">
                  <c:v>38668</c:v>
                </c:pt>
                <c:pt idx="1794">
                  <c:v>38675</c:v>
                </c:pt>
                <c:pt idx="1795">
                  <c:v>38682</c:v>
                </c:pt>
                <c:pt idx="1796">
                  <c:v>38689</c:v>
                </c:pt>
                <c:pt idx="1797">
                  <c:v>38696</c:v>
                </c:pt>
                <c:pt idx="1798">
                  <c:v>38703</c:v>
                </c:pt>
                <c:pt idx="1799">
                  <c:v>38710</c:v>
                </c:pt>
                <c:pt idx="1800">
                  <c:v>38718</c:v>
                </c:pt>
                <c:pt idx="1801">
                  <c:v>38725</c:v>
                </c:pt>
                <c:pt idx="1802">
                  <c:v>38732</c:v>
                </c:pt>
                <c:pt idx="1803">
                  <c:v>38739</c:v>
                </c:pt>
                <c:pt idx="1804">
                  <c:v>38746</c:v>
                </c:pt>
                <c:pt idx="1805">
                  <c:v>38753</c:v>
                </c:pt>
                <c:pt idx="1806">
                  <c:v>38760</c:v>
                </c:pt>
                <c:pt idx="1807">
                  <c:v>38767</c:v>
                </c:pt>
                <c:pt idx="1808">
                  <c:v>38774</c:v>
                </c:pt>
                <c:pt idx="1809">
                  <c:v>38781</c:v>
                </c:pt>
                <c:pt idx="1810">
                  <c:v>38788</c:v>
                </c:pt>
                <c:pt idx="1811">
                  <c:v>38795</c:v>
                </c:pt>
                <c:pt idx="1812">
                  <c:v>38802</c:v>
                </c:pt>
                <c:pt idx="1813">
                  <c:v>38809</c:v>
                </c:pt>
                <c:pt idx="1814">
                  <c:v>38816</c:v>
                </c:pt>
                <c:pt idx="1815">
                  <c:v>38823</c:v>
                </c:pt>
                <c:pt idx="1816">
                  <c:v>38830</c:v>
                </c:pt>
                <c:pt idx="1817">
                  <c:v>38837</c:v>
                </c:pt>
                <c:pt idx="1818">
                  <c:v>38844</c:v>
                </c:pt>
                <c:pt idx="1819">
                  <c:v>38851</c:v>
                </c:pt>
                <c:pt idx="1820">
                  <c:v>38858</c:v>
                </c:pt>
                <c:pt idx="1821">
                  <c:v>38865</c:v>
                </c:pt>
                <c:pt idx="1822">
                  <c:v>38872</c:v>
                </c:pt>
                <c:pt idx="1823">
                  <c:v>38879</c:v>
                </c:pt>
                <c:pt idx="1824">
                  <c:v>38886</c:v>
                </c:pt>
                <c:pt idx="1825">
                  <c:v>38893</c:v>
                </c:pt>
                <c:pt idx="1826">
                  <c:v>38900</c:v>
                </c:pt>
                <c:pt idx="1827">
                  <c:v>38907</c:v>
                </c:pt>
                <c:pt idx="1828">
                  <c:v>38914</c:v>
                </c:pt>
                <c:pt idx="1829">
                  <c:v>38921</c:v>
                </c:pt>
                <c:pt idx="1830">
                  <c:v>38928</c:v>
                </c:pt>
                <c:pt idx="1831">
                  <c:v>38935</c:v>
                </c:pt>
                <c:pt idx="1832">
                  <c:v>38942</c:v>
                </c:pt>
                <c:pt idx="1833">
                  <c:v>38949</c:v>
                </c:pt>
                <c:pt idx="1834">
                  <c:v>38956</c:v>
                </c:pt>
                <c:pt idx="1835">
                  <c:v>38963</c:v>
                </c:pt>
                <c:pt idx="1836">
                  <c:v>38970</c:v>
                </c:pt>
                <c:pt idx="1837">
                  <c:v>38977</c:v>
                </c:pt>
                <c:pt idx="1838">
                  <c:v>38984</c:v>
                </c:pt>
                <c:pt idx="1839">
                  <c:v>38991</c:v>
                </c:pt>
                <c:pt idx="1840">
                  <c:v>38998</c:v>
                </c:pt>
                <c:pt idx="1841">
                  <c:v>39005</c:v>
                </c:pt>
                <c:pt idx="1842">
                  <c:v>39012</c:v>
                </c:pt>
                <c:pt idx="1843">
                  <c:v>39019</c:v>
                </c:pt>
                <c:pt idx="1844">
                  <c:v>39026</c:v>
                </c:pt>
                <c:pt idx="1845">
                  <c:v>39033</c:v>
                </c:pt>
                <c:pt idx="1846">
                  <c:v>39040</c:v>
                </c:pt>
                <c:pt idx="1847">
                  <c:v>39047</c:v>
                </c:pt>
                <c:pt idx="1848">
                  <c:v>39054</c:v>
                </c:pt>
                <c:pt idx="1849">
                  <c:v>39061</c:v>
                </c:pt>
                <c:pt idx="1850">
                  <c:v>39068</c:v>
                </c:pt>
                <c:pt idx="1851">
                  <c:v>39075</c:v>
                </c:pt>
                <c:pt idx="1852">
                  <c:v>39083</c:v>
                </c:pt>
                <c:pt idx="1853">
                  <c:v>39090</c:v>
                </c:pt>
                <c:pt idx="1854">
                  <c:v>39097</c:v>
                </c:pt>
                <c:pt idx="1855">
                  <c:v>39104</c:v>
                </c:pt>
                <c:pt idx="1856">
                  <c:v>39111</c:v>
                </c:pt>
                <c:pt idx="1857">
                  <c:v>39118</c:v>
                </c:pt>
                <c:pt idx="1858">
                  <c:v>39125</c:v>
                </c:pt>
                <c:pt idx="1859">
                  <c:v>39132</c:v>
                </c:pt>
                <c:pt idx="1860">
                  <c:v>39139</c:v>
                </c:pt>
                <c:pt idx="1861">
                  <c:v>39146</c:v>
                </c:pt>
                <c:pt idx="1862">
                  <c:v>39153</c:v>
                </c:pt>
                <c:pt idx="1863">
                  <c:v>39160</c:v>
                </c:pt>
                <c:pt idx="1864">
                  <c:v>39167</c:v>
                </c:pt>
                <c:pt idx="1865">
                  <c:v>39174</c:v>
                </c:pt>
                <c:pt idx="1866">
                  <c:v>39181</c:v>
                </c:pt>
                <c:pt idx="1867">
                  <c:v>39188</c:v>
                </c:pt>
                <c:pt idx="1868">
                  <c:v>39195</c:v>
                </c:pt>
                <c:pt idx="1869">
                  <c:v>39202</c:v>
                </c:pt>
                <c:pt idx="1870">
                  <c:v>39209</c:v>
                </c:pt>
                <c:pt idx="1871">
                  <c:v>39216</c:v>
                </c:pt>
                <c:pt idx="1872">
                  <c:v>39223</c:v>
                </c:pt>
                <c:pt idx="1873">
                  <c:v>39230</c:v>
                </c:pt>
                <c:pt idx="1874">
                  <c:v>39237</c:v>
                </c:pt>
                <c:pt idx="1875">
                  <c:v>39244</c:v>
                </c:pt>
                <c:pt idx="1876">
                  <c:v>39251</c:v>
                </c:pt>
                <c:pt idx="1877">
                  <c:v>39258</c:v>
                </c:pt>
                <c:pt idx="1878">
                  <c:v>39265</c:v>
                </c:pt>
                <c:pt idx="1879">
                  <c:v>39272</c:v>
                </c:pt>
                <c:pt idx="1880">
                  <c:v>39279</c:v>
                </c:pt>
                <c:pt idx="1881">
                  <c:v>39286</c:v>
                </c:pt>
                <c:pt idx="1882">
                  <c:v>39293</c:v>
                </c:pt>
                <c:pt idx="1883">
                  <c:v>39300</c:v>
                </c:pt>
                <c:pt idx="1884">
                  <c:v>39307</c:v>
                </c:pt>
                <c:pt idx="1885">
                  <c:v>39314</c:v>
                </c:pt>
                <c:pt idx="1886">
                  <c:v>39321</c:v>
                </c:pt>
                <c:pt idx="1887">
                  <c:v>39328</c:v>
                </c:pt>
                <c:pt idx="1888">
                  <c:v>39335</c:v>
                </c:pt>
                <c:pt idx="1889">
                  <c:v>39342</c:v>
                </c:pt>
                <c:pt idx="1890">
                  <c:v>39349</c:v>
                </c:pt>
                <c:pt idx="1891">
                  <c:v>39356</c:v>
                </c:pt>
                <c:pt idx="1892">
                  <c:v>39363</c:v>
                </c:pt>
                <c:pt idx="1893">
                  <c:v>39370</c:v>
                </c:pt>
                <c:pt idx="1894">
                  <c:v>39377</c:v>
                </c:pt>
                <c:pt idx="1895">
                  <c:v>39384</c:v>
                </c:pt>
                <c:pt idx="1896">
                  <c:v>39391</c:v>
                </c:pt>
                <c:pt idx="1897">
                  <c:v>39398</c:v>
                </c:pt>
                <c:pt idx="1898">
                  <c:v>39405</c:v>
                </c:pt>
                <c:pt idx="1899">
                  <c:v>39412</c:v>
                </c:pt>
                <c:pt idx="1900">
                  <c:v>39419</c:v>
                </c:pt>
                <c:pt idx="1901">
                  <c:v>39426</c:v>
                </c:pt>
                <c:pt idx="1902">
                  <c:v>39433</c:v>
                </c:pt>
                <c:pt idx="1903">
                  <c:v>39440</c:v>
                </c:pt>
                <c:pt idx="1904">
                  <c:v>39448</c:v>
                </c:pt>
                <c:pt idx="1905">
                  <c:v>39455</c:v>
                </c:pt>
                <c:pt idx="1906">
                  <c:v>39462</c:v>
                </c:pt>
                <c:pt idx="1907">
                  <c:v>39469</c:v>
                </c:pt>
                <c:pt idx="1908">
                  <c:v>39476</c:v>
                </c:pt>
                <c:pt idx="1909">
                  <c:v>39483</c:v>
                </c:pt>
                <c:pt idx="1910">
                  <c:v>39490</c:v>
                </c:pt>
                <c:pt idx="1911">
                  <c:v>39497</c:v>
                </c:pt>
                <c:pt idx="1912">
                  <c:v>39504</c:v>
                </c:pt>
                <c:pt idx="1913">
                  <c:v>39511</c:v>
                </c:pt>
                <c:pt idx="1914">
                  <c:v>39518</c:v>
                </c:pt>
                <c:pt idx="1915">
                  <c:v>39525</c:v>
                </c:pt>
                <c:pt idx="1916">
                  <c:v>39532</c:v>
                </c:pt>
                <c:pt idx="1917">
                  <c:v>39539</c:v>
                </c:pt>
                <c:pt idx="1918">
                  <c:v>39546</c:v>
                </c:pt>
                <c:pt idx="1919">
                  <c:v>39553</c:v>
                </c:pt>
                <c:pt idx="1920">
                  <c:v>39560</c:v>
                </c:pt>
                <c:pt idx="1921">
                  <c:v>39567</c:v>
                </c:pt>
                <c:pt idx="1922">
                  <c:v>39574</c:v>
                </c:pt>
                <c:pt idx="1923">
                  <c:v>39581</c:v>
                </c:pt>
                <c:pt idx="1924">
                  <c:v>39588</c:v>
                </c:pt>
                <c:pt idx="1925">
                  <c:v>39595</c:v>
                </c:pt>
                <c:pt idx="1926">
                  <c:v>39602</c:v>
                </c:pt>
                <c:pt idx="1927">
                  <c:v>39609</c:v>
                </c:pt>
                <c:pt idx="1928">
                  <c:v>39616</c:v>
                </c:pt>
                <c:pt idx="1929">
                  <c:v>39623</c:v>
                </c:pt>
                <c:pt idx="1930">
                  <c:v>39630</c:v>
                </c:pt>
                <c:pt idx="1931">
                  <c:v>39637</c:v>
                </c:pt>
                <c:pt idx="1932">
                  <c:v>39644</c:v>
                </c:pt>
                <c:pt idx="1933">
                  <c:v>39651</c:v>
                </c:pt>
                <c:pt idx="1934">
                  <c:v>39658</c:v>
                </c:pt>
                <c:pt idx="1935">
                  <c:v>39665</c:v>
                </c:pt>
                <c:pt idx="1936">
                  <c:v>39672</c:v>
                </c:pt>
                <c:pt idx="1937">
                  <c:v>39679</c:v>
                </c:pt>
                <c:pt idx="1938">
                  <c:v>39686</c:v>
                </c:pt>
                <c:pt idx="1939">
                  <c:v>39693</c:v>
                </c:pt>
                <c:pt idx="1940">
                  <c:v>39700</c:v>
                </c:pt>
                <c:pt idx="1941">
                  <c:v>39707</c:v>
                </c:pt>
                <c:pt idx="1942">
                  <c:v>39714</c:v>
                </c:pt>
                <c:pt idx="1943">
                  <c:v>39721</c:v>
                </c:pt>
                <c:pt idx="1944">
                  <c:v>39728</c:v>
                </c:pt>
                <c:pt idx="1945">
                  <c:v>39735</c:v>
                </c:pt>
                <c:pt idx="1946">
                  <c:v>39742</c:v>
                </c:pt>
                <c:pt idx="1947">
                  <c:v>39749</c:v>
                </c:pt>
                <c:pt idx="1948">
                  <c:v>39756</c:v>
                </c:pt>
                <c:pt idx="1949">
                  <c:v>39763</c:v>
                </c:pt>
                <c:pt idx="1950">
                  <c:v>39770</c:v>
                </c:pt>
                <c:pt idx="1951">
                  <c:v>39777</c:v>
                </c:pt>
                <c:pt idx="1952">
                  <c:v>39784</c:v>
                </c:pt>
                <c:pt idx="1953">
                  <c:v>39791</c:v>
                </c:pt>
                <c:pt idx="1954">
                  <c:v>39798</c:v>
                </c:pt>
                <c:pt idx="1955">
                  <c:v>39805</c:v>
                </c:pt>
                <c:pt idx="1956">
                  <c:v>39821</c:v>
                </c:pt>
                <c:pt idx="1957">
                  <c:v>39828</c:v>
                </c:pt>
                <c:pt idx="1958">
                  <c:v>39835</c:v>
                </c:pt>
                <c:pt idx="1959">
                  <c:v>39842</c:v>
                </c:pt>
                <c:pt idx="1960">
                  <c:v>39849</c:v>
                </c:pt>
                <c:pt idx="1961">
                  <c:v>39856</c:v>
                </c:pt>
                <c:pt idx="1962">
                  <c:v>39863</c:v>
                </c:pt>
                <c:pt idx="1963">
                  <c:v>39870</c:v>
                </c:pt>
                <c:pt idx="1964">
                  <c:v>39877</c:v>
                </c:pt>
                <c:pt idx="1965">
                  <c:v>39884</c:v>
                </c:pt>
                <c:pt idx="1966">
                  <c:v>39891</c:v>
                </c:pt>
                <c:pt idx="1967">
                  <c:v>39898</c:v>
                </c:pt>
                <c:pt idx="1968">
                  <c:v>39905</c:v>
                </c:pt>
                <c:pt idx="1969">
                  <c:v>39912</c:v>
                </c:pt>
                <c:pt idx="1970">
                  <c:v>39919</c:v>
                </c:pt>
                <c:pt idx="1971">
                  <c:v>39926</c:v>
                </c:pt>
                <c:pt idx="1972">
                  <c:v>39933</c:v>
                </c:pt>
                <c:pt idx="1973">
                  <c:v>39940</c:v>
                </c:pt>
                <c:pt idx="1974">
                  <c:v>39947</c:v>
                </c:pt>
                <c:pt idx="1975">
                  <c:v>39954</c:v>
                </c:pt>
                <c:pt idx="1976">
                  <c:v>39961</c:v>
                </c:pt>
                <c:pt idx="1977">
                  <c:v>39968</c:v>
                </c:pt>
                <c:pt idx="1978">
                  <c:v>39975</c:v>
                </c:pt>
                <c:pt idx="1979">
                  <c:v>39982</c:v>
                </c:pt>
                <c:pt idx="1980">
                  <c:v>39989</c:v>
                </c:pt>
                <c:pt idx="1981">
                  <c:v>39996</c:v>
                </c:pt>
                <c:pt idx="1982">
                  <c:v>40003</c:v>
                </c:pt>
                <c:pt idx="1983">
                  <c:v>40010</c:v>
                </c:pt>
                <c:pt idx="1984">
                  <c:v>40017</c:v>
                </c:pt>
                <c:pt idx="1985">
                  <c:v>40024</c:v>
                </c:pt>
                <c:pt idx="1986">
                  <c:v>40031</c:v>
                </c:pt>
                <c:pt idx="1987">
                  <c:v>40038</c:v>
                </c:pt>
                <c:pt idx="1988">
                  <c:v>40045</c:v>
                </c:pt>
                <c:pt idx="1989">
                  <c:v>40052</c:v>
                </c:pt>
                <c:pt idx="1990">
                  <c:v>40059</c:v>
                </c:pt>
                <c:pt idx="1991">
                  <c:v>40066</c:v>
                </c:pt>
                <c:pt idx="1992">
                  <c:v>40073</c:v>
                </c:pt>
                <c:pt idx="1993">
                  <c:v>40080</c:v>
                </c:pt>
                <c:pt idx="1994">
                  <c:v>40087</c:v>
                </c:pt>
                <c:pt idx="1995">
                  <c:v>40094</c:v>
                </c:pt>
                <c:pt idx="1996">
                  <c:v>40101</c:v>
                </c:pt>
                <c:pt idx="1997">
                  <c:v>40108</c:v>
                </c:pt>
                <c:pt idx="1998">
                  <c:v>40115</c:v>
                </c:pt>
                <c:pt idx="1999">
                  <c:v>40122</c:v>
                </c:pt>
                <c:pt idx="2000">
                  <c:v>40129</c:v>
                </c:pt>
                <c:pt idx="2001">
                  <c:v>40136</c:v>
                </c:pt>
                <c:pt idx="2002">
                  <c:v>40150</c:v>
                </c:pt>
                <c:pt idx="2003">
                  <c:v>40157</c:v>
                </c:pt>
                <c:pt idx="2004">
                  <c:v>40164</c:v>
                </c:pt>
                <c:pt idx="2005">
                  <c:v>40171</c:v>
                </c:pt>
                <c:pt idx="2006">
                  <c:v>40179</c:v>
                </c:pt>
                <c:pt idx="2007">
                  <c:v>40186</c:v>
                </c:pt>
                <c:pt idx="2008">
                  <c:v>40193</c:v>
                </c:pt>
                <c:pt idx="2009">
                  <c:v>40200</c:v>
                </c:pt>
                <c:pt idx="2010">
                  <c:v>40207</c:v>
                </c:pt>
                <c:pt idx="2011">
                  <c:v>40214</c:v>
                </c:pt>
                <c:pt idx="2012">
                  <c:v>40221</c:v>
                </c:pt>
                <c:pt idx="2013">
                  <c:v>40228</c:v>
                </c:pt>
                <c:pt idx="2014">
                  <c:v>40235</c:v>
                </c:pt>
                <c:pt idx="2015">
                  <c:v>40242</c:v>
                </c:pt>
                <c:pt idx="2016">
                  <c:v>40249</c:v>
                </c:pt>
                <c:pt idx="2017">
                  <c:v>40256</c:v>
                </c:pt>
                <c:pt idx="2018">
                  <c:v>40263</c:v>
                </c:pt>
                <c:pt idx="2019">
                  <c:v>40270</c:v>
                </c:pt>
                <c:pt idx="2020">
                  <c:v>40277</c:v>
                </c:pt>
                <c:pt idx="2021">
                  <c:v>40284</c:v>
                </c:pt>
                <c:pt idx="2022">
                  <c:v>40291</c:v>
                </c:pt>
                <c:pt idx="2023">
                  <c:v>40298</c:v>
                </c:pt>
                <c:pt idx="2024">
                  <c:v>40305</c:v>
                </c:pt>
                <c:pt idx="2025">
                  <c:v>40312</c:v>
                </c:pt>
                <c:pt idx="2026">
                  <c:v>40319</c:v>
                </c:pt>
                <c:pt idx="2027">
                  <c:v>40326</c:v>
                </c:pt>
                <c:pt idx="2028">
                  <c:v>40333</c:v>
                </c:pt>
                <c:pt idx="2029">
                  <c:v>40340</c:v>
                </c:pt>
                <c:pt idx="2030">
                  <c:v>40347</c:v>
                </c:pt>
                <c:pt idx="2031">
                  <c:v>40354</c:v>
                </c:pt>
                <c:pt idx="2032">
                  <c:v>40361</c:v>
                </c:pt>
                <c:pt idx="2033">
                  <c:v>40368</c:v>
                </c:pt>
                <c:pt idx="2034">
                  <c:v>40375</c:v>
                </c:pt>
                <c:pt idx="2035">
                  <c:v>40382</c:v>
                </c:pt>
                <c:pt idx="2036">
                  <c:v>40389</c:v>
                </c:pt>
                <c:pt idx="2037">
                  <c:v>40396</c:v>
                </c:pt>
                <c:pt idx="2038">
                  <c:v>40403</c:v>
                </c:pt>
                <c:pt idx="2039">
                  <c:v>40410</c:v>
                </c:pt>
                <c:pt idx="2040">
                  <c:v>40417</c:v>
                </c:pt>
                <c:pt idx="2041">
                  <c:v>40424</c:v>
                </c:pt>
                <c:pt idx="2042">
                  <c:v>40431</c:v>
                </c:pt>
                <c:pt idx="2043">
                  <c:v>40438</c:v>
                </c:pt>
                <c:pt idx="2044">
                  <c:v>40445</c:v>
                </c:pt>
                <c:pt idx="2045">
                  <c:v>40452</c:v>
                </c:pt>
                <c:pt idx="2046">
                  <c:v>40459</c:v>
                </c:pt>
                <c:pt idx="2047">
                  <c:v>40466</c:v>
                </c:pt>
                <c:pt idx="2048">
                  <c:v>40473</c:v>
                </c:pt>
                <c:pt idx="2049">
                  <c:v>40480</c:v>
                </c:pt>
                <c:pt idx="2050">
                  <c:v>40487</c:v>
                </c:pt>
                <c:pt idx="2051">
                  <c:v>40494</c:v>
                </c:pt>
                <c:pt idx="2052">
                  <c:v>40501</c:v>
                </c:pt>
                <c:pt idx="2053">
                  <c:v>40508</c:v>
                </c:pt>
                <c:pt idx="2054">
                  <c:v>40515</c:v>
                </c:pt>
                <c:pt idx="2055">
                  <c:v>40522</c:v>
                </c:pt>
                <c:pt idx="2056">
                  <c:v>40529</c:v>
                </c:pt>
                <c:pt idx="2057">
                  <c:v>40536</c:v>
                </c:pt>
                <c:pt idx="2058">
                  <c:v>40544</c:v>
                </c:pt>
                <c:pt idx="2059">
                  <c:v>40551</c:v>
                </c:pt>
                <c:pt idx="2060">
                  <c:v>40558</c:v>
                </c:pt>
                <c:pt idx="2061">
                  <c:v>40565</c:v>
                </c:pt>
                <c:pt idx="2062">
                  <c:v>40572</c:v>
                </c:pt>
                <c:pt idx="2063">
                  <c:v>40579</c:v>
                </c:pt>
                <c:pt idx="2064">
                  <c:v>40586</c:v>
                </c:pt>
                <c:pt idx="2065">
                  <c:v>40593</c:v>
                </c:pt>
                <c:pt idx="2066">
                  <c:v>40600</c:v>
                </c:pt>
                <c:pt idx="2067">
                  <c:v>40607</c:v>
                </c:pt>
                <c:pt idx="2068">
                  <c:v>40614</c:v>
                </c:pt>
                <c:pt idx="2069">
                  <c:v>40621</c:v>
                </c:pt>
                <c:pt idx="2070">
                  <c:v>40628</c:v>
                </c:pt>
                <c:pt idx="2071">
                  <c:v>40635</c:v>
                </c:pt>
                <c:pt idx="2072">
                  <c:v>40642</c:v>
                </c:pt>
                <c:pt idx="2073">
                  <c:v>40649</c:v>
                </c:pt>
                <c:pt idx="2074">
                  <c:v>40656</c:v>
                </c:pt>
                <c:pt idx="2075">
                  <c:v>40663</c:v>
                </c:pt>
                <c:pt idx="2076">
                  <c:v>40670</c:v>
                </c:pt>
                <c:pt idx="2077">
                  <c:v>40677</c:v>
                </c:pt>
                <c:pt idx="2078">
                  <c:v>40684</c:v>
                </c:pt>
                <c:pt idx="2079">
                  <c:v>40691</c:v>
                </c:pt>
                <c:pt idx="2080">
                  <c:v>40698</c:v>
                </c:pt>
                <c:pt idx="2081">
                  <c:v>40705</c:v>
                </c:pt>
                <c:pt idx="2082">
                  <c:v>40712</c:v>
                </c:pt>
                <c:pt idx="2083">
                  <c:v>40719</c:v>
                </c:pt>
                <c:pt idx="2084">
                  <c:v>40726</c:v>
                </c:pt>
                <c:pt idx="2085">
                  <c:v>40733</c:v>
                </c:pt>
                <c:pt idx="2086">
                  <c:v>40740</c:v>
                </c:pt>
                <c:pt idx="2087">
                  <c:v>40747</c:v>
                </c:pt>
                <c:pt idx="2088">
                  <c:v>40754</c:v>
                </c:pt>
                <c:pt idx="2089">
                  <c:v>40761</c:v>
                </c:pt>
                <c:pt idx="2090">
                  <c:v>40768</c:v>
                </c:pt>
                <c:pt idx="2091">
                  <c:v>40775</c:v>
                </c:pt>
                <c:pt idx="2092">
                  <c:v>40782</c:v>
                </c:pt>
                <c:pt idx="2093">
                  <c:v>40789</c:v>
                </c:pt>
                <c:pt idx="2094">
                  <c:v>40796</c:v>
                </c:pt>
                <c:pt idx="2095">
                  <c:v>40803</c:v>
                </c:pt>
                <c:pt idx="2096">
                  <c:v>40810</c:v>
                </c:pt>
                <c:pt idx="2097">
                  <c:v>40817</c:v>
                </c:pt>
                <c:pt idx="2098">
                  <c:v>40824</c:v>
                </c:pt>
                <c:pt idx="2099">
                  <c:v>40831</c:v>
                </c:pt>
                <c:pt idx="2100">
                  <c:v>40838</c:v>
                </c:pt>
                <c:pt idx="2101">
                  <c:v>40845</c:v>
                </c:pt>
                <c:pt idx="2102">
                  <c:v>40852</c:v>
                </c:pt>
                <c:pt idx="2103">
                  <c:v>40859</c:v>
                </c:pt>
                <c:pt idx="2104">
                  <c:v>40866</c:v>
                </c:pt>
                <c:pt idx="2105">
                  <c:v>40873</c:v>
                </c:pt>
                <c:pt idx="2106">
                  <c:v>40880</c:v>
                </c:pt>
                <c:pt idx="2107">
                  <c:v>40887</c:v>
                </c:pt>
                <c:pt idx="2108">
                  <c:v>40894</c:v>
                </c:pt>
                <c:pt idx="2109">
                  <c:v>40901</c:v>
                </c:pt>
                <c:pt idx="2110">
                  <c:v>40909</c:v>
                </c:pt>
                <c:pt idx="2111">
                  <c:v>40916</c:v>
                </c:pt>
                <c:pt idx="2112">
                  <c:v>40923</c:v>
                </c:pt>
                <c:pt idx="2113">
                  <c:v>40930</c:v>
                </c:pt>
                <c:pt idx="2114">
                  <c:v>40937</c:v>
                </c:pt>
                <c:pt idx="2115">
                  <c:v>40944</c:v>
                </c:pt>
                <c:pt idx="2116">
                  <c:v>40951</c:v>
                </c:pt>
                <c:pt idx="2117">
                  <c:v>40958</c:v>
                </c:pt>
                <c:pt idx="2118">
                  <c:v>40965</c:v>
                </c:pt>
                <c:pt idx="2119">
                  <c:v>40972</c:v>
                </c:pt>
                <c:pt idx="2120">
                  <c:v>40979</c:v>
                </c:pt>
                <c:pt idx="2121">
                  <c:v>40986</c:v>
                </c:pt>
                <c:pt idx="2122">
                  <c:v>40993</c:v>
                </c:pt>
                <c:pt idx="2123">
                  <c:v>41000</c:v>
                </c:pt>
                <c:pt idx="2124">
                  <c:v>41007</c:v>
                </c:pt>
                <c:pt idx="2125">
                  <c:v>41014</c:v>
                </c:pt>
                <c:pt idx="2126">
                  <c:v>41021</c:v>
                </c:pt>
                <c:pt idx="2127">
                  <c:v>41028</c:v>
                </c:pt>
                <c:pt idx="2128">
                  <c:v>41035</c:v>
                </c:pt>
                <c:pt idx="2129">
                  <c:v>41042</c:v>
                </c:pt>
                <c:pt idx="2130">
                  <c:v>41049</c:v>
                </c:pt>
                <c:pt idx="2131">
                  <c:v>41056</c:v>
                </c:pt>
                <c:pt idx="2132">
                  <c:v>41063</c:v>
                </c:pt>
                <c:pt idx="2133">
                  <c:v>41070</c:v>
                </c:pt>
                <c:pt idx="2134">
                  <c:v>41077</c:v>
                </c:pt>
                <c:pt idx="2135">
                  <c:v>41084</c:v>
                </c:pt>
                <c:pt idx="2136">
                  <c:v>41091</c:v>
                </c:pt>
                <c:pt idx="2137">
                  <c:v>41098</c:v>
                </c:pt>
                <c:pt idx="2138">
                  <c:v>41105</c:v>
                </c:pt>
                <c:pt idx="2139">
                  <c:v>41112</c:v>
                </c:pt>
                <c:pt idx="2140">
                  <c:v>41119</c:v>
                </c:pt>
                <c:pt idx="2141">
                  <c:v>41126</c:v>
                </c:pt>
                <c:pt idx="2142">
                  <c:v>41133</c:v>
                </c:pt>
                <c:pt idx="2143">
                  <c:v>41140</c:v>
                </c:pt>
                <c:pt idx="2144">
                  <c:v>41147</c:v>
                </c:pt>
                <c:pt idx="2145">
                  <c:v>41154</c:v>
                </c:pt>
                <c:pt idx="2146">
                  <c:v>41161</c:v>
                </c:pt>
                <c:pt idx="2147">
                  <c:v>41168</c:v>
                </c:pt>
                <c:pt idx="2148">
                  <c:v>41175</c:v>
                </c:pt>
                <c:pt idx="2149">
                  <c:v>41182</c:v>
                </c:pt>
                <c:pt idx="2150">
                  <c:v>41189</c:v>
                </c:pt>
                <c:pt idx="2151">
                  <c:v>41196</c:v>
                </c:pt>
                <c:pt idx="2152">
                  <c:v>41203</c:v>
                </c:pt>
                <c:pt idx="2153">
                  <c:v>41210</c:v>
                </c:pt>
                <c:pt idx="2154">
                  <c:v>41217</c:v>
                </c:pt>
                <c:pt idx="2155">
                  <c:v>41224</c:v>
                </c:pt>
                <c:pt idx="2156">
                  <c:v>41231</c:v>
                </c:pt>
                <c:pt idx="2157">
                  <c:v>41238</c:v>
                </c:pt>
                <c:pt idx="2158">
                  <c:v>41245</c:v>
                </c:pt>
                <c:pt idx="2159">
                  <c:v>41252</c:v>
                </c:pt>
                <c:pt idx="2160">
                  <c:v>41259</c:v>
                </c:pt>
                <c:pt idx="2161">
                  <c:v>41266</c:v>
                </c:pt>
                <c:pt idx="2162">
                  <c:v>41275</c:v>
                </c:pt>
                <c:pt idx="2163">
                  <c:v>41282</c:v>
                </c:pt>
                <c:pt idx="2164">
                  <c:v>41289</c:v>
                </c:pt>
                <c:pt idx="2165">
                  <c:v>41296</c:v>
                </c:pt>
                <c:pt idx="2166">
                  <c:v>41303</c:v>
                </c:pt>
                <c:pt idx="2167">
                  <c:v>41310</c:v>
                </c:pt>
                <c:pt idx="2168">
                  <c:v>41317</c:v>
                </c:pt>
                <c:pt idx="2169">
                  <c:v>41324</c:v>
                </c:pt>
                <c:pt idx="2170">
                  <c:v>41331</c:v>
                </c:pt>
                <c:pt idx="2171">
                  <c:v>41338</c:v>
                </c:pt>
                <c:pt idx="2172">
                  <c:v>41345</c:v>
                </c:pt>
                <c:pt idx="2173">
                  <c:v>41352</c:v>
                </c:pt>
                <c:pt idx="2174">
                  <c:v>41359</c:v>
                </c:pt>
                <c:pt idx="2175">
                  <c:v>41366</c:v>
                </c:pt>
                <c:pt idx="2176">
                  <c:v>41373</c:v>
                </c:pt>
                <c:pt idx="2177">
                  <c:v>41380</c:v>
                </c:pt>
                <c:pt idx="2178">
                  <c:v>41387</c:v>
                </c:pt>
                <c:pt idx="2179">
                  <c:v>41394</c:v>
                </c:pt>
                <c:pt idx="2180">
                  <c:v>41401</c:v>
                </c:pt>
                <c:pt idx="2181">
                  <c:v>41408</c:v>
                </c:pt>
                <c:pt idx="2182">
                  <c:v>41415</c:v>
                </c:pt>
                <c:pt idx="2183">
                  <c:v>41422</c:v>
                </c:pt>
                <c:pt idx="2184">
                  <c:v>41429</c:v>
                </c:pt>
                <c:pt idx="2185">
                  <c:v>41436</c:v>
                </c:pt>
                <c:pt idx="2186">
                  <c:v>41443</c:v>
                </c:pt>
                <c:pt idx="2187">
                  <c:v>41450</c:v>
                </c:pt>
                <c:pt idx="2188">
                  <c:v>41457</c:v>
                </c:pt>
                <c:pt idx="2189">
                  <c:v>41464</c:v>
                </c:pt>
                <c:pt idx="2190">
                  <c:v>41471</c:v>
                </c:pt>
                <c:pt idx="2191">
                  <c:v>41478</c:v>
                </c:pt>
                <c:pt idx="2192">
                  <c:v>41485</c:v>
                </c:pt>
                <c:pt idx="2193">
                  <c:v>41492</c:v>
                </c:pt>
                <c:pt idx="2194">
                  <c:v>41499</c:v>
                </c:pt>
                <c:pt idx="2195">
                  <c:v>41506</c:v>
                </c:pt>
                <c:pt idx="2196">
                  <c:v>41513</c:v>
                </c:pt>
                <c:pt idx="2197">
                  <c:v>41520</c:v>
                </c:pt>
                <c:pt idx="2198">
                  <c:v>41527</c:v>
                </c:pt>
                <c:pt idx="2199">
                  <c:v>41534</c:v>
                </c:pt>
                <c:pt idx="2200">
                  <c:v>41541</c:v>
                </c:pt>
                <c:pt idx="2201">
                  <c:v>41548</c:v>
                </c:pt>
                <c:pt idx="2202">
                  <c:v>41555</c:v>
                </c:pt>
                <c:pt idx="2203">
                  <c:v>41562</c:v>
                </c:pt>
                <c:pt idx="2204">
                  <c:v>41569</c:v>
                </c:pt>
                <c:pt idx="2205">
                  <c:v>41576</c:v>
                </c:pt>
                <c:pt idx="2206">
                  <c:v>41583</c:v>
                </c:pt>
                <c:pt idx="2207">
                  <c:v>41590</c:v>
                </c:pt>
                <c:pt idx="2208">
                  <c:v>41597</c:v>
                </c:pt>
                <c:pt idx="2209">
                  <c:v>41604</c:v>
                </c:pt>
                <c:pt idx="2210">
                  <c:v>41611</c:v>
                </c:pt>
                <c:pt idx="2211">
                  <c:v>41618</c:v>
                </c:pt>
                <c:pt idx="2212">
                  <c:v>41625</c:v>
                </c:pt>
                <c:pt idx="2213">
                  <c:v>41632</c:v>
                </c:pt>
                <c:pt idx="2214">
                  <c:v>41640</c:v>
                </c:pt>
                <c:pt idx="2215">
                  <c:v>41647</c:v>
                </c:pt>
                <c:pt idx="2216">
                  <c:v>41654</c:v>
                </c:pt>
                <c:pt idx="2217">
                  <c:v>41661</c:v>
                </c:pt>
                <c:pt idx="2218">
                  <c:v>41668</c:v>
                </c:pt>
                <c:pt idx="2219">
                  <c:v>41675</c:v>
                </c:pt>
                <c:pt idx="2220">
                  <c:v>41682</c:v>
                </c:pt>
                <c:pt idx="2221">
                  <c:v>41689</c:v>
                </c:pt>
                <c:pt idx="2222">
                  <c:v>41696</c:v>
                </c:pt>
                <c:pt idx="2223">
                  <c:v>41703</c:v>
                </c:pt>
                <c:pt idx="2224">
                  <c:v>41710</c:v>
                </c:pt>
                <c:pt idx="2225">
                  <c:v>41717</c:v>
                </c:pt>
                <c:pt idx="2226">
                  <c:v>41724</c:v>
                </c:pt>
                <c:pt idx="2227">
                  <c:v>41731</c:v>
                </c:pt>
                <c:pt idx="2228">
                  <c:v>41738</c:v>
                </c:pt>
                <c:pt idx="2229">
                  <c:v>41745</c:v>
                </c:pt>
                <c:pt idx="2230">
                  <c:v>41752</c:v>
                </c:pt>
                <c:pt idx="2231">
                  <c:v>41759</c:v>
                </c:pt>
                <c:pt idx="2232">
                  <c:v>41766</c:v>
                </c:pt>
                <c:pt idx="2233">
                  <c:v>41773</c:v>
                </c:pt>
                <c:pt idx="2234">
                  <c:v>41780</c:v>
                </c:pt>
                <c:pt idx="2235">
                  <c:v>41787</c:v>
                </c:pt>
                <c:pt idx="2236">
                  <c:v>41794</c:v>
                </c:pt>
                <c:pt idx="2237">
                  <c:v>41801</c:v>
                </c:pt>
                <c:pt idx="2238">
                  <c:v>41808</c:v>
                </c:pt>
                <c:pt idx="2239">
                  <c:v>41815</c:v>
                </c:pt>
                <c:pt idx="2240">
                  <c:v>41822</c:v>
                </c:pt>
                <c:pt idx="2241">
                  <c:v>41829</c:v>
                </c:pt>
                <c:pt idx="2242">
                  <c:v>41836</c:v>
                </c:pt>
                <c:pt idx="2243">
                  <c:v>41843</c:v>
                </c:pt>
                <c:pt idx="2244">
                  <c:v>41850</c:v>
                </c:pt>
                <c:pt idx="2245">
                  <c:v>41857</c:v>
                </c:pt>
                <c:pt idx="2246">
                  <c:v>41864</c:v>
                </c:pt>
                <c:pt idx="2247">
                  <c:v>41871</c:v>
                </c:pt>
                <c:pt idx="2248">
                  <c:v>41878</c:v>
                </c:pt>
                <c:pt idx="2249">
                  <c:v>41885</c:v>
                </c:pt>
                <c:pt idx="2250">
                  <c:v>41892</c:v>
                </c:pt>
                <c:pt idx="2251">
                  <c:v>41899</c:v>
                </c:pt>
                <c:pt idx="2252">
                  <c:v>41906</c:v>
                </c:pt>
                <c:pt idx="2253">
                  <c:v>41913</c:v>
                </c:pt>
                <c:pt idx="2254">
                  <c:v>41920</c:v>
                </c:pt>
                <c:pt idx="2255">
                  <c:v>41927</c:v>
                </c:pt>
                <c:pt idx="2256">
                  <c:v>41934</c:v>
                </c:pt>
                <c:pt idx="2257">
                  <c:v>41941</c:v>
                </c:pt>
                <c:pt idx="2258">
                  <c:v>41948</c:v>
                </c:pt>
                <c:pt idx="2259">
                  <c:v>41955</c:v>
                </c:pt>
                <c:pt idx="2260">
                  <c:v>41962</c:v>
                </c:pt>
                <c:pt idx="2261">
                  <c:v>41969</c:v>
                </c:pt>
                <c:pt idx="2262">
                  <c:v>41976</c:v>
                </c:pt>
                <c:pt idx="2263">
                  <c:v>41983</c:v>
                </c:pt>
                <c:pt idx="2264">
                  <c:v>41990</c:v>
                </c:pt>
                <c:pt idx="2265">
                  <c:v>41997</c:v>
                </c:pt>
                <c:pt idx="2266">
                  <c:v>42012</c:v>
                </c:pt>
                <c:pt idx="2267">
                  <c:v>42019</c:v>
                </c:pt>
                <c:pt idx="2268">
                  <c:v>42026</c:v>
                </c:pt>
                <c:pt idx="2269">
                  <c:v>42033</c:v>
                </c:pt>
                <c:pt idx="2270">
                  <c:v>42040</c:v>
                </c:pt>
                <c:pt idx="2271">
                  <c:v>42047</c:v>
                </c:pt>
                <c:pt idx="2272">
                  <c:v>42054</c:v>
                </c:pt>
                <c:pt idx="2273">
                  <c:v>42061</c:v>
                </c:pt>
                <c:pt idx="2274">
                  <c:v>42068</c:v>
                </c:pt>
                <c:pt idx="2275">
                  <c:v>42075</c:v>
                </c:pt>
                <c:pt idx="2276">
                  <c:v>42082</c:v>
                </c:pt>
                <c:pt idx="2277">
                  <c:v>42089</c:v>
                </c:pt>
                <c:pt idx="2278">
                  <c:v>42096</c:v>
                </c:pt>
                <c:pt idx="2279">
                  <c:v>42103</c:v>
                </c:pt>
                <c:pt idx="2280">
                  <c:v>42110</c:v>
                </c:pt>
                <c:pt idx="2281">
                  <c:v>42117</c:v>
                </c:pt>
                <c:pt idx="2282">
                  <c:v>42124</c:v>
                </c:pt>
                <c:pt idx="2283">
                  <c:v>42131</c:v>
                </c:pt>
                <c:pt idx="2284">
                  <c:v>42138</c:v>
                </c:pt>
                <c:pt idx="2285">
                  <c:v>42145</c:v>
                </c:pt>
                <c:pt idx="2286">
                  <c:v>42152</c:v>
                </c:pt>
                <c:pt idx="2287">
                  <c:v>42159</c:v>
                </c:pt>
                <c:pt idx="2288">
                  <c:v>42166</c:v>
                </c:pt>
                <c:pt idx="2289">
                  <c:v>42173</c:v>
                </c:pt>
                <c:pt idx="2290">
                  <c:v>42180</c:v>
                </c:pt>
                <c:pt idx="2291">
                  <c:v>42187</c:v>
                </c:pt>
                <c:pt idx="2292">
                  <c:v>42194</c:v>
                </c:pt>
                <c:pt idx="2293">
                  <c:v>42201</c:v>
                </c:pt>
                <c:pt idx="2294">
                  <c:v>42208</c:v>
                </c:pt>
                <c:pt idx="2295">
                  <c:v>42215</c:v>
                </c:pt>
                <c:pt idx="2296">
                  <c:v>42222</c:v>
                </c:pt>
                <c:pt idx="2297">
                  <c:v>42229</c:v>
                </c:pt>
                <c:pt idx="2298">
                  <c:v>42236</c:v>
                </c:pt>
                <c:pt idx="2299">
                  <c:v>42243</c:v>
                </c:pt>
                <c:pt idx="2300">
                  <c:v>42250</c:v>
                </c:pt>
                <c:pt idx="2301">
                  <c:v>42257</c:v>
                </c:pt>
                <c:pt idx="2302">
                  <c:v>42264</c:v>
                </c:pt>
                <c:pt idx="2303">
                  <c:v>42271</c:v>
                </c:pt>
                <c:pt idx="2304">
                  <c:v>42278</c:v>
                </c:pt>
                <c:pt idx="2305">
                  <c:v>42285</c:v>
                </c:pt>
                <c:pt idx="2306">
                  <c:v>42292</c:v>
                </c:pt>
                <c:pt idx="2307">
                  <c:v>42299</c:v>
                </c:pt>
                <c:pt idx="2308">
                  <c:v>42306</c:v>
                </c:pt>
                <c:pt idx="2309">
                  <c:v>42313</c:v>
                </c:pt>
                <c:pt idx="2310">
                  <c:v>42320</c:v>
                </c:pt>
                <c:pt idx="2311">
                  <c:v>42327</c:v>
                </c:pt>
                <c:pt idx="2312">
                  <c:v>42341</c:v>
                </c:pt>
                <c:pt idx="2313">
                  <c:v>42348</c:v>
                </c:pt>
                <c:pt idx="2314">
                  <c:v>42355</c:v>
                </c:pt>
                <c:pt idx="2315">
                  <c:v>42362</c:v>
                </c:pt>
                <c:pt idx="2316">
                  <c:v>42370</c:v>
                </c:pt>
                <c:pt idx="2317">
                  <c:v>42377</c:v>
                </c:pt>
                <c:pt idx="2318">
                  <c:v>42384</c:v>
                </c:pt>
                <c:pt idx="2319">
                  <c:v>42391</c:v>
                </c:pt>
                <c:pt idx="2320">
                  <c:v>42398</c:v>
                </c:pt>
                <c:pt idx="2321">
                  <c:v>42405</c:v>
                </c:pt>
                <c:pt idx="2322">
                  <c:v>42412</c:v>
                </c:pt>
                <c:pt idx="2323">
                  <c:v>42419</c:v>
                </c:pt>
                <c:pt idx="2324">
                  <c:v>42426</c:v>
                </c:pt>
                <c:pt idx="2325">
                  <c:v>42433</c:v>
                </c:pt>
                <c:pt idx="2326">
                  <c:v>42440</c:v>
                </c:pt>
                <c:pt idx="2327">
                  <c:v>42447</c:v>
                </c:pt>
                <c:pt idx="2328">
                  <c:v>42454</c:v>
                </c:pt>
                <c:pt idx="2329">
                  <c:v>42461</c:v>
                </c:pt>
                <c:pt idx="2330">
                  <c:v>42468</c:v>
                </c:pt>
                <c:pt idx="2331">
                  <c:v>42475</c:v>
                </c:pt>
                <c:pt idx="2332">
                  <c:v>42482</c:v>
                </c:pt>
                <c:pt idx="2333">
                  <c:v>42489</c:v>
                </c:pt>
                <c:pt idx="2334">
                  <c:v>42496</c:v>
                </c:pt>
                <c:pt idx="2335">
                  <c:v>42503</c:v>
                </c:pt>
                <c:pt idx="2336">
                  <c:v>42510</c:v>
                </c:pt>
                <c:pt idx="2337">
                  <c:v>42517</c:v>
                </c:pt>
                <c:pt idx="2338">
                  <c:v>42524</c:v>
                </c:pt>
                <c:pt idx="2339">
                  <c:v>42531</c:v>
                </c:pt>
                <c:pt idx="2340">
                  <c:v>42538</c:v>
                </c:pt>
                <c:pt idx="2341">
                  <c:v>42545</c:v>
                </c:pt>
                <c:pt idx="2342">
                  <c:v>42552</c:v>
                </c:pt>
                <c:pt idx="2343">
                  <c:v>42559</c:v>
                </c:pt>
                <c:pt idx="2344">
                  <c:v>42566</c:v>
                </c:pt>
                <c:pt idx="2345">
                  <c:v>42573</c:v>
                </c:pt>
                <c:pt idx="2346">
                  <c:v>42580</c:v>
                </c:pt>
                <c:pt idx="2347">
                  <c:v>42587</c:v>
                </c:pt>
                <c:pt idx="2348">
                  <c:v>42594</c:v>
                </c:pt>
                <c:pt idx="2349">
                  <c:v>42601</c:v>
                </c:pt>
                <c:pt idx="2350">
                  <c:v>42608</c:v>
                </c:pt>
                <c:pt idx="2351">
                  <c:v>42615</c:v>
                </c:pt>
                <c:pt idx="2352">
                  <c:v>42622</c:v>
                </c:pt>
                <c:pt idx="2353">
                  <c:v>42629</c:v>
                </c:pt>
                <c:pt idx="2354">
                  <c:v>42636</c:v>
                </c:pt>
                <c:pt idx="2355">
                  <c:v>42643</c:v>
                </c:pt>
                <c:pt idx="2356">
                  <c:v>42650</c:v>
                </c:pt>
                <c:pt idx="2357">
                  <c:v>42657</c:v>
                </c:pt>
                <c:pt idx="2358">
                  <c:v>42664</c:v>
                </c:pt>
                <c:pt idx="2359">
                  <c:v>42671</c:v>
                </c:pt>
                <c:pt idx="2360">
                  <c:v>42678</c:v>
                </c:pt>
                <c:pt idx="2361">
                  <c:v>42685</c:v>
                </c:pt>
                <c:pt idx="2362">
                  <c:v>42692</c:v>
                </c:pt>
                <c:pt idx="2363">
                  <c:v>42699</c:v>
                </c:pt>
                <c:pt idx="2364">
                  <c:v>42706</c:v>
                </c:pt>
                <c:pt idx="2365">
                  <c:v>42713</c:v>
                </c:pt>
                <c:pt idx="2366">
                  <c:v>42720</c:v>
                </c:pt>
                <c:pt idx="2367">
                  <c:v>42727</c:v>
                </c:pt>
                <c:pt idx="2368">
                  <c:v>42736</c:v>
                </c:pt>
                <c:pt idx="2369">
                  <c:v>42743</c:v>
                </c:pt>
                <c:pt idx="2370">
                  <c:v>42750</c:v>
                </c:pt>
                <c:pt idx="2371">
                  <c:v>42757</c:v>
                </c:pt>
                <c:pt idx="2372">
                  <c:v>42764</c:v>
                </c:pt>
                <c:pt idx="2373">
                  <c:v>42771</c:v>
                </c:pt>
                <c:pt idx="2374">
                  <c:v>42778</c:v>
                </c:pt>
                <c:pt idx="2375">
                  <c:v>42785</c:v>
                </c:pt>
                <c:pt idx="2376">
                  <c:v>42792</c:v>
                </c:pt>
                <c:pt idx="2377">
                  <c:v>42799</c:v>
                </c:pt>
                <c:pt idx="2378">
                  <c:v>42806</c:v>
                </c:pt>
                <c:pt idx="2379">
                  <c:v>42813</c:v>
                </c:pt>
                <c:pt idx="2380">
                  <c:v>42820</c:v>
                </c:pt>
                <c:pt idx="2381">
                  <c:v>42827</c:v>
                </c:pt>
                <c:pt idx="2382">
                  <c:v>42834</c:v>
                </c:pt>
                <c:pt idx="2383">
                  <c:v>42841</c:v>
                </c:pt>
                <c:pt idx="2384">
                  <c:v>42848</c:v>
                </c:pt>
                <c:pt idx="2385">
                  <c:v>42855</c:v>
                </c:pt>
                <c:pt idx="2386">
                  <c:v>42862</c:v>
                </c:pt>
                <c:pt idx="2387">
                  <c:v>42869</c:v>
                </c:pt>
                <c:pt idx="2388">
                  <c:v>42876</c:v>
                </c:pt>
                <c:pt idx="2389">
                  <c:v>42883</c:v>
                </c:pt>
                <c:pt idx="2390">
                  <c:v>42890</c:v>
                </c:pt>
                <c:pt idx="2391">
                  <c:v>42897</c:v>
                </c:pt>
                <c:pt idx="2392">
                  <c:v>42904</c:v>
                </c:pt>
                <c:pt idx="2393">
                  <c:v>42911</c:v>
                </c:pt>
                <c:pt idx="2394">
                  <c:v>42918</c:v>
                </c:pt>
                <c:pt idx="2395">
                  <c:v>42925</c:v>
                </c:pt>
                <c:pt idx="2396">
                  <c:v>42932</c:v>
                </c:pt>
                <c:pt idx="2397">
                  <c:v>42939</c:v>
                </c:pt>
                <c:pt idx="2398">
                  <c:v>42946</c:v>
                </c:pt>
                <c:pt idx="2399">
                  <c:v>42953</c:v>
                </c:pt>
                <c:pt idx="2400">
                  <c:v>42960</c:v>
                </c:pt>
                <c:pt idx="2401">
                  <c:v>42967</c:v>
                </c:pt>
                <c:pt idx="2402">
                  <c:v>42974</c:v>
                </c:pt>
                <c:pt idx="2403">
                  <c:v>42981</c:v>
                </c:pt>
                <c:pt idx="2404">
                  <c:v>42988</c:v>
                </c:pt>
                <c:pt idx="2405">
                  <c:v>42995</c:v>
                </c:pt>
                <c:pt idx="2406">
                  <c:v>43002</c:v>
                </c:pt>
                <c:pt idx="2407">
                  <c:v>43009</c:v>
                </c:pt>
                <c:pt idx="2408">
                  <c:v>43016</c:v>
                </c:pt>
                <c:pt idx="2409">
                  <c:v>43023</c:v>
                </c:pt>
                <c:pt idx="2410">
                  <c:v>43030</c:v>
                </c:pt>
                <c:pt idx="2411">
                  <c:v>43037</c:v>
                </c:pt>
                <c:pt idx="2412">
                  <c:v>43044</c:v>
                </c:pt>
                <c:pt idx="2413">
                  <c:v>43051</c:v>
                </c:pt>
                <c:pt idx="2414">
                  <c:v>43058</c:v>
                </c:pt>
                <c:pt idx="2415">
                  <c:v>43065</c:v>
                </c:pt>
                <c:pt idx="2416">
                  <c:v>43072</c:v>
                </c:pt>
                <c:pt idx="2417">
                  <c:v>43079</c:v>
                </c:pt>
                <c:pt idx="2418">
                  <c:v>43086</c:v>
                </c:pt>
                <c:pt idx="2419">
                  <c:v>43093</c:v>
                </c:pt>
                <c:pt idx="2420">
                  <c:v>43101</c:v>
                </c:pt>
                <c:pt idx="2421">
                  <c:v>43108</c:v>
                </c:pt>
                <c:pt idx="2422">
                  <c:v>43115</c:v>
                </c:pt>
                <c:pt idx="2423">
                  <c:v>43122</c:v>
                </c:pt>
                <c:pt idx="2424">
                  <c:v>43129</c:v>
                </c:pt>
                <c:pt idx="2425">
                  <c:v>43136</c:v>
                </c:pt>
                <c:pt idx="2426">
                  <c:v>43143</c:v>
                </c:pt>
                <c:pt idx="2427">
                  <c:v>43150</c:v>
                </c:pt>
                <c:pt idx="2428">
                  <c:v>43157</c:v>
                </c:pt>
                <c:pt idx="2429">
                  <c:v>43164</c:v>
                </c:pt>
                <c:pt idx="2430">
                  <c:v>43171</c:v>
                </c:pt>
                <c:pt idx="2431">
                  <c:v>43178</c:v>
                </c:pt>
                <c:pt idx="2432">
                  <c:v>43185</c:v>
                </c:pt>
                <c:pt idx="2433">
                  <c:v>43192</c:v>
                </c:pt>
                <c:pt idx="2434">
                  <c:v>43199</c:v>
                </c:pt>
                <c:pt idx="2435">
                  <c:v>43206</c:v>
                </c:pt>
                <c:pt idx="2436">
                  <c:v>43213</c:v>
                </c:pt>
                <c:pt idx="2437">
                  <c:v>43220</c:v>
                </c:pt>
                <c:pt idx="2438">
                  <c:v>43227</c:v>
                </c:pt>
                <c:pt idx="2439">
                  <c:v>43234</c:v>
                </c:pt>
                <c:pt idx="2440">
                  <c:v>43241</c:v>
                </c:pt>
                <c:pt idx="2441">
                  <c:v>43248</c:v>
                </c:pt>
                <c:pt idx="2442">
                  <c:v>43255</c:v>
                </c:pt>
                <c:pt idx="2443">
                  <c:v>43262</c:v>
                </c:pt>
                <c:pt idx="2444">
                  <c:v>43269</c:v>
                </c:pt>
                <c:pt idx="2445">
                  <c:v>43276</c:v>
                </c:pt>
                <c:pt idx="2446">
                  <c:v>43283</c:v>
                </c:pt>
                <c:pt idx="2447">
                  <c:v>43290</c:v>
                </c:pt>
                <c:pt idx="2448">
                  <c:v>43297</c:v>
                </c:pt>
                <c:pt idx="2449">
                  <c:v>43304</c:v>
                </c:pt>
                <c:pt idx="2450">
                  <c:v>43311</c:v>
                </c:pt>
                <c:pt idx="2451">
                  <c:v>43318</c:v>
                </c:pt>
                <c:pt idx="2452">
                  <c:v>43325</c:v>
                </c:pt>
                <c:pt idx="2453">
                  <c:v>43332</c:v>
                </c:pt>
                <c:pt idx="2454">
                  <c:v>43339</c:v>
                </c:pt>
                <c:pt idx="2455">
                  <c:v>43346</c:v>
                </c:pt>
                <c:pt idx="2456">
                  <c:v>43353</c:v>
                </c:pt>
                <c:pt idx="2457">
                  <c:v>43360</c:v>
                </c:pt>
                <c:pt idx="2458">
                  <c:v>43367</c:v>
                </c:pt>
                <c:pt idx="2459">
                  <c:v>43374</c:v>
                </c:pt>
                <c:pt idx="2460">
                  <c:v>43381</c:v>
                </c:pt>
                <c:pt idx="2461">
                  <c:v>43388</c:v>
                </c:pt>
                <c:pt idx="2462">
                  <c:v>43395</c:v>
                </c:pt>
                <c:pt idx="2463">
                  <c:v>43402</c:v>
                </c:pt>
                <c:pt idx="2464">
                  <c:v>43409</c:v>
                </c:pt>
                <c:pt idx="2465">
                  <c:v>43416</c:v>
                </c:pt>
                <c:pt idx="2466">
                  <c:v>43423</c:v>
                </c:pt>
                <c:pt idx="2467">
                  <c:v>43430</c:v>
                </c:pt>
                <c:pt idx="2468">
                  <c:v>43437</c:v>
                </c:pt>
                <c:pt idx="2469">
                  <c:v>43444</c:v>
                </c:pt>
                <c:pt idx="2470">
                  <c:v>43451</c:v>
                </c:pt>
                <c:pt idx="2471">
                  <c:v>43458</c:v>
                </c:pt>
                <c:pt idx="2472">
                  <c:v>43466</c:v>
                </c:pt>
                <c:pt idx="2473">
                  <c:v>43473</c:v>
                </c:pt>
                <c:pt idx="2474">
                  <c:v>43480</c:v>
                </c:pt>
                <c:pt idx="2475">
                  <c:v>43487</c:v>
                </c:pt>
                <c:pt idx="2476">
                  <c:v>43494</c:v>
                </c:pt>
                <c:pt idx="2477">
                  <c:v>43501</c:v>
                </c:pt>
                <c:pt idx="2478">
                  <c:v>43508</c:v>
                </c:pt>
                <c:pt idx="2479">
                  <c:v>43515</c:v>
                </c:pt>
                <c:pt idx="2480">
                  <c:v>43522</c:v>
                </c:pt>
                <c:pt idx="2481">
                  <c:v>43529</c:v>
                </c:pt>
                <c:pt idx="2482">
                  <c:v>43536</c:v>
                </c:pt>
                <c:pt idx="2483">
                  <c:v>43543</c:v>
                </c:pt>
                <c:pt idx="2484">
                  <c:v>43550</c:v>
                </c:pt>
                <c:pt idx="2485">
                  <c:v>43557</c:v>
                </c:pt>
                <c:pt idx="2486">
                  <c:v>43564</c:v>
                </c:pt>
                <c:pt idx="2487">
                  <c:v>43571</c:v>
                </c:pt>
                <c:pt idx="2488">
                  <c:v>43578</c:v>
                </c:pt>
                <c:pt idx="2489">
                  <c:v>43585</c:v>
                </c:pt>
                <c:pt idx="2490">
                  <c:v>43592</c:v>
                </c:pt>
                <c:pt idx="2491">
                  <c:v>43599</c:v>
                </c:pt>
                <c:pt idx="2492">
                  <c:v>43606</c:v>
                </c:pt>
                <c:pt idx="2493">
                  <c:v>43613</c:v>
                </c:pt>
                <c:pt idx="2494">
                  <c:v>43620</c:v>
                </c:pt>
                <c:pt idx="2495">
                  <c:v>43627</c:v>
                </c:pt>
                <c:pt idx="2496">
                  <c:v>43634</c:v>
                </c:pt>
                <c:pt idx="2497">
                  <c:v>43641</c:v>
                </c:pt>
                <c:pt idx="2498">
                  <c:v>43648</c:v>
                </c:pt>
                <c:pt idx="2499">
                  <c:v>43655</c:v>
                </c:pt>
                <c:pt idx="2500">
                  <c:v>43662</c:v>
                </c:pt>
                <c:pt idx="2501">
                  <c:v>43669</c:v>
                </c:pt>
                <c:pt idx="2502">
                  <c:v>43676</c:v>
                </c:pt>
                <c:pt idx="2503">
                  <c:v>43683</c:v>
                </c:pt>
                <c:pt idx="2504">
                  <c:v>43690</c:v>
                </c:pt>
                <c:pt idx="2505">
                  <c:v>43697</c:v>
                </c:pt>
                <c:pt idx="2506">
                  <c:v>43704</c:v>
                </c:pt>
                <c:pt idx="2507">
                  <c:v>43711</c:v>
                </c:pt>
                <c:pt idx="2508">
                  <c:v>43718</c:v>
                </c:pt>
                <c:pt idx="2509">
                  <c:v>43725</c:v>
                </c:pt>
                <c:pt idx="2510">
                  <c:v>43732</c:v>
                </c:pt>
                <c:pt idx="2511">
                  <c:v>43739</c:v>
                </c:pt>
                <c:pt idx="2512">
                  <c:v>43746</c:v>
                </c:pt>
                <c:pt idx="2513">
                  <c:v>43753</c:v>
                </c:pt>
                <c:pt idx="2514">
                  <c:v>43760</c:v>
                </c:pt>
                <c:pt idx="2515">
                  <c:v>43767</c:v>
                </c:pt>
                <c:pt idx="2516">
                  <c:v>43774</c:v>
                </c:pt>
                <c:pt idx="2517">
                  <c:v>43781</c:v>
                </c:pt>
                <c:pt idx="2518">
                  <c:v>43788</c:v>
                </c:pt>
                <c:pt idx="2519">
                  <c:v>43795</c:v>
                </c:pt>
                <c:pt idx="2520">
                  <c:v>43802</c:v>
                </c:pt>
                <c:pt idx="2521">
                  <c:v>43809</c:v>
                </c:pt>
                <c:pt idx="2522">
                  <c:v>43816</c:v>
                </c:pt>
                <c:pt idx="2523">
                  <c:v>43823</c:v>
                </c:pt>
                <c:pt idx="2524">
                  <c:v>43831</c:v>
                </c:pt>
                <c:pt idx="2525">
                  <c:v>43838</c:v>
                </c:pt>
                <c:pt idx="2526">
                  <c:v>43845</c:v>
                </c:pt>
                <c:pt idx="2527">
                  <c:v>43852</c:v>
                </c:pt>
                <c:pt idx="2528">
                  <c:v>43859</c:v>
                </c:pt>
                <c:pt idx="2529">
                  <c:v>43866</c:v>
                </c:pt>
                <c:pt idx="2530">
                  <c:v>43873</c:v>
                </c:pt>
                <c:pt idx="2531">
                  <c:v>43880</c:v>
                </c:pt>
                <c:pt idx="2532">
                  <c:v>43887</c:v>
                </c:pt>
                <c:pt idx="2533">
                  <c:v>43894</c:v>
                </c:pt>
                <c:pt idx="2534">
                  <c:v>43901</c:v>
                </c:pt>
                <c:pt idx="2535">
                  <c:v>43908</c:v>
                </c:pt>
                <c:pt idx="2536">
                  <c:v>43915</c:v>
                </c:pt>
                <c:pt idx="2537">
                  <c:v>43922</c:v>
                </c:pt>
                <c:pt idx="2538">
                  <c:v>43929</c:v>
                </c:pt>
                <c:pt idx="2539">
                  <c:v>43936</c:v>
                </c:pt>
                <c:pt idx="2540">
                  <c:v>43943</c:v>
                </c:pt>
                <c:pt idx="2541">
                  <c:v>43950</c:v>
                </c:pt>
                <c:pt idx="2542">
                  <c:v>43957</c:v>
                </c:pt>
                <c:pt idx="2543">
                  <c:v>43964</c:v>
                </c:pt>
                <c:pt idx="2544">
                  <c:v>43971</c:v>
                </c:pt>
                <c:pt idx="2545">
                  <c:v>43978</c:v>
                </c:pt>
                <c:pt idx="2546">
                  <c:v>43985</c:v>
                </c:pt>
                <c:pt idx="2547">
                  <c:v>43992</c:v>
                </c:pt>
                <c:pt idx="2548">
                  <c:v>43999</c:v>
                </c:pt>
                <c:pt idx="2549">
                  <c:v>44006</c:v>
                </c:pt>
                <c:pt idx="2550">
                  <c:v>44013</c:v>
                </c:pt>
                <c:pt idx="2551">
                  <c:v>44020</c:v>
                </c:pt>
                <c:pt idx="2552">
                  <c:v>44027</c:v>
                </c:pt>
                <c:pt idx="2553">
                  <c:v>44034</c:v>
                </c:pt>
                <c:pt idx="2554">
                  <c:v>44041</c:v>
                </c:pt>
                <c:pt idx="2555">
                  <c:v>44048</c:v>
                </c:pt>
                <c:pt idx="2556">
                  <c:v>44055</c:v>
                </c:pt>
                <c:pt idx="2557">
                  <c:v>44062</c:v>
                </c:pt>
                <c:pt idx="2558">
                  <c:v>44069</c:v>
                </c:pt>
                <c:pt idx="2559">
                  <c:v>44076</c:v>
                </c:pt>
                <c:pt idx="2560">
                  <c:v>44083</c:v>
                </c:pt>
                <c:pt idx="2561">
                  <c:v>44090</c:v>
                </c:pt>
                <c:pt idx="2562">
                  <c:v>44097</c:v>
                </c:pt>
                <c:pt idx="2563">
                  <c:v>44104</c:v>
                </c:pt>
                <c:pt idx="2564">
                  <c:v>44111</c:v>
                </c:pt>
                <c:pt idx="2565">
                  <c:v>44118</c:v>
                </c:pt>
                <c:pt idx="2566">
                  <c:v>44125</c:v>
                </c:pt>
                <c:pt idx="2567">
                  <c:v>44132</c:v>
                </c:pt>
                <c:pt idx="2568">
                  <c:v>44139</c:v>
                </c:pt>
                <c:pt idx="2569">
                  <c:v>44146</c:v>
                </c:pt>
                <c:pt idx="2570">
                  <c:v>44153</c:v>
                </c:pt>
                <c:pt idx="2571">
                  <c:v>44160</c:v>
                </c:pt>
                <c:pt idx="2572">
                  <c:v>44167</c:v>
                </c:pt>
                <c:pt idx="2573">
                  <c:v>44174</c:v>
                </c:pt>
                <c:pt idx="2574">
                  <c:v>44181</c:v>
                </c:pt>
                <c:pt idx="2575">
                  <c:v>44188</c:v>
                </c:pt>
                <c:pt idx="2576">
                  <c:v>44197</c:v>
                </c:pt>
                <c:pt idx="2577">
                  <c:v>44204</c:v>
                </c:pt>
                <c:pt idx="2578">
                  <c:v>44211</c:v>
                </c:pt>
                <c:pt idx="2579">
                  <c:v>44218</c:v>
                </c:pt>
                <c:pt idx="2580">
                  <c:v>44225</c:v>
                </c:pt>
                <c:pt idx="2581">
                  <c:v>44232</c:v>
                </c:pt>
                <c:pt idx="2582">
                  <c:v>44239</c:v>
                </c:pt>
                <c:pt idx="2583">
                  <c:v>44246</c:v>
                </c:pt>
                <c:pt idx="2584">
                  <c:v>44253</c:v>
                </c:pt>
                <c:pt idx="2585">
                  <c:v>44260</c:v>
                </c:pt>
                <c:pt idx="2586">
                  <c:v>44267</c:v>
                </c:pt>
                <c:pt idx="2587">
                  <c:v>44274</c:v>
                </c:pt>
                <c:pt idx="2588">
                  <c:v>44281</c:v>
                </c:pt>
                <c:pt idx="2589">
                  <c:v>44288</c:v>
                </c:pt>
                <c:pt idx="2590">
                  <c:v>44295</c:v>
                </c:pt>
                <c:pt idx="2591">
                  <c:v>44302</c:v>
                </c:pt>
                <c:pt idx="2592">
                  <c:v>44309</c:v>
                </c:pt>
                <c:pt idx="2593">
                  <c:v>44316</c:v>
                </c:pt>
                <c:pt idx="2594">
                  <c:v>44323</c:v>
                </c:pt>
                <c:pt idx="2595">
                  <c:v>44330</c:v>
                </c:pt>
                <c:pt idx="2596">
                  <c:v>44337</c:v>
                </c:pt>
                <c:pt idx="2597">
                  <c:v>44344</c:v>
                </c:pt>
                <c:pt idx="2598">
                  <c:v>44351</c:v>
                </c:pt>
                <c:pt idx="2599">
                  <c:v>44358</c:v>
                </c:pt>
                <c:pt idx="2600">
                  <c:v>44365</c:v>
                </c:pt>
                <c:pt idx="2601">
                  <c:v>44372</c:v>
                </c:pt>
                <c:pt idx="2602">
                  <c:v>44379</c:v>
                </c:pt>
                <c:pt idx="2603">
                  <c:v>44386</c:v>
                </c:pt>
                <c:pt idx="2604">
                  <c:v>44393</c:v>
                </c:pt>
                <c:pt idx="2605">
                  <c:v>44400</c:v>
                </c:pt>
                <c:pt idx="2606">
                  <c:v>44407</c:v>
                </c:pt>
                <c:pt idx="2607">
                  <c:v>44414</c:v>
                </c:pt>
                <c:pt idx="2608">
                  <c:v>44421</c:v>
                </c:pt>
                <c:pt idx="2609">
                  <c:v>44428</c:v>
                </c:pt>
                <c:pt idx="2610">
                  <c:v>44435</c:v>
                </c:pt>
                <c:pt idx="2611">
                  <c:v>44442</c:v>
                </c:pt>
                <c:pt idx="2612">
                  <c:v>44449</c:v>
                </c:pt>
                <c:pt idx="2613">
                  <c:v>44456</c:v>
                </c:pt>
                <c:pt idx="2614">
                  <c:v>44463</c:v>
                </c:pt>
                <c:pt idx="2615">
                  <c:v>44470</c:v>
                </c:pt>
                <c:pt idx="2616">
                  <c:v>44477</c:v>
                </c:pt>
                <c:pt idx="2617">
                  <c:v>44484</c:v>
                </c:pt>
                <c:pt idx="2618">
                  <c:v>44491</c:v>
                </c:pt>
                <c:pt idx="2619">
                  <c:v>44498</c:v>
                </c:pt>
                <c:pt idx="2620">
                  <c:v>44505</c:v>
                </c:pt>
                <c:pt idx="2621">
                  <c:v>44512</c:v>
                </c:pt>
                <c:pt idx="2622">
                  <c:v>44519</c:v>
                </c:pt>
                <c:pt idx="2623">
                  <c:v>44526</c:v>
                </c:pt>
                <c:pt idx="2624">
                  <c:v>44533</c:v>
                </c:pt>
                <c:pt idx="2625">
                  <c:v>44540</c:v>
                </c:pt>
                <c:pt idx="2626">
                  <c:v>44547</c:v>
                </c:pt>
                <c:pt idx="2627">
                  <c:v>44554</c:v>
                </c:pt>
                <c:pt idx="2628">
                  <c:v>44562</c:v>
                </c:pt>
                <c:pt idx="2629">
                  <c:v>44569</c:v>
                </c:pt>
                <c:pt idx="2630">
                  <c:v>44576</c:v>
                </c:pt>
                <c:pt idx="2631">
                  <c:v>44583</c:v>
                </c:pt>
                <c:pt idx="2632">
                  <c:v>44590</c:v>
                </c:pt>
                <c:pt idx="2633">
                  <c:v>44597</c:v>
                </c:pt>
                <c:pt idx="2634">
                  <c:v>44604</c:v>
                </c:pt>
                <c:pt idx="2635">
                  <c:v>44611</c:v>
                </c:pt>
                <c:pt idx="2636">
                  <c:v>44618</c:v>
                </c:pt>
                <c:pt idx="2637">
                  <c:v>44625</c:v>
                </c:pt>
                <c:pt idx="2638">
                  <c:v>44632</c:v>
                </c:pt>
                <c:pt idx="2639">
                  <c:v>44639</c:v>
                </c:pt>
                <c:pt idx="2640">
                  <c:v>44646</c:v>
                </c:pt>
                <c:pt idx="2641">
                  <c:v>44653</c:v>
                </c:pt>
                <c:pt idx="2642">
                  <c:v>44660</c:v>
                </c:pt>
                <c:pt idx="2643">
                  <c:v>44667</c:v>
                </c:pt>
                <c:pt idx="2644">
                  <c:v>44674</c:v>
                </c:pt>
                <c:pt idx="2645">
                  <c:v>44681</c:v>
                </c:pt>
                <c:pt idx="2646">
                  <c:v>44688</c:v>
                </c:pt>
                <c:pt idx="2647">
                  <c:v>44695</c:v>
                </c:pt>
                <c:pt idx="2648">
                  <c:v>44702</c:v>
                </c:pt>
                <c:pt idx="2649">
                  <c:v>44709</c:v>
                </c:pt>
                <c:pt idx="2650">
                  <c:v>44716</c:v>
                </c:pt>
                <c:pt idx="2651">
                  <c:v>44723</c:v>
                </c:pt>
                <c:pt idx="2652">
                  <c:v>44730</c:v>
                </c:pt>
                <c:pt idx="2653">
                  <c:v>44737</c:v>
                </c:pt>
                <c:pt idx="2654">
                  <c:v>44744</c:v>
                </c:pt>
                <c:pt idx="2655">
                  <c:v>44751</c:v>
                </c:pt>
                <c:pt idx="2656">
                  <c:v>44758</c:v>
                </c:pt>
                <c:pt idx="2657">
                  <c:v>44765</c:v>
                </c:pt>
                <c:pt idx="2658">
                  <c:v>44772</c:v>
                </c:pt>
                <c:pt idx="2659">
                  <c:v>44779</c:v>
                </c:pt>
                <c:pt idx="2660">
                  <c:v>44786</c:v>
                </c:pt>
                <c:pt idx="2661">
                  <c:v>44793</c:v>
                </c:pt>
                <c:pt idx="2662">
                  <c:v>44800</c:v>
                </c:pt>
                <c:pt idx="2663">
                  <c:v>44807</c:v>
                </c:pt>
                <c:pt idx="2664">
                  <c:v>44814</c:v>
                </c:pt>
                <c:pt idx="2665">
                  <c:v>44821</c:v>
                </c:pt>
                <c:pt idx="2666">
                  <c:v>44828</c:v>
                </c:pt>
                <c:pt idx="2667">
                  <c:v>44835</c:v>
                </c:pt>
                <c:pt idx="2668">
                  <c:v>44842</c:v>
                </c:pt>
              </c:numCache>
            </c:numRef>
          </c:cat>
          <c:val>
            <c:numRef>
              <c:f>D.Rates!$C$2:$C$2670</c:f>
              <c:numCache>
                <c:formatCode>0.00</c:formatCode>
                <c:ptCount val="2669"/>
                <c:pt idx="0">
                  <c:v>7.33</c:v>
                </c:pt>
                <c:pt idx="1">
                  <c:v>7.31</c:v>
                </c:pt>
                <c:pt idx="2">
                  <c:v>7.31</c:v>
                </c:pt>
                <c:pt idx="3">
                  <c:v>7.31</c:v>
                </c:pt>
                <c:pt idx="4">
                  <c:v>7.29</c:v>
                </c:pt>
                <c:pt idx="5">
                  <c:v>7.38</c:v>
                </c:pt>
                <c:pt idx="6">
                  <c:v>7.42</c:v>
                </c:pt>
                <c:pt idx="7">
                  <c:v>7.44</c:v>
                </c:pt>
                <c:pt idx="8">
                  <c:v>7.46</c:v>
                </c:pt>
                <c:pt idx="9">
                  <c:v>7.52</c:v>
                </c:pt>
                <c:pt idx="10">
                  <c:v>7.52</c:v>
                </c:pt>
                <c:pt idx="11">
                  <c:v>7.54</c:v>
                </c:pt>
                <c:pt idx="12">
                  <c:v>7.54</c:v>
                </c:pt>
                <c:pt idx="13">
                  <c:v>7.54</c:v>
                </c:pt>
                <c:pt idx="14">
                  <c:v>7.54</c:v>
                </c:pt>
                <c:pt idx="15">
                  <c:v>7.6</c:v>
                </c:pt>
                <c:pt idx="16">
                  <c:v>7.65</c:v>
                </c:pt>
                <c:pt idx="17">
                  <c:v>7.69</c:v>
                </c:pt>
                <c:pt idx="18">
                  <c:v>7.66</c:v>
                </c:pt>
                <c:pt idx="19">
                  <c:v>7.73</c:v>
                </c:pt>
                <c:pt idx="20">
                  <c:v>7.71</c:v>
                </c:pt>
                <c:pt idx="21">
                  <c:v>7.69</c:v>
                </c:pt>
                <c:pt idx="22">
                  <c:v>7.71</c:v>
                </c:pt>
                <c:pt idx="23">
                  <c:v>7.67</c:v>
                </c:pt>
                <c:pt idx="24">
                  <c:v>7.7</c:v>
                </c:pt>
                <c:pt idx="25">
                  <c:v>7.67</c:v>
                </c:pt>
                <c:pt idx="26">
                  <c:v>7.67</c:v>
                </c:pt>
                <c:pt idx="27">
                  <c:v>7.63</c:v>
                </c:pt>
                <c:pt idx="28">
                  <c:v>7.63</c:v>
                </c:pt>
                <c:pt idx="29">
                  <c:v>7.58</c:v>
                </c:pt>
                <c:pt idx="30">
                  <c:v>7.63</c:v>
                </c:pt>
                <c:pt idx="31">
                  <c:v>7.59</c:v>
                </c:pt>
                <c:pt idx="32">
                  <c:v>7.56</c:v>
                </c:pt>
                <c:pt idx="33">
                  <c:v>7.54</c:v>
                </c:pt>
                <c:pt idx="34">
                  <c:v>7.51</c:v>
                </c:pt>
                <c:pt idx="35">
                  <c:v>7.49</c:v>
                </c:pt>
                <c:pt idx="36">
                  <c:v>7.47</c:v>
                </c:pt>
                <c:pt idx="37">
                  <c:v>7.48</c:v>
                </c:pt>
                <c:pt idx="38">
                  <c:v>7.48</c:v>
                </c:pt>
                <c:pt idx="39">
                  <c:v>7.46</c:v>
                </c:pt>
                <c:pt idx="40">
                  <c:v>7.46</c:v>
                </c:pt>
                <c:pt idx="41">
                  <c:v>7.43</c:v>
                </c:pt>
                <c:pt idx="42">
                  <c:v>7.4</c:v>
                </c:pt>
                <c:pt idx="43">
                  <c:v>7.35</c:v>
                </c:pt>
                <c:pt idx="44">
                  <c:v>7.33</c:v>
                </c:pt>
                <c:pt idx="45">
                  <c:v>7.31</c:v>
                </c:pt>
                <c:pt idx="46">
                  <c:v>7.31</c:v>
                </c:pt>
                <c:pt idx="47">
                  <c:v>7.32</c:v>
                </c:pt>
                <c:pt idx="48">
                  <c:v>7.32</c:v>
                </c:pt>
                <c:pt idx="49">
                  <c:v>7.31</c:v>
                </c:pt>
                <c:pt idx="50">
                  <c:v>7.31</c:v>
                </c:pt>
                <c:pt idx="51">
                  <c:v>7.23</c:v>
                </c:pt>
                <c:pt idx="52">
                  <c:v>7.25</c:v>
                </c:pt>
                <c:pt idx="53">
                  <c:v>7.29</c:v>
                </c:pt>
                <c:pt idx="54">
                  <c:v>7.29</c:v>
                </c:pt>
                <c:pt idx="55">
                  <c:v>7.33</c:v>
                </c:pt>
                <c:pt idx="56">
                  <c:v>7.33</c:v>
                </c:pt>
                <c:pt idx="57">
                  <c:v>7.38</c:v>
                </c:pt>
                <c:pt idx="58">
                  <c:v>7.38</c:v>
                </c:pt>
                <c:pt idx="59">
                  <c:v>7.4</c:v>
                </c:pt>
                <c:pt idx="60">
                  <c:v>7.36</c:v>
                </c:pt>
                <c:pt idx="61">
                  <c:v>7.38</c:v>
                </c:pt>
                <c:pt idx="62">
                  <c:v>7.38</c:v>
                </c:pt>
                <c:pt idx="63">
                  <c:v>7.36</c:v>
                </c:pt>
                <c:pt idx="64">
                  <c:v>7.38</c:v>
                </c:pt>
                <c:pt idx="65">
                  <c:v>7.38</c:v>
                </c:pt>
                <c:pt idx="66">
                  <c:v>7.4</c:v>
                </c:pt>
                <c:pt idx="67">
                  <c:v>7.4</c:v>
                </c:pt>
                <c:pt idx="68">
                  <c:v>7.4</c:v>
                </c:pt>
                <c:pt idx="69">
                  <c:v>7.35</c:v>
                </c:pt>
                <c:pt idx="70">
                  <c:v>7.41</c:v>
                </c:pt>
                <c:pt idx="71">
                  <c:v>7.42</c:v>
                </c:pt>
                <c:pt idx="72">
                  <c:v>7.42</c:v>
                </c:pt>
                <c:pt idx="73">
                  <c:v>7.42</c:v>
                </c:pt>
                <c:pt idx="74">
                  <c:v>7.42</c:v>
                </c:pt>
                <c:pt idx="75">
                  <c:v>7.42</c:v>
                </c:pt>
                <c:pt idx="76">
                  <c:v>7.41</c:v>
                </c:pt>
                <c:pt idx="77">
                  <c:v>7.43</c:v>
                </c:pt>
                <c:pt idx="78">
                  <c:v>7.41</c:v>
                </c:pt>
                <c:pt idx="79">
                  <c:v>7.41</c:v>
                </c:pt>
                <c:pt idx="80">
                  <c:v>7.44</c:v>
                </c:pt>
                <c:pt idx="81">
                  <c:v>7.42</c:v>
                </c:pt>
                <c:pt idx="82">
                  <c:v>7.43</c:v>
                </c:pt>
                <c:pt idx="83">
                  <c:v>7.42</c:v>
                </c:pt>
                <c:pt idx="84">
                  <c:v>7.42</c:v>
                </c:pt>
                <c:pt idx="85">
                  <c:v>7.44</c:v>
                </c:pt>
                <c:pt idx="86">
                  <c:v>7.45</c:v>
                </c:pt>
                <c:pt idx="87">
                  <c:v>7.43</c:v>
                </c:pt>
                <c:pt idx="88">
                  <c:v>7.43</c:v>
                </c:pt>
                <c:pt idx="89">
                  <c:v>7.45</c:v>
                </c:pt>
                <c:pt idx="90">
                  <c:v>7.45</c:v>
                </c:pt>
                <c:pt idx="91">
                  <c:v>7.44</c:v>
                </c:pt>
                <c:pt idx="92">
                  <c:v>7.44</c:v>
                </c:pt>
                <c:pt idx="93">
                  <c:v>7.44</c:v>
                </c:pt>
                <c:pt idx="94">
                  <c:v>7.43</c:v>
                </c:pt>
                <c:pt idx="95">
                  <c:v>7.43</c:v>
                </c:pt>
                <c:pt idx="96">
                  <c:v>7.43</c:v>
                </c:pt>
                <c:pt idx="97">
                  <c:v>7.45</c:v>
                </c:pt>
                <c:pt idx="98">
                  <c:v>7.45</c:v>
                </c:pt>
                <c:pt idx="99">
                  <c:v>7.45</c:v>
                </c:pt>
                <c:pt idx="100">
                  <c:v>7.45</c:v>
                </c:pt>
                <c:pt idx="101">
                  <c:v>7.45</c:v>
                </c:pt>
                <c:pt idx="102">
                  <c:v>7.45</c:v>
                </c:pt>
                <c:pt idx="103">
                  <c:v>7.49</c:v>
                </c:pt>
                <c:pt idx="104">
                  <c:v>7.51</c:v>
                </c:pt>
                <c:pt idx="105">
                  <c:v>7.54</c:v>
                </c:pt>
                <c:pt idx="106">
                  <c:v>7.56</c:v>
                </c:pt>
                <c:pt idx="107">
                  <c:v>7.56</c:v>
                </c:pt>
                <c:pt idx="108">
                  <c:v>7.58</c:v>
                </c:pt>
                <c:pt idx="109">
                  <c:v>7.64</c:v>
                </c:pt>
                <c:pt idx="110">
                  <c:v>7.69</c:v>
                </c:pt>
                <c:pt idx="111">
                  <c:v>7.7</c:v>
                </c:pt>
                <c:pt idx="112">
                  <c:v>7.7</c:v>
                </c:pt>
                <c:pt idx="113">
                  <c:v>7.73</c:v>
                </c:pt>
                <c:pt idx="114">
                  <c:v>7.73</c:v>
                </c:pt>
                <c:pt idx="115">
                  <c:v>7.75</c:v>
                </c:pt>
                <c:pt idx="116">
                  <c:v>7.76</c:v>
                </c:pt>
                <c:pt idx="117">
                  <c:v>7.89</c:v>
                </c:pt>
                <c:pt idx="118">
                  <c:v>8.01</c:v>
                </c:pt>
                <c:pt idx="119">
                  <c:v>8.1199999999999992</c:v>
                </c:pt>
                <c:pt idx="120">
                  <c:v>8.18</c:v>
                </c:pt>
                <c:pt idx="121">
                  <c:v>8.26</c:v>
                </c:pt>
                <c:pt idx="122">
                  <c:v>8.4</c:v>
                </c:pt>
                <c:pt idx="123">
                  <c:v>8.5500000000000007</c:v>
                </c:pt>
                <c:pt idx="124">
                  <c:v>8.61</c:v>
                </c:pt>
                <c:pt idx="125">
                  <c:v>8.66</c:v>
                </c:pt>
                <c:pt idx="126">
                  <c:v>8.77</c:v>
                </c:pt>
                <c:pt idx="127">
                  <c:v>8.81</c:v>
                </c:pt>
                <c:pt idx="128">
                  <c:v>8.83</c:v>
                </c:pt>
                <c:pt idx="129">
                  <c:v>8.85</c:v>
                </c:pt>
                <c:pt idx="130">
                  <c:v>8.82</c:v>
                </c:pt>
                <c:pt idx="131">
                  <c:v>8.83</c:v>
                </c:pt>
                <c:pt idx="132">
                  <c:v>8.75</c:v>
                </c:pt>
                <c:pt idx="133">
                  <c:v>8.68</c:v>
                </c:pt>
                <c:pt idx="134">
                  <c:v>8.6199999999999992</c:v>
                </c:pt>
                <c:pt idx="135">
                  <c:v>8.59</c:v>
                </c:pt>
                <c:pt idx="136">
                  <c:v>8.58</c:v>
                </c:pt>
                <c:pt idx="137">
                  <c:v>8.57</c:v>
                </c:pt>
                <c:pt idx="138">
                  <c:v>8.5500000000000007</c:v>
                </c:pt>
                <c:pt idx="139">
                  <c:v>8.5299999999999994</c:v>
                </c:pt>
                <c:pt idx="140">
                  <c:v>8.5299999999999994</c:v>
                </c:pt>
                <c:pt idx="141">
                  <c:v>8.5299999999999994</c:v>
                </c:pt>
                <c:pt idx="142">
                  <c:v>8.56</c:v>
                </c:pt>
                <c:pt idx="143">
                  <c:v>8.56</c:v>
                </c:pt>
                <c:pt idx="144">
                  <c:v>8.5299999999999994</c:v>
                </c:pt>
                <c:pt idx="145">
                  <c:v>8.5500000000000007</c:v>
                </c:pt>
                <c:pt idx="146">
                  <c:v>8.52</c:v>
                </c:pt>
                <c:pt idx="147">
                  <c:v>8.48</c:v>
                </c:pt>
                <c:pt idx="148">
                  <c:v>8.4600000000000009</c:v>
                </c:pt>
                <c:pt idx="149">
                  <c:v>8.4600000000000009</c:v>
                </c:pt>
                <c:pt idx="150">
                  <c:v>8.42</c:v>
                </c:pt>
                <c:pt idx="151">
                  <c:v>8.41</c:v>
                </c:pt>
                <c:pt idx="152">
                  <c:v>8.41</c:v>
                </c:pt>
                <c:pt idx="153">
                  <c:v>8.4</c:v>
                </c:pt>
                <c:pt idx="154">
                  <c:v>8.4</c:v>
                </c:pt>
                <c:pt idx="155">
                  <c:v>8.41</c:v>
                </c:pt>
                <c:pt idx="156">
                  <c:v>8.44</c:v>
                </c:pt>
                <c:pt idx="157">
                  <c:v>8.5299999999999994</c:v>
                </c:pt>
                <c:pt idx="158">
                  <c:v>8.6300000000000008</c:v>
                </c:pt>
                <c:pt idx="159">
                  <c:v>8.73</c:v>
                </c:pt>
                <c:pt idx="160">
                  <c:v>8.8699999999999992</c:v>
                </c:pt>
                <c:pt idx="161">
                  <c:v>8.98</c:v>
                </c:pt>
                <c:pt idx="162">
                  <c:v>8.9700000000000006</c:v>
                </c:pt>
                <c:pt idx="163">
                  <c:v>9.01</c:v>
                </c:pt>
                <c:pt idx="164">
                  <c:v>9.0299999999999994</c:v>
                </c:pt>
                <c:pt idx="165">
                  <c:v>9.06</c:v>
                </c:pt>
                <c:pt idx="166">
                  <c:v>9.11</c:v>
                </c:pt>
                <c:pt idx="167">
                  <c:v>9.07</c:v>
                </c:pt>
                <c:pt idx="168">
                  <c:v>9.1</c:v>
                </c:pt>
                <c:pt idx="169">
                  <c:v>9.14</c:v>
                </c:pt>
                <c:pt idx="170">
                  <c:v>9.19</c:v>
                </c:pt>
                <c:pt idx="171">
                  <c:v>9.3699999999999992</c:v>
                </c:pt>
                <c:pt idx="172">
                  <c:v>9.42</c:v>
                </c:pt>
                <c:pt idx="173">
                  <c:v>9.4700000000000006</c:v>
                </c:pt>
                <c:pt idx="174">
                  <c:v>9.5</c:v>
                </c:pt>
                <c:pt idx="175">
                  <c:v>9.6</c:v>
                </c:pt>
                <c:pt idx="176">
                  <c:v>9.6199999999999992</c:v>
                </c:pt>
                <c:pt idx="177">
                  <c:v>9.74</c:v>
                </c:pt>
                <c:pt idx="178">
                  <c:v>9.8800000000000008</c:v>
                </c:pt>
                <c:pt idx="179">
                  <c:v>9.92</c:v>
                </c:pt>
                <c:pt idx="180">
                  <c:v>10</c:v>
                </c:pt>
                <c:pt idx="181">
                  <c:v>10.029999999999999</c:v>
                </c:pt>
                <c:pt idx="182">
                  <c:v>10.02</c:v>
                </c:pt>
                <c:pt idx="183">
                  <c:v>9.9600000000000009</c:v>
                </c:pt>
                <c:pt idx="184">
                  <c:v>9.99</c:v>
                </c:pt>
                <c:pt idx="185">
                  <c:v>9.94</c:v>
                </c:pt>
                <c:pt idx="186">
                  <c:v>9.8699999999999992</c:v>
                </c:pt>
                <c:pt idx="187">
                  <c:v>9.81</c:v>
                </c:pt>
                <c:pt idx="188">
                  <c:v>9.81</c:v>
                </c:pt>
                <c:pt idx="189">
                  <c:v>9.73</c:v>
                </c:pt>
                <c:pt idx="190">
                  <c:v>9.7200000000000006</c:v>
                </c:pt>
                <c:pt idx="191">
                  <c:v>9.69</c:v>
                </c:pt>
                <c:pt idx="192">
                  <c:v>9.6300000000000008</c:v>
                </c:pt>
                <c:pt idx="193">
                  <c:v>9.58</c:v>
                </c:pt>
                <c:pt idx="194">
                  <c:v>9.56</c:v>
                </c:pt>
                <c:pt idx="195">
                  <c:v>9.6</c:v>
                </c:pt>
                <c:pt idx="196">
                  <c:v>9.49</c:v>
                </c:pt>
                <c:pt idx="197">
                  <c:v>9.43</c:v>
                </c:pt>
                <c:pt idx="198">
                  <c:v>9.35</c:v>
                </c:pt>
                <c:pt idx="199">
                  <c:v>9.2899999999999991</c:v>
                </c:pt>
                <c:pt idx="200">
                  <c:v>9.1999999999999993</c:v>
                </c:pt>
                <c:pt idx="201">
                  <c:v>9.1300000000000008</c:v>
                </c:pt>
                <c:pt idx="202">
                  <c:v>9.07</c:v>
                </c:pt>
                <c:pt idx="203">
                  <c:v>9.02</c:v>
                </c:pt>
                <c:pt idx="204">
                  <c:v>9</c:v>
                </c:pt>
                <c:pt idx="205">
                  <c:v>8.89</c:v>
                </c:pt>
                <c:pt idx="206">
                  <c:v>8.86</c:v>
                </c:pt>
                <c:pt idx="207">
                  <c:v>8.86</c:v>
                </c:pt>
                <c:pt idx="208">
                  <c:v>8.83</c:v>
                </c:pt>
                <c:pt idx="209">
                  <c:v>8.81</c:v>
                </c:pt>
                <c:pt idx="210">
                  <c:v>8.8000000000000007</c:v>
                </c:pt>
                <c:pt idx="211">
                  <c:v>8.84</c:v>
                </c:pt>
                <c:pt idx="212">
                  <c:v>8.92</c:v>
                </c:pt>
                <c:pt idx="213">
                  <c:v>8.8800000000000008</c:v>
                </c:pt>
                <c:pt idx="214">
                  <c:v>8.92</c:v>
                </c:pt>
                <c:pt idx="215">
                  <c:v>8.92</c:v>
                </c:pt>
                <c:pt idx="216">
                  <c:v>8.89</c:v>
                </c:pt>
                <c:pt idx="217">
                  <c:v>8.89</c:v>
                </c:pt>
                <c:pt idx="218">
                  <c:v>8.9</c:v>
                </c:pt>
                <c:pt idx="219">
                  <c:v>8.8800000000000008</c:v>
                </c:pt>
                <c:pt idx="220">
                  <c:v>8.9</c:v>
                </c:pt>
                <c:pt idx="221">
                  <c:v>8.8800000000000008</c:v>
                </c:pt>
                <c:pt idx="222">
                  <c:v>8.9</c:v>
                </c:pt>
                <c:pt idx="223">
                  <c:v>8.89</c:v>
                </c:pt>
                <c:pt idx="224">
                  <c:v>8.89</c:v>
                </c:pt>
                <c:pt idx="225">
                  <c:v>8.89</c:v>
                </c:pt>
                <c:pt idx="226">
                  <c:v>8.89</c:v>
                </c:pt>
                <c:pt idx="227">
                  <c:v>8.93</c:v>
                </c:pt>
                <c:pt idx="228">
                  <c:v>8.98</c:v>
                </c:pt>
                <c:pt idx="229">
                  <c:v>9.02</c:v>
                </c:pt>
                <c:pt idx="230">
                  <c:v>9.08</c:v>
                </c:pt>
                <c:pt idx="231">
                  <c:v>9.16</c:v>
                </c:pt>
                <c:pt idx="232">
                  <c:v>9.14</c:v>
                </c:pt>
                <c:pt idx="233">
                  <c:v>9.14</c:v>
                </c:pt>
                <c:pt idx="234">
                  <c:v>9.1999999999999993</c:v>
                </c:pt>
                <c:pt idx="235">
                  <c:v>9.2100000000000009</c:v>
                </c:pt>
                <c:pt idx="236">
                  <c:v>9.2100000000000009</c:v>
                </c:pt>
                <c:pt idx="237">
                  <c:v>9.26</c:v>
                </c:pt>
                <c:pt idx="238">
                  <c:v>9.24</c:v>
                </c:pt>
                <c:pt idx="239">
                  <c:v>9.19</c:v>
                </c:pt>
                <c:pt idx="240">
                  <c:v>9.16</c:v>
                </c:pt>
                <c:pt idx="241">
                  <c:v>9.1199999999999992</c:v>
                </c:pt>
                <c:pt idx="242">
                  <c:v>9.11</c:v>
                </c:pt>
                <c:pt idx="243">
                  <c:v>9.11</c:v>
                </c:pt>
                <c:pt idx="244">
                  <c:v>9.11</c:v>
                </c:pt>
                <c:pt idx="245">
                  <c:v>9.08</c:v>
                </c:pt>
                <c:pt idx="246">
                  <c:v>9.09</c:v>
                </c:pt>
                <c:pt idx="247">
                  <c:v>9.1</c:v>
                </c:pt>
                <c:pt idx="248">
                  <c:v>9.07</c:v>
                </c:pt>
                <c:pt idx="249">
                  <c:v>9.01</c:v>
                </c:pt>
                <c:pt idx="250">
                  <c:v>9</c:v>
                </c:pt>
                <c:pt idx="251">
                  <c:v>8.9</c:v>
                </c:pt>
                <c:pt idx="252">
                  <c:v>8.86</c:v>
                </c:pt>
                <c:pt idx="253">
                  <c:v>8.83</c:v>
                </c:pt>
                <c:pt idx="254">
                  <c:v>8.81</c:v>
                </c:pt>
                <c:pt idx="255">
                  <c:v>8.75</c:v>
                </c:pt>
                <c:pt idx="256">
                  <c:v>8.77</c:v>
                </c:pt>
                <c:pt idx="257">
                  <c:v>8.75</c:v>
                </c:pt>
                <c:pt idx="258">
                  <c:v>8.75</c:v>
                </c:pt>
                <c:pt idx="259">
                  <c:v>8.75</c:v>
                </c:pt>
                <c:pt idx="260">
                  <c:v>8.6999999999999993</c:v>
                </c:pt>
                <c:pt idx="261">
                  <c:v>8.6999999999999993</c:v>
                </c:pt>
                <c:pt idx="262">
                  <c:v>8.75</c:v>
                </c:pt>
                <c:pt idx="263">
                  <c:v>8.75</c:v>
                </c:pt>
                <c:pt idx="264">
                  <c:v>8.75</c:v>
                </c:pt>
                <c:pt idx="265">
                  <c:v>8.75</c:v>
                </c:pt>
                <c:pt idx="266">
                  <c:v>8.75</c:v>
                </c:pt>
                <c:pt idx="267">
                  <c:v>8.7799999999999994</c:v>
                </c:pt>
                <c:pt idx="268">
                  <c:v>8.7799999999999994</c:v>
                </c:pt>
                <c:pt idx="269">
                  <c:v>8.7799999999999994</c:v>
                </c:pt>
                <c:pt idx="270">
                  <c:v>8.83</c:v>
                </c:pt>
                <c:pt idx="271">
                  <c:v>8.8800000000000008</c:v>
                </c:pt>
                <c:pt idx="272">
                  <c:v>8.9</c:v>
                </c:pt>
                <c:pt idx="273">
                  <c:v>8.93</c:v>
                </c:pt>
                <c:pt idx="274">
                  <c:v>8.93</c:v>
                </c:pt>
                <c:pt idx="275">
                  <c:v>8.93</c:v>
                </c:pt>
                <c:pt idx="276">
                  <c:v>8.9</c:v>
                </c:pt>
                <c:pt idx="277">
                  <c:v>8.98</c:v>
                </c:pt>
                <c:pt idx="278">
                  <c:v>9</c:v>
                </c:pt>
                <c:pt idx="279">
                  <c:v>9</c:v>
                </c:pt>
                <c:pt idx="280">
                  <c:v>9</c:v>
                </c:pt>
                <c:pt idx="281">
                  <c:v>9</c:v>
                </c:pt>
                <c:pt idx="282">
                  <c:v>9</c:v>
                </c:pt>
                <c:pt idx="283">
                  <c:v>8.9700000000000006</c:v>
                </c:pt>
                <c:pt idx="284">
                  <c:v>8.9700000000000006</c:v>
                </c:pt>
                <c:pt idx="285">
                  <c:v>8.9700000000000006</c:v>
                </c:pt>
                <c:pt idx="286">
                  <c:v>8.9</c:v>
                </c:pt>
                <c:pt idx="287">
                  <c:v>8.9499999999999993</c:v>
                </c:pt>
                <c:pt idx="288">
                  <c:v>8.9499999999999993</c:v>
                </c:pt>
                <c:pt idx="289">
                  <c:v>8.9499999999999993</c:v>
                </c:pt>
                <c:pt idx="290">
                  <c:v>8.9</c:v>
                </c:pt>
                <c:pt idx="291">
                  <c:v>8.85</c:v>
                </c:pt>
                <c:pt idx="292">
                  <c:v>8.8000000000000007</c:v>
                </c:pt>
                <c:pt idx="293">
                  <c:v>8.8000000000000007</c:v>
                </c:pt>
                <c:pt idx="294">
                  <c:v>8.8000000000000007</c:v>
                </c:pt>
                <c:pt idx="295">
                  <c:v>8.8000000000000007</c:v>
                </c:pt>
                <c:pt idx="296">
                  <c:v>8.8000000000000007</c:v>
                </c:pt>
                <c:pt idx="297">
                  <c:v>8.8000000000000007</c:v>
                </c:pt>
                <c:pt idx="298">
                  <c:v>8.7799999999999994</c:v>
                </c:pt>
                <c:pt idx="299">
                  <c:v>8.6999999999999993</c:v>
                </c:pt>
                <c:pt idx="300">
                  <c:v>8.73</c:v>
                </c:pt>
                <c:pt idx="301">
                  <c:v>8.73</c:v>
                </c:pt>
                <c:pt idx="302">
                  <c:v>8.73</c:v>
                </c:pt>
                <c:pt idx="303">
                  <c:v>8.68</c:v>
                </c:pt>
                <c:pt idx="304">
                  <c:v>8.6999999999999993</c:v>
                </c:pt>
                <c:pt idx="305">
                  <c:v>8.65</c:v>
                </c:pt>
                <c:pt idx="306">
                  <c:v>8.65</c:v>
                </c:pt>
                <c:pt idx="307">
                  <c:v>8.65</c:v>
                </c:pt>
                <c:pt idx="308">
                  <c:v>8.6999999999999993</c:v>
                </c:pt>
                <c:pt idx="309">
                  <c:v>8.6999999999999993</c:v>
                </c:pt>
                <c:pt idx="310">
                  <c:v>8.6999999999999993</c:v>
                </c:pt>
                <c:pt idx="311">
                  <c:v>8.6999999999999993</c:v>
                </c:pt>
                <c:pt idx="312">
                  <c:v>8.75</c:v>
                </c:pt>
                <c:pt idx="313">
                  <c:v>8.75</c:v>
                </c:pt>
                <c:pt idx="314">
                  <c:v>8.7799999999999994</c:v>
                </c:pt>
                <c:pt idx="315">
                  <c:v>8.7799999999999994</c:v>
                </c:pt>
                <c:pt idx="316">
                  <c:v>8.7799999999999994</c:v>
                </c:pt>
                <c:pt idx="317">
                  <c:v>8.83</c:v>
                </c:pt>
                <c:pt idx="318">
                  <c:v>8.85</c:v>
                </c:pt>
                <c:pt idx="319">
                  <c:v>8.85</c:v>
                </c:pt>
                <c:pt idx="320">
                  <c:v>8.85</c:v>
                </c:pt>
                <c:pt idx="321">
                  <c:v>8.85</c:v>
                </c:pt>
                <c:pt idx="322">
                  <c:v>8.85</c:v>
                </c:pt>
                <c:pt idx="323">
                  <c:v>8.8800000000000008</c:v>
                </c:pt>
                <c:pt idx="324">
                  <c:v>8.9499999999999993</c:v>
                </c:pt>
                <c:pt idx="325">
                  <c:v>8.93</c:v>
                </c:pt>
                <c:pt idx="326">
                  <c:v>8.9499999999999993</c:v>
                </c:pt>
                <c:pt idx="327">
                  <c:v>8.9499999999999993</c:v>
                </c:pt>
                <c:pt idx="328">
                  <c:v>8.93</c:v>
                </c:pt>
                <c:pt idx="329">
                  <c:v>8.9499999999999993</c:v>
                </c:pt>
                <c:pt idx="330">
                  <c:v>8.9499999999999993</c:v>
                </c:pt>
                <c:pt idx="331">
                  <c:v>8.93</c:v>
                </c:pt>
                <c:pt idx="332">
                  <c:v>8.93</c:v>
                </c:pt>
                <c:pt idx="333">
                  <c:v>8.8800000000000008</c:v>
                </c:pt>
                <c:pt idx="334">
                  <c:v>8.9</c:v>
                </c:pt>
                <c:pt idx="335">
                  <c:v>8.9</c:v>
                </c:pt>
                <c:pt idx="336">
                  <c:v>8.9</c:v>
                </c:pt>
                <c:pt idx="337">
                  <c:v>8.9</c:v>
                </c:pt>
                <c:pt idx="338">
                  <c:v>8.93</c:v>
                </c:pt>
                <c:pt idx="339">
                  <c:v>8.93</c:v>
                </c:pt>
                <c:pt idx="340">
                  <c:v>8.93</c:v>
                </c:pt>
                <c:pt idx="341">
                  <c:v>8.9</c:v>
                </c:pt>
                <c:pt idx="342">
                  <c:v>8.9</c:v>
                </c:pt>
                <c:pt idx="343">
                  <c:v>8.93</c:v>
                </c:pt>
                <c:pt idx="344">
                  <c:v>8.93</c:v>
                </c:pt>
                <c:pt idx="345">
                  <c:v>8.93</c:v>
                </c:pt>
                <c:pt idx="346">
                  <c:v>8.9499999999999993</c:v>
                </c:pt>
                <c:pt idx="347">
                  <c:v>8.9499999999999993</c:v>
                </c:pt>
                <c:pt idx="348">
                  <c:v>8.9499999999999993</c:v>
                </c:pt>
                <c:pt idx="349">
                  <c:v>8.9499999999999993</c:v>
                </c:pt>
                <c:pt idx="350">
                  <c:v>9</c:v>
                </c:pt>
                <c:pt idx="351">
                  <c:v>9</c:v>
                </c:pt>
                <c:pt idx="352">
                  <c:v>9.0299999999999994</c:v>
                </c:pt>
                <c:pt idx="353">
                  <c:v>8.98</c:v>
                </c:pt>
                <c:pt idx="354">
                  <c:v>9.0500000000000007</c:v>
                </c:pt>
                <c:pt idx="355">
                  <c:v>9.1300000000000008</c:v>
                </c:pt>
                <c:pt idx="356">
                  <c:v>9.15</c:v>
                </c:pt>
                <c:pt idx="357">
                  <c:v>9.15</c:v>
                </c:pt>
                <c:pt idx="358">
                  <c:v>9.15</c:v>
                </c:pt>
                <c:pt idx="359">
                  <c:v>9.15</c:v>
                </c:pt>
                <c:pt idx="360">
                  <c:v>9.15</c:v>
                </c:pt>
                <c:pt idx="361">
                  <c:v>9.23</c:v>
                </c:pt>
                <c:pt idx="362">
                  <c:v>9.23</c:v>
                </c:pt>
                <c:pt idx="363">
                  <c:v>9.25</c:v>
                </c:pt>
                <c:pt idx="364">
                  <c:v>9.2799999999999994</c:v>
                </c:pt>
                <c:pt idx="365">
                  <c:v>9.33</c:v>
                </c:pt>
                <c:pt idx="366">
                  <c:v>9.3800000000000008</c:v>
                </c:pt>
                <c:pt idx="367">
                  <c:v>9.43</c:v>
                </c:pt>
                <c:pt idx="368">
                  <c:v>9.48</c:v>
                </c:pt>
                <c:pt idx="369">
                  <c:v>9.5500000000000007</c:v>
                </c:pt>
                <c:pt idx="370">
                  <c:v>9.58</c:v>
                </c:pt>
                <c:pt idx="371">
                  <c:v>9.68</c:v>
                </c:pt>
                <c:pt idx="372">
                  <c:v>9.68</c:v>
                </c:pt>
                <c:pt idx="373">
                  <c:v>9.6999999999999993</c:v>
                </c:pt>
                <c:pt idx="374">
                  <c:v>9.73</c:v>
                </c:pt>
                <c:pt idx="375">
                  <c:v>9.6999999999999993</c:v>
                </c:pt>
                <c:pt idx="376">
                  <c:v>9.73</c:v>
                </c:pt>
                <c:pt idx="377">
                  <c:v>9.73</c:v>
                </c:pt>
                <c:pt idx="378">
                  <c:v>9.73</c:v>
                </c:pt>
                <c:pt idx="379">
                  <c:v>9.75</c:v>
                </c:pt>
                <c:pt idx="380">
                  <c:v>9.75</c:v>
                </c:pt>
                <c:pt idx="381">
                  <c:v>9.7799999999999994</c:v>
                </c:pt>
                <c:pt idx="382">
                  <c:v>9.7799999999999994</c:v>
                </c:pt>
                <c:pt idx="383">
                  <c:v>9.7799999999999994</c:v>
                </c:pt>
                <c:pt idx="384">
                  <c:v>9.8000000000000007</c:v>
                </c:pt>
                <c:pt idx="385">
                  <c:v>9.75</c:v>
                </c:pt>
                <c:pt idx="386">
                  <c:v>9.75</c:v>
                </c:pt>
                <c:pt idx="387">
                  <c:v>9.75</c:v>
                </c:pt>
                <c:pt idx="388">
                  <c:v>9.75</c:v>
                </c:pt>
                <c:pt idx="389">
                  <c:v>9.7799999999999994</c:v>
                </c:pt>
                <c:pt idx="390">
                  <c:v>9.85</c:v>
                </c:pt>
                <c:pt idx="391">
                  <c:v>9.85</c:v>
                </c:pt>
                <c:pt idx="392">
                  <c:v>9.85</c:v>
                </c:pt>
                <c:pt idx="393">
                  <c:v>9.8800000000000008</c:v>
                </c:pt>
                <c:pt idx="394">
                  <c:v>9.9</c:v>
                </c:pt>
                <c:pt idx="395">
                  <c:v>10.050000000000001</c:v>
                </c:pt>
                <c:pt idx="396">
                  <c:v>10.199999999999999</c:v>
                </c:pt>
                <c:pt idx="397">
                  <c:v>10.28</c:v>
                </c:pt>
                <c:pt idx="398">
                  <c:v>10.3</c:v>
                </c:pt>
                <c:pt idx="399">
                  <c:v>10.35</c:v>
                </c:pt>
                <c:pt idx="400">
                  <c:v>10.35</c:v>
                </c:pt>
                <c:pt idx="401">
                  <c:v>10.35</c:v>
                </c:pt>
                <c:pt idx="402">
                  <c:v>10.38</c:v>
                </c:pt>
                <c:pt idx="403">
                  <c:v>10.38</c:v>
                </c:pt>
                <c:pt idx="404">
                  <c:v>10.38</c:v>
                </c:pt>
                <c:pt idx="405">
                  <c:v>10.4</c:v>
                </c:pt>
                <c:pt idx="406">
                  <c:v>10.4</c:v>
                </c:pt>
                <c:pt idx="407">
                  <c:v>10.4</c:v>
                </c:pt>
                <c:pt idx="408">
                  <c:v>10.43</c:v>
                </c:pt>
                <c:pt idx="409">
                  <c:v>10.4</c:v>
                </c:pt>
                <c:pt idx="410">
                  <c:v>10.4</c:v>
                </c:pt>
                <c:pt idx="411">
                  <c:v>10.43</c:v>
                </c:pt>
                <c:pt idx="412">
                  <c:v>10.4</c:v>
                </c:pt>
                <c:pt idx="413">
                  <c:v>10.4</c:v>
                </c:pt>
                <c:pt idx="414">
                  <c:v>10.45</c:v>
                </c:pt>
                <c:pt idx="415">
                  <c:v>10.45</c:v>
                </c:pt>
                <c:pt idx="416">
                  <c:v>10.48</c:v>
                </c:pt>
                <c:pt idx="417">
                  <c:v>10.48</c:v>
                </c:pt>
                <c:pt idx="418">
                  <c:v>10.5</c:v>
                </c:pt>
                <c:pt idx="419">
                  <c:v>10.53</c:v>
                </c:pt>
                <c:pt idx="420">
                  <c:v>10.6</c:v>
                </c:pt>
                <c:pt idx="421">
                  <c:v>10.68</c:v>
                </c:pt>
                <c:pt idx="422">
                  <c:v>10.73</c:v>
                </c:pt>
                <c:pt idx="423">
                  <c:v>10.75</c:v>
                </c:pt>
                <c:pt idx="424">
                  <c:v>10.9</c:v>
                </c:pt>
                <c:pt idx="425">
                  <c:v>11.03</c:v>
                </c:pt>
                <c:pt idx="426">
                  <c:v>11.05</c:v>
                </c:pt>
                <c:pt idx="427">
                  <c:v>11.1</c:v>
                </c:pt>
                <c:pt idx="428">
                  <c:v>11.1</c:v>
                </c:pt>
                <c:pt idx="429">
                  <c:v>11.13</c:v>
                </c:pt>
                <c:pt idx="430">
                  <c:v>11.08</c:v>
                </c:pt>
                <c:pt idx="431">
                  <c:v>11.08</c:v>
                </c:pt>
                <c:pt idx="432">
                  <c:v>11.08</c:v>
                </c:pt>
                <c:pt idx="433">
                  <c:v>11.08</c:v>
                </c:pt>
                <c:pt idx="434">
                  <c:v>11.08</c:v>
                </c:pt>
                <c:pt idx="435">
                  <c:v>11.08</c:v>
                </c:pt>
                <c:pt idx="436">
                  <c:v>11.1</c:v>
                </c:pt>
                <c:pt idx="437">
                  <c:v>11.13</c:v>
                </c:pt>
                <c:pt idx="438">
                  <c:v>11.2</c:v>
                </c:pt>
                <c:pt idx="439">
                  <c:v>11.3</c:v>
                </c:pt>
                <c:pt idx="440">
                  <c:v>11.35</c:v>
                </c:pt>
                <c:pt idx="441">
                  <c:v>11.35</c:v>
                </c:pt>
                <c:pt idx="442">
                  <c:v>11.35</c:v>
                </c:pt>
                <c:pt idx="443">
                  <c:v>11.45</c:v>
                </c:pt>
                <c:pt idx="444">
                  <c:v>11.75</c:v>
                </c:pt>
                <c:pt idx="445">
                  <c:v>12</c:v>
                </c:pt>
                <c:pt idx="446">
                  <c:v>12.8</c:v>
                </c:pt>
                <c:pt idx="447">
                  <c:v>12.85</c:v>
                </c:pt>
                <c:pt idx="448">
                  <c:v>12.8</c:v>
                </c:pt>
                <c:pt idx="449">
                  <c:v>12.8</c:v>
                </c:pt>
                <c:pt idx="450">
                  <c:v>12.9</c:v>
                </c:pt>
                <c:pt idx="451">
                  <c:v>12.9</c:v>
                </c:pt>
                <c:pt idx="452">
                  <c:v>12.9</c:v>
                </c:pt>
                <c:pt idx="453">
                  <c:v>12.9</c:v>
                </c:pt>
                <c:pt idx="454">
                  <c:v>12.9</c:v>
                </c:pt>
                <c:pt idx="455">
                  <c:v>12.85</c:v>
                </c:pt>
                <c:pt idx="456">
                  <c:v>12.9</c:v>
                </c:pt>
                <c:pt idx="457">
                  <c:v>12.87</c:v>
                </c:pt>
                <c:pt idx="458">
                  <c:v>12.89</c:v>
                </c:pt>
                <c:pt idx="459">
                  <c:v>12.85</c:v>
                </c:pt>
                <c:pt idx="460">
                  <c:v>12.85</c:v>
                </c:pt>
                <c:pt idx="461">
                  <c:v>12.88</c:v>
                </c:pt>
                <c:pt idx="462">
                  <c:v>13.03</c:v>
                </c:pt>
                <c:pt idx="463">
                  <c:v>13.59</c:v>
                </c:pt>
                <c:pt idx="464">
                  <c:v>14</c:v>
                </c:pt>
                <c:pt idx="465">
                  <c:v>15.4</c:v>
                </c:pt>
                <c:pt idx="466">
                  <c:v>15.7</c:v>
                </c:pt>
                <c:pt idx="467">
                  <c:v>16.03</c:v>
                </c:pt>
                <c:pt idx="468">
                  <c:v>16.350000000000001</c:v>
                </c:pt>
                <c:pt idx="469">
                  <c:v>16.350000000000001</c:v>
                </c:pt>
                <c:pt idx="470">
                  <c:v>16.350000000000001</c:v>
                </c:pt>
                <c:pt idx="471">
                  <c:v>16.25</c:v>
                </c:pt>
                <c:pt idx="472">
                  <c:v>15.9</c:v>
                </c:pt>
                <c:pt idx="473">
                  <c:v>14.68</c:v>
                </c:pt>
                <c:pt idx="474">
                  <c:v>14.15</c:v>
                </c:pt>
                <c:pt idx="475">
                  <c:v>13.38</c:v>
                </c:pt>
                <c:pt idx="476">
                  <c:v>13.2</c:v>
                </c:pt>
                <c:pt idx="477">
                  <c:v>13.06</c:v>
                </c:pt>
                <c:pt idx="478">
                  <c:v>12.85</c:v>
                </c:pt>
                <c:pt idx="479">
                  <c:v>12.58</c:v>
                </c:pt>
                <c:pt idx="480">
                  <c:v>12.35</c:v>
                </c:pt>
                <c:pt idx="481">
                  <c:v>12.18</c:v>
                </c:pt>
                <c:pt idx="482">
                  <c:v>12.23</c:v>
                </c:pt>
                <c:pt idx="483">
                  <c:v>12.18</c:v>
                </c:pt>
                <c:pt idx="484">
                  <c:v>12.18</c:v>
                </c:pt>
                <c:pt idx="485">
                  <c:v>12.25</c:v>
                </c:pt>
                <c:pt idx="486">
                  <c:v>12.25</c:v>
                </c:pt>
                <c:pt idx="487">
                  <c:v>12.55</c:v>
                </c:pt>
                <c:pt idx="488">
                  <c:v>12.8</c:v>
                </c:pt>
                <c:pt idx="489">
                  <c:v>12.95</c:v>
                </c:pt>
                <c:pt idx="490">
                  <c:v>13.03</c:v>
                </c:pt>
                <c:pt idx="491">
                  <c:v>13.08</c:v>
                </c:pt>
                <c:pt idx="492">
                  <c:v>13.25</c:v>
                </c:pt>
                <c:pt idx="493">
                  <c:v>13.43</c:v>
                </c:pt>
                <c:pt idx="494">
                  <c:v>13.6</c:v>
                </c:pt>
                <c:pt idx="495">
                  <c:v>13.73</c:v>
                </c:pt>
                <c:pt idx="496">
                  <c:v>13.78</c:v>
                </c:pt>
                <c:pt idx="497">
                  <c:v>13.85</c:v>
                </c:pt>
                <c:pt idx="498">
                  <c:v>14</c:v>
                </c:pt>
                <c:pt idx="499">
                  <c:v>14.08</c:v>
                </c:pt>
                <c:pt idx="500">
                  <c:v>14.18</c:v>
                </c:pt>
                <c:pt idx="501">
                  <c:v>14.28</c:v>
                </c:pt>
                <c:pt idx="502">
                  <c:v>14.28</c:v>
                </c:pt>
                <c:pt idx="503">
                  <c:v>14.43</c:v>
                </c:pt>
                <c:pt idx="504">
                  <c:v>14.83</c:v>
                </c:pt>
                <c:pt idx="505">
                  <c:v>14.95</c:v>
                </c:pt>
                <c:pt idx="506">
                  <c:v>14.95</c:v>
                </c:pt>
                <c:pt idx="507">
                  <c:v>14.95</c:v>
                </c:pt>
                <c:pt idx="508">
                  <c:v>14.8</c:v>
                </c:pt>
                <c:pt idx="509">
                  <c:v>14.85</c:v>
                </c:pt>
                <c:pt idx="510">
                  <c:v>14.85</c:v>
                </c:pt>
                <c:pt idx="511">
                  <c:v>15.07</c:v>
                </c:pt>
                <c:pt idx="512">
                  <c:v>15</c:v>
                </c:pt>
                <c:pt idx="513">
                  <c:v>15.03</c:v>
                </c:pt>
                <c:pt idx="514">
                  <c:v>15.2</c:v>
                </c:pt>
                <c:pt idx="515">
                  <c:v>15.3</c:v>
                </c:pt>
                <c:pt idx="516">
                  <c:v>15.4</c:v>
                </c:pt>
                <c:pt idx="517">
                  <c:v>15.4</c:v>
                </c:pt>
                <c:pt idx="518">
                  <c:v>15.4</c:v>
                </c:pt>
                <c:pt idx="519">
                  <c:v>15.4</c:v>
                </c:pt>
                <c:pt idx="520">
                  <c:v>15.4</c:v>
                </c:pt>
                <c:pt idx="521">
                  <c:v>15.5</c:v>
                </c:pt>
                <c:pt idx="522">
                  <c:v>15.65</c:v>
                </c:pt>
                <c:pt idx="523">
                  <c:v>15.77</c:v>
                </c:pt>
                <c:pt idx="524">
                  <c:v>15.82</c:v>
                </c:pt>
                <c:pt idx="525">
                  <c:v>16.12</c:v>
                </c:pt>
                <c:pt idx="526">
                  <c:v>16.64</c:v>
                </c:pt>
                <c:pt idx="527">
                  <c:v>16.63</c:v>
                </c:pt>
                <c:pt idx="528">
                  <c:v>16.8</c:v>
                </c:pt>
                <c:pt idx="529">
                  <c:v>16.760000000000002</c:v>
                </c:pt>
                <c:pt idx="530">
                  <c:v>16.690000000000001</c:v>
                </c:pt>
                <c:pt idx="531">
                  <c:v>16.71</c:v>
                </c:pt>
                <c:pt idx="532">
                  <c:v>16.62</c:v>
                </c:pt>
                <c:pt idx="533">
                  <c:v>16.64</c:v>
                </c:pt>
                <c:pt idx="534">
                  <c:v>16.79</c:v>
                </c:pt>
                <c:pt idx="535">
                  <c:v>16.739999999999998</c:v>
                </c:pt>
                <c:pt idx="536">
                  <c:v>16.88</c:v>
                </c:pt>
                <c:pt idx="537">
                  <c:v>17.11</c:v>
                </c:pt>
                <c:pt idx="538">
                  <c:v>17.13</c:v>
                </c:pt>
                <c:pt idx="539">
                  <c:v>17.27</c:v>
                </c:pt>
                <c:pt idx="540">
                  <c:v>17.260000000000002</c:v>
                </c:pt>
                <c:pt idx="541">
                  <c:v>17.48</c:v>
                </c:pt>
                <c:pt idx="542">
                  <c:v>17.79</c:v>
                </c:pt>
                <c:pt idx="543">
                  <c:v>18.22</c:v>
                </c:pt>
                <c:pt idx="544">
                  <c:v>18.27</c:v>
                </c:pt>
                <c:pt idx="545">
                  <c:v>18.36</c:v>
                </c:pt>
                <c:pt idx="546">
                  <c:v>18.28</c:v>
                </c:pt>
                <c:pt idx="547">
                  <c:v>18.63</c:v>
                </c:pt>
                <c:pt idx="548">
                  <c:v>18.46</c:v>
                </c:pt>
                <c:pt idx="549">
                  <c:v>18.440000000000001</c:v>
                </c:pt>
                <c:pt idx="550">
                  <c:v>18.37</c:v>
                </c:pt>
                <c:pt idx="551">
                  <c:v>18.02</c:v>
                </c:pt>
                <c:pt idx="552">
                  <c:v>17.7</c:v>
                </c:pt>
                <c:pt idx="553">
                  <c:v>17.21</c:v>
                </c:pt>
                <c:pt idx="554">
                  <c:v>16.899999999999999</c:v>
                </c:pt>
                <c:pt idx="555">
                  <c:v>16.940000000000001</c:v>
                </c:pt>
                <c:pt idx="556">
                  <c:v>16.899999999999999</c:v>
                </c:pt>
                <c:pt idx="557">
                  <c:v>16.994999999999997</c:v>
                </c:pt>
                <c:pt idx="558">
                  <c:v>17.3</c:v>
                </c:pt>
                <c:pt idx="559">
                  <c:v>17.440000000000001</c:v>
                </c:pt>
                <c:pt idx="560">
                  <c:v>17.61</c:v>
                </c:pt>
                <c:pt idx="561">
                  <c:v>17.59</c:v>
                </c:pt>
                <c:pt idx="562">
                  <c:v>17.559999999999999</c:v>
                </c:pt>
                <c:pt idx="563">
                  <c:v>17.649999999999999</c:v>
                </c:pt>
                <c:pt idx="564">
                  <c:v>17.66</c:v>
                </c:pt>
                <c:pt idx="565">
                  <c:v>17.52</c:v>
                </c:pt>
                <c:pt idx="566">
                  <c:v>17.29</c:v>
                </c:pt>
                <c:pt idx="567">
                  <c:v>17.190000000000001</c:v>
                </c:pt>
                <c:pt idx="568">
                  <c:v>17.12</c:v>
                </c:pt>
                <c:pt idx="569">
                  <c:v>17.04</c:v>
                </c:pt>
                <c:pt idx="570">
                  <c:v>16.95</c:v>
                </c:pt>
                <c:pt idx="571">
                  <c:v>16.91</c:v>
                </c:pt>
                <c:pt idx="572">
                  <c:v>16.93</c:v>
                </c:pt>
                <c:pt idx="573">
                  <c:v>16.86</c:v>
                </c:pt>
                <c:pt idx="574">
                  <c:v>16.809999999999999</c:v>
                </c:pt>
                <c:pt idx="575">
                  <c:v>16.78</c:v>
                </c:pt>
                <c:pt idx="576">
                  <c:v>16.63</c:v>
                </c:pt>
                <c:pt idx="577">
                  <c:v>16.670000000000002</c:v>
                </c:pt>
                <c:pt idx="578">
                  <c:v>16.63</c:v>
                </c:pt>
                <c:pt idx="579">
                  <c:v>16.649999999999999</c:v>
                </c:pt>
                <c:pt idx="580">
                  <c:v>16.7</c:v>
                </c:pt>
                <c:pt idx="581">
                  <c:v>16.71</c:v>
                </c:pt>
                <c:pt idx="582">
                  <c:v>16.73</c:v>
                </c:pt>
                <c:pt idx="583">
                  <c:v>16.87</c:v>
                </c:pt>
                <c:pt idx="584">
                  <c:v>16.93</c:v>
                </c:pt>
                <c:pt idx="585">
                  <c:v>16.88</c:v>
                </c:pt>
                <c:pt idx="586">
                  <c:v>16.75</c:v>
                </c:pt>
                <c:pt idx="587">
                  <c:v>16.649999999999999</c:v>
                </c:pt>
                <c:pt idx="588">
                  <c:v>16.55</c:v>
                </c:pt>
                <c:pt idx="589">
                  <c:v>16.440000000000001</c:v>
                </c:pt>
                <c:pt idx="590">
                  <c:v>16.21</c:v>
                </c:pt>
                <c:pt idx="591">
                  <c:v>15.88</c:v>
                </c:pt>
                <c:pt idx="592">
                  <c:v>15.59</c:v>
                </c:pt>
                <c:pt idx="593">
                  <c:v>15.56</c:v>
                </c:pt>
                <c:pt idx="594">
                  <c:v>15.38</c:v>
                </c:pt>
                <c:pt idx="595">
                  <c:v>15.19</c:v>
                </c:pt>
                <c:pt idx="596">
                  <c:v>15.13</c:v>
                </c:pt>
                <c:pt idx="597">
                  <c:v>14.96</c:v>
                </c:pt>
                <c:pt idx="598">
                  <c:v>14.6</c:v>
                </c:pt>
                <c:pt idx="599">
                  <c:v>14.2</c:v>
                </c:pt>
                <c:pt idx="600">
                  <c:v>14.15</c:v>
                </c:pt>
                <c:pt idx="601">
                  <c:v>13.91</c:v>
                </c:pt>
                <c:pt idx="602">
                  <c:v>13.84</c:v>
                </c:pt>
                <c:pt idx="603">
                  <c:v>13.78</c:v>
                </c:pt>
                <c:pt idx="604">
                  <c:v>13.77</c:v>
                </c:pt>
                <c:pt idx="605">
                  <c:v>13.66</c:v>
                </c:pt>
                <c:pt idx="606">
                  <c:v>13.66</c:v>
                </c:pt>
                <c:pt idx="607">
                  <c:v>13.63</c:v>
                </c:pt>
                <c:pt idx="608">
                  <c:v>13.585000000000001</c:v>
                </c:pt>
                <c:pt idx="609">
                  <c:v>13.46</c:v>
                </c:pt>
                <c:pt idx="610">
                  <c:v>13.31</c:v>
                </c:pt>
                <c:pt idx="611">
                  <c:v>13.12</c:v>
                </c:pt>
                <c:pt idx="612">
                  <c:v>13.1</c:v>
                </c:pt>
                <c:pt idx="613">
                  <c:v>13.06</c:v>
                </c:pt>
                <c:pt idx="614">
                  <c:v>13.06</c:v>
                </c:pt>
                <c:pt idx="615">
                  <c:v>13.07</c:v>
                </c:pt>
                <c:pt idx="616">
                  <c:v>12.98</c:v>
                </c:pt>
                <c:pt idx="617">
                  <c:v>12.74</c:v>
                </c:pt>
                <c:pt idx="618">
                  <c:v>12.79</c:v>
                </c:pt>
                <c:pt idx="619">
                  <c:v>12.81</c:v>
                </c:pt>
                <c:pt idx="620">
                  <c:v>12.86</c:v>
                </c:pt>
                <c:pt idx="621">
                  <c:v>12.82</c:v>
                </c:pt>
                <c:pt idx="622">
                  <c:v>12.82</c:v>
                </c:pt>
                <c:pt idx="623">
                  <c:v>12.79</c:v>
                </c:pt>
                <c:pt idx="624">
                  <c:v>12.75</c:v>
                </c:pt>
                <c:pt idx="625">
                  <c:v>12.73</c:v>
                </c:pt>
                <c:pt idx="626">
                  <c:v>12.71</c:v>
                </c:pt>
                <c:pt idx="627">
                  <c:v>12.59</c:v>
                </c:pt>
                <c:pt idx="628">
                  <c:v>12.55</c:v>
                </c:pt>
                <c:pt idx="629">
                  <c:v>12.68</c:v>
                </c:pt>
                <c:pt idx="630">
                  <c:v>12.74</c:v>
                </c:pt>
                <c:pt idx="631">
                  <c:v>12.82</c:v>
                </c:pt>
                <c:pt idx="632">
                  <c:v>12.96</c:v>
                </c:pt>
                <c:pt idx="633">
                  <c:v>12.96</c:v>
                </c:pt>
                <c:pt idx="634">
                  <c:v>13.08</c:v>
                </c:pt>
                <c:pt idx="635">
                  <c:v>13.3</c:v>
                </c:pt>
                <c:pt idx="636">
                  <c:v>13.5</c:v>
                </c:pt>
                <c:pt idx="637">
                  <c:v>13.58</c:v>
                </c:pt>
                <c:pt idx="638">
                  <c:v>13.65</c:v>
                </c:pt>
                <c:pt idx="639">
                  <c:v>13.73</c:v>
                </c:pt>
                <c:pt idx="640">
                  <c:v>13.84</c:v>
                </c:pt>
                <c:pt idx="641">
                  <c:v>13.89</c:v>
                </c:pt>
                <c:pt idx="642">
                  <c:v>13.78</c:v>
                </c:pt>
                <c:pt idx="643">
                  <c:v>13.77</c:v>
                </c:pt>
                <c:pt idx="644">
                  <c:v>13.77</c:v>
                </c:pt>
                <c:pt idx="645">
                  <c:v>13.72</c:v>
                </c:pt>
                <c:pt idx="646">
                  <c:v>13.72</c:v>
                </c:pt>
                <c:pt idx="647">
                  <c:v>13.65</c:v>
                </c:pt>
                <c:pt idx="648">
                  <c:v>13.59</c:v>
                </c:pt>
                <c:pt idx="649">
                  <c:v>13.6</c:v>
                </c:pt>
                <c:pt idx="650">
                  <c:v>13.52</c:v>
                </c:pt>
                <c:pt idx="651">
                  <c:v>13.43</c:v>
                </c:pt>
                <c:pt idx="652">
                  <c:v>13.42</c:v>
                </c:pt>
                <c:pt idx="653">
                  <c:v>13.47</c:v>
                </c:pt>
                <c:pt idx="654">
                  <c:v>13.42</c:v>
                </c:pt>
                <c:pt idx="655">
                  <c:v>13.43</c:v>
                </c:pt>
                <c:pt idx="656">
                  <c:v>13.41</c:v>
                </c:pt>
                <c:pt idx="657">
                  <c:v>13.38</c:v>
                </c:pt>
                <c:pt idx="658">
                  <c:v>13.42</c:v>
                </c:pt>
                <c:pt idx="659">
                  <c:v>13.46</c:v>
                </c:pt>
                <c:pt idx="660">
                  <c:v>13.43</c:v>
                </c:pt>
                <c:pt idx="661">
                  <c:v>13.43</c:v>
                </c:pt>
                <c:pt idx="662">
                  <c:v>13.4</c:v>
                </c:pt>
                <c:pt idx="663">
                  <c:v>13.35</c:v>
                </c:pt>
                <c:pt idx="664">
                  <c:v>13.29</c:v>
                </c:pt>
                <c:pt idx="665">
                  <c:v>13.26</c:v>
                </c:pt>
                <c:pt idx="666">
                  <c:v>13.23</c:v>
                </c:pt>
                <c:pt idx="667">
                  <c:v>13.19</c:v>
                </c:pt>
                <c:pt idx="668">
                  <c:v>13.25</c:v>
                </c:pt>
                <c:pt idx="669">
                  <c:v>13.23</c:v>
                </c:pt>
                <c:pt idx="670">
                  <c:v>13.3</c:v>
                </c:pt>
                <c:pt idx="671">
                  <c:v>13.37</c:v>
                </c:pt>
                <c:pt idx="672">
                  <c:v>13.48</c:v>
                </c:pt>
                <c:pt idx="673">
                  <c:v>13.55</c:v>
                </c:pt>
                <c:pt idx="674">
                  <c:v>13.63</c:v>
                </c:pt>
                <c:pt idx="675">
                  <c:v>13.58</c:v>
                </c:pt>
                <c:pt idx="676">
                  <c:v>13.67</c:v>
                </c:pt>
                <c:pt idx="677">
                  <c:v>13.73</c:v>
                </c:pt>
                <c:pt idx="678">
                  <c:v>13.78</c:v>
                </c:pt>
                <c:pt idx="679">
                  <c:v>13.87</c:v>
                </c:pt>
                <c:pt idx="680">
                  <c:v>14.04</c:v>
                </c:pt>
                <c:pt idx="681">
                  <c:v>14.08</c:v>
                </c:pt>
                <c:pt idx="682">
                  <c:v>14.29</c:v>
                </c:pt>
                <c:pt idx="683">
                  <c:v>14.33</c:v>
                </c:pt>
                <c:pt idx="684">
                  <c:v>14.47</c:v>
                </c:pt>
                <c:pt idx="685">
                  <c:v>14.49</c:v>
                </c:pt>
                <c:pt idx="686">
                  <c:v>14.5</c:v>
                </c:pt>
                <c:pt idx="687">
                  <c:v>14.66</c:v>
                </c:pt>
                <c:pt idx="688">
                  <c:v>14.68</c:v>
                </c:pt>
                <c:pt idx="689">
                  <c:v>14.66</c:v>
                </c:pt>
                <c:pt idx="690">
                  <c:v>14.67</c:v>
                </c:pt>
                <c:pt idx="691">
                  <c:v>14.68</c:v>
                </c:pt>
                <c:pt idx="692">
                  <c:v>14.54</c:v>
                </c:pt>
                <c:pt idx="693">
                  <c:v>14.39</c:v>
                </c:pt>
                <c:pt idx="694">
                  <c:v>14.36</c:v>
                </c:pt>
                <c:pt idx="695">
                  <c:v>14.38</c:v>
                </c:pt>
                <c:pt idx="696">
                  <c:v>14.42</c:v>
                </c:pt>
                <c:pt idx="697">
                  <c:v>14.43</c:v>
                </c:pt>
                <c:pt idx="698">
                  <c:v>14.29</c:v>
                </c:pt>
                <c:pt idx="699">
                  <c:v>14.26</c:v>
                </c:pt>
                <c:pt idx="700">
                  <c:v>14.18</c:v>
                </c:pt>
                <c:pt idx="701">
                  <c:v>14.19</c:v>
                </c:pt>
                <c:pt idx="702">
                  <c:v>14.1</c:v>
                </c:pt>
                <c:pt idx="703">
                  <c:v>14.05</c:v>
                </c:pt>
                <c:pt idx="704">
                  <c:v>13.85</c:v>
                </c:pt>
                <c:pt idx="705">
                  <c:v>13.74</c:v>
                </c:pt>
                <c:pt idx="706">
                  <c:v>13.63</c:v>
                </c:pt>
                <c:pt idx="707">
                  <c:v>13.55</c:v>
                </c:pt>
                <c:pt idx="708">
                  <c:v>13.42</c:v>
                </c:pt>
                <c:pt idx="709">
                  <c:v>13.2</c:v>
                </c:pt>
                <c:pt idx="710">
                  <c:v>13.2</c:v>
                </c:pt>
                <c:pt idx="711">
                  <c:v>13.18</c:v>
                </c:pt>
                <c:pt idx="712">
                  <c:v>13.14</c:v>
                </c:pt>
                <c:pt idx="713">
                  <c:v>13.1</c:v>
                </c:pt>
                <c:pt idx="714">
                  <c:v>13.12</c:v>
                </c:pt>
                <c:pt idx="715">
                  <c:v>13.12</c:v>
                </c:pt>
                <c:pt idx="716">
                  <c:v>12.96</c:v>
                </c:pt>
                <c:pt idx="717">
                  <c:v>12.93</c:v>
                </c:pt>
                <c:pt idx="718">
                  <c:v>12.91</c:v>
                </c:pt>
                <c:pt idx="719">
                  <c:v>12.9</c:v>
                </c:pt>
                <c:pt idx="720">
                  <c:v>12.94</c:v>
                </c:pt>
                <c:pt idx="721">
                  <c:v>13.02</c:v>
                </c:pt>
                <c:pt idx="722">
                  <c:v>13.1</c:v>
                </c:pt>
                <c:pt idx="723">
                  <c:v>13.2</c:v>
                </c:pt>
                <c:pt idx="724">
                  <c:v>13.24</c:v>
                </c:pt>
                <c:pt idx="725">
                  <c:v>13.29</c:v>
                </c:pt>
                <c:pt idx="726">
                  <c:v>13.27</c:v>
                </c:pt>
                <c:pt idx="727">
                  <c:v>13.23</c:v>
                </c:pt>
                <c:pt idx="728">
                  <c:v>13.16</c:v>
                </c:pt>
                <c:pt idx="729">
                  <c:v>13.12</c:v>
                </c:pt>
                <c:pt idx="730">
                  <c:v>13.07</c:v>
                </c:pt>
                <c:pt idx="731">
                  <c:v>13.02</c:v>
                </c:pt>
                <c:pt idx="732">
                  <c:v>12.94</c:v>
                </c:pt>
                <c:pt idx="733">
                  <c:v>12.83</c:v>
                </c:pt>
                <c:pt idx="734">
                  <c:v>12.71</c:v>
                </c:pt>
                <c:pt idx="735">
                  <c:v>12.39</c:v>
                </c:pt>
                <c:pt idx="736">
                  <c:v>12.27</c:v>
                </c:pt>
                <c:pt idx="737">
                  <c:v>12.05</c:v>
                </c:pt>
                <c:pt idx="738">
                  <c:v>12.15</c:v>
                </c:pt>
                <c:pt idx="739">
                  <c:v>12.13</c:v>
                </c:pt>
                <c:pt idx="740">
                  <c:v>12.03</c:v>
                </c:pt>
                <c:pt idx="741">
                  <c:v>11.94</c:v>
                </c:pt>
                <c:pt idx="742">
                  <c:v>12.03</c:v>
                </c:pt>
                <c:pt idx="743">
                  <c:v>12.17</c:v>
                </c:pt>
                <c:pt idx="744">
                  <c:v>12.23</c:v>
                </c:pt>
                <c:pt idx="745">
                  <c:v>12.24</c:v>
                </c:pt>
                <c:pt idx="746">
                  <c:v>12.18</c:v>
                </c:pt>
                <c:pt idx="747">
                  <c:v>12.11</c:v>
                </c:pt>
                <c:pt idx="748">
                  <c:v>12.15</c:v>
                </c:pt>
                <c:pt idx="749">
                  <c:v>12.24</c:v>
                </c:pt>
                <c:pt idx="750">
                  <c:v>12.21</c:v>
                </c:pt>
                <c:pt idx="751">
                  <c:v>12.17</c:v>
                </c:pt>
                <c:pt idx="752">
                  <c:v>12.17</c:v>
                </c:pt>
                <c:pt idx="753">
                  <c:v>12.17</c:v>
                </c:pt>
                <c:pt idx="754">
                  <c:v>12.13</c:v>
                </c:pt>
                <c:pt idx="755">
                  <c:v>12.07</c:v>
                </c:pt>
                <c:pt idx="756">
                  <c:v>12.01</c:v>
                </c:pt>
                <c:pt idx="757">
                  <c:v>11.9</c:v>
                </c:pt>
                <c:pt idx="758">
                  <c:v>11.79</c:v>
                </c:pt>
                <c:pt idx="759">
                  <c:v>11.64</c:v>
                </c:pt>
                <c:pt idx="760">
                  <c:v>11.58</c:v>
                </c:pt>
                <c:pt idx="761">
                  <c:v>11.5</c:v>
                </c:pt>
                <c:pt idx="762">
                  <c:v>11.31</c:v>
                </c:pt>
                <c:pt idx="763">
                  <c:v>11.14</c:v>
                </c:pt>
                <c:pt idx="764">
                  <c:v>11.09</c:v>
                </c:pt>
                <c:pt idx="765">
                  <c:v>10.81</c:v>
                </c:pt>
                <c:pt idx="766">
                  <c:v>10.77</c:v>
                </c:pt>
                <c:pt idx="767">
                  <c:v>10.99</c:v>
                </c:pt>
                <c:pt idx="768">
                  <c:v>10.97</c:v>
                </c:pt>
                <c:pt idx="769">
                  <c:v>10.89</c:v>
                </c:pt>
                <c:pt idx="770">
                  <c:v>10.85</c:v>
                </c:pt>
                <c:pt idx="771">
                  <c:v>10.8</c:v>
                </c:pt>
                <c:pt idx="772">
                  <c:v>10.68</c:v>
                </c:pt>
                <c:pt idx="773">
                  <c:v>10.51</c:v>
                </c:pt>
                <c:pt idx="774">
                  <c:v>10.199999999999999</c:v>
                </c:pt>
                <c:pt idx="775">
                  <c:v>10.01</c:v>
                </c:pt>
                <c:pt idx="776">
                  <c:v>10.01</c:v>
                </c:pt>
                <c:pt idx="777">
                  <c:v>10.1</c:v>
                </c:pt>
                <c:pt idx="778">
                  <c:v>9.99</c:v>
                </c:pt>
                <c:pt idx="779">
                  <c:v>9.98</c:v>
                </c:pt>
                <c:pt idx="780">
                  <c:v>9.92</c:v>
                </c:pt>
                <c:pt idx="781">
                  <c:v>9.86</c:v>
                </c:pt>
                <c:pt idx="782">
                  <c:v>9.9</c:v>
                </c:pt>
                <c:pt idx="783">
                  <c:v>10</c:v>
                </c:pt>
                <c:pt idx="784">
                  <c:v>10.08</c:v>
                </c:pt>
                <c:pt idx="785">
                  <c:v>10.36</c:v>
                </c:pt>
                <c:pt idx="786">
                  <c:v>10.38</c:v>
                </c:pt>
                <c:pt idx="787">
                  <c:v>10.74</c:v>
                </c:pt>
                <c:pt idx="788">
                  <c:v>10.76</c:v>
                </c:pt>
                <c:pt idx="789">
                  <c:v>10.61</c:v>
                </c:pt>
                <c:pt idx="790">
                  <c:v>10.62</c:v>
                </c:pt>
                <c:pt idx="791">
                  <c:v>10.61</c:v>
                </c:pt>
                <c:pt idx="792">
                  <c:v>10.59</c:v>
                </c:pt>
                <c:pt idx="793">
                  <c:v>10.43</c:v>
                </c:pt>
                <c:pt idx="794">
                  <c:v>10.4</c:v>
                </c:pt>
                <c:pt idx="795">
                  <c:v>10.4</c:v>
                </c:pt>
                <c:pt idx="796">
                  <c:v>10.4</c:v>
                </c:pt>
                <c:pt idx="797">
                  <c:v>10.23</c:v>
                </c:pt>
                <c:pt idx="798">
                  <c:v>10.039999999999999</c:v>
                </c:pt>
                <c:pt idx="799">
                  <c:v>9.93</c:v>
                </c:pt>
                <c:pt idx="800">
                  <c:v>9.9</c:v>
                </c:pt>
                <c:pt idx="801">
                  <c:v>9.9600000000000009</c:v>
                </c:pt>
                <c:pt idx="802">
                  <c:v>10.07</c:v>
                </c:pt>
                <c:pt idx="803">
                  <c:v>10.1</c:v>
                </c:pt>
                <c:pt idx="804">
                  <c:v>10.08</c:v>
                </c:pt>
                <c:pt idx="805">
                  <c:v>9.99</c:v>
                </c:pt>
                <c:pt idx="806">
                  <c:v>9.9600000000000009</c:v>
                </c:pt>
                <c:pt idx="807">
                  <c:v>9.9499999999999993</c:v>
                </c:pt>
                <c:pt idx="808">
                  <c:v>9.89</c:v>
                </c:pt>
                <c:pt idx="809">
                  <c:v>9.83</c:v>
                </c:pt>
                <c:pt idx="810">
                  <c:v>9.81</c:v>
                </c:pt>
                <c:pt idx="811">
                  <c:v>9.64</c:v>
                </c:pt>
                <c:pt idx="812">
                  <c:v>9.5</c:v>
                </c:pt>
                <c:pt idx="813">
                  <c:v>9.3000000000000007</c:v>
                </c:pt>
                <c:pt idx="814">
                  <c:v>9.35</c:v>
                </c:pt>
                <c:pt idx="815">
                  <c:v>9.3000000000000007</c:v>
                </c:pt>
                <c:pt idx="816">
                  <c:v>9.2899999999999991</c:v>
                </c:pt>
                <c:pt idx="817">
                  <c:v>9.3699999999999992</c:v>
                </c:pt>
                <c:pt idx="818">
                  <c:v>9.32</c:v>
                </c:pt>
                <c:pt idx="819">
                  <c:v>9.2100000000000009</c:v>
                </c:pt>
                <c:pt idx="820">
                  <c:v>9.0399999999999991</c:v>
                </c:pt>
                <c:pt idx="821">
                  <c:v>9.08</c:v>
                </c:pt>
                <c:pt idx="822">
                  <c:v>9.06</c:v>
                </c:pt>
                <c:pt idx="823">
                  <c:v>9.09</c:v>
                </c:pt>
                <c:pt idx="824">
                  <c:v>9.11</c:v>
                </c:pt>
                <c:pt idx="825">
                  <c:v>9.07</c:v>
                </c:pt>
                <c:pt idx="826">
                  <c:v>9.0299999999999994</c:v>
                </c:pt>
                <c:pt idx="827">
                  <c:v>9.0500000000000007</c:v>
                </c:pt>
                <c:pt idx="828">
                  <c:v>9.0299999999999994</c:v>
                </c:pt>
                <c:pt idx="829">
                  <c:v>9.0299999999999994</c:v>
                </c:pt>
                <c:pt idx="830">
                  <c:v>9.26</c:v>
                </c:pt>
                <c:pt idx="831">
                  <c:v>9.43</c:v>
                </c:pt>
                <c:pt idx="832">
                  <c:v>10.27</c:v>
                </c:pt>
                <c:pt idx="833">
                  <c:v>10.37</c:v>
                </c:pt>
                <c:pt idx="834">
                  <c:v>10.47</c:v>
                </c:pt>
                <c:pt idx="835">
                  <c:v>10.52</c:v>
                </c:pt>
                <c:pt idx="836">
                  <c:v>10.48</c:v>
                </c:pt>
                <c:pt idx="837">
                  <c:v>10.81</c:v>
                </c:pt>
                <c:pt idx="838">
                  <c:v>10.7</c:v>
                </c:pt>
                <c:pt idx="839">
                  <c:v>10.7</c:v>
                </c:pt>
                <c:pt idx="840">
                  <c:v>10.66</c:v>
                </c:pt>
                <c:pt idx="841">
                  <c:v>10.44</c:v>
                </c:pt>
                <c:pt idx="842">
                  <c:v>10.35</c:v>
                </c:pt>
                <c:pt idx="843">
                  <c:v>10.36</c:v>
                </c:pt>
                <c:pt idx="844">
                  <c:v>10.3</c:v>
                </c:pt>
                <c:pt idx="845">
                  <c:v>10.23</c:v>
                </c:pt>
                <c:pt idx="846">
                  <c:v>10.23</c:v>
                </c:pt>
                <c:pt idx="847">
                  <c:v>10.27</c:v>
                </c:pt>
                <c:pt idx="848">
                  <c:v>10.35</c:v>
                </c:pt>
                <c:pt idx="849">
                  <c:v>10.34</c:v>
                </c:pt>
                <c:pt idx="850">
                  <c:v>10.3</c:v>
                </c:pt>
                <c:pt idx="851">
                  <c:v>10.33</c:v>
                </c:pt>
                <c:pt idx="852">
                  <c:v>10.63</c:v>
                </c:pt>
                <c:pt idx="853">
                  <c:v>10.91</c:v>
                </c:pt>
                <c:pt idx="854">
                  <c:v>10.99</c:v>
                </c:pt>
                <c:pt idx="855">
                  <c:v>11.02</c:v>
                </c:pt>
                <c:pt idx="856">
                  <c:v>11.18</c:v>
                </c:pt>
                <c:pt idx="857">
                  <c:v>11.21</c:v>
                </c:pt>
                <c:pt idx="858">
                  <c:v>11.58</c:v>
                </c:pt>
                <c:pt idx="859">
                  <c:v>11.36</c:v>
                </c:pt>
                <c:pt idx="860">
                  <c:v>10.97</c:v>
                </c:pt>
                <c:pt idx="861">
                  <c:v>10.79</c:v>
                </c:pt>
                <c:pt idx="862">
                  <c:v>10.66</c:v>
                </c:pt>
                <c:pt idx="863">
                  <c:v>10.6</c:v>
                </c:pt>
                <c:pt idx="864">
                  <c:v>10.55</c:v>
                </c:pt>
                <c:pt idx="865">
                  <c:v>10.6</c:v>
                </c:pt>
                <c:pt idx="866">
                  <c:v>10.66</c:v>
                </c:pt>
                <c:pt idx="867">
                  <c:v>10.69</c:v>
                </c:pt>
                <c:pt idx="868">
                  <c:v>10.625</c:v>
                </c:pt>
                <c:pt idx="869">
                  <c:v>10.5</c:v>
                </c:pt>
                <c:pt idx="870">
                  <c:v>10.53</c:v>
                </c:pt>
                <c:pt idx="871">
                  <c:v>10.34</c:v>
                </c:pt>
                <c:pt idx="872">
                  <c:v>10.16</c:v>
                </c:pt>
                <c:pt idx="873">
                  <c:v>9.94</c:v>
                </c:pt>
                <c:pt idx="874">
                  <c:v>9.84</c:v>
                </c:pt>
                <c:pt idx="875">
                  <c:v>9.92</c:v>
                </c:pt>
                <c:pt idx="876">
                  <c:v>9.8699999999999992</c:v>
                </c:pt>
                <c:pt idx="877">
                  <c:v>9.85</c:v>
                </c:pt>
                <c:pt idx="878">
                  <c:v>9.9600000000000009</c:v>
                </c:pt>
                <c:pt idx="879">
                  <c:v>9.92</c:v>
                </c:pt>
                <c:pt idx="880">
                  <c:v>9.99</c:v>
                </c:pt>
                <c:pt idx="881">
                  <c:v>10.050000000000001</c:v>
                </c:pt>
                <c:pt idx="882">
                  <c:v>10.19</c:v>
                </c:pt>
                <c:pt idx="883">
                  <c:v>10.19</c:v>
                </c:pt>
                <c:pt idx="884">
                  <c:v>10.3</c:v>
                </c:pt>
                <c:pt idx="885">
                  <c:v>10.28</c:v>
                </c:pt>
                <c:pt idx="886">
                  <c:v>10.32</c:v>
                </c:pt>
                <c:pt idx="887">
                  <c:v>10.4</c:v>
                </c:pt>
                <c:pt idx="888">
                  <c:v>10.52</c:v>
                </c:pt>
                <c:pt idx="889">
                  <c:v>10.58</c:v>
                </c:pt>
                <c:pt idx="890">
                  <c:v>10.58</c:v>
                </c:pt>
                <c:pt idx="891">
                  <c:v>10.51</c:v>
                </c:pt>
                <c:pt idx="892">
                  <c:v>10.35</c:v>
                </c:pt>
                <c:pt idx="893">
                  <c:v>10.4</c:v>
                </c:pt>
                <c:pt idx="894">
                  <c:v>10.39</c:v>
                </c:pt>
                <c:pt idx="895">
                  <c:v>10.38</c:v>
                </c:pt>
                <c:pt idx="896">
                  <c:v>10.44</c:v>
                </c:pt>
                <c:pt idx="897">
                  <c:v>10.46</c:v>
                </c:pt>
                <c:pt idx="898">
                  <c:v>10.49</c:v>
                </c:pt>
                <c:pt idx="899">
                  <c:v>10.44</c:v>
                </c:pt>
                <c:pt idx="900">
                  <c:v>10.57</c:v>
                </c:pt>
                <c:pt idx="901">
                  <c:v>10.71</c:v>
                </c:pt>
                <c:pt idx="902">
                  <c:v>10.67</c:v>
                </c:pt>
                <c:pt idx="903">
                  <c:v>10.65</c:v>
                </c:pt>
                <c:pt idx="904">
                  <c:v>10.53</c:v>
                </c:pt>
                <c:pt idx="905">
                  <c:v>10.4</c:v>
                </c:pt>
                <c:pt idx="906">
                  <c:v>10.4</c:v>
                </c:pt>
                <c:pt idx="907">
                  <c:v>10.42</c:v>
                </c:pt>
                <c:pt idx="908">
                  <c:v>10.38</c:v>
                </c:pt>
                <c:pt idx="909">
                  <c:v>10.33</c:v>
                </c:pt>
                <c:pt idx="910">
                  <c:v>10.28</c:v>
                </c:pt>
                <c:pt idx="911">
                  <c:v>10.220000000000001</c:v>
                </c:pt>
                <c:pt idx="912">
                  <c:v>10.119999999999999</c:v>
                </c:pt>
                <c:pt idx="913">
                  <c:v>10.24</c:v>
                </c:pt>
                <c:pt idx="914">
                  <c:v>10.31</c:v>
                </c:pt>
                <c:pt idx="915">
                  <c:v>10.39</c:v>
                </c:pt>
                <c:pt idx="916">
                  <c:v>10.44</c:v>
                </c:pt>
                <c:pt idx="917">
                  <c:v>10.46</c:v>
                </c:pt>
                <c:pt idx="918">
                  <c:v>10.71</c:v>
                </c:pt>
                <c:pt idx="919">
                  <c:v>10.725</c:v>
                </c:pt>
                <c:pt idx="920">
                  <c:v>10.8</c:v>
                </c:pt>
                <c:pt idx="921">
                  <c:v>10.81</c:v>
                </c:pt>
                <c:pt idx="922">
                  <c:v>10.71</c:v>
                </c:pt>
                <c:pt idx="923">
                  <c:v>10.6</c:v>
                </c:pt>
                <c:pt idx="924">
                  <c:v>10.55</c:v>
                </c:pt>
                <c:pt idx="925">
                  <c:v>10.56</c:v>
                </c:pt>
                <c:pt idx="926">
                  <c:v>10.69</c:v>
                </c:pt>
                <c:pt idx="927">
                  <c:v>10.78</c:v>
                </c:pt>
                <c:pt idx="928">
                  <c:v>10.91</c:v>
                </c:pt>
                <c:pt idx="929">
                  <c:v>10.86</c:v>
                </c:pt>
                <c:pt idx="930">
                  <c:v>10.98</c:v>
                </c:pt>
                <c:pt idx="931">
                  <c:v>11.22</c:v>
                </c:pt>
                <c:pt idx="932">
                  <c:v>11.19</c:v>
                </c:pt>
                <c:pt idx="933">
                  <c:v>11.07</c:v>
                </c:pt>
                <c:pt idx="934">
                  <c:v>11.11</c:v>
                </c:pt>
                <c:pt idx="935">
                  <c:v>10.99</c:v>
                </c:pt>
                <c:pt idx="936">
                  <c:v>11.03</c:v>
                </c:pt>
                <c:pt idx="937">
                  <c:v>10.97</c:v>
                </c:pt>
                <c:pt idx="938">
                  <c:v>10.93</c:v>
                </c:pt>
                <c:pt idx="939">
                  <c:v>10.69</c:v>
                </c:pt>
                <c:pt idx="940">
                  <c:v>10.5</c:v>
                </c:pt>
                <c:pt idx="941">
                  <c:v>10.48</c:v>
                </c:pt>
                <c:pt idx="942">
                  <c:v>10.199999999999999</c:v>
                </c:pt>
                <c:pt idx="943">
                  <c:v>10.039999999999999</c:v>
                </c:pt>
                <c:pt idx="944">
                  <c:v>10.19</c:v>
                </c:pt>
                <c:pt idx="945">
                  <c:v>10.07</c:v>
                </c:pt>
                <c:pt idx="946">
                  <c:v>10.029999999999999</c:v>
                </c:pt>
                <c:pt idx="947">
                  <c:v>9.82</c:v>
                </c:pt>
                <c:pt idx="948">
                  <c:v>9.8699999999999992</c:v>
                </c:pt>
                <c:pt idx="949">
                  <c:v>9.81</c:v>
                </c:pt>
                <c:pt idx="950">
                  <c:v>9.68</c:v>
                </c:pt>
                <c:pt idx="951">
                  <c:v>9.9600000000000009</c:v>
                </c:pt>
                <c:pt idx="952">
                  <c:v>10.09</c:v>
                </c:pt>
                <c:pt idx="953">
                  <c:v>10.210000000000001</c:v>
                </c:pt>
                <c:pt idx="954">
                  <c:v>10.220000000000001</c:v>
                </c:pt>
                <c:pt idx="955">
                  <c:v>10.17</c:v>
                </c:pt>
                <c:pt idx="956">
                  <c:v>10.050000000000001</c:v>
                </c:pt>
                <c:pt idx="957">
                  <c:v>10.029999999999999</c:v>
                </c:pt>
                <c:pt idx="958">
                  <c:v>10.16</c:v>
                </c:pt>
                <c:pt idx="959">
                  <c:v>10.1</c:v>
                </c:pt>
                <c:pt idx="960">
                  <c:v>9.9499999999999993</c:v>
                </c:pt>
                <c:pt idx="961">
                  <c:v>9.92</c:v>
                </c:pt>
                <c:pt idx="962">
                  <c:v>9.82</c:v>
                </c:pt>
                <c:pt idx="963">
                  <c:v>9.82</c:v>
                </c:pt>
                <c:pt idx="964">
                  <c:v>9.7899999999999991</c:v>
                </c:pt>
                <c:pt idx="965">
                  <c:v>9.7200000000000006</c:v>
                </c:pt>
                <c:pt idx="966">
                  <c:v>9.74</c:v>
                </c:pt>
                <c:pt idx="967">
                  <c:v>9.74</c:v>
                </c:pt>
                <c:pt idx="968">
                  <c:v>9.76</c:v>
                </c:pt>
                <c:pt idx="969">
                  <c:v>9.75</c:v>
                </c:pt>
                <c:pt idx="970">
                  <c:v>9.69</c:v>
                </c:pt>
                <c:pt idx="971">
                  <c:v>9.7799999999999994</c:v>
                </c:pt>
                <c:pt idx="972">
                  <c:v>9.83</c:v>
                </c:pt>
                <c:pt idx="973">
                  <c:v>9.8000000000000007</c:v>
                </c:pt>
                <c:pt idx="974">
                  <c:v>9.9</c:v>
                </c:pt>
                <c:pt idx="975">
                  <c:v>10.050000000000001</c:v>
                </c:pt>
                <c:pt idx="976">
                  <c:v>10.17</c:v>
                </c:pt>
                <c:pt idx="977">
                  <c:v>10.210000000000001</c:v>
                </c:pt>
                <c:pt idx="978">
                  <c:v>10.1</c:v>
                </c:pt>
                <c:pt idx="979">
                  <c:v>10.31</c:v>
                </c:pt>
                <c:pt idx="980">
                  <c:v>10.23</c:v>
                </c:pt>
                <c:pt idx="981">
                  <c:v>10.29</c:v>
                </c:pt>
                <c:pt idx="982">
                  <c:v>10.34</c:v>
                </c:pt>
                <c:pt idx="983">
                  <c:v>10.26</c:v>
                </c:pt>
                <c:pt idx="984">
                  <c:v>10.220000000000001</c:v>
                </c:pt>
                <c:pt idx="985">
                  <c:v>10.26</c:v>
                </c:pt>
                <c:pt idx="986">
                  <c:v>10.25</c:v>
                </c:pt>
                <c:pt idx="987">
                  <c:v>10.41</c:v>
                </c:pt>
                <c:pt idx="988">
                  <c:v>10.56</c:v>
                </c:pt>
                <c:pt idx="989">
                  <c:v>10.67</c:v>
                </c:pt>
                <c:pt idx="990">
                  <c:v>10.54</c:v>
                </c:pt>
                <c:pt idx="991">
                  <c:v>10.37</c:v>
                </c:pt>
                <c:pt idx="992">
                  <c:v>10.33</c:v>
                </c:pt>
                <c:pt idx="993">
                  <c:v>10.29</c:v>
                </c:pt>
                <c:pt idx="994">
                  <c:v>10.1</c:v>
                </c:pt>
                <c:pt idx="995">
                  <c:v>10.119999999999999</c:v>
                </c:pt>
                <c:pt idx="996">
                  <c:v>10.16</c:v>
                </c:pt>
                <c:pt idx="997">
                  <c:v>10.15</c:v>
                </c:pt>
                <c:pt idx="998">
                  <c:v>10.06</c:v>
                </c:pt>
                <c:pt idx="999">
                  <c:v>10.11</c:v>
                </c:pt>
                <c:pt idx="1000">
                  <c:v>9.99</c:v>
                </c:pt>
                <c:pt idx="1001">
                  <c:v>9.98</c:v>
                </c:pt>
                <c:pt idx="1002">
                  <c:v>9.84</c:v>
                </c:pt>
                <c:pt idx="1003">
                  <c:v>10.08</c:v>
                </c:pt>
                <c:pt idx="1004">
                  <c:v>10.050000000000001</c:v>
                </c:pt>
                <c:pt idx="1005">
                  <c:v>10.29</c:v>
                </c:pt>
                <c:pt idx="1006">
                  <c:v>10.24</c:v>
                </c:pt>
                <c:pt idx="1007">
                  <c:v>10.19</c:v>
                </c:pt>
                <c:pt idx="1008">
                  <c:v>10.130000000000001</c:v>
                </c:pt>
                <c:pt idx="1009">
                  <c:v>10.16</c:v>
                </c:pt>
                <c:pt idx="1010">
                  <c:v>10.220000000000001</c:v>
                </c:pt>
                <c:pt idx="1011">
                  <c:v>10.08</c:v>
                </c:pt>
                <c:pt idx="1012">
                  <c:v>10.220000000000001</c:v>
                </c:pt>
                <c:pt idx="1013">
                  <c:v>10.24</c:v>
                </c:pt>
                <c:pt idx="1014">
                  <c:v>10.17</c:v>
                </c:pt>
                <c:pt idx="1015">
                  <c:v>10.130000000000001</c:v>
                </c:pt>
                <c:pt idx="1016">
                  <c:v>10.09</c:v>
                </c:pt>
                <c:pt idx="1017">
                  <c:v>10.02</c:v>
                </c:pt>
                <c:pt idx="1018">
                  <c:v>9.93</c:v>
                </c:pt>
                <c:pt idx="1019">
                  <c:v>9.9</c:v>
                </c:pt>
                <c:pt idx="1020">
                  <c:v>9.81</c:v>
                </c:pt>
                <c:pt idx="1021">
                  <c:v>9.56</c:v>
                </c:pt>
                <c:pt idx="1022">
                  <c:v>9.64</c:v>
                </c:pt>
                <c:pt idx="1023">
                  <c:v>9.68</c:v>
                </c:pt>
                <c:pt idx="1024">
                  <c:v>9.56</c:v>
                </c:pt>
                <c:pt idx="1025">
                  <c:v>9.6300000000000008</c:v>
                </c:pt>
                <c:pt idx="1026">
                  <c:v>9.75</c:v>
                </c:pt>
                <c:pt idx="1027">
                  <c:v>9.61</c:v>
                </c:pt>
                <c:pt idx="1028">
                  <c:v>9.56</c:v>
                </c:pt>
                <c:pt idx="1029">
                  <c:v>9.36</c:v>
                </c:pt>
                <c:pt idx="1030">
                  <c:v>9.25</c:v>
                </c:pt>
                <c:pt idx="1031">
                  <c:v>9.2899999999999991</c:v>
                </c:pt>
                <c:pt idx="1032">
                  <c:v>9.4</c:v>
                </c:pt>
                <c:pt idx="1033">
                  <c:v>9.49</c:v>
                </c:pt>
                <c:pt idx="1034">
                  <c:v>9.5</c:v>
                </c:pt>
                <c:pt idx="1035">
                  <c:v>9.59</c:v>
                </c:pt>
                <c:pt idx="1036">
                  <c:v>9.52</c:v>
                </c:pt>
                <c:pt idx="1037">
                  <c:v>9.49</c:v>
                </c:pt>
                <c:pt idx="1038">
                  <c:v>9.48</c:v>
                </c:pt>
                <c:pt idx="1039">
                  <c:v>9.4700000000000006</c:v>
                </c:pt>
                <c:pt idx="1040">
                  <c:v>9.5299999999999994</c:v>
                </c:pt>
                <c:pt idx="1041">
                  <c:v>9.4700000000000006</c:v>
                </c:pt>
                <c:pt idx="1042">
                  <c:v>9.4700000000000006</c:v>
                </c:pt>
                <c:pt idx="1043">
                  <c:v>9.5</c:v>
                </c:pt>
                <c:pt idx="1044">
                  <c:v>9.4700000000000006</c:v>
                </c:pt>
                <c:pt idx="1045">
                  <c:v>9.4499999999999993</c:v>
                </c:pt>
                <c:pt idx="1046">
                  <c:v>9.48</c:v>
                </c:pt>
                <c:pt idx="1047">
                  <c:v>9.66</c:v>
                </c:pt>
                <c:pt idx="1048">
                  <c:v>9.65</c:v>
                </c:pt>
                <c:pt idx="1049">
                  <c:v>9.67</c:v>
                </c:pt>
                <c:pt idx="1050">
                  <c:v>9.6199999999999992</c:v>
                </c:pt>
                <c:pt idx="1051">
                  <c:v>9.64</c:v>
                </c:pt>
                <c:pt idx="1052">
                  <c:v>9.5399999999999991</c:v>
                </c:pt>
                <c:pt idx="1053">
                  <c:v>9.5</c:v>
                </c:pt>
                <c:pt idx="1054">
                  <c:v>9.44</c:v>
                </c:pt>
                <c:pt idx="1055">
                  <c:v>9.27</c:v>
                </c:pt>
                <c:pt idx="1056">
                  <c:v>9.19</c:v>
                </c:pt>
                <c:pt idx="1057">
                  <c:v>9.17</c:v>
                </c:pt>
                <c:pt idx="1058">
                  <c:v>9.15</c:v>
                </c:pt>
                <c:pt idx="1059">
                  <c:v>9.14</c:v>
                </c:pt>
                <c:pt idx="1060">
                  <c:v>9.02</c:v>
                </c:pt>
                <c:pt idx="1061">
                  <c:v>8.9499999999999993</c:v>
                </c:pt>
                <c:pt idx="1062">
                  <c:v>8.92</c:v>
                </c:pt>
                <c:pt idx="1063">
                  <c:v>8.8699999999999992</c:v>
                </c:pt>
                <c:pt idx="1064">
                  <c:v>8.82</c:v>
                </c:pt>
                <c:pt idx="1065">
                  <c:v>8.82</c:v>
                </c:pt>
                <c:pt idx="1066">
                  <c:v>8.91</c:v>
                </c:pt>
                <c:pt idx="1067">
                  <c:v>8.7799999999999994</c:v>
                </c:pt>
                <c:pt idx="1068">
                  <c:v>8.76</c:v>
                </c:pt>
                <c:pt idx="1069">
                  <c:v>8.69</c:v>
                </c:pt>
                <c:pt idx="1070">
                  <c:v>8.6300000000000008</c:v>
                </c:pt>
                <c:pt idx="1071">
                  <c:v>8.6999999999999993</c:v>
                </c:pt>
                <c:pt idx="1072">
                  <c:v>8.6199999999999992</c:v>
                </c:pt>
                <c:pt idx="1073">
                  <c:v>8.5299999999999994</c:v>
                </c:pt>
                <c:pt idx="1074">
                  <c:v>8.49</c:v>
                </c:pt>
                <c:pt idx="1075">
                  <c:v>8.35</c:v>
                </c:pt>
                <c:pt idx="1076">
                  <c:v>8.24</c:v>
                </c:pt>
                <c:pt idx="1077">
                  <c:v>8.23</c:v>
                </c:pt>
                <c:pt idx="1078">
                  <c:v>8.4499999999999993</c:v>
                </c:pt>
                <c:pt idx="1079">
                  <c:v>8.56</c:v>
                </c:pt>
                <c:pt idx="1080">
                  <c:v>8.68</c:v>
                </c:pt>
                <c:pt idx="1081">
                  <c:v>8.67</c:v>
                </c:pt>
                <c:pt idx="1082">
                  <c:v>8.73</c:v>
                </c:pt>
                <c:pt idx="1083">
                  <c:v>8.82</c:v>
                </c:pt>
                <c:pt idx="1084">
                  <c:v>8.83</c:v>
                </c:pt>
                <c:pt idx="1085">
                  <c:v>8.85</c:v>
                </c:pt>
                <c:pt idx="1086">
                  <c:v>8.8800000000000008</c:v>
                </c:pt>
                <c:pt idx="1087">
                  <c:v>9.0299999999999994</c:v>
                </c:pt>
                <c:pt idx="1088">
                  <c:v>8.98</c:v>
                </c:pt>
                <c:pt idx="1089">
                  <c:v>8.9600000000000009</c:v>
                </c:pt>
                <c:pt idx="1090">
                  <c:v>8.84</c:v>
                </c:pt>
                <c:pt idx="1091">
                  <c:v>8.76</c:v>
                </c:pt>
                <c:pt idx="1092">
                  <c:v>8.85</c:v>
                </c:pt>
                <c:pt idx="1093">
                  <c:v>8.84</c:v>
                </c:pt>
                <c:pt idx="1094">
                  <c:v>8.75</c:v>
                </c:pt>
                <c:pt idx="1095">
                  <c:v>8.64</c:v>
                </c:pt>
                <c:pt idx="1096">
                  <c:v>8.5299999999999994</c:v>
                </c:pt>
                <c:pt idx="1097">
                  <c:v>8.6</c:v>
                </c:pt>
                <c:pt idx="1098">
                  <c:v>8.59</c:v>
                </c:pt>
                <c:pt idx="1099">
                  <c:v>8.5399999999999991</c:v>
                </c:pt>
                <c:pt idx="1100">
                  <c:v>8.48</c:v>
                </c:pt>
                <c:pt idx="1101">
                  <c:v>8.43</c:v>
                </c:pt>
                <c:pt idx="1102">
                  <c:v>8.2899999999999991</c:v>
                </c:pt>
                <c:pt idx="1103">
                  <c:v>8.1300000000000008</c:v>
                </c:pt>
                <c:pt idx="1104">
                  <c:v>8.09</c:v>
                </c:pt>
                <c:pt idx="1105">
                  <c:v>8.08</c:v>
                </c:pt>
                <c:pt idx="1106">
                  <c:v>8.0500000000000007</c:v>
                </c:pt>
                <c:pt idx="1107">
                  <c:v>8.06</c:v>
                </c:pt>
                <c:pt idx="1108">
                  <c:v>7.96</c:v>
                </c:pt>
                <c:pt idx="1109">
                  <c:v>7.87</c:v>
                </c:pt>
                <c:pt idx="1110">
                  <c:v>8.01</c:v>
                </c:pt>
                <c:pt idx="1111">
                  <c:v>7.94</c:v>
                </c:pt>
                <c:pt idx="1112">
                  <c:v>7.84</c:v>
                </c:pt>
                <c:pt idx="1113">
                  <c:v>7.89</c:v>
                </c:pt>
                <c:pt idx="1114">
                  <c:v>8.02</c:v>
                </c:pt>
                <c:pt idx="1115">
                  <c:v>7.93</c:v>
                </c:pt>
                <c:pt idx="1116">
                  <c:v>8.01</c:v>
                </c:pt>
                <c:pt idx="1117">
                  <c:v>8.06</c:v>
                </c:pt>
                <c:pt idx="1118">
                  <c:v>8.23</c:v>
                </c:pt>
                <c:pt idx="1119">
                  <c:v>8.2100000000000009</c:v>
                </c:pt>
                <c:pt idx="1120">
                  <c:v>8.2899999999999991</c:v>
                </c:pt>
                <c:pt idx="1121">
                  <c:v>8.32</c:v>
                </c:pt>
                <c:pt idx="1122">
                  <c:v>8.32</c:v>
                </c:pt>
                <c:pt idx="1123">
                  <c:v>8.2899999999999991</c:v>
                </c:pt>
                <c:pt idx="1124">
                  <c:v>8.34</c:v>
                </c:pt>
                <c:pt idx="1125">
                  <c:v>8.23</c:v>
                </c:pt>
                <c:pt idx="1126">
                  <c:v>8.19</c:v>
                </c:pt>
                <c:pt idx="1127">
                  <c:v>8.1350000000000016</c:v>
                </c:pt>
                <c:pt idx="1128">
                  <c:v>8.07</c:v>
                </c:pt>
                <c:pt idx="1129">
                  <c:v>8.0399999999999991</c:v>
                </c:pt>
                <c:pt idx="1130">
                  <c:v>8</c:v>
                </c:pt>
                <c:pt idx="1131">
                  <c:v>7.86</c:v>
                </c:pt>
                <c:pt idx="1132">
                  <c:v>7.8</c:v>
                </c:pt>
                <c:pt idx="1133">
                  <c:v>7.75</c:v>
                </c:pt>
                <c:pt idx="1134">
                  <c:v>7.65</c:v>
                </c:pt>
                <c:pt idx="1135">
                  <c:v>7.53</c:v>
                </c:pt>
                <c:pt idx="1136">
                  <c:v>7.44</c:v>
                </c:pt>
                <c:pt idx="1137">
                  <c:v>7.47</c:v>
                </c:pt>
                <c:pt idx="1138">
                  <c:v>7.57</c:v>
                </c:pt>
                <c:pt idx="1139">
                  <c:v>7.5</c:v>
                </c:pt>
                <c:pt idx="1140">
                  <c:v>7.53</c:v>
                </c:pt>
                <c:pt idx="1141">
                  <c:v>7.57</c:v>
                </c:pt>
                <c:pt idx="1142">
                  <c:v>7.45</c:v>
                </c:pt>
                <c:pt idx="1143">
                  <c:v>7.38</c:v>
                </c:pt>
                <c:pt idx="1144">
                  <c:v>7.43</c:v>
                </c:pt>
                <c:pt idx="1145">
                  <c:v>7.42</c:v>
                </c:pt>
                <c:pt idx="1146">
                  <c:v>7.42</c:v>
                </c:pt>
                <c:pt idx="1147">
                  <c:v>7.52</c:v>
                </c:pt>
                <c:pt idx="1148">
                  <c:v>7.5</c:v>
                </c:pt>
                <c:pt idx="1149">
                  <c:v>7.47</c:v>
                </c:pt>
                <c:pt idx="1150">
                  <c:v>7.48</c:v>
                </c:pt>
                <c:pt idx="1151">
                  <c:v>7.38</c:v>
                </c:pt>
                <c:pt idx="1152">
                  <c:v>7.34</c:v>
                </c:pt>
                <c:pt idx="1153">
                  <c:v>7.23</c:v>
                </c:pt>
                <c:pt idx="1154">
                  <c:v>7.19</c:v>
                </c:pt>
                <c:pt idx="1155">
                  <c:v>7.16</c:v>
                </c:pt>
                <c:pt idx="1156">
                  <c:v>7.2</c:v>
                </c:pt>
                <c:pt idx="1157">
                  <c:v>7.25</c:v>
                </c:pt>
                <c:pt idx="1158">
                  <c:v>7.21</c:v>
                </c:pt>
                <c:pt idx="1159">
                  <c:v>7.17</c:v>
                </c:pt>
                <c:pt idx="1160">
                  <c:v>7.1</c:v>
                </c:pt>
                <c:pt idx="1161">
                  <c:v>6.97</c:v>
                </c:pt>
                <c:pt idx="1162">
                  <c:v>6.93</c:v>
                </c:pt>
                <c:pt idx="1163">
                  <c:v>6.82</c:v>
                </c:pt>
                <c:pt idx="1164">
                  <c:v>6.96</c:v>
                </c:pt>
                <c:pt idx="1165">
                  <c:v>6.95</c:v>
                </c:pt>
                <c:pt idx="1166">
                  <c:v>6.89</c:v>
                </c:pt>
                <c:pt idx="1167">
                  <c:v>6.87</c:v>
                </c:pt>
                <c:pt idx="1168">
                  <c:v>6.81</c:v>
                </c:pt>
                <c:pt idx="1169">
                  <c:v>6.74</c:v>
                </c:pt>
                <c:pt idx="1170">
                  <c:v>6.86</c:v>
                </c:pt>
                <c:pt idx="1171">
                  <c:v>7.11</c:v>
                </c:pt>
                <c:pt idx="1172">
                  <c:v>7.12</c:v>
                </c:pt>
                <c:pt idx="1173">
                  <c:v>7.08</c:v>
                </c:pt>
                <c:pt idx="1174">
                  <c:v>7.31</c:v>
                </c:pt>
                <c:pt idx="1175">
                  <c:v>7.25</c:v>
                </c:pt>
                <c:pt idx="1176">
                  <c:v>7.14</c:v>
                </c:pt>
                <c:pt idx="1177">
                  <c:v>7.17</c:v>
                </c:pt>
                <c:pt idx="1178">
                  <c:v>7.15</c:v>
                </c:pt>
                <c:pt idx="1179">
                  <c:v>7.23</c:v>
                </c:pt>
                <c:pt idx="1180">
                  <c:v>6.99</c:v>
                </c:pt>
                <c:pt idx="1181">
                  <c:v>7.05</c:v>
                </c:pt>
                <c:pt idx="1182">
                  <c:v>6.97</c:v>
                </c:pt>
                <c:pt idx="1183">
                  <c:v>6.97</c:v>
                </c:pt>
                <c:pt idx="1184">
                  <c:v>7.21</c:v>
                </c:pt>
                <c:pt idx="1185">
                  <c:v>7.11</c:v>
                </c:pt>
                <c:pt idx="1186">
                  <c:v>7.32</c:v>
                </c:pt>
                <c:pt idx="1187">
                  <c:v>7.51</c:v>
                </c:pt>
                <c:pt idx="1188">
                  <c:v>7.63</c:v>
                </c:pt>
                <c:pt idx="1189">
                  <c:v>7.76</c:v>
                </c:pt>
                <c:pt idx="1190">
                  <c:v>7.8</c:v>
                </c:pt>
                <c:pt idx="1191">
                  <c:v>8.0399999999999991</c:v>
                </c:pt>
                <c:pt idx="1192">
                  <c:v>8.4700000000000006</c:v>
                </c:pt>
                <c:pt idx="1193">
                  <c:v>8.26</c:v>
                </c:pt>
                <c:pt idx="1194">
                  <c:v>8.49</c:v>
                </c:pt>
                <c:pt idx="1195">
                  <c:v>8.32</c:v>
                </c:pt>
                <c:pt idx="1196">
                  <c:v>8.5299999999999994</c:v>
                </c:pt>
                <c:pt idx="1197">
                  <c:v>8.77</c:v>
                </c:pt>
                <c:pt idx="1198">
                  <c:v>8.56</c:v>
                </c:pt>
                <c:pt idx="1199">
                  <c:v>8.5299999999999994</c:v>
                </c:pt>
                <c:pt idx="1200">
                  <c:v>8.5500000000000007</c:v>
                </c:pt>
                <c:pt idx="1201">
                  <c:v>8.25</c:v>
                </c:pt>
                <c:pt idx="1202">
                  <c:v>8.33</c:v>
                </c:pt>
                <c:pt idx="1203">
                  <c:v>8.4600000000000009</c:v>
                </c:pt>
                <c:pt idx="1204">
                  <c:v>8.57</c:v>
                </c:pt>
                <c:pt idx="1205">
                  <c:v>8.68</c:v>
                </c:pt>
                <c:pt idx="1206">
                  <c:v>8.7200000000000006</c:v>
                </c:pt>
                <c:pt idx="1207">
                  <c:v>8.5299999999999994</c:v>
                </c:pt>
                <c:pt idx="1208">
                  <c:v>8.57</c:v>
                </c:pt>
                <c:pt idx="1209">
                  <c:v>8.3800000000000008</c:v>
                </c:pt>
                <c:pt idx="1210">
                  <c:v>8.57</c:v>
                </c:pt>
                <c:pt idx="1211">
                  <c:v>8.5399999999999991</c:v>
                </c:pt>
                <c:pt idx="1212">
                  <c:v>8.56</c:v>
                </c:pt>
                <c:pt idx="1213">
                  <c:v>8.48</c:v>
                </c:pt>
                <c:pt idx="1214">
                  <c:v>8.51</c:v>
                </c:pt>
                <c:pt idx="1215">
                  <c:v>8.66</c:v>
                </c:pt>
                <c:pt idx="1216">
                  <c:v>8.73</c:v>
                </c:pt>
                <c:pt idx="1217">
                  <c:v>8.82</c:v>
                </c:pt>
                <c:pt idx="1218">
                  <c:v>8.89</c:v>
                </c:pt>
                <c:pt idx="1219">
                  <c:v>8.93</c:v>
                </c:pt>
                <c:pt idx="1220">
                  <c:v>8.85</c:v>
                </c:pt>
                <c:pt idx="1221">
                  <c:v>9.0299999999999994</c:v>
                </c:pt>
                <c:pt idx="1222">
                  <c:v>9.0500000000000007</c:v>
                </c:pt>
                <c:pt idx="1223">
                  <c:v>9.19</c:v>
                </c:pt>
                <c:pt idx="1224">
                  <c:v>9.19</c:v>
                </c:pt>
                <c:pt idx="1225">
                  <c:v>9.25</c:v>
                </c:pt>
                <c:pt idx="1226">
                  <c:v>9.23</c:v>
                </c:pt>
                <c:pt idx="1227">
                  <c:v>9.15</c:v>
                </c:pt>
                <c:pt idx="1228">
                  <c:v>9.25</c:v>
                </c:pt>
                <c:pt idx="1229">
                  <c:v>9.18</c:v>
                </c:pt>
                <c:pt idx="1230">
                  <c:v>9.18</c:v>
                </c:pt>
                <c:pt idx="1231">
                  <c:v>9.2200000000000006</c:v>
                </c:pt>
                <c:pt idx="1232">
                  <c:v>9.19</c:v>
                </c:pt>
                <c:pt idx="1233">
                  <c:v>9.0500000000000007</c:v>
                </c:pt>
                <c:pt idx="1234">
                  <c:v>9.1300000000000008</c:v>
                </c:pt>
                <c:pt idx="1235">
                  <c:v>8.94</c:v>
                </c:pt>
                <c:pt idx="1236">
                  <c:v>8.8000000000000007</c:v>
                </c:pt>
                <c:pt idx="1237">
                  <c:v>8.84</c:v>
                </c:pt>
                <c:pt idx="1238">
                  <c:v>8.73</c:v>
                </c:pt>
                <c:pt idx="1239">
                  <c:v>8.5299999999999994</c:v>
                </c:pt>
                <c:pt idx="1240">
                  <c:v>8.6199999999999992</c:v>
                </c:pt>
                <c:pt idx="1241">
                  <c:v>8.3800000000000008</c:v>
                </c:pt>
                <c:pt idx="1242">
                  <c:v>8.4</c:v>
                </c:pt>
                <c:pt idx="1243">
                  <c:v>8.3800000000000008</c:v>
                </c:pt>
                <c:pt idx="1244">
                  <c:v>8.41</c:v>
                </c:pt>
                <c:pt idx="1245">
                  <c:v>8.3699999999999992</c:v>
                </c:pt>
                <c:pt idx="1246">
                  <c:v>8.24</c:v>
                </c:pt>
                <c:pt idx="1247">
                  <c:v>8.26</c:v>
                </c:pt>
                <c:pt idx="1248">
                  <c:v>8.27</c:v>
                </c:pt>
                <c:pt idx="1249">
                  <c:v>7.87</c:v>
                </c:pt>
                <c:pt idx="1250">
                  <c:v>7.83</c:v>
                </c:pt>
                <c:pt idx="1251">
                  <c:v>7.85</c:v>
                </c:pt>
                <c:pt idx="1252">
                  <c:v>7.71</c:v>
                </c:pt>
                <c:pt idx="1253">
                  <c:v>7.51</c:v>
                </c:pt>
                <c:pt idx="1254">
                  <c:v>7.55</c:v>
                </c:pt>
                <c:pt idx="1255">
                  <c:v>7.53</c:v>
                </c:pt>
                <c:pt idx="1256">
                  <c:v>7.53</c:v>
                </c:pt>
                <c:pt idx="1257">
                  <c:v>7.63</c:v>
                </c:pt>
                <c:pt idx="1258">
                  <c:v>7.41</c:v>
                </c:pt>
                <c:pt idx="1259">
                  <c:v>7.6</c:v>
                </c:pt>
                <c:pt idx="1260">
                  <c:v>7.79</c:v>
                </c:pt>
                <c:pt idx="1261">
                  <c:v>7.82</c:v>
                </c:pt>
                <c:pt idx="1262">
                  <c:v>7.8</c:v>
                </c:pt>
                <c:pt idx="1263">
                  <c:v>7.94</c:v>
                </c:pt>
                <c:pt idx="1264">
                  <c:v>7.88</c:v>
                </c:pt>
                <c:pt idx="1265">
                  <c:v>7.76</c:v>
                </c:pt>
                <c:pt idx="1266">
                  <c:v>7.63</c:v>
                </c:pt>
                <c:pt idx="1267">
                  <c:v>7.6</c:v>
                </c:pt>
                <c:pt idx="1268">
                  <c:v>7.57</c:v>
                </c:pt>
                <c:pt idx="1269">
                  <c:v>7.62</c:v>
                </c:pt>
                <c:pt idx="1270">
                  <c:v>7.57</c:v>
                </c:pt>
                <c:pt idx="1271">
                  <c:v>7.5</c:v>
                </c:pt>
                <c:pt idx="1272">
                  <c:v>7.38</c:v>
                </c:pt>
                <c:pt idx="1273">
                  <c:v>7.45</c:v>
                </c:pt>
                <c:pt idx="1274">
                  <c:v>7.44</c:v>
                </c:pt>
                <c:pt idx="1275">
                  <c:v>7.37</c:v>
                </c:pt>
                <c:pt idx="1276">
                  <c:v>7.35</c:v>
                </c:pt>
                <c:pt idx="1277">
                  <c:v>7.35</c:v>
                </c:pt>
                <c:pt idx="1278">
                  <c:v>7.33</c:v>
                </c:pt>
                <c:pt idx="1279">
                  <c:v>7.18</c:v>
                </c:pt>
                <c:pt idx="1280">
                  <c:v>7.15</c:v>
                </c:pt>
                <c:pt idx="1281">
                  <c:v>7.23</c:v>
                </c:pt>
                <c:pt idx="1282">
                  <c:v>7.11</c:v>
                </c:pt>
                <c:pt idx="1283">
                  <c:v>7.02</c:v>
                </c:pt>
                <c:pt idx="1284">
                  <c:v>7.08</c:v>
                </c:pt>
                <c:pt idx="1285">
                  <c:v>7.02</c:v>
                </c:pt>
                <c:pt idx="1286">
                  <c:v>7</c:v>
                </c:pt>
                <c:pt idx="1287">
                  <c:v>7.02</c:v>
                </c:pt>
                <c:pt idx="1288">
                  <c:v>7.02</c:v>
                </c:pt>
                <c:pt idx="1289">
                  <c:v>6.94</c:v>
                </c:pt>
                <c:pt idx="1290">
                  <c:v>7.32</c:v>
                </c:pt>
                <c:pt idx="1291">
                  <c:v>7.41</c:v>
                </c:pt>
                <c:pt idx="1292">
                  <c:v>7.38</c:v>
                </c:pt>
                <c:pt idx="1293">
                  <c:v>7.83</c:v>
                </c:pt>
                <c:pt idx="1294">
                  <c:v>7.81</c:v>
                </c:pt>
                <c:pt idx="1295">
                  <c:v>7.69</c:v>
                </c:pt>
                <c:pt idx="1296">
                  <c:v>7.78</c:v>
                </c:pt>
                <c:pt idx="1297">
                  <c:v>8.0500000000000007</c:v>
                </c:pt>
                <c:pt idx="1298">
                  <c:v>7.95</c:v>
                </c:pt>
                <c:pt idx="1299">
                  <c:v>7.92</c:v>
                </c:pt>
                <c:pt idx="1300">
                  <c:v>7.99</c:v>
                </c:pt>
                <c:pt idx="1301">
                  <c:v>8.24</c:v>
                </c:pt>
                <c:pt idx="1302">
                  <c:v>8.08</c:v>
                </c:pt>
                <c:pt idx="1303">
                  <c:v>8.01</c:v>
                </c:pt>
                <c:pt idx="1304">
                  <c:v>8.0299999999999994</c:v>
                </c:pt>
                <c:pt idx="1305">
                  <c:v>8.3000000000000007</c:v>
                </c:pt>
                <c:pt idx="1306">
                  <c:v>8.39</c:v>
                </c:pt>
                <c:pt idx="1307">
                  <c:v>8.3000000000000007</c:v>
                </c:pt>
                <c:pt idx="1308">
                  <c:v>8.2899999999999991</c:v>
                </c:pt>
                <c:pt idx="1309">
                  <c:v>8.14</c:v>
                </c:pt>
                <c:pt idx="1310">
                  <c:v>8.42</c:v>
                </c:pt>
                <c:pt idx="1311">
                  <c:v>8.23</c:v>
                </c:pt>
                <c:pt idx="1312">
                  <c:v>8.19</c:v>
                </c:pt>
                <c:pt idx="1313">
                  <c:v>8.23</c:v>
                </c:pt>
                <c:pt idx="1314">
                  <c:v>7.88</c:v>
                </c:pt>
                <c:pt idx="1315">
                  <c:v>7.88</c:v>
                </c:pt>
                <c:pt idx="1316">
                  <c:v>7.93</c:v>
                </c:pt>
                <c:pt idx="1317">
                  <c:v>8.09</c:v>
                </c:pt>
                <c:pt idx="1318">
                  <c:v>8.34</c:v>
                </c:pt>
                <c:pt idx="1319">
                  <c:v>8.2799999999999994</c:v>
                </c:pt>
                <c:pt idx="1320">
                  <c:v>8.14</c:v>
                </c:pt>
                <c:pt idx="1321">
                  <c:v>8.16</c:v>
                </c:pt>
                <c:pt idx="1322">
                  <c:v>8.06</c:v>
                </c:pt>
                <c:pt idx="1323">
                  <c:v>7.86</c:v>
                </c:pt>
                <c:pt idx="1324">
                  <c:v>7.88</c:v>
                </c:pt>
                <c:pt idx="1325">
                  <c:v>7.86</c:v>
                </c:pt>
                <c:pt idx="1326">
                  <c:v>7.78</c:v>
                </c:pt>
                <c:pt idx="1327">
                  <c:v>7.67</c:v>
                </c:pt>
                <c:pt idx="1328">
                  <c:v>7.59</c:v>
                </c:pt>
                <c:pt idx="1329">
                  <c:v>7.53</c:v>
                </c:pt>
                <c:pt idx="1330">
                  <c:v>7.52</c:v>
                </c:pt>
                <c:pt idx="1331">
                  <c:v>7.44</c:v>
                </c:pt>
                <c:pt idx="1332">
                  <c:v>7.57</c:v>
                </c:pt>
                <c:pt idx="1333">
                  <c:v>7.74</c:v>
                </c:pt>
                <c:pt idx="1334">
                  <c:v>7.64</c:v>
                </c:pt>
                <c:pt idx="1335">
                  <c:v>7.67</c:v>
                </c:pt>
                <c:pt idx="1336">
                  <c:v>7.85</c:v>
                </c:pt>
                <c:pt idx="1337">
                  <c:v>7.87</c:v>
                </c:pt>
                <c:pt idx="1338">
                  <c:v>7.85</c:v>
                </c:pt>
                <c:pt idx="1339">
                  <c:v>7.88</c:v>
                </c:pt>
                <c:pt idx="1340">
                  <c:v>7.74</c:v>
                </c:pt>
                <c:pt idx="1341">
                  <c:v>7.65</c:v>
                </c:pt>
                <c:pt idx="1342">
                  <c:v>7.56</c:v>
                </c:pt>
                <c:pt idx="1343">
                  <c:v>7.65</c:v>
                </c:pt>
                <c:pt idx="1344">
                  <c:v>7.84</c:v>
                </c:pt>
                <c:pt idx="1345">
                  <c:v>7.84</c:v>
                </c:pt>
                <c:pt idx="1346">
                  <c:v>7.94</c:v>
                </c:pt>
                <c:pt idx="1347">
                  <c:v>7.97</c:v>
                </c:pt>
                <c:pt idx="1348">
                  <c:v>8.18</c:v>
                </c:pt>
                <c:pt idx="1349">
                  <c:v>8.15</c:v>
                </c:pt>
                <c:pt idx="1350">
                  <c:v>8.16</c:v>
                </c:pt>
                <c:pt idx="1351">
                  <c:v>8.08</c:v>
                </c:pt>
                <c:pt idx="1352">
                  <c:v>8.01</c:v>
                </c:pt>
                <c:pt idx="1353">
                  <c:v>7.94</c:v>
                </c:pt>
                <c:pt idx="1354">
                  <c:v>7.91</c:v>
                </c:pt>
                <c:pt idx="1355">
                  <c:v>7.92</c:v>
                </c:pt>
                <c:pt idx="1356">
                  <c:v>7.94</c:v>
                </c:pt>
                <c:pt idx="1357">
                  <c:v>7.85</c:v>
                </c:pt>
                <c:pt idx="1358">
                  <c:v>7.72</c:v>
                </c:pt>
                <c:pt idx="1359">
                  <c:v>7.61</c:v>
                </c:pt>
                <c:pt idx="1360">
                  <c:v>7.58</c:v>
                </c:pt>
                <c:pt idx="1361">
                  <c:v>7.62</c:v>
                </c:pt>
                <c:pt idx="1362">
                  <c:v>7.47</c:v>
                </c:pt>
                <c:pt idx="1363">
                  <c:v>7.47</c:v>
                </c:pt>
                <c:pt idx="1364">
                  <c:v>7.43</c:v>
                </c:pt>
                <c:pt idx="1365">
                  <c:v>7.36</c:v>
                </c:pt>
                <c:pt idx="1366">
                  <c:v>7.46</c:v>
                </c:pt>
                <c:pt idx="1367">
                  <c:v>7.54</c:v>
                </c:pt>
                <c:pt idx="1368">
                  <c:v>7.46</c:v>
                </c:pt>
                <c:pt idx="1369">
                  <c:v>7.58</c:v>
                </c:pt>
                <c:pt idx="1370">
                  <c:v>7.53</c:v>
                </c:pt>
                <c:pt idx="1371">
                  <c:v>7.53</c:v>
                </c:pt>
                <c:pt idx="1372">
                  <c:v>7.38</c:v>
                </c:pt>
                <c:pt idx="1373">
                  <c:v>7.28</c:v>
                </c:pt>
                <c:pt idx="1374">
                  <c:v>7.31</c:v>
                </c:pt>
                <c:pt idx="1375">
                  <c:v>7.26</c:v>
                </c:pt>
                <c:pt idx="1376">
                  <c:v>7.34</c:v>
                </c:pt>
                <c:pt idx="1377">
                  <c:v>7.35</c:v>
                </c:pt>
                <c:pt idx="1378">
                  <c:v>7.21</c:v>
                </c:pt>
                <c:pt idx="1379">
                  <c:v>7.24</c:v>
                </c:pt>
                <c:pt idx="1380">
                  <c:v>7.23</c:v>
                </c:pt>
                <c:pt idx="1381">
                  <c:v>7.18</c:v>
                </c:pt>
                <c:pt idx="1382">
                  <c:v>7.17</c:v>
                </c:pt>
                <c:pt idx="1383">
                  <c:v>7.15</c:v>
                </c:pt>
                <c:pt idx="1384">
                  <c:v>7.17</c:v>
                </c:pt>
                <c:pt idx="1385">
                  <c:v>7.07</c:v>
                </c:pt>
                <c:pt idx="1386">
                  <c:v>6.99</c:v>
                </c:pt>
                <c:pt idx="1387">
                  <c:v>7.03</c:v>
                </c:pt>
                <c:pt idx="1388">
                  <c:v>6.94</c:v>
                </c:pt>
                <c:pt idx="1389">
                  <c:v>6.89</c:v>
                </c:pt>
                <c:pt idx="1390">
                  <c:v>6.99</c:v>
                </c:pt>
                <c:pt idx="1391">
                  <c:v>7.12</c:v>
                </c:pt>
                <c:pt idx="1392">
                  <c:v>7.03</c:v>
                </c:pt>
                <c:pt idx="1393">
                  <c:v>7.06</c:v>
                </c:pt>
                <c:pt idx="1394">
                  <c:v>6.99</c:v>
                </c:pt>
                <c:pt idx="1395">
                  <c:v>7.09</c:v>
                </c:pt>
                <c:pt idx="1396">
                  <c:v>7.19</c:v>
                </c:pt>
                <c:pt idx="1397">
                  <c:v>7.16</c:v>
                </c:pt>
                <c:pt idx="1398">
                  <c:v>7.08</c:v>
                </c:pt>
                <c:pt idx="1399">
                  <c:v>7.08</c:v>
                </c:pt>
                <c:pt idx="1400">
                  <c:v>7.15</c:v>
                </c:pt>
                <c:pt idx="1401">
                  <c:v>7.09</c:v>
                </c:pt>
                <c:pt idx="1402">
                  <c:v>7.17</c:v>
                </c:pt>
                <c:pt idx="1403">
                  <c:v>7.15</c:v>
                </c:pt>
                <c:pt idx="1404">
                  <c:v>7.22</c:v>
                </c:pt>
                <c:pt idx="1405">
                  <c:v>7.14</c:v>
                </c:pt>
                <c:pt idx="1406">
                  <c:v>7.19</c:v>
                </c:pt>
                <c:pt idx="1407">
                  <c:v>7.1</c:v>
                </c:pt>
                <c:pt idx="1408">
                  <c:v>7.07</c:v>
                </c:pt>
                <c:pt idx="1409">
                  <c:v>7.05</c:v>
                </c:pt>
                <c:pt idx="1410">
                  <c:v>7.04</c:v>
                </c:pt>
                <c:pt idx="1411">
                  <c:v>6.94</c:v>
                </c:pt>
                <c:pt idx="1412">
                  <c:v>6.96</c:v>
                </c:pt>
                <c:pt idx="1413">
                  <c:v>6.98</c:v>
                </c:pt>
                <c:pt idx="1414">
                  <c:v>6.91</c:v>
                </c:pt>
                <c:pt idx="1415">
                  <c:v>6.94</c:v>
                </c:pt>
                <c:pt idx="1416">
                  <c:v>6.96</c:v>
                </c:pt>
                <c:pt idx="1417">
                  <c:v>6.97</c:v>
                </c:pt>
                <c:pt idx="1418">
                  <c:v>6.94</c:v>
                </c:pt>
                <c:pt idx="1419">
                  <c:v>6.91</c:v>
                </c:pt>
                <c:pt idx="1420">
                  <c:v>6.92</c:v>
                </c:pt>
                <c:pt idx="1421">
                  <c:v>6.92</c:v>
                </c:pt>
                <c:pt idx="1422">
                  <c:v>6.82</c:v>
                </c:pt>
                <c:pt idx="1423">
                  <c:v>6.77</c:v>
                </c:pt>
                <c:pt idx="1424">
                  <c:v>6.66</c:v>
                </c:pt>
                <c:pt idx="1425">
                  <c:v>6.64</c:v>
                </c:pt>
                <c:pt idx="1426">
                  <c:v>6.6</c:v>
                </c:pt>
                <c:pt idx="1427">
                  <c:v>6.49</c:v>
                </c:pt>
                <c:pt idx="1428">
                  <c:v>6.9</c:v>
                </c:pt>
                <c:pt idx="1429">
                  <c:v>6.73</c:v>
                </c:pt>
                <c:pt idx="1430">
                  <c:v>6.83</c:v>
                </c:pt>
                <c:pt idx="1431">
                  <c:v>6.89</c:v>
                </c:pt>
                <c:pt idx="1432">
                  <c:v>6.93</c:v>
                </c:pt>
                <c:pt idx="1433">
                  <c:v>6.86</c:v>
                </c:pt>
                <c:pt idx="1434">
                  <c:v>6.78</c:v>
                </c:pt>
                <c:pt idx="1435">
                  <c:v>6.71</c:v>
                </c:pt>
                <c:pt idx="1436">
                  <c:v>6.69</c:v>
                </c:pt>
                <c:pt idx="1437">
                  <c:v>6.69</c:v>
                </c:pt>
                <c:pt idx="1438">
                  <c:v>6.8</c:v>
                </c:pt>
                <c:pt idx="1439">
                  <c:v>6.79</c:v>
                </c:pt>
                <c:pt idx="1440">
                  <c:v>6.83</c:v>
                </c:pt>
                <c:pt idx="1441">
                  <c:v>6.78</c:v>
                </c:pt>
                <c:pt idx="1442">
                  <c:v>6.74</c:v>
                </c:pt>
                <c:pt idx="1443">
                  <c:v>6.75</c:v>
                </c:pt>
                <c:pt idx="1444">
                  <c:v>6.77</c:v>
                </c:pt>
                <c:pt idx="1445">
                  <c:v>6.82</c:v>
                </c:pt>
                <c:pt idx="1446">
                  <c:v>6.89</c:v>
                </c:pt>
                <c:pt idx="1447">
                  <c:v>7.06</c:v>
                </c:pt>
                <c:pt idx="1448">
                  <c:v>7.11</c:v>
                </c:pt>
                <c:pt idx="1449">
                  <c:v>7.01</c:v>
                </c:pt>
                <c:pt idx="1450">
                  <c:v>6.98</c:v>
                </c:pt>
                <c:pt idx="1451">
                  <c:v>6.98</c:v>
                </c:pt>
                <c:pt idx="1452">
                  <c:v>6.92</c:v>
                </c:pt>
                <c:pt idx="1453">
                  <c:v>6.87</c:v>
                </c:pt>
                <c:pt idx="1454">
                  <c:v>6.88</c:v>
                </c:pt>
                <c:pt idx="1455">
                  <c:v>6.93</c:v>
                </c:pt>
                <c:pt idx="1456">
                  <c:v>7.02</c:v>
                </c:pt>
                <c:pt idx="1457">
                  <c:v>7.1</c:v>
                </c:pt>
                <c:pt idx="1458">
                  <c:v>7.23</c:v>
                </c:pt>
                <c:pt idx="1459">
                  <c:v>7.23</c:v>
                </c:pt>
                <c:pt idx="1460">
                  <c:v>7.41</c:v>
                </c:pt>
                <c:pt idx="1461">
                  <c:v>7.51</c:v>
                </c:pt>
                <c:pt idx="1462">
                  <c:v>7.65</c:v>
                </c:pt>
                <c:pt idx="1463">
                  <c:v>7.63</c:v>
                </c:pt>
                <c:pt idx="1464">
                  <c:v>7.71</c:v>
                </c:pt>
                <c:pt idx="1465">
                  <c:v>7.65</c:v>
                </c:pt>
                <c:pt idx="1466">
                  <c:v>7.58</c:v>
                </c:pt>
                <c:pt idx="1467">
                  <c:v>7.52</c:v>
                </c:pt>
                <c:pt idx="1468">
                  <c:v>7.7</c:v>
                </c:pt>
                <c:pt idx="1469">
                  <c:v>7.89</c:v>
                </c:pt>
                <c:pt idx="1470">
                  <c:v>8.15</c:v>
                </c:pt>
                <c:pt idx="1471">
                  <c:v>7.93</c:v>
                </c:pt>
                <c:pt idx="1472">
                  <c:v>7.8</c:v>
                </c:pt>
                <c:pt idx="1473">
                  <c:v>7.83</c:v>
                </c:pt>
                <c:pt idx="1474">
                  <c:v>7.88</c:v>
                </c:pt>
                <c:pt idx="1475">
                  <c:v>7.82</c:v>
                </c:pt>
                <c:pt idx="1476">
                  <c:v>7.76</c:v>
                </c:pt>
                <c:pt idx="1477">
                  <c:v>7.7</c:v>
                </c:pt>
                <c:pt idx="1478">
                  <c:v>7.82</c:v>
                </c:pt>
                <c:pt idx="1479">
                  <c:v>7.85</c:v>
                </c:pt>
                <c:pt idx="1480">
                  <c:v>7.93</c:v>
                </c:pt>
                <c:pt idx="1481">
                  <c:v>7.96</c:v>
                </c:pt>
                <c:pt idx="1482">
                  <c:v>7.84</c:v>
                </c:pt>
                <c:pt idx="1483">
                  <c:v>7.67</c:v>
                </c:pt>
                <c:pt idx="1484">
                  <c:v>7.69</c:v>
                </c:pt>
                <c:pt idx="1485">
                  <c:v>7.75</c:v>
                </c:pt>
                <c:pt idx="1486">
                  <c:v>7.84</c:v>
                </c:pt>
                <c:pt idx="1487">
                  <c:v>7.84</c:v>
                </c:pt>
                <c:pt idx="1488">
                  <c:v>7.86</c:v>
                </c:pt>
                <c:pt idx="1489">
                  <c:v>8.01</c:v>
                </c:pt>
                <c:pt idx="1490">
                  <c:v>8.15</c:v>
                </c:pt>
                <c:pt idx="1491">
                  <c:v>8.18</c:v>
                </c:pt>
                <c:pt idx="1492">
                  <c:v>8.26</c:v>
                </c:pt>
                <c:pt idx="1493">
                  <c:v>8.25</c:v>
                </c:pt>
                <c:pt idx="1494">
                  <c:v>8.25</c:v>
                </c:pt>
                <c:pt idx="1495">
                  <c:v>8.36</c:v>
                </c:pt>
                <c:pt idx="1496">
                  <c:v>8.3800000000000008</c:v>
                </c:pt>
                <c:pt idx="1497">
                  <c:v>8.31</c:v>
                </c:pt>
                <c:pt idx="1498">
                  <c:v>8.27</c:v>
                </c:pt>
                <c:pt idx="1499">
                  <c:v>8.23</c:v>
                </c:pt>
                <c:pt idx="1500">
                  <c:v>8.24</c:v>
                </c:pt>
                <c:pt idx="1501">
                  <c:v>8.23</c:v>
                </c:pt>
                <c:pt idx="1502">
                  <c:v>8.23</c:v>
                </c:pt>
                <c:pt idx="1503">
                  <c:v>8.1999999999999993</c:v>
                </c:pt>
                <c:pt idx="1504">
                  <c:v>8.1199999999999992</c:v>
                </c:pt>
                <c:pt idx="1505">
                  <c:v>8.16</c:v>
                </c:pt>
                <c:pt idx="1506">
                  <c:v>8.1300000000000008</c:v>
                </c:pt>
                <c:pt idx="1507">
                  <c:v>8.2799999999999994</c:v>
                </c:pt>
                <c:pt idx="1508">
                  <c:v>8.52</c:v>
                </c:pt>
                <c:pt idx="1509">
                  <c:v>8.64</c:v>
                </c:pt>
                <c:pt idx="1510">
                  <c:v>8.6199999999999992</c:v>
                </c:pt>
                <c:pt idx="1511">
                  <c:v>8.5399999999999991</c:v>
                </c:pt>
                <c:pt idx="1512">
                  <c:v>8.32</c:v>
                </c:pt>
                <c:pt idx="1513">
                  <c:v>8.2200000000000006</c:v>
                </c:pt>
                <c:pt idx="1514">
                  <c:v>8.14</c:v>
                </c:pt>
                <c:pt idx="1515">
                  <c:v>8.2200000000000006</c:v>
                </c:pt>
                <c:pt idx="1516">
                  <c:v>8.16</c:v>
                </c:pt>
                <c:pt idx="1517">
                  <c:v>8.09</c:v>
                </c:pt>
                <c:pt idx="1518">
                  <c:v>8.2100000000000009</c:v>
                </c:pt>
                <c:pt idx="1519">
                  <c:v>8.1300000000000008</c:v>
                </c:pt>
                <c:pt idx="1520">
                  <c:v>8.1199999999999992</c:v>
                </c:pt>
                <c:pt idx="1521">
                  <c:v>8.0399999999999991</c:v>
                </c:pt>
                <c:pt idx="1522">
                  <c:v>7.96</c:v>
                </c:pt>
                <c:pt idx="1523">
                  <c:v>7.99</c:v>
                </c:pt>
                <c:pt idx="1524">
                  <c:v>7.96</c:v>
                </c:pt>
                <c:pt idx="1525">
                  <c:v>7.94</c:v>
                </c:pt>
                <c:pt idx="1526">
                  <c:v>7.88</c:v>
                </c:pt>
                <c:pt idx="1527">
                  <c:v>7.9</c:v>
                </c:pt>
                <c:pt idx="1528">
                  <c:v>7.88</c:v>
                </c:pt>
                <c:pt idx="1529">
                  <c:v>7.83</c:v>
                </c:pt>
                <c:pt idx="1530">
                  <c:v>7.84</c:v>
                </c:pt>
                <c:pt idx="1531">
                  <c:v>7.83</c:v>
                </c:pt>
                <c:pt idx="1532">
                  <c:v>7.68</c:v>
                </c:pt>
                <c:pt idx="1533">
                  <c:v>7.73</c:v>
                </c:pt>
                <c:pt idx="1534">
                  <c:v>7.79</c:v>
                </c:pt>
                <c:pt idx="1535">
                  <c:v>7.73</c:v>
                </c:pt>
                <c:pt idx="1536">
                  <c:v>7.73</c:v>
                </c:pt>
                <c:pt idx="1537">
                  <c:v>7.65</c:v>
                </c:pt>
                <c:pt idx="1538">
                  <c:v>7.54</c:v>
                </c:pt>
                <c:pt idx="1539">
                  <c:v>7.42</c:v>
                </c:pt>
                <c:pt idx="1540">
                  <c:v>7.17</c:v>
                </c:pt>
                <c:pt idx="1541">
                  <c:v>7.13</c:v>
                </c:pt>
                <c:pt idx="1542">
                  <c:v>7.07</c:v>
                </c:pt>
                <c:pt idx="1543">
                  <c:v>6.89</c:v>
                </c:pt>
                <c:pt idx="1544">
                  <c:v>7.02</c:v>
                </c:pt>
                <c:pt idx="1545">
                  <c:v>7.15</c:v>
                </c:pt>
                <c:pt idx="1546">
                  <c:v>7.09</c:v>
                </c:pt>
                <c:pt idx="1547">
                  <c:v>6.98</c:v>
                </c:pt>
                <c:pt idx="1548">
                  <c:v>7.01</c:v>
                </c:pt>
                <c:pt idx="1549">
                  <c:v>7.12</c:v>
                </c:pt>
                <c:pt idx="1550">
                  <c:v>7.03</c:v>
                </c:pt>
                <c:pt idx="1551">
                  <c:v>6.97</c:v>
                </c:pt>
                <c:pt idx="1552">
                  <c:v>6.96</c:v>
                </c:pt>
                <c:pt idx="1553">
                  <c:v>6.89</c:v>
                </c:pt>
                <c:pt idx="1554">
                  <c:v>6.91</c:v>
                </c:pt>
                <c:pt idx="1555">
                  <c:v>7.01</c:v>
                </c:pt>
                <c:pt idx="1556">
                  <c:v>7.04</c:v>
                </c:pt>
                <c:pt idx="1557">
                  <c:v>7.14</c:v>
                </c:pt>
                <c:pt idx="1558">
                  <c:v>7.12</c:v>
                </c:pt>
                <c:pt idx="1559">
                  <c:v>7.14</c:v>
                </c:pt>
                <c:pt idx="1560">
                  <c:v>7.1</c:v>
                </c:pt>
                <c:pt idx="1561">
                  <c:v>7.14</c:v>
                </c:pt>
                <c:pt idx="1562">
                  <c:v>7.2</c:v>
                </c:pt>
                <c:pt idx="1563">
                  <c:v>7.24</c:v>
                </c:pt>
                <c:pt idx="1564">
                  <c:v>7.2</c:v>
                </c:pt>
                <c:pt idx="1565">
                  <c:v>7.14</c:v>
                </c:pt>
                <c:pt idx="1566">
                  <c:v>7.11</c:v>
                </c:pt>
                <c:pt idx="1567">
                  <c:v>7.11</c:v>
                </c:pt>
                <c:pt idx="1568">
                  <c:v>7.19</c:v>
                </c:pt>
                <c:pt idx="1569">
                  <c:v>7.21</c:v>
                </c:pt>
                <c:pt idx="1570">
                  <c:v>7.08</c:v>
                </c:pt>
                <c:pt idx="1571">
                  <c:v>7.03</c:v>
                </c:pt>
                <c:pt idx="1572">
                  <c:v>7</c:v>
                </c:pt>
                <c:pt idx="1573">
                  <c:v>7</c:v>
                </c:pt>
                <c:pt idx="1574">
                  <c:v>6.92</c:v>
                </c:pt>
                <c:pt idx="1575">
                  <c:v>6.91</c:v>
                </c:pt>
                <c:pt idx="1576">
                  <c:v>6.92</c:v>
                </c:pt>
                <c:pt idx="1577">
                  <c:v>6.89</c:v>
                </c:pt>
                <c:pt idx="1578">
                  <c:v>6.86</c:v>
                </c:pt>
                <c:pt idx="1579">
                  <c:v>6.8</c:v>
                </c:pt>
                <c:pt idx="1580">
                  <c:v>6.72</c:v>
                </c:pt>
                <c:pt idx="1581">
                  <c:v>6.64</c:v>
                </c:pt>
                <c:pt idx="1582">
                  <c:v>6.58</c:v>
                </c:pt>
                <c:pt idx="1583">
                  <c:v>6.61</c:v>
                </c:pt>
                <c:pt idx="1584">
                  <c:v>6.64</c:v>
                </c:pt>
                <c:pt idx="1585">
                  <c:v>6.56</c:v>
                </c:pt>
                <c:pt idx="1586">
                  <c:v>6.45</c:v>
                </c:pt>
                <c:pt idx="1587">
                  <c:v>6.51</c:v>
                </c:pt>
                <c:pt idx="1588">
                  <c:v>6.75</c:v>
                </c:pt>
                <c:pt idx="1589">
                  <c:v>7.02</c:v>
                </c:pt>
                <c:pt idx="1590">
                  <c:v>6.84</c:v>
                </c:pt>
                <c:pt idx="1591">
                  <c:v>7.09</c:v>
                </c:pt>
                <c:pt idx="1592">
                  <c:v>7.17</c:v>
                </c:pt>
                <c:pt idx="1593">
                  <c:v>7.16</c:v>
                </c:pt>
                <c:pt idx="1594">
                  <c:v>7.14</c:v>
                </c:pt>
                <c:pt idx="1595">
                  <c:v>7.06</c:v>
                </c:pt>
                <c:pt idx="1596">
                  <c:v>6.83</c:v>
                </c:pt>
                <c:pt idx="1597">
                  <c:v>6.96</c:v>
                </c:pt>
                <c:pt idx="1598">
                  <c:v>7.02</c:v>
                </c:pt>
                <c:pt idx="1599">
                  <c:v>6.88</c:v>
                </c:pt>
                <c:pt idx="1600">
                  <c:v>6.86</c:v>
                </c:pt>
                <c:pt idx="1601">
                  <c:v>6.81</c:v>
                </c:pt>
                <c:pt idx="1602">
                  <c:v>6.8</c:v>
                </c:pt>
                <c:pt idx="1603">
                  <c:v>6.87</c:v>
                </c:pt>
                <c:pt idx="1604">
                  <c:v>7.08</c:v>
                </c:pt>
                <c:pt idx="1605">
                  <c:v>7.14</c:v>
                </c:pt>
                <c:pt idx="1606">
                  <c:v>7.18</c:v>
                </c:pt>
                <c:pt idx="1607">
                  <c:v>7.13</c:v>
                </c:pt>
                <c:pt idx="1608">
                  <c:v>6.99</c:v>
                </c:pt>
                <c:pt idx="1609">
                  <c:v>6.94</c:v>
                </c:pt>
                <c:pt idx="1610">
                  <c:v>6.88</c:v>
                </c:pt>
                <c:pt idx="1611">
                  <c:v>6.78</c:v>
                </c:pt>
                <c:pt idx="1612">
                  <c:v>6.79</c:v>
                </c:pt>
                <c:pt idx="1613">
                  <c:v>6.89</c:v>
                </c:pt>
                <c:pt idx="1614">
                  <c:v>6.81</c:v>
                </c:pt>
                <c:pt idx="1615">
                  <c:v>6.76</c:v>
                </c:pt>
                <c:pt idx="1616">
                  <c:v>6.71</c:v>
                </c:pt>
                <c:pt idx="1617">
                  <c:v>6.71</c:v>
                </c:pt>
                <c:pt idx="1618">
                  <c:v>6.63</c:v>
                </c:pt>
                <c:pt idx="1619">
                  <c:v>6.55</c:v>
                </c:pt>
                <c:pt idx="1620">
                  <c:v>6.57</c:v>
                </c:pt>
                <c:pt idx="1621">
                  <c:v>6.54</c:v>
                </c:pt>
                <c:pt idx="1622">
                  <c:v>6.49</c:v>
                </c:pt>
                <c:pt idx="1623">
                  <c:v>6.34</c:v>
                </c:pt>
                <c:pt idx="1624">
                  <c:v>6.43</c:v>
                </c:pt>
                <c:pt idx="1625">
                  <c:v>6.31</c:v>
                </c:pt>
                <c:pt idx="1626">
                  <c:v>6.22</c:v>
                </c:pt>
                <c:pt idx="1627">
                  <c:v>6.27</c:v>
                </c:pt>
                <c:pt idx="1628">
                  <c:v>6.22</c:v>
                </c:pt>
                <c:pt idx="1629">
                  <c:v>6.15</c:v>
                </c:pt>
                <c:pt idx="1630">
                  <c:v>6.18</c:v>
                </c:pt>
                <c:pt idx="1631">
                  <c:v>6.05</c:v>
                </c:pt>
                <c:pt idx="1632">
                  <c:v>5.99</c:v>
                </c:pt>
                <c:pt idx="1633">
                  <c:v>6.01</c:v>
                </c:pt>
                <c:pt idx="1634">
                  <c:v>5.98</c:v>
                </c:pt>
                <c:pt idx="1635">
                  <c:v>6.15</c:v>
                </c:pt>
                <c:pt idx="1636">
                  <c:v>6.31</c:v>
                </c:pt>
                <c:pt idx="1637">
                  <c:v>6.13</c:v>
                </c:pt>
                <c:pt idx="1638">
                  <c:v>6.11</c:v>
                </c:pt>
                <c:pt idx="1639">
                  <c:v>5.94</c:v>
                </c:pt>
                <c:pt idx="1640">
                  <c:v>6.03</c:v>
                </c:pt>
                <c:pt idx="1641">
                  <c:v>6.13</c:v>
                </c:pt>
                <c:pt idx="1642">
                  <c:v>6.19</c:v>
                </c:pt>
                <c:pt idx="1643">
                  <c:v>6.04</c:v>
                </c:pt>
                <c:pt idx="1644">
                  <c:v>6.03</c:v>
                </c:pt>
                <c:pt idx="1645">
                  <c:v>5.93</c:v>
                </c:pt>
                <c:pt idx="1646">
                  <c:v>5.85</c:v>
                </c:pt>
                <c:pt idx="1647">
                  <c:v>5.95</c:v>
                </c:pt>
                <c:pt idx="1648">
                  <c:v>5.97</c:v>
                </c:pt>
                <c:pt idx="1649">
                  <c:v>5.91</c:v>
                </c:pt>
                <c:pt idx="1650">
                  <c:v>5.9</c:v>
                </c:pt>
                <c:pt idx="1651">
                  <c:v>5.88</c:v>
                </c:pt>
                <c:pt idx="1652">
                  <c:v>5.86</c:v>
                </c:pt>
                <c:pt idx="1653">
                  <c:v>5.84</c:v>
                </c:pt>
                <c:pt idx="1654">
                  <c:v>5.79</c:v>
                </c:pt>
                <c:pt idx="1655">
                  <c:v>5.67</c:v>
                </c:pt>
                <c:pt idx="1656">
                  <c:v>5.61</c:v>
                </c:pt>
                <c:pt idx="1657">
                  <c:v>5.79</c:v>
                </c:pt>
                <c:pt idx="1658">
                  <c:v>5.91</c:v>
                </c:pt>
                <c:pt idx="1659">
                  <c:v>5.79</c:v>
                </c:pt>
                <c:pt idx="1660">
                  <c:v>5.85</c:v>
                </c:pt>
                <c:pt idx="1661">
                  <c:v>5.82</c:v>
                </c:pt>
                <c:pt idx="1662">
                  <c:v>5.79</c:v>
                </c:pt>
                <c:pt idx="1663">
                  <c:v>5.7</c:v>
                </c:pt>
                <c:pt idx="1664">
                  <c:v>5.62</c:v>
                </c:pt>
                <c:pt idx="1665">
                  <c:v>5.45</c:v>
                </c:pt>
                <c:pt idx="1666">
                  <c:v>5.34</c:v>
                </c:pt>
                <c:pt idx="1667">
                  <c:v>5.31</c:v>
                </c:pt>
                <c:pt idx="1668">
                  <c:v>5.26</c:v>
                </c:pt>
                <c:pt idx="1669">
                  <c:v>5.21</c:v>
                </c:pt>
                <c:pt idx="1670">
                  <c:v>5.21</c:v>
                </c:pt>
                <c:pt idx="1671">
                  <c:v>5.24</c:v>
                </c:pt>
                <c:pt idx="1672">
                  <c:v>5.4</c:v>
                </c:pt>
                <c:pt idx="1673">
                  <c:v>5.52</c:v>
                </c:pt>
                <c:pt idx="1674">
                  <c:v>5.67</c:v>
                </c:pt>
                <c:pt idx="1675">
                  <c:v>5.94</c:v>
                </c:pt>
                <c:pt idx="1676">
                  <c:v>6.14</c:v>
                </c:pt>
                <c:pt idx="1677">
                  <c:v>6.34</c:v>
                </c:pt>
                <c:pt idx="1678">
                  <c:v>6.24</c:v>
                </c:pt>
                <c:pt idx="1679">
                  <c:v>6.28</c:v>
                </c:pt>
                <c:pt idx="1680">
                  <c:v>6.32</c:v>
                </c:pt>
                <c:pt idx="1681">
                  <c:v>6.44</c:v>
                </c:pt>
                <c:pt idx="1682">
                  <c:v>6.16</c:v>
                </c:pt>
                <c:pt idx="1683">
                  <c:v>6.01</c:v>
                </c:pt>
                <c:pt idx="1684">
                  <c:v>5.98</c:v>
                </c:pt>
                <c:pt idx="1685">
                  <c:v>5.77</c:v>
                </c:pt>
                <c:pt idx="1686">
                  <c:v>5.95</c:v>
                </c:pt>
                <c:pt idx="1687">
                  <c:v>6.05</c:v>
                </c:pt>
                <c:pt idx="1688">
                  <c:v>6.05</c:v>
                </c:pt>
                <c:pt idx="1689">
                  <c:v>5.94</c:v>
                </c:pt>
                <c:pt idx="1690">
                  <c:v>5.98</c:v>
                </c:pt>
                <c:pt idx="1691">
                  <c:v>6.03</c:v>
                </c:pt>
                <c:pt idx="1692">
                  <c:v>5.83</c:v>
                </c:pt>
                <c:pt idx="1693">
                  <c:v>5.89</c:v>
                </c:pt>
                <c:pt idx="1694">
                  <c:v>6.02</c:v>
                </c:pt>
                <c:pt idx="1695">
                  <c:v>5.88</c:v>
                </c:pt>
                <c:pt idx="1696">
                  <c:v>5.82</c:v>
                </c:pt>
                <c:pt idx="1697">
                  <c:v>5.83</c:v>
                </c:pt>
                <c:pt idx="1698">
                  <c:v>5.87</c:v>
                </c:pt>
                <c:pt idx="1699">
                  <c:v>5.66</c:v>
                </c:pt>
                <c:pt idx="1700">
                  <c:v>5.64</c:v>
                </c:pt>
                <c:pt idx="1701">
                  <c:v>5.68</c:v>
                </c:pt>
                <c:pt idx="1702">
                  <c:v>5.72</c:v>
                </c:pt>
                <c:pt idx="1703">
                  <c:v>5.66</c:v>
                </c:pt>
                <c:pt idx="1704">
                  <c:v>5.58</c:v>
                </c:pt>
                <c:pt idx="1705">
                  <c:v>5.58</c:v>
                </c:pt>
                <c:pt idx="1706">
                  <c:v>5.59</c:v>
                </c:pt>
                <c:pt idx="1707">
                  <c:v>5.41</c:v>
                </c:pt>
                <c:pt idx="1708">
                  <c:v>5.38</c:v>
                </c:pt>
                <c:pt idx="1709">
                  <c:v>5.4</c:v>
                </c:pt>
                <c:pt idx="1710">
                  <c:v>5.52</c:v>
                </c:pt>
                <c:pt idx="1711">
                  <c:v>5.79</c:v>
                </c:pt>
                <c:pt idx="1712">
                  <c:v>5.89</c:v>
                </c:pt>
                <c:pt idx="1713">
                  <c:v>5.94</c:v>
                </c:pt>
                <c:pt idx="1714">
                  <c:v>6.01</c:v>
                </c:pt>
                <c:pt idx="1715">
                  <c:v>6.12</c:v>
                </c:pt>
                <c:pt idx="1716">
                  <c:v>6.34</c:v>
                </c:pt>
                <c:pt idx="1717">
                  <c:v>6.3</c:v>
                </c:pt>
                <c:pt idx="1718">
                  <c:v>6.32</c:v>
                </c:pt>
                <c:pt idx="1719">
                  <c:v>6.28</c:v>
                </c:pt>
                <c:pt idx="1720">
                  <c:v>6.3</c:v>
                </c:pt>
                <c:pt idx="1721">
                  <c:v>6.32</c:v>
                </c:pt>
                <c:pt idx="1722">
                  <c:v>6.25</c:v>
                </c:pt>
                <c:pt idx="1723">
                  <c:v>6.21</c:v>
                </c:pt>
                <c:pt idx="1724">
                  <c:v>6.01</c:v>
                </c:pt>
                <c:pt idx="1725">
                  <c:v>6</c:v>
                </c:pt>
                <c:pt idx="1726">
                  <c:v>5.98</c:v>
                </c:pt>
                <c:pt idx="1727">
                  <c:v>6.08</c:v>
                </c:pt>
                <c:pt idx="1728">
                  <c:v>5.99</c:v>
                </c:pt>
                <c:pt idx="1729">
                  <c:v>5.85</c:v>
                </c:pt>
                <c:pt idx="1730">
                  <c:v>5.81</c:v>
                </c:pt>
                <c:pt idx="1731">
                  <c:v>5.82</c:v>
                </c:pt>
                <c:pt idx="1732">
                  <c:v>5.77</c:v>
                </c:pt>
                <c:pt idx="1733">
                  <c:v>5.83</c:v>
                </c:pt>
                <c:pt idx="1734">
                  <c:v>5.75</c:v>
                </c:pt>
                <c:pt idx="1735">
                  <c:v>5.7</c:v>
                </c:pt>
                <c:pt idx="1736">
                  <c:v>5.72</c:v>
                </c:pt>
                <c:pt idx="1737">
                  <c:v>5.82</c:v>
                </c:pt>
                <c:pt idx="1738">
                  <c:v>5.74</c:v>
                </c:pt>
                <c:pt idx="1739">
                  <c:v>5.69</c:v>
                </c:pt>
                <c:pt idx="1740">
                  <c:v>5.64</c:v>
                </c:pt>
                <c:pt idx="1741">
                  <c:v>5.7</c:v>
                </c:pt>
                <c:pt idx="1742">
                  <c:v>5.76</c:v>
                </c:pt>
                <c:pt idx="1743">
                  <c:v>5.73</c:v>
                </c:pt>
                <c:pt idx="1744">
                  <c:v>5.81</c:v>
                </c:pt>
                <c:pt idx="1745">
                  <c:v>5.71</c:v>
                </c:pt>
                <c:pt idx="1746">
                  <c:v>5.7149999999999999</c:v>
                </c:pt>
                <c:pt idx="1747">
                  <c:v>5.81</c:v>
                </c:pt>
                <c:pt idx="1748">
                  <c:v>5.77</c:v>
                </c:pt>
                <c:pt idx="1749">
                  <c:v>5.74</c:v>
                </c:pt>
                <c:pt idx="1750">
                  <c:v>5.67</c:v>
                </c:pt>
                <c:pt idx="1751">
                  <c:v>5.66</c:v>
                </c:pt>
                <c:pt idx="1752">
                  <c:v>5.63</c:v>
                </c:pt>
                <c:pt idx="1753">
                  <c:v>5.57</c:v>
                </c:pt>
                <c:pt idx="1754">
                  <c:v>5.62</c:v>
                </c:pt>
                <c:pt idx="1755">
                  <c:v>5.69</c:v>
                </c:pt>
                <c:pt idx="1756">
                  <c:v>5.79</c:v>
                </c:pt>
                <c:pt idx="1757">
                  <c:v>5.85</c:v>
                </c:pt>
                <c:pt idx="1758">
                  <c:v>5.95</c:v>
                </c:pt>
                <c:pt idx="1759">
                  <c:v>6.01</c:v>
                </c:pt>
                <c:pt idx="1760">
                  <c:v>6.04</c:v>
                </c:pt>
                <c:pt idx="1761">
                  <c:v>5.93</c:v>
                </c:pt>
                <c:pt idx="1762">
                  <c:v>5.91</c:v>
                </c:pt>
                <c:pt idx="1763">
                  <c:v>5.8</c:v>
                </c:pt>
                <c:pt idx="1764">
                  <c:v>5.78</c:v>
                </c:pt>
                <c:pt idx="1765">
                  <c:v>5.75</c:v>
                </c:pt>
                <c:pt idx="1766">
                  <c:v>5.77</c:v>
                </c:pt>
                <c:pt idx="1767">
                  <c:v>5.71</c:v>
                </c:pt>
                <c:pt idx="1768">
                  <c:v>5.65</c:v>
                </c:pt>
                <c:pt idx="1769">
                  <c:v>5.62</c:v>
                </c:pt>
                <c:pt idx="1770">
                  <c:v>5.56</c:v>
                </c:pt>
                <c:pt idx="1771">
                  <c:v>5.63</c:v>
                </c:pt>
                <c:pt idx="1772">
                  <c:v>5.57</c:v>
                </c:pt>
                <c:pt idx="1773">
                  <c:v>5.53</c:v>
                </c:pt>
                <c:pt idx="1774">
                  <c:v>5.62</c:v>
                </c:pt>
                <c:pt idx="1775">
                  <c:v>5.66</c:v>
                </c:pt>
                <c:pt idx="1776">
                  <c:v>5.73</c:v>
                </c:pt>
                <c:pt idx="1777">
                  <c:v>5.77</c:v>
                </c:pt>
                <c:pt idx="1778">
                  <c:v>5.82</c:v>
                </c:pt>
                <c:pt idx="1779">
                  <c:v>5.89</c:v>
                </c:pt>
                <c:pt idx="1780">
                  <c:v>5.8</c:v>
                </c:pt>
                <c:pt idx="1781">
                  <c:v>5.77</c:v>
                </c:pt>
                <c:pt idx="1782">
                  <c:v>5.71</c:v>
                </c:pt>
                <c:pt idx="1783">
                  <c:v>5.71</c:v>
                </c:pt>
                <c:pt idx="1784">
                  <c:v>5.74</c:v>
                </c:pt>
                <c:pt idx="1785">
                  <c:v>5.8</c:v>
                </c:pt>
                <c:pt idx="1786">
                  <c:v>5.91</c:v>
                </c:pt>
                <c:pt idx="1787">
                  <c:v>5.98</c:v>
                </c:pt>
                <c:pt idx="1788">
                  <c:v>6.03</c:v>
                </c:pt>
                <c:pt idx="1789">
                  <c:v>6.1</c:v>
                </c:pt>
                <c:pt idx="1790">
                  <c:v>6.15</c:v>
                </c:pt>
                <c:pt idx="1791">
                  <c:v>6.31</c:v>
                </c:pt>
                <c:pt idx="1792">
                  <c:v>6.36</c:v>
                </c:pt>
                <c:pt idx="1793">
                  <c:v>6.37</c:v>
                </c:pt>
                <c:pt idx="1794">
                  <c:v>6.28</c:v>
                </c:pt>
                <c:pt idx="1795">
                  <c:v>6.26</c:v>
                </c:pt>
                <c:pt idx="1796">
                  <c:v>6.32</c:v>
                </c:pt>
                <c:pt idx="1797">
                  <c:v>6.3</c:v>
                </c:pt>
                <c:pt idx="1798">
                  <c:v>6.26</c:v>
                </c:pt>
                <c:pt idx="1799">
                  <c:v>6.22</c:v>
                </c:pt>
                <c:pt idx="1800">
                  <c:v>6.21</c:v>
                </c:pt>
                <c:pt idx="1801">
                  <c:v>6.15</c:v>
                </c:pt>
                <c:pt idx="1802">
                  <c:v>6.1</c:v>
                </c:pt>
                <c:pt idx="1803">
                  <c:v>6.12</c:v>
                </c:pt>
                <c:pt idx="1804">
                  <c:v>6.23</c:v>
                </c:pt>
                <c:pt idx="1805">
                  <c:v>6.24</c:v>
                </c:pt>
                <c:pt idx="1806">
                  <c:v>6.28</c:v>
                </c:pt>
                <c:pt idx="1807">
                  <c:v>6.26</c:v>
                </c:pt>
                <c:pt idx="1808">
                  <c:v>6.24</c:v>
                </c:pt>
                <c:pt idx="1809">
                  <c:v>6.37</c:v>
                </c:pt>
                <c:pt idx="1810">
                  <c:v>6.34</c:v>
                </c:pt>
                <c:pt idx="1811">
                  <c:v>6.32</c:v>
                </c:pt>
                <c:pt idx="1812">
                  <c:v>6.35</c:v>
                </c:pt>
                <c:pt idx="1813">
                  <c:v>6.43</c:v>
                </c:pt>
                <c:pt idx="1814">
                  <c:v>6.49</c:v>
                </c:pt>
                <c:pt idx="1815">
                  <c:v>6.53</c:v>
                </c:pt>
                <c:pt idx="1816">
                  <c:v>6.58</c:v>
                </c:pt>
                <c:pt idx="1817">
                  <c:v>6.59</c:v>
                </c:pt>
                <c:pt idx="1818">
                  <c:v>6.58</c:v>
                </c:pt>
                <c:pt idx="1819">
                  <c:v>6.6</c:v>
                </c:pt>
                <c:pt idx="1820">
                  <c:v>6.62</c:v>
                </c:pt>
                <c:pt idx="1821">
                  <c:v>6.67</c:v>
                </c:pt>
                <c:pt idx="1822">
                  <c:v>6.62</c:v>
                </c:pt>
                <c:pt idx="1823">
                  <c:v>6.63</c:v>
                </c:pt>
                <c:pt idx="1824">
                  <c:v>6.71</c:v>
                </c:pt>
                <c:pt idx="1825">
                  <c:v>6.78</c:v>
                </c:pt>
                <c:pt idx="1826">
                  <c:v>6.79</c:v>
                </c:pt>
                <c:pt idx="1827">
                  <c:v>6.74</c:v>
                </c:pt>
                <c:pt idx="1828">
                  <c:v>6.8</c:v>
                </c:pt>
                <c:pt idx="1829">
                  <c:v>6.72</c:v>
                </c:pt>
                <c:pt idx="1830">
                  <c:v>6.63</c:v>
                </c:pt>
                <c:pt idx="1831">
                  <c:v>6.55</c:v>
                </c:pt>
                <c:pt idx="1832">
                  <c:v>6.52</c:v>
                </c:pt>
                <c:pt idx="1833">
                  <c:v>6.48</c:v>
                </c:pt>
                <c:pt idx="1834">
                  <c:v>6.44</c:v>
                </c:pt>
                <c:pt idx="1835">
                  <c:v>6.47</c:v>
                </c:pt>
                <c:pt idx="1836">
                  <c:v>6.43</c:v>
                </c:pt>
                <c:pt idx="1837">
                  <c:v>6.4</c:v>
                </c:pt>
                <c:pt idx="1838">
                  <c:v>6.31</c:v>
                </c:pt>
                <c:pt idx="1839">
                  <c:v>6.3</c:v>
                </c:pt>
                <c:pt idx="1840">
                  <c:v>6.37</c:v>
                </c:pt>
                <c:pt idx="1841">
                  <c:v>6.36</c:v>
                </c:pt>
                <c:pt idx="1842">
                  <c:v>6.4</c:v>
                </c:pt>
                <c:pt idx="1843">
                  <c:v>6.31</c:v>
                </c:pt>
                <c:pt idx="1844">
                  <c:v>6.33</c:v>
                </c:pt>
                <c:pt idx="1845">
                  <c:v>6.24</c:v>
                </c:pt>
                <c:pt idx="1846">
                  <c:v>6.18</c:v>
                </c:pt>
                <c:pt idx="1847">
                  <c:v>6.14</c:v>
                </c:pt>
                <c:pt idx="1848">
                  <c:v>6.11</c:v>
                </c:pt>
                <c:pt idx="1849">
                  <c:v>6.12</c:v>
                </c:pt>
                <c:pt idx="1850">
                  <c:v>6.13</c:v>
                </c:pt>
                <c:pt idx="1851">
                  <c:v>6.18</c:v>
                </c:pt>
                <c:pt idx="1852">
                  <c:v>6.18</c:v>
                </c:pt>
                <c:pt idx="1853">
                  <c:v>6.21</c:v>
                </c:pt>
                <c:pt idx="1854">
                  <c:v>6.23</c:v>
                </c:pt>
                <c:pt idx="1855">
                  <c:v>6.25</c:v>
                </c:pt>
                <c:pt idx="1856">
                  <c:v>6.34</c:v>
                </c:pt>
                <c:pt idx="1857">
                  <c:v>6.28</c:v>
                </c:pt>
                <c:pt idx="1858">
                  <c:v>6.3</c:v>
                </c:pt>
                <c:pt idx="1859">
                  <c:v>6.22</c:v>
                </c:pt>
                <c:pt idx="1860">
                  <c:v>6.18</c:v>
                </c:pt>
                <c:pt idx="1861">
                  <c:v>6.14</c:v>
                </c:pt>
                <c:pt idx="1862">
                  <c:v>6.14</c:v>
                </c:pt>
                <c:pt idx="1863">
                  <c:v>6.16</c:v>
                </c:pt>
                <c:pt idx="1864">
                  <c:v>6.16</c:v>
                </c:pt>
                <c:pt idx="1865">
                  <c:v>6.17</c:v>
                </c:pt>
                <c:pt idx="1866">
                  <c:v>6.22</c:v>
                </c:pt>
                <c:pt idx="1867">
                  <c:v>6.17</c:v>
                </c:pt>
                <c:pt idx="1868">
                  <c:v>6.16</c:v>
                </c:pt>
                <c:pt idx="1869">
                  <c:v>6.16</c:v>
                </c:pt>
                <c:pt idx="1870">
                  <c:v>6.15</c:v>
                </c:pt>
                <c:pt idx="1871">
                  <c:v>6.21</c:v>
                </c:pt>
                <c:pt idx="1872">
                  <c:v>6.37</c:v>
                </c:pt>
                <c:pt idx="1873">
                  <c:v>6.42</c:v>
                </c:pt>
                <c:pt idx="1874">
                  <c:v>6.53</c:v>
                </c:pt>
                <c:pt idx="1875">
                  <c:v>6.74</c:v>
                </c:pt>
                <c:pt idx="1876">
                  <c:v>6.69</c:v>
                </c:pt>
                <c:pt idx="1877">
                  <c:v>6.67</c:v>
                </c:pt>
                <c:pt idx="1878">
                  <c:v>6.63</c:v>
                </c:pt>
                <c:pt idx="1879">
                  <c:v>6.73</c:v>
                </c:pt>
                <c:pt idx="1880">
                  <c:v>6.73</c:v>
                </c:pt>
                <c:pt idx="1881">
                  <c:v>6.69</c:v>
                </c:pt>
                <c:pt idx="1882">
                  <c:v>6.68</c:v>
                </c:pt>
                <c:pt idx="1883">
                  <c:v>6.59</c:v>
                </c:pt>
                <c:pt idx="1884">
                  <c:v>6.62</c:v>
                </c:pt>
                <c:pt idx="1885">
                  <c:v>6.52</c:v>
                </c:pt>
                <c:pt idx="1886">
                  <c:v>6.45</c:v>
                </c:pt>
                <c:pt idx="1887">
                  <c:v>6.46</c:v>
                </c:pt>
                <c:pt idx="1888">
                  <c:v>6.31</c:v>
                </c:pt>
                <c:pt idx="1889">
                  <c:v>6.34</c:v>
                </c:pt>
                <c:pt idx="1890">
                  <c:v>6.42</c:v>
                </c:pt>
                <c:pt idx="1891">
                  <c:v>6.37</c:v>
                </c:pt>
                <c:pt idx="1892">
                  <c:v>6.4</c:v>
                </c:pt>
                <c:pt idx="1893">
                  <c:v>6.4</c:v>
                </c:pt>
                <c:pt idx="1894">
                  <c:v>6.33</c:v>
                </c:pt>
                <c:pt idx="1895">
                  <c:v>6.26</c:v>
                </c:pt>
                <c:pt idx="1896">
                  <c:v>6.24</c:v>
                </c:pt>
                <c:pt idx="1897">
                  <c:v>6.24</c:v>
                </c:pt>
                <c:pt idx="1898">
                  <c:v>6.2</c:v>
                </c:pt>
                <c:pt idx="1899">
                  <c:v>6.1</c:v>
                </c:pt>
                <c:pt idx="1900">
                  <c:v>5.96</c:v>
                </c:pt>
                <c:pt idx="1901">
                  <c:v>6.11</c:v>
                </c:pt>
                <c:pt idx="1902">
                  <c:v>6.14</c:v>
                </c:pt>
                <c:pt idx="1903">
                  <c:v>6.17</c:v>
                </c:pt>
                <c:pt idx="1904">
                  <c:v>6.07</c:v>
                </c:pt>
                <c:pt idx="1905">
                  <c:v>5.87</c:v>
                </c:pt>
                <c:pt idx="1906">
                  <c:v>5.69</c:v>
                </c:pt>
                <c:pt idx="1907">
                  <c:v>5.48</c:v>
                </c:pt>
                <c:pt idx="1908">
                  <c:v>5.68</c:v>
                </c:pt>
                <c:pt idx="1909">
                  <c:v>5.67</c:v>
                </c:pt>
                <c:pt idx="1910">
                  <c:v>5.72</c:v>
                </c:pt>
                <c:pt idx="1911">
                  <c:v>6.04</c:v>
                </c:pt>
                <c:pt idx="1912">
                  <c:v>6.24</c:v>
                </c:pt>
                <c:pt idx="1913">
                  <c:v>6.03</c:v>
                </c:pt>
                <c:pt idx="1914">
                  <c:v>6.13</c:v>
                </c:pt>
                <c:pt idx="1915">
                  <c:v>5.87</c:v>
                </c:pt>
                <c:pt idx="1916">
                  <c:v>5.85</c:v>
                </c:pt>
                <c:pt idx="1917">
                  <c:v>5.88</c:v>
                </c:pt>
                <c:pt idx="1918">
                  <c:v>5.88</c:v>
                </c:pt>
                <c:pt idx="1919">
                  <c:v>5.88</c:v>
                </c:pt>
                <c:pt idx="1920">
                  <c:v>6.03</c:v>
                </c:pt>
                <c:pt idx="1921">
                  <c:v>6.06</c:v>
                </c:pt>
                <c:pt idx="1922">
                  <c:v>6.05</c:v>
                </c:pt>
                <c:pt idx="1923">
                  <c:v>6.01</c:v>
                </c:pt>
                <c:pt idx="1924">
                  <c:v>5.98</c:v>
                </c:pt>
                <c:pt idx="1925">
                  <c:v>6.08</c:v>
                </c:pt>
                <c:pt idx="1926">
                  <c:v>6.09</c:v>
                </c:pt>
                <c:pt idx="1927">
                  <c:v>6.32</c:v>
                </c:pt>
                <c:pt idx="1928">
                  <c:v>6.42</c:v>
                </c:pt>
                <c:pt idx="1929">
                  <c:v>6.45</c:v>
                </c:pt>
                <c:pt idx="1930">
                  <c:v>6.35</c:v>
                </c:pt>
                <c:pt idx="1931">
                  <c:v>6.37</c:v>
                </c:pt>
                <c:pt idx="1932">
                  <c:v>6.26</c:v>
                </c:pt>
                <c:pt idx="1933">
                  <c:v>6.63</c:v>
                </c:pt>
                <c:pt idx="1934">
                  <c:v>6.52</c:v>
                </c:pt>
                <c:pt idx="1935">
                  <c:v>6.52</c:v>
                </c:pt>
                <c:pt idx="1936">
                  <c:v>6.52</c:v>
                </c:pt>
                <c:pt idx="1937">
                  <c:v>6.47</c:v>
                </c:pt>
                <c:pt idx="1938">
                  <c:v>6.4</c:v>
                </c:pt>
                <c:pt idx="1939">
                  <c:v>6.35</c:v>
                </c:pt>
                <c:pt idx="1940">
                  <c:v>5.93</c:v>
                </c:pt>
                <c:pt idx="1941">
                  <c:v>5.78</c:v>
                </c:pt>
                <c:pt idx="1942">
                  <c:v>6.09</c:v>
                </c:pt>
                <c:pt idx="1943">
                  <c:v>6.1</c:v>
                </c:pt>
                <c:pt idx="1944">
                  <c:v>5.94</c:v>
                </c:pt>
                <c:pt idx="1945">
                  <c:v>6.46</c:v>
                </c:pt>
                <c:pt idx="1946">
                  <c:v>6.04</c:v>
                </c:pt>
                <c:pt idx="1947">
                  <c:v>6.46</c:v>
                </c:pt>
                <c:pt idx="1948">
                  <c:v>6.2</c:v>
                </c:pt>
                <c:pt idx="1949">
                  <c:v>6.14</c:v>
                </c:pt>
                <c:pt idx="1950">
                  <c:v>6.04</c:v>
                </c:pt>
                <c:pt idx="1951">
                  <c:v>5.97</c:v>
                </c:pt>
                <c:pt idx="1952">
                  <c:v>5.53</c:v>
                </c:pt>
                <c:pt idx="1953">
                  <c:v>5.47</c:v>
                </c:pt>
                <c:pt idx="1954">
                  <c:v>5.19</c:v>
                </c:pt>
                <c:pt idx="1955">
                  <c:v>5.1199999999999992</c:v>
                </c:pt>
                <c:pt idx="1956">
                  <c:v>5.01</c:v>
                </c:pt>
                <c:pt idx="1957">
                  <c:v>4.96</c:v>
                </c:pt>
                <c:pt idx="1958">
                  <c:v>5.12</c:v>
                </c:pt>
                <c:pt idx="1959">
                  <c:v>5.0999999999999996</c:v>
                </c:pt>
                <c:pt idx="1960">
                  <c:v>5.25</c:v>
                </c:pt>
                <c:pt idx="1961">
                  <c:v>5.16</c:v>
                </c:pt>
                <c:pt idx="1962">
                  <c:v>5.04</c:v>
                </c:pt>
                <c:pt idx="1963">
                  <c:v>5.07</c:v>
                </c:pt>
                <c:pt idx="1964">
                  <c:v>5.15</c:v>
                </c:pt>
                <c:pt idx="1965">
                  <c:v>5.03</c:v>
                </c:pt>
                <c:pt idx="1966">
                  <c:v>4.9800000000000004</c:v>
                </c:pt>
                <c:pt idx="1967">
                  <c:v>4.8499999999999996</c:v>
                </c:pt>
                <c:pt idx="1968">
                  <c:v>4.78</c:v>
                </c:pt>
                <c:pt idx="1969">
                  <c:v>4.87</c:v>
                </c:pt>
                <c:pt idx="1970">
                  <c:v>4.82</c:v>
                </c:pt>
                <c:pt idx="1971">
                  <c:v>4.8</c:v>
                </c:pt>
                <c:pt idx="1972">
                  <c:v>4.78</c:v>
                </c:pt>
                <c:pt idx="1973">
                  <c:v>4.84</c:v>
                </c:pt>
                <c:pt idx="1974">
                  <c:v>4.8600000000000003</c:v>
                </c:pt>
                <c:pt idx="1975">
                  <c:v>4.82</c:v>
                </c:pt>
                <c:pt idx="1976">
                  <c:v>4.91</c:v>
                </c:pt>
                <c:pt idx="1977">
                  <c:v>5.29</c:v>
                </c:pt>
                <c:pt idx="1978">
                  <c:v>5.59</c:v>
                </c:pt>
                <c:pt idx="1979">
                  <c:v>5.38</c:v>
                </c:pt>
                <c:pt idx="1980">
                  <c:v>5.42</c:v>
                </c:pt>
                <c:pt idx="1981">
                  <c:v>5.32</c:v>
                </c:pt>
                <c:pt idx="1982">
                  <c:v>5.2</c:v>
                </c:pt>
                <c:pt idx="1983">
                  <c:v>5.14</c:v>
                </c:pt>
                <c:pt idx="1984">
                  <c:v>5.2</c:v>
                </c:pt>
                <c:pt idx="1985">
                  <c:v>5.25</c:v>
                </c:pt>
                <c:pt idx="1986">
                  <c:v>5.22</c:v>
                </c:pt>
                <c:pt idx="1987">
                  <c:v>5.29</c:v>
                </c:pt>
                <c:pt idx="1988">
                  <c:v>5.12</c:v>
                </c:pt>
                <c:pt idx="1989">
                  <c:v>5.14</c:v>
                </c:pt>
                <c:pt idx="1990">
                  <c:v>5.08</c:v>
                </c:pt>
                <c:pt idx="1991">
                  <c:v>5.07</c:v>
                </c:pt>
                <c:pt idx="1992">
                  <c:v>5.04</c:v>
                </c:pt>
                <c:pt idx="1993">
                  <c:v>5.04</c:v>
                </c:pt>
                <c:pt idx="1994">
                  <c:v>4.9400000000000004</c:v>
                </c:pt>
                <c:pt idx="1995">
                  <c:v>4.87</c:v>
                </c:pt>
                <c:pt idx="1996">
                  <c:v>4.92</c:v>
                </c:pt>
                <c:pt idx="1997">
                  <c:v>5</c:v>
                </c:pt>
                <c:pt idx="1998">
                  <c:v>5.03</c:v>
                </c:pt>
                <c:pt idx="1999">
                  <c:v>4.9800000000000004</c:v>
                </c:pt>
                <c:pt idx="2000">
                  <c:v>4.91</c:v>
                </c:pt>
                <c:pt idx="2001">
                  <c:v>4.8049999999999997</c:v>
                </c:pt>
                <c:pt idx="2002">
                  <c:v>4.71</c:v>
                </c:pt>
                <c:pt idx="2003">
                  <c:v>4.8099999999999996</c:v>
                </c:pt>
                <c:pt idx="2004">
                  <c:v>4.9400000000000004</c:v>
                </c:pt>
                <c:pt idx="2005">
                  <c:v>5.0949999999999998</c:v>
                </c:pt>
                <c:pt idx="2006">
                  <c:v>5.09</c:v>
                </c:pt>
                <c:pt idx="2007">
                  <c:v>5.0599999999999996</c:v>
                </c:pt>
                <c:pt idx="2008">
                  <c:v>4.99</c:v>
                </c:pt>
                <c:pt idx="2009">
                  <c:v>4.9800000000000004</c:v>
                </c:pt>
                <c:pt idx="2010">
                  <c:v>5.01</c:v>
                </c:pt>
                <c:pt idx="2011">
                  <c:v>4.97</c:v>
                </c:pt>
                <c:pt idx="2012">
                  <c:v>4.93</c:v>
                </c:pt>
                <c:pt idx="2013">
                  <c:v>5.05</c:v>
                </c:pt>
                <c:pt idx="2014">
                  <c:v>4.97</c:v>
                </c:pt>
                <c:pt idx="2015">
                  <c:v>4.95</c:v>
                </c:pt>
                <c:pt idx="2016">
                  <c:v>4.96</c:v>
                </c:pt>
                <c:pt idx="2017">
                  <c:v>4.99</c:v>
                </c:pt>
                <c:pt idx="2018">
                  <c:v>5.08</c:v>
                </c:pt>
                <c:pt idx="2019">
                  <c:v>5.21</c:v>
                </c:pt>
                <c:pt idx="2020">
                  <c:v>5.07</c:v>
                </c:pt>
                <c:pt idx="2021">
                  <c:v>5.07</c:v>
                </c:pt>
                <c:pt idx="2022">
                  <c:v>5.0599999999999996</c:v>
                </c:pt>
                <c:pt idx="2023">
                  <c:v>5</c:v>
                </c:pt>
                <c:pt idx="2024">
                  <c:v>4.93</c:v>
                </c:pt>
                <c:pt idx="2025">
                  <c:v>4.84</c:v>
                </c:pt>
                <c:pt idx="2026">
                  <c:v>4.78</c:v>
                </c:pt>
                <c:pt idx="2027">
                  <c:v>4.79</c:v>
                </c:pt>
                <c:pt idx="2028">
                  <c:v>4.72</c:v>
                </c:pt>
                <c:pt idx="2029">
                  <c:v>4.75</c:v>
                </c:pt>
                <c:pt idx="2030">
                  <c:v>4.6900000000000004</c:v>
                </c:pt>
                <c:pt idx="2031">
                  <c:v>4.58</c:v>
                </c:pt>
                <c:pt idx="2032">
                  <c:v>4.57</c:v>
                </c:pt>
                <c:pt idx="2033">
                  <c:v>4.57</c:v>
                </c:pt>
                <c:pt idx="2034">
                  <c:v>4.5599999999999996</c:v>
                </c:pt>
                <c:pt idx="2035">
                  <c:v>4.54</c:v>
                </c:pt>
                <c:pt idx="2036">
                  <c:v>4.49</c:v>
                </c:pt>
                <c:pt idx="2037">
                  <c:v>4.4400000000000004</c:v>
                </c:pt>
                <c:pt idx="2038">
                  <c:v>4.42</c:v>
                </c:pt>
                <c:pt idx="2039">
                  <c:v>4.3600000000000003</c:v>
                </c:pt>
                <c:pt idx="2040">
                  <c:v>4.32</c:v>
                </c:pt>
                <c:pt idx="2041">
                  <c:v>4.3499999999999996</c:v>
                </c:pt>
                <c:pt idx="2042">
                  <c:v>4.37</c:v>
                </c:pt>
                <c:pt idx="2043">
                  <c:v>4.37</c:v>
                </c:pt>
                <c:pt idx="2044">
                  <c:v>4.32</c:v>
                </c:pt>
                <c:pt idx="2045">
                  <c:v>4.2699999999999996</c:v>
                </c:pt>
                <c:pt idx="2046">
                  <c:v>4.1900000000000004</c:v>
                </c:pt>
                <c:pt idx="2047">
                  <c:v>4.21</c:v>
                </c:pt>
                <c:pt idx="2048">
                  <c:v>4.2300000000000004</c:v>
                </c:pt>
                <c:pt idx="2049">
                  <c:v>4.24</c:v>
                </c:pt>
                <c:pt idx="2050">
                  <c:v>4.17</c:v>
                </c:pt>
                <c:pt idx="2051">
                  <c:v>4.3899999999999997</c:v>
                </c:pt>
                <c:pt idx="2052">
                  <c:v>4.4000000000000004</c:v>
                </c:pt>
                <c:pt idx="2053">
                  <c:v>4.46</c:v>
                </c:pt>
                <c:pt idx="2054">
                  <c:v>4.6100000000000003</c:v>
                </c:pt>
                <c:pt idx="2055">
                  <c:v>4.83</c:v>
                </c:pt>
                <c:pt idx="2056">
                  <c:v>4.8099999999999996</c:v>
                </c:pt>
                <c:pt idx="2057">
                  <c:v>4.8600000000000003</c:v>
                </c:pt>
                <c:pt idx="2058">
                  <c:v>4.7699999999999996</c:v>
                </c:pt>
                <c:pt idx="2059">
                  <c:v>4.71</c:v>
                </c:pt>
                <c:pt idx="2060">
                  <c:v>4.74</c:v>
                </c:pt>
                <c:pt idx="2061">
                  <c:v>4.8</c:v>
                </c:pt>
                <c:pt idx="2062">
                  <c:v>4.8099999999999996</c:v>
                </c:pt>
                <c:pt idx="2063">
                  <c:v>5.05</c:v>
                </c:pt>
                <c:pt idx="2064">
                  <c:v>5</c:v>
                </c:pt>
                <c:pt idx="2065">
                  <c:v>4.95</c:v>
                </c:pt>
                <c:pt idx="2066">
                  <c:v>4.87</c:v>
                </c:pt>
                <c:pt idx="2067">
                  <c:v>4.88</c:v>
                </c:pt>
                <c:pt idx="2068">
                  <c:v>4.76</c:v>
                </c:pt>
                <c:pt idx="2069">
                  <c:v>4.8099999999999996</c:v>
                </c:pt>
                <c:pt idx="2070">
                  <c:v>4.8600000000000003</c:v>
                </c:pt>
                <c:pt idx="2071">
                  <c:v>4.87</c:v>
                </c:pt>
                <c:pt idx="2072">
                  <c:v>4.91</c:v>
                </c:pt>
                <c:pt idx="2073">
                  <c:v>4.8</c:v>
                </c:pt>
                <c:pt idx="2074">
                  <c:v>4.78</c:v>
                </c:pt>
                <c:pt idx="2075">
                  <c:v>4.71</c:v>
                </c:pt>
                <c:pt idx="2076">
                  <c:v>4.63</c:v>
                </c:pt>
                <c:pt idx="2077">
                  <c:v>4.6100000000000003</c:v>
                </c:pt>
                <c:pt idx="2078">
                  <c:v>4.5999999999999996</c:v>
                </c:pt>
                <c:pt idx="2079">
                  <c:v>4.55</c:v>
                </c:pt>
                <c:pt idx="2080">
                  <c:v>4.49</c:v>
                </c:pt>
                <c:pt idx="2081">
                  <c:v>4.5</c:v>
                </c:pt>
                <c:pt idx="2082">
                  <c:v>4.5</c:v>
                </c:pt>
                <c:pt idx="2083">
                  <c:v>4.51</c:v>
                </c:pt>
                <c:pt idx="2084">
                  <c:v>4.5999999999999996</c:v>
                </c:pt>
                <c:pt idx="2085">
                  <c:v>4.51</c:v>
                </c:pt>
                <c:pt idx="2086">
                  <c:v>4.5199999999999996</c:v>
                </c:pt>
                <c:pt idx="2087">
                  <c:v>4.55</c:v>
                </c:pt>
                <c:pt idx="2088">
                  <c:v>4.3899999999999997</c:v>
                </c:pt>
                <c:pt idx="2089">
                  <c:v>4.32</c:v>
                </c:pt>
                <c:pt idx="2090">
                  <c:v>4.1500000000000004</c:v>
                </c:pt>
                <c:pt idx="2091">
                  <c:v>4.22</c:v>
                </c:pt>
                <c:pt idx="2092">
                  <c:v>4.22</c:v>
                </c:pt>
                <c:pt idx="2093">
                  <c:v>4.12</c:v>
                </c:pt>
                <c:pt idx="2094">
                  <c:v>4.09</c:v>
                </c:pt>
                <c:pt idx="2095">
                  <c:v>4.09</c:v>
                </c:pt>
                <c:pt idx="2096">
                  <c:v>4.01</c:v>
                </c:pt>
                <c:pt idx="2097">
                  <c:v>3.94</c:v>
                </c:pt>
                <c:pt idx="2098">
                  <c:v>4.12</c:v>
                </c:pt>
                <c:pt idx="2099">
                  <c:v>4.1100000000000003</c:v>
                </c:pt>
                <c:pt idx="2100">
                  <c:v>4.0999999999999996</c:v>
                </c:pt>
                <c:pt idx="2101">
                  <c:v>4</c:v>
                </c:pt>
                <c:pt idx="2102">
                  <c:v>3.99</c:v>
                </c:pt>
                <c:pt idx="2103">
                  <c:v>4</c:v>
                </c:pt>
                <c:pt idx="2104">
                  <c:v>3.98</c:v>
                </c:pt>
                <c:pt idx="2105">
                  <c:v>4</c:v>
                </c:pt>
                <c:pt idx="2106">
                  <c:v>3.99</c:v>
                </c:pt>
                <c:pt idx="2107">
                  <c:v>3.94</c:v>
                </c:pt>
                <c:pt idx="2108">
                  <c:v>3.91</c:v>
                </c:pt>
                <c:pt idx="2109">
                  <c:v>3.95</c:v>
                </c:pt>
                <c:pt idx="2110">
                  <c:v>3.91</c:v>
                </c:pt>
                <c:pt idx="2111">
                  <c:v>3.89</c:v>
                </c:pt>
                <c:pt idx="2112">
                  <c:v>3.88</c:v>
                </c:pt>
                <c:pt idx="2113">
                  <c:v>3.98</c:v>
                </c:pt>
                <c:pt idx="2114">
                  <c:v>3.87</c:v>
                </c:pt>
                <c:pt idx="2115">
                  <c:v>3.87</c:v>
                </c:pt>
                <c:pt idx="2116">
                  <c:v>3.87</c:v>
                </c:pt>
                <c:pt idx="2117">
                  <c:v>3.95</c:v>
                </c:pt>
                <c:pt idx="2118">
                  <c:v>3.9</c:v>
                </c:pt>
                <c:pt idx="2119">
                  <c:v>3.88</c:v>
                </c:pt>
                <c:pt idx="2120">
                  <c:v>3.92</c:v>
                </c:pt>
                <c:pt idx="2121">
                  <c:v>4.08</c:v>
                </c:pt>
                <c:pt idx="2122">
                  <c:v>3.99</c:v>
                </c:pt>
                <c:pt idx="2123">
                  <c:v>3.98</c:v>
                </c:pt>
                <c:pt idx="2124">
                  <c:v>3.88</c:v>
                </c:pt>
                <c:pt idx="2125">
                  <c:v>3.9</c:v>
                </c:pt>
                <c:pt idx="2126">
                  <c:v>3.88</c:v>
                </c:pt>
                <c:pt idx="2127">
                  <c:v>3.84</c:v>
                </c:pt>
                <c:pt idx="2128">
                  <c:v>3.83</c:v>
                </c:pt>
                <c:pt idx="2129">
                  <c:v>3.79</c:v>
                </c:pt>
                <c:pt idx="2130">
                  <c:v>3.78</c:v>
                </c:pt>
                <c:pt idx="2131">
                  <c:v>3.75</c:v>
                </c:pt>
                <c:pt idx="2132">
                  <c:v>3.67</c:v>
                </c:pt>
                <c:pt idx="2133">
                  <c:v>3.71</c:v>
                </c:pt>
                <c:pt idx="2134">
                  <c:v>3.66</c:v>
                </c:pt>
                <c:pt idx="2135">
                  <c:v>3.66</c:v>
                </c:pt>
                <c:pt idx="2136">
                  <c:v>3.62</c:v>
                </c:pt>
                <c:pt idx="2137">
                  <c:v>3.56</c:v>
                </c:pt>
                <c:pt idx="2138">
                  <c:v>3.53</c:v>
                </c:pt>
                <c:pt idx="2139">
                  <c:v>3.49</c:v>
                </c:pt>
                <c:pt idx="2140">
                  <c:v>3.55</c:v>
                </c:pt>
                <c:pt idx="2141">
                  <c:v>3.59</c:v>
                </c:pt>
                <c:pt idx="2142">
                  <c:v>3.62</c:v>
                </c:pt>
                <c:pt idx="2143">
                  <c:v>3.66</c:v>
                </c:pt>
                <c:pt idx="2144">
                  <c:v>3.59</c:v>
                </c:pt>
                <c:pt idx="2145">
                  <c:v>3.55</c:v>
                </c:pt>
                <c:pt idx="2146">
                  <c:v>3.55</c:v>
                </c:pt>
                <c:pt idx="2147">
                  <c:v>3.49</c:v>
                </c:pt>
                <c:pt idx="2148">
                  <c:v>3.4</c:v>
                </c:pt>
                <c:pt idx="2149">
                  <c:v>3.36</c:v>
                </c:pt>
                <c:pt idx="2150">
                  <c:v>3.39</c:v>
                </c:pt>
                <c:pt idx="2151">
                  <c:v>3.37</c:v>
                </c:pt>
                <c:pt idx="2152">
                  <c:v>3.41</c:v>
                </c:pt>
                <c:pt idx="2153">
                  <c:v>3.39</c:v>
                </c:pt>
                <c:pt idx="2154">
                  <c:v>3.4</c:v>
                </c:pt>
                <c:pt idx="2155">
                  <c:v>3.34</c:v>
                </c:pt>
                <c:pt idx="2156">
                  <c:v>3.31</c:v>
                </c:pt>
                <c:pt idx="2157">
                  <c:v>3.32</c:v>
                </c:pt>
                <c:pt idx="2158">
                  <c:v>3.34</c:v>
                </c:pt>
                <c:pt idx="2159">
                  <c:v>3.32</c:v>
                </c:pt>
                <c:pt idx="2160">
                  <c:v>3.37</c:v>
                </c:pt>
                <c:pt idx="2161">
                  <c:v>3.35</c:v>
                </c:pt>
                <c:pt idx="2162">
                  <c:v>3.34</c:v>
                </c:pt>
                <c:pt idx="2163">
                  <c:v>3.4</c:v>
                </c:pt>
                <c:pt idx="2164">
                  <c:v>3.38</c:v>
                </c:pt>
                <c:pt idx="2165">
                  <c:v>3.42</c:v>
                </c:pt>
                <c:pt idx="2166">
                  <c:v>3.53</c:v>
                </c:pt>
                <c:pt idx="2167">
                  <c:v>3.53</c:v>
                </c:pt>
                <c:pt idx="2168">
                  <c:v>3.53</c:v>
                </c:pt>
                <c:pt idx="2169">
                  <c:v>3.56</c:v>
                </c:pt>
                <c:pt idx="2170">
                  <c:v>3.51</c:v>
                </c:pt>
                <c:pt idx="2171">
                  <c:v>3.52</c:v>
                </c:pt>
                <c:pt idx="2172">
                  <c:v>3.63</c:v>
                </c:pt>
                <c:pt idx="2173">
                  <c:v>3.54</c:v>
                </c:pt>
                <c:pt idx="2174">
                  <c:v>3.57</c:v>
                </c:pt>
                <c:pt idx="2175">
                  <c:v>3.54</c:v>
                </c:pt>
                <c:pt idx="2176">
                  <c:v>3.43</c:v>
                </c:pt>
                <c:pt idx="2177">
                  <c:v>3.41</c:v>
                </c:pt>
                <c:pt idx="2178">
                  <c:v>3.4</c:v>
                </c:pt>
                <c:pt idx="2179">
                  <c:v>3.35</c:v>
                </c:pt>
                <c:pt idx="2180">
                  <c:v>3.42</c:v>
                </c:pt>
                <c:pt idx="2181">
                  <c:v>3.51</c:v>
                </c:pt>
                <c:pt idx="2182">
                  <c:v>3.59</c:v>
                </c:pt>
                <c:pt idx="2183">
                  <c:v>3.81</c:v>
                </c:pt>
                <c:pt idx="2184">
                  <c:v>3.91</c:v>
                </c:pt>
                <c:pt idx="2185">
                  <c:v>3.98</c:v>
                </c:pt>
                <c:pt idx="2186">
                  <c:v>3.93</c:v>
                </c:pt>
                <c:pt idx="2187">
                  <c:v>4.46</c:v>
                </c:pt>
                <c:pt idx="2188">
                  <c:v>4.29</c:v>
                </c:pt>
                <c:pt idx="2189">
                  <c:v>4.51</c:v>
                </c:pt>
                <c:pt idx="2190">
                  <c:v>4.37</c:v>
                </c:pt>
                <c:pt idx="2191">
                  <c:v>4.3099999999999996</c:v>
                </c:pt>
                <c:pt idx="2192">
                  <c:v>4.3899999999999997</c:v>
                </c:pt>
                <c:pt idx="2193">
                  <c:v>4.4000000000000004</c:v>
                </c:pt>
                <c:pt idx="2194">
                  <c:v>4.4000000000000004</c:v>
                </c:pt>
                <c:pt idx="2195">
                  <c:v>4.58</c:v>
                </c:pt>
                <c:pt idx="2196">
                  <c:v>4.51</c:v>
                </c:pt>
                <c:pt idx="2197">
                  <c:v>4.57</c:v>
                </c:pt>
                <c:pt idx="2198">
                  <c:v>4.57</c:v>
                </c:pt>
                <c:pt idx="2199">
                  <c:v>4.5</c:v>
                </c:pt>
                <c:pt idx="2200">
                  <c:v>4.32</c:v>
                </c:pt>
                <c:pt idx="2201">
                  <c:v>4.22</c:v>
                </c:pt>
                <c:pt idx="2202">
                  <c:v>4.2300000000000004</c:v>
                </c:pt>
                <c:pt idx="2203">
                  <c:v>4.28</c:v>
                </c:pt>
                <c:pt idx="2204">
                  <c:v>4.13</c:v>
                </c:pt>
                <c:pt idx="2205">
                  <c:v>4.0999999999999996</c:v>
                </c:pt>
                <c:pt idx="2206">
                  <c:v>4.16</c:v>
                </c:pt>
                <c:pt idx="2207">
                  <c:v>4.3499999999999996</c:v>
                </c:pt>
                <c:pt idx="2208">
                  <c:v>4.22</c:v>
                </c:pt>
                <c:pt idx="2209">
                  <c:v>4.29</c:v>
                </c:pt>
                <c:pt idx="2210">
                  <c:v>4.46</c:v>
                </c:pt>
                <c:pt idx="2211">
                  <c:v>4.42</c:v>
                </c:pt>
                <c:pt idx="2212">
                  <c:v>4.47</c:v>
                </c:pt>
                <c:pt idx="2213">
                  <c:v>4.4800000000000004</c:v>
                </c:pt>
                <c:pt idx="2214">
                  <c:v>4.53</c:v>
                </c:pt>
                <c:pt idx="2215">
                  <c:v>4.51</c:v>
                </c:pt>
                <c:pt idx="2216">
                  <c:v>4.41</c:v>
                </c:pt>
                <c:pt idx="2217">
                  <c:v>4.3899999999999997</c:v>
                </c:pt>
                <c:pt idx="2218">
                  <c:v>4.32</c:v>
                </c:pt>
                <c:pt idx="2219">
                  <c:v>4.2300000000000004</c:v>
                </c:pt>
                <c:pt idx="2220">
                  <c:v>4.28</c:v>
                </c:pt>
                <c:pt idx="2221">
                  <c:v>4.33</c:v>
                </c:pt>
                <c:pt idx="2222">
                  <c:v>4.37</c:v>
                </c:pt>
                <c:pt idx="2223">
                  <c:v>4.28</c:v>
                </c:pt>
                <c:pt idx="2224">
                  <c:v>4.37</c:v>
                </c:pt>
                <c:pt idx="2225">
                  <c:v>4.32</c:v>
                </c:pt>
                <c:pt idx="2226">
                  <c:v>4.4000000000000004</c:v>
                </c:pt>
                <c:pt idx="2227">
                  <c:v>4.41</c:v>
                </c:pt>
                <c:pt idx="2228">
                  <c:v>4.34</c:v>
                </c:pt>
                <c:pt idx="2229">
                  <c:v>4.2699999999999996</c:v>
                </c:pt>
                <c:pt idx="2230">
                  <c:v>4.33</c:v>
                </c:pt>
                <c:pt idx="2231">
                  <c:v>4.29</c:v>
                </c:pt>
                <c:pt idx="2232">
                  <c:v>4.21</c:v>
                </c:pt>
                <c:pt idx="2233">
                  <c:v>4.2</c:v>
                </c:pt>
                <c:pt idx="2234">
                  <c:v>4.1399999999999997</c:v>
                </c:pt>
                <c:pt idx="2235">
                  <c:v>4.12</c:v>
                </c:pt>
                <c:pt idx="2236">
                  <c:v>4.1399999999999997</c:v>
                </c:pt>
                <c:pt idx="2237">
                  <c:v>4.2</c:v>
                </c:pt>
                <c:pt idx="2238">
                  <c:v>4.17</c:v>
                </c:pt>
                <c:pt idx="2239">
                  <c:v>4.1399999999999997</c:v>
                </c:pt>
                <c:pt idx="2240">
                  <c:v>4.12</c:v>
                </c:pt>
                <c:pt idx="2241">
                  <c:v>4.1500000000000004</c:v>
                </c:pt>
                <c:pt idx="2242">
                  <c:v>4.13</c:v>
                </c:pt>
                <c:pt idx="2243">
                  <c:v>4.13</c:v>
                </c:pt>
                <c:pt idx="2244">
                  <c:v>4.12</c:v>
                </c:pt>
                <c:pt idx="2245">
                  <c:v>4.1399999999999997</c:v>
                </c:pt>
                <c:pt idx="2246">
                  <c:v>4.12</c:v>
                </c:pt>
                <c:pt idx="2247">
                  <c:v>4.0999999999999996</c:v>
                </c:pt>
                <c:pt idx="2248">
                  <c:v>4.0999999999999996</c:v>
                </c:pt>
                <c:pt idx="2249">
                  <c:v>4.0999999999999996</c:v>
                </c:pt>
                <c:pt idx="2250">
                  <c:v>4.12</c:v>
                </c:pt>
                <c:pt idx="2251">
                  <c:v>4.2300000000000004</c:v>
                </c:pt>
                <c:pt idx="2252">
                  <c:v>4.2</c:v>
                </c:pt>
                <c:pt idx="2253">
                  <c:v>4.1900000000000004</c:v>
                </c:pt>
                <c:pt idx="2254">
                  <c:v>4.12</c:v>
                </c:pt>
                <c:pt idx="2255">
                  <c:v>3.97</c:v>
                </c:pt>
                <c:pt idx="2256">
                  <c:v>3.92</c:v>
                </c:pt>
                <c:pt idx="2257">
                  <c:v>3.98</c:v>
                </c:pt>
                <c:pt idx="2258">
                  <c:v>4.0199999999999996</c:v>
                </c:pt>
                <c:pt idx="2259">
                  <c:v>4.01</c:v>
                </c:pt>
                <c:pt idx="2260">
                  <c:v>3.99</c:v>
                </c:pt>
                <c:pt idx="2261">
                  <c:v>3.97</c:v>
                </c:pt>
                <c:pt idx="2262">
                  <c:v>3.89</c:v>
                </c:pt>
                <c:pt idx="2263">
                  <c:v>3.93</c:v>
                </c:pt>
                <c:pt idx="2264">
                  <c:v>3.8</c:v>
                </c:pt>
                <c:pt idx="2265">
                  <c:v>3.85</c:v>
                </c:pt>
                <c:pt idx="2266">
                  <c:v>3.73</c:v>
                </c:pt>
                <c:pt idx="2267">
                  <c:v>3.66</c:v>
                </c:pt>
                <c:pt idx="2268">
                  <c:v>3.63</c:v>
                </c:pt>
                <c:pt idx="2269">
                  <c:v>3.66</c:v>
                </c:pt>
                <c:pt idx="2270">
                  <c:v>3.59</c:v>
                </c:pt>
                <c:pt idx="2271">
                  <c:v>3.69</c:v>
                </c:pt>
                <c:pt idx="2272">
                  <c:v>3.76</c:v>
                </c:pt>
                <c:pt idx="2273">
                  <c:v>3.8</c:v>
                </c:pt>
                <c:pt idx="2274">
                  <c:v>3.75</c:v>
                </c:pt>
                <c:pt idx="2275">
                  <c:v>3.86</c:v>
                </c:pt>
                <c:pt idx="2276">
                  <c:v>3.78</c:v>
                </c:pt>
                <c:pt idx="2277">
                  <c:v>3.69</c:v>
                </c:pt>
                <c:pt idx="2278">
                  <c:v>3.7</c:v>
                </c:pt>
                <c:pt idx="2279">
                  <c:v>3.66</c:v>
                </c:pt>
                <c:pt idx="2280">
                  <c:v>3.67</c:v>
                </c:pt>
                <c:pt idx="2281">
                  <c:v>3.65</c:v>
                </c:pt>
                <c:pt idx="2282">
                  <c:v>3.68</c:v>
                </c:pt>
                <c:pt idx="2283">
                  <c:v>3.8</c:v>
                </c:pt>
                <c:pt idx="2284">
                  <c:v>3.85</c:v>
                </c:pt>
                <c:pt idx="2285">
                  <c:v>3.84</c:v>
                </c:pt>
                <c:pt idx="2286">
                  <c:v>3.87</c:v>
                </c:pt>
                <c:pt idx="2287">
                  <c:v>3.87</c:v>
                </c:pt>
                <c:pt idx="2288">
                  <c:v>4.04</c:v>
                </c:pt>
                <c:pt idx="2289">
                  <c:v>4</c:v>
                </c:pt>
                <c:pt idx="2290">
                  <c:v>4.0199999999999996</c:v>
                </c:pt>
                <c:pt idx="2291">
                  <c:v>4.08</c:v>
                </c:pt>
                <c:pt idx="2292">
                  <c:v>4.04</c:v>
                </c:pt>
                <c:pt idx="2293">
                  <c:v>4.09</c:v>
                </c:pt>
                <c:pt idx="2294">
                  <c:v>4.04</c:v>
                </c:pt>
                <c:pt idx="2295">
                  <c:v>3.98</c:v>
                </c:pt>
                <c:pt idx="2296">
                  <c:v>3.91</c:v>
                </c:pt>
                <c:pt idx="2297">
                  <c:v>3.94</c:v>
                </c:pt>
                <c:pt idx="2298">
                  <c:v>3.93</c:v>
                </c:pt>
                <c:pt idx="2299">
                  <c:v>3.84</c:v>
                </c:pt>
                <c:pt idx="2300">
                  <c:v>3.89</c:v>
                </c:pt>
                <c:pt idx="2301">
                  <c:v>3.9</c:v>
                </c:pt>
                <c:pt idx="2302">
                  <c:v>3.91</c:v>
                </c:pt>
                <c:pt idx="2303">
                  <c:v>3.86</c:v>
                </c:pt>
                <c:pt idx="2304">
                  <c:v>3.85</c:v>
                </c:pt>
                <c:pt idx="2305">
                  <c:v>3.76</c:v>
                </c:pt>
                <c:pt idx="2306">
                  <c:v>3.82</c:v>
                </c:pt>
                <c:pt idx="2307">
                  <c:v>3.79</c:v>
                </c:pt>
                <c:pt idx="2308">
                  <c:v>3.76</c:v>
                </c:pt>
                <c:pt idx="2309">
                  <c:v>3.87</c:v>
                </c:pt>
                <c:pt idx="2310">
                  <c:v>3.98</c:v>
                </c:pt>
                <c:pt idx="2311">
                  <c:v>3.96</c:v>
                </c:pt>
                <c:pt idx="2312">
                  <c:v>3.93</c:v>
                </c:pt>
                <c:pt idx="2313">
                  <c:v>3.95</c:v>
                </c:pt>
                <c:pt idx="2314">
                  <c:v>3.97</c:v>
                </c:pt>
                <c:pt idx="2315">
                  <c:v>3.9849999999999999</c:v>
                </c:pt>
                <c:pt idx="2316">
                  <c:v>3.97</c:v>
                </c:pt>
                <c:pt idx="2317">
                  <c:v>3.92</c:v>
                </c:pt>
                <c:pt idx="2318">
                  <c:v>3.81</c:v>
                </c:pt>
                <c:pt idx="2319">
                  <c:v>3.79</c:v>
                </c:pt>
                <c:pt idx="2320">
                  <c:v>3.72</c:v>
                </c:pt>
                <c:pt idx="2321">
                  <c:v>3.65</c:v>
                </c:pt>
                <c:pt idx="2322">
                  <c:v>3.65</c:v>
                </c:pt>
                <c:pt idx="2323">
                  <c:v>3.62</c:v>
                </c:pt>
                <c:pt idx="2324">
                  <c:v>3.64</c:v>
                </c:pt>
                <c:pt idx="2325">
                  <c:v>3.68</c:v>
                </c:pt>
                <c:pt idx="2326">
                  <c:v>3.73</c:v>
                </c:pt>
                <c:pt idx="2327">
                  <c:v>3.71</c:v>
                </c:pt>
                <c:pt idx="2328">
                  <c:v>3.71</c:v>
                </c:pt>
                <c:pt idx="2329">
                  <c:v>3.59</c:v>
                </c:pt>
                <c:pt idx="2330">
                  <c:v>3.58</c:v>
                </c:pt>
                <c:pt idx="2331">
                  <c:v>3.59</c:v>
                </c:pt>
                <c:pt idx="2332">
                  <c:v>3.66</c:v>
                </c:pt>
                <c:pt idx="2333">
                  <c:v>3.61</c:v>
                </c:pt>
                <c:pt idx="2334">
                  <c:v>3.57</c:v>
                </c:pt>
                <c:pt idx="2335">
                  <c:v>3.58</c:v>
                </c:pt>
                <c:pt idx="2336">
                  <c:v>3.64</c:v>
                </c:pt>
                <c:pt idx="2337">
                  <c:v>3.66</c:v>
                </c:pt>
                <c:pt idx="2338">
                  <c:v>3.6</c:v>
                </c:pt>
                <c:pt idx="2339">
                  <c:v>3.54</c:v>
                </c:pt>
                <c:pt idx="2340">
                  <c:v>3.56</c:v>
                </c:pt>
                <c:pt idx="2341">
                  <c:v>3.48</c:v>
                </c:pt>
                <c:pt idx="2342">
                  <c:v>3.41</c:v>
                </c:pt>
                <c:pt idx="2343">
                  <c:v>3.42</c:v>
                </c:pt>
                <c:pt idx="2344">
                  <c:v>3.45</c:v>
                </c:pt>
                <c:pt idx="2345">
                  <c:v>3.48</c:v>
                </c:pt>
                <c:pt idx="2346">
                  <c:v>3.43</c:v>
                </c:pt>
                <c:pt idx="2347">
                  <c:v>3.45</c:v>
                </c:pt>
                <c:pt idx="2348">
                  <c:v>3.43</c:v>
                </c:pt>
                <c:pt idx="2349">
                  <c:v>3.43</c:v>
                </c:pt>
                <c:pt idx="2350">
                  <c:v>3.46</c:v>
                </c:pt>
                <c:pt idx="2351">
                  <c:v>3.44</c:v>
                </c:pt>
                <c:pt idx="2352">
                  <c:v>3.5</c:v>
                </c:pt>
                <c:pt idx="2353">
                  <c:v>3.48</c:v>
                </c:pt>
                <c:pt idx="2354">
                  <c:v>3.42</c:v>
                </c:pt>
                <c:pt idx="2355">
                  <c:v>3.42</c:v>
                </c:pt>
                <c:pt idx="2356">
                  <c:v>3.47</c:v>
                </c:pt>
                <c:pt idx="2357">
                  <c:v>3.52</c:v>
                </c:pt>
                <c:pt idx="2358">
                  <c:v>3.47</c:v>
                </c:pt>
                <c:pt idx="2359">
                  <c:v>3.54</c:v>
                </c:pt>
                <c:pt idx="2360">
                  <c:v>3.57</c:v>
                </c:pt>
                <c:pt idx="2361">
                  <c:v>3.94</c:v>
                </c:pt>
                <c:pt idx="2362">
                  <c:v>4.03</c:v>
                </c:pt>
                <c:pt idx="2363">
                  <c:v>4.08</c:v>
                </c:pt>
                <c:pt idx="2364">
                  <c:v>4.13</c:v>
                </c:pt>
                <c:pt idx="2365">
                  <c:v>4.16</c:v>
                </c:pt>
                <c:pt idx="2366">
                  <c:v>4.3</c:v>
                </c:pt>
                <c:pt idx="2367">
                  <c:v>4.32</c:v>
                </c:pt>
                <c:pt idx="2368">
                  <c:v>4.2</c:v>
                </c:pt>
                <c:pt idx="2369">
                  <c:v>4.12</c:v>
                </c:pt>
                <c:pt idx="2370">
                  <c:v>4.09</c:v>
                </c:pt>
                <c:pt idx="2371">
                  <c:v>4.1900000000000004</c:v>
                </c:pt>
                <c:pt idx="2372">
                  <c:v>4.1900000000000004</c:v>
                </c:pt>
                <c:pt idx="2373">
                  <c:v>4.17</c:v>
                </c:pt>
                <c:pt idx="2374">
                  <c:v>4.1500000000000004</c:v>
                </c:pt>
                <c:pt idx="2375">
                  <c:v>4.16</c:v>
                </c:pt>
                <c:pt idx="2376">
                  <c:v>4.0999999999999996</c:v>
                </c:pt>
                <c:pt idx="2377">
                  <c:v>4.21</c:v>
                </c:pt>
                <c:pt idx="2378">
                  <c:v>4.3</c:v>
                </c:pt>
                <c:pt idx="2379">
                  <c:v>4.2300000000000004</c:v>
                </c:pt>
                <c:pt idx="2380">
                  <c:v>4.1399999999999997</c:v>
                </c:pt>
                <c:pt idx="2381">
                  <c:v>4.0999999999999996</c:v>
                </c:pt>
                <c:pt idx="2382">
                  <c:v>4.08</c:v>
                </c:pt>
                <c:pt idx="2383">
                  <c:v>3.97</c:v>
                </c:pt>
                <c:pt idx="2384">
                  <c:v>4.03</c:v>
                </c:pt>
                <c:pt idx="2385">
                  <c:v>4.0199999999999996</c:v>
                </c:pt>
                <c:pt idx="2386">
                  <c:v>4.05</c:v>
                </c:pt>
                <c:pt idx="2387">
                  <c:v>4.0199999999999996</c:v>
                </c:pt>
                <c:pt idx="2388">
                  <c:v>3.95</c:v>
                </c:pt>
                <c:pt idx="2389">
                  <c:v>3.94</c:v>
                </c:pt>
                <c:pt idx="2390">
                  <c:v>3.89</c:v>
                </c:pt>
                <c:pt idx="2391">
                  <c:v>3.91</c:v>
                </c:pt>
                <c:pt idx="2392">
                  <c:v>3.9</c:v>
                </c:pt>
                <c:pt idx="2393">
                  <c:v>3.88</c:v>
                </c:pt>
                <c:pt idx="2394">
                  <c:v>3.96</c:v>
                </c:pt>
                <c:pt idx="2395">
                  <c:v>4.03</c:v>
                </c:pt>
                <c:pt idx="2396">
                  <c:v>3.96</c:v>
                </c:pt>
                <c:pt idx="2397">
                  <c:v>3.92</c:v>
                </c:pt>
                <c:pt idx="2398">
                  <c:v>3.93</c:v>
                </c:pt>
                <c:pt idx="2399">
                  <c:v>3.9</c:v>
                </c:pt>
                <c:pt idx="2400">
                  <c:v>3.89</c:v>
                </c:pt>
                <c:pt idx="2401">
                  <c:v>3.86</c:v>
                </c:pt>
                <c:pt idx="2402">
                  <c:v>3.82</c:v>
                </c:pt>
                <c:pt idx="2403">
                  <c:v>3.78</c:v>
                </c:pt>
                <c:pt idx="2404">
                  <c:v>3.78</c:v>
                </c:pt>
                <c:pt idx="2405">
                  <c:v>3.83</c:v>
                </c:pt>
                <c:pt idx="2406">
                  <c:v>3.83</c:v>
                </c:pt>
                <c:pt idx="2407">
                  <c:v>3.85</c:v>
                </c:pt>
                <c:pt idx="2408">
                  <c:v>3.91</c:v>
                </c:pt>
                <c:pt idx="2409">
                  <c:v>3.88</c:v>
                </c:pt>
                <c:pt idx="2410">
                  <c:v>3.94</c:v>
                </c:pt>
                <c:pt idx="2411">
                  <c:v>3.94</c:v>
                </c:pt>
                <c:pt idx="2412">
                  <c:v>3.9</c:v>
                </c:pt>
                <c:pt idx="2413">
                  <c:v>3.95</c:v>
                </c:pt>
                <c:pt idx="2414">
                  <c:v>3.92</c:v>
                </c:pt>
                <c:pt idx="2415">
                  <c:v>3.9</c:v>
                </c:pt>
                <c:pt idx="2416">
                  <c:v>3.94</c:v>
                </c:pt>
                <c:pt idx="2417">
                  <c:v>3.93</c:v>
                </c:pt>
                <c:pt idx="2418">
                  <c:v>3.94</c:v>
                </c:pt>
                <c:pt idx="2419">
                  <c:v>3.99</c:v>
                </c:pt>
                <c:pt idx="2420">
                  <c:v>3.95</c:v>
                </c:pt>
                <c:pt idx="2421">
                  <c:v>3.99</c:v>
                </c:pt>
                <c:pt idx="2422">
                  <c:v>4.04</c:v>
                </c:pt>
                <c:pt idx="2423">
                  <c:v>4.1500000000000004</c:v>
                </c:pt>
                <c:pt idx="2424">
                  <c:v>4.22</c:v>
                </c:pt>
                <c:pt idx="2425">
                  <c:v>4.32</c:v>
                </c:pt>
                <c:pt idx="2426">
                  <c:v>4.38</c:v>
                </c:pt>
                <c:pt idx="2427">
                  <c:v>4.4000000000000004</c:v>
                </c:pt>
                <c:pt idx="2428">
                  <c:v>4.43</c:v>
                </c:pt>
                <c:pt idx="2429">
                  <c:v>4.46</c:v>
                </c:pt>
                <c:pt idx="2430">
                  <c:v>4.4400000000000004</c:v>
                </c:pt>
                <c:pt idx="2431">
                  <c:v>4.45</c:v>
                </c:pt>
                <c:pt idx="2432">
                  <c:v>4.4400000000000004</c:v>
                </c:pt>
                <c:pt idx="2433">
                  <c:v>4.4000000000000004</c:v>
                </c:pt>
                <c:pt idx="2434">
                  <c:v>4.42</c:v>
                </c:pt>
                <c:pt idx="2435">
                  <c:v>4.47</c:v>
                </c:pt>
                <c:pt idx="2436">
                  <c:v>4.58</c:v>
                </c:pt>
                <c:pt idx="2437">
                  <c:v>4.55</c:v>
                </c:pt>
                <c:pt idx="2438">
                  <c:v>4.55</c:v>
                </c:pt>
                <c:pt idx="2439">
                  <c:v>4.6100000000000003</c:v>
                </c:pt>
                <c:pt idx="2440">
                  <c:v>4.66</c:v>
                </c:pt>
                <c:pt idx="2441">
                  <c:v>4.5599999999999996</c:v>
                </c:pt>
                <c:pt idx="2442">
                  <c:v>4.54</c:v>
                </c:pt>
                <c:pt idx="2443">
                  <c:v>4.62</c:v>
                </c:pt>
                <c:pt idx="2444">
                  <c:v>4.57</c:v>
                </c:pt>
                <c:pt idx="2445">
                  <c:v>4.55</c:v>
                </c:pt>
                <c:pt idx="2446">
                  <c:v>4.5199999999999996</c:v>
                </c:pt>
                <c:pt idx="2447">
                  <c:v>4.53</c:v>
                </c:pt>
                <c:pt idx="2448">
                  <c:v>4.5199999999999996</c:v>
                </c:pt>
                <c:pt idx="2449">
                  <c:v>4.54</c:v>
                </c:pt>
                <c:pt idx="2450">
                  <c:v>4.5999999999999996</c:v>
                </c:pt>
                <c:pt idx="2451">
                  <c:v>4.59</c:v>
                </c:pt>
                <c:pt idx="2452">
                  <c:v>4.53</c:v>
                </c:pt>
                <c:pt idx="2453">
                  <c:v>4.51</c:v>
                </c:pt>
                <c:pt idx="2454">
                  <c:v>4.5199999999999996</c:v>
                </c:pt>
                <c:pt idx="2455">
                  <c:v>4.54</c:v>
                </c:pt>
                <c:pt idx="2456">
                  <c:v>4.5999999999999996</c:v>
                </c:pt>
                <c:pt idx="2457">
                  <c:v>4.6500000000000004</c:v>
                </c:pt>
                <c:pt idx="2458">
                  <c:v>4.72</c:v>
                </c:pt>
                <c:pt idx="2459">
                  <c:v>4.71</c:v>
                </c:pt>
                <c:pt idx="2460">
                  <c:v>4.9000000000000004</c:v>
                </c:pt>
                <c:pt idx="2461">
                  <c:v>4.8499999999999996</c:v>
                </c:pt>
                <c:pt idx="2462">
                  <c:v>4.8600000000000003</c:v>
                </c:pt>
                <c:pt idx="2463">
                  <c:v>4.83</c:v>
                </c:pt>
                <c:pt idx="2464">
                  <c:v>4.9400000000000004</c:v>
                </c:pt>
                <c:pt idx="2465">
                  <c:v>4.9400000000000004</c:v>
                </c:pt>
                <c:pt idx="2466">
                  <c:v>4.8099999999999996</c:v>
                </c:pt>
                <c:pt idx="2467">
                  <c:v>4.8099999999999996</c:v>
                </c:pt>
                <c:pt idx="2468">
                  <c:v>4.75</c:v>
                </c:pt>
                <c:pt idx="2469">
                  <c:v>4.63</c:v>
                </c:pt>
                <c:pt idx="2470">
                  <c:v>4.62</c:v>
                </c:pt>
                <c:pt idx="2471">
                  <c:v>4.55</c:v>
                </c:pt>
                <c:pt idx="2472">
                  <c:v>4.51</c:v>
                </c:pt>
                <c:pt idx="2473">
                  <c:v>4.45</c:v>
                </c:pt>
                <c:pt idx="2474">
                  <c:v>4.45</c:v>
                </c:pt>
                <c:pt idx="2475">
                  <c:v>4.45</c:v>
                </c:pt>
                <c:pt idx="2476">
                  <c:v>4.46</c:v>
                </c:pt>
                <c:pt idx="2477">
                  <c:v>4.41</c:v>
                </c:pt>
                <c:pt idx="2478">
                  <c:v>4.37</c:v>
                </c:pt>
                <c:pt idx="2479">
                  <c:v>4.3499999999999996</c:v>
                </c:pt>
                <c:pt idx="2480">
                  <c:v>4.3499999999999996</c:v>
                </c:pt>
                <c:pt idx="2481">
                  <c:v>4.41</c:v>
                </c:pt>
                <c:pt idx="2482">
                  <c:v>4.3099999999999996</c:v>
                </c:pt>
                <c:pt idx="2483">
                  <c:v>4.28</c:v>
                </c:pt>
                <c:pt idx="2484">
                  <c:v>4.0599999999999996</c:v>
                </c:pt>
                <c:pt idx="2485">
                  <c:v>4.08</c:v>
                </c:pt>
                <c:pt idx="2486">
                  <c:v>4.12</c:v>
                </c:pt>
                <c:pt idx="2487">
                  <c:v>4.17</c:v>
                </c:pt>
                <c:pt idx="2488">
                  <c:v>4.2</c:v>
                </c:pt>
                <c:pt idx="2489">
                  <c:v>4.1399999999999997</c:v>
                </c:pt>
                <c:pt idx="2490">
                  <c:v>4.0999999999999996</c:v>
                </c:pt>
                <c:pt idx="2491">
                  <c:v>4.07</c:v>
                </c:pt>
                <c:pt idx="2492">
                  <c:v>4.0599999999999996</c:v>
                </c:pt>
                <c:pt idx="2493">
                  <c:v>3.99</c:v>
                </c:pt>
                <c:pt idx="2494">
                  <c:v>3.82</c:v>
                </c:pt>
                <c:pt idx="2495">
                  <c:v>3.82</c:v>
                </c:pt>
                <c:pt idx="2496">
                  <c:v>3.84</c:v>
                </c:pt>
                <c:pt idx="2497">
                  <c:v>3.73</c:v>
                </c:pt>
                <c:pt idx="2498">
                  <c:v>3.75</c:v>
                </c:pt>
                <c:pt idx="2499">
                  <c:v>3.75</c:v>
                </c:pt>
                <c:pt idx="2500">
                  <c:v>3.81</c:v>
                </c:pt>
                <c:pt idx="2501">
                  <c:v>3.75</c:v>
                </c:pt>
                <c:pt idx="2502">
                  <c:v>3.75</c:v>
                </c:pt>
                <c:pt idx="2503">
                  <c:v>3.6</c:v>
                </c:pt>
                <c:pt idx="2504">
                  <c:v>3.6</c:v>
                </c:pt>
                <c:pt idx="2505">
                  <c:v>3.55</c:v>
                </c:pt>
                <c:pt idx="2506">
                  <c:v>3.58</c:v>
                </c:pt>
                <c:pt idx="2507">
                  <c:v>3.49</c:v>
                </c:pt>
                <c:pt idx="2508">
                  <c:v>3.56</c:v>
                </c:pt>
                <c:pt idx="2509">
                  <c:v>3.73</c:v>
                </c:pt>
                <c:pt idx="2510">
                  <c:v>3.64</c:v>
                </c:pt>
                <c:pt idx="2511">
                  <c:v>3.65</c:v>
                </c:pt>
                <c:pt idx="2512">
                  <c:v>3.57</c:v>
                </c:pt>
                <c:pt idx="2513">
                  <c:v>3.69</c:v>
                </c:pt>
                <c:pt idx="2514">
                  <c:v>3.75</c:v>
                </c:pt>
                <c:pt idx="2515">
                  <c:v>3.78</c:v>
                </c:pt>
                <c:pt idx="2516">
                  <c:v>3.69</c:v>
                </c:pt>
                <c:pt idx="2517">
                  <c:v>3.75</c:v>
                </c:pt>
                <c:pt idx="2518">
                  <c:v>3.66</c:v>
                </c:pt>
                <c:pt idx="2519">
                  <c:v>3.68</c:v>
                </c:pt>
                <c:pt idx="2520">
                  <c:v>3.68</c:v>
                </c:pt>
                <c:pt idx="2521">
                  <c:v>3.73</c:v>
                </c:pt>
                <c:pt idx="2522">
                  <c:v>3.73</c:v>
                </c:pt>
                <c:pt idx="2523">
                  <c:v>3.74</c:v>
                </c:pt>
                <c:pt idx="2524">
                  <c:v>3.72</c:v>
                </c:pt>
                <c:pt idx="2525">
                  <c:v>3.64</c:v>
                </c:pt>
                <c:pt idx="2526">
                  <c:v>3.65</c:v>
                </c:pt>
                <c:pt idx="2527">
                  <c:v>3.6</c:v>
                </c:pt>
                <c:pt idx="2528">
                  <c:v>3.51</c:v>
                </c:pt>
                <c:pt idx="2529">
                  <c:v>3.45</c:v>
                </c:pt>
                <c:pt idx="2530">
                  <c:v>3.47</c:v>
                </c:pt>
                <c:pt idx="2531">
                  <c:v>3.49</c:v>
                </c:pt>
                <c:pt idx="2532">
                  <c:v>3.45</c:v>
                </c:pt>
                <c:pt idx="2533">
                  <c:v>3.29</c:v>
                </c:pt>
                <c:pt idx="2534">
                  <c:v>3.36</c:v>
                </c:pt>
                <c:pt idx="2535">
                  <c:v>3.65</c:v>
                </c:pt>
                <c:pt idx="2536">
                  <c:v>3.5</c:v>
                </c:pt>
                <c:pt idx="2537">
                  <c:v>3.33</c:v>
                </c:pt>
                <c:pt idx="2538">
                  <c:v>3.33</c:v>
                </c:pt>
                <c:pt idx="2539">
                  <c:v>3.31</c:v>
                </c:pt>
                <c:pt idx="2540">
                  <c:v>3.33</c:v>
                </c:pt>
                <c:pt idx="2541">
                  <c:v>3.23</c:v>
                </c:pt>
                <c:pt idx="2542">
                  <c:v>3.26</c:v>
                </c:pt>
                <c:pt idx="2543">
                  <c:v>3.28</c:v>
                </c:pt>
                <c:pt idx="2544">
                  <c:v>3.24</c:v>
                </c:pt>
                <c:pt idx="2545">
                  <c:v>3.15</c:v>
                </c:pt>
                <c:pt idx="2546">
                  <c:v>3.18</c:v>
                </c:pt>
                <c:pt idx="2547">
                  <c:v>3.21</c:v>
                </c:pt>
                <c:pt idx="2548">
                  <c:v>3.13</c:v>
                </c:pt>
                <c:pt idx="2549">
                  <c:v>3.13</c:v>
                </c:pt>
                <c:pt idx="2550">
                  <c:v>3.07</c:v>
                </c:pt>
                <c:pt idx="2551">
                  <c:v>3.03</c:v>
                </c:pt>
                <c:pt idx="2552">
                  <c:v>2.98</c:v>
                </c:pt>
                <c:pt idx="2553">
                  <c:v>3.01</c:v>
                </c:pt>
                <c:pt idx="2554">
                  <c:v>2.99</c:v>
                </c:pt>
                <c:pt idx="2555">
                  <c:v>2.88</c:v>
                </c:pt>
                <c:pt idx="2556">
                  <c:v>2.96</c:v>
                </c:pt>
                <c:pt idx="2557">
                  <c:v>2.99</c:v>
                </c:pt>
                <c:pt idx="2558">
                  <c:v>2.91</c:v>
                </c:pt>
                <c:pt idx="2559">
                  <c:v>2.93</c:v>
                </c:pt>
                <c:pt idx="2560">
                  <c:v>2.86</c:v>
                </c:pt>
                <c:pt idx="2561">
                  <c:v>2.87</c:v>
                </c:pt>
                <c:pt idx="2562">
                  <c:v>2.9</c:v>
                </c:pt>
                <c:pt idx="2563">
                  <c:v>2.88</c:v>
                </c:pt>
                <c:pt idx="2564">
                  <c:v>2.87</c:v>
                </c:pt>
                <c:pt idx="2565">
                  <c:v>2.81</c:v>
                </c:pt>
                <c:pt idx="2566">
                  <c:v>2.8</c:v>
                </c:pt>
                <c:pt idx="2567">
                  <c:v>2.81</c:v>
                </c:pt>
                <c:pt idx="2568">
                  <c:v>2.78</c:v>
                </c:pt>
                <c:pt idx="2569">
                  <c:v>2.84</c:v>
                </c:pt>
                <c:pt idx="2570">
                  <c:v>2.72</c:v>
                </c:pt>
                <c:pt idx="2571">
                  <c:v>2.72</c:v>
                </c:pt>
                <c:pt idx="2572">
                  <c:v>2.71</c:v>
                </c:pt>
                <c:pt idx="2573">
                  <c:v>2.71</c:v>
                </c:pt>
                <c:pt idx="2574">
                  <c:v>2.67</c:v>
                </c:pt>
                <c:pt idx="2575">
                  <c:v>2.665</c:v>
                </c:pt>
                <c:pt idx="2576">
                  <c:v>2.65</c:v>
                </c:pt>
                <c:pt idx="2577">
                  <c:v>2.79</c:v>
                </c:pt>
                <c:pt idx="2578">
                  <c:v>2.77</c:v>
                </c:pt>
                <c:pt idx="2579">
                  <c:v>2.73</c:v>
                </c:pt>
                <c:pt idx="2580">
                  <c:v>2.73</c:v>
                </c:pt>
                <c:pt idx="2581">
                  <c:v>2.73</c:v>
                </c:pt>
                <c:pt idx="2582">
                  <c:v>2.81</c:v>
                </c:pt>
                <c:pt idx="2583">
                  <c:v>2.97</c:v>
                </c:pt>
                <c:pt idx="2584">
                  <c:v>3.02</c:v>
                </c:pt>
                <c:pt idx="2585">
                  <c:v>3.05</c:v>
                </c:pt>
                <c:pt idx="2586">
                  <c:v>3.09</c:v>
                </c:pt>
                <c:pt idx="2587">
                  <c:v>3.17</c:v>
                </c:pt>
                <c:pt idx="2588">
                  <c:v>3.18</c:v>
                </c:pt>
                <c:pt idx="2589">
                  <c:v>3.13</c:v>
                </c:pt>
                <c:pt idx="2590">
                  <c:v>3.04</c:v>
                </c:pt>
                <c:pt idx="2591">
                  <c:v>2.97</c:v>
                </c:pt>
                <c:pt idx="2592">
                  <c:v>2.98</c:v>
                </c:pt>
                <c:pt idx="2593">
                  <c:v>2.96</c:v>
                </c:pt>
                <c:pt idx="2594">
                  <c:v>2.94</c:v>
                </c:pt>
                <c:pt idx="2595">
                  <c:v>3</c:v>
                </c:pt>
                <c:pt idx="2596">
                  <c:v>2.95</c:v>
                </c:pt>
                <c:pt idx="2597">
                  <c:v>2.99</c:v>
                </c:pt>
                <c:pt idx="2598">
                  <c:v>2.96</c:v>
                </c:pt>
                <c:pt idx="2599">
                  <c:v>2.93</c:v>
                </c:pt>
                <c:pt idx="2600">
                  <c:v>3.02</c:v>
                </c:pt>
                <c:pt idx="2601">
                  <c:v>2.98</c:v>
                </c:pt>
                <c:pt idx="2602">
                  <c:v>2.9</c:v>
                </c:pt>
                <c:pt idx="2603">
                  <c:v>2.88</c:v>
                </c:pt>
                <c:pt idx="2604">
                  <c:v>2.78</c:v>
                </c:pt>
                <c:pt idx="2605">
                  <c:v>2.8</c:v>
                </c:pt>
                <c:pt idx="2606">
                  <c:v>2.77</c:v>
                </c:pt>
                <c:pt idx="2607">
                  <c:v>2.87</c:v>
                </c:pt>
                <c:pt idx="2608">
                  <c:v>2.86</c:v>
                </c:pt>
                <c:pt idx="2609">
                  <c:v>2.87</c:v>
                </c:pt>
                <c:pt idx="2610">
                  <c:v>2.87</c:v>
                </c:pt>
                <c:pt idx="2611">
                  <c:v>2.88</c:v>
                </c:pt>
                <c:pt idx="2612">
                  <c:v>2.86</c:v>
                </c:pt>
                <c:pt idx="2613">
                  <c:v>2.88</c:v>
                </c:pt>
                <c:pt idx="2614">
                  <c:v>3.01</c:v>
                </c:pt>
                <c:pt idx="2615">
                  <c:v>2.99</c:v>
                </c:pt>
                <c:pt idx="2616">
                  <c:v>3.05</c:v>
                </c:pt>
                <c:pt idx="2617">
                  <c:v>3.09</c:v>
                </c:pt>
                <c:pt idx="2618">
                  <c:v>3.14</c:v>
                </c:pt>
                <c:pt idx="2619">
                  <c:v>3.09</c:v>
                </c:pt>
                <c:pt idx="2620">
                  <c:v>2.98</c:v>
                </c:pt>
                <c:pt idx="2621">
                  <c:v>3.1</c:v>
                </c:pt>
                <c:pt idx="2622">
                  <c:v>3.1</c:v>
                </c:pt>
                <c:pt idx="2623">
                  <c:v>3.11</c:v>
                </c:pt>
                <c:pt idx="2624">
                  <c:v>3.1</c:v>
                </c:pt>
                <c:pt idx="2625">
                  <c:v>3.12</c:v>
                </c:pt>
                <c:pt idx="2626">
                  <c:v>3.05</c:v>
                </c:pt>
                <c:pt idx="2627">
                  <c:v>3.11</c:v>
                </c:pt>
                <c:pt idx="2628">
                  <c:v>3.22</c:v>
                </c:pt>
                <c:pt idx="2629">
                  <c:v>3.45</c:v>
                </c:pt>
                <c:pt idx="2630">
                  <c:v>3.56</c:v>
                </c:pt>
                <c:pt idx="2631">
                  <c:v>3.55</c:v>
                </c:pt>
                <c:pt idx="2632">
                  <c:v>3.55</c:v>
                </c:pt>
                <c:pt idx="2633">
                  <c:v>3.69</c:v>
                </c:pt>
                <c:pt idx="2634">
                  <c:v>3.92</c:v>
                </c:pt>
                <c:pt idx="2635">
                  <c:v>3.89</c:v>
                </c:pt>
                <c:pt idx="2636">
                  <c:v>3.76</c:v>
                </c:pt>
                <c:pt idx="2637">
                  <c:v>3.85</c:v>
                </c:pt>
                <c:pt idx="2638">
                  <c:v>4.16</c:v>
                </c:pt>
                <c:pt idx="2639">
                  <c:v>4.42</c:v>
                </c:pt>
                <c:pt idx="2640">
                  <c:v>4.67</c:v>
                </c:pt>
                <c:pt idx="2641">
                  <c:v>4.72</c:v>
                </c:pt>
                <c:pt idx="2642">
                  <c:v>5</c:v>
                </c:pt>
                <c:pt idx="2643">
                  <c:v>5.1100000000000003</c:v>
                </c:pt>
                <c:pt idx="2644">
                  <c:v>5.0999999999999996</c:v>
                </c:pt>
                <c:pt idx="2645">
                  <c:v>5.27</c:v>
                </c:pt>
                <c:pt idx="2646">
                  <c:v>5.3</c:v>
                </c:pt>
                <c:pt idx="2647">
                  <c:v>5.25</c:v>
                </c:pt>
                <c:pt idx="2648">
                  <c:v>5.0999999999999996</c:v>
                </c:pt>
                <c:pt idx="2649">
                  <c:v>5.09</c:v>
                </c:pt>
                <c:pt idx="2650">
                  <c:v>5.23</c:v>
                </c:pt>
                <c:pt idx="2651">
                  <c:v>5.78</c:v>
                </c:pt>
                <c:pt idx="2652">
                  <c:v>5.81</c:v>
                </c:pt>
                <c:pt idx="2653">
                  <c:v>5.7</c:v>
                </c:pt>
                <c:pt idx="2654">
                  <c:v>5.3</c:v>
                </c:pt>
                <c:pt idx="2655">
                  <c:v>5.51</c:v>
                </c:pt>
                <c:pt idx="2656">
                  <c:v>5.54</c:v>
                </c:pt>
                <c:pt idx="2657">
                  <c:v>5.3</c:v>
                </c:pt>
                <c:pt idx="2658">
                  <c:v>4.99</c:v>
                </c:pt>
                <c:pt idx="2659">
                  <c:v>5.22</c:v>
                </c:pt>
                <c:pt idx="2660">
                  <c:v>5.13</c:v>
                </c:pt>
                <c:pt idx="2661">
                  <c:v>5.55</c:v>
                </c:pt>
                <c:pt idx="2662">
                  <c:v>5.66</c:v>
                </c:pt>
                <c:pt idx="2663">
                  <c:v>5.89</c:v>
                </c:pt>
                <c:pt idx="2664">
                  <c:v>6.02</c:v>
                </c:pt>
                <c:pt idx="2665">
                  <c:v>6.29</c:v>
                </c:pt>
                <c:pt idx="2666">
                  <c:v>6.7</c:v>
                </c:pt>
                <c:pt idx="2667">
                  <c:v>6.66</c:v>
                </c:pt>
                <c:pt idx="2668">
                  <c:v>6.92</c:v>
                </c:pt>
              </c:numCache>
            </c:numRef>
          </c:val>
          <c:smooth val="0"/>
          <c:extLst>
            <c:ext xmlns:c16="http://schemas.microsoft.com/office/drawing/2014/chart" uri="{C3380CC4-5D6E-409C-BE32-E72D297353CC}">
              <c16:uniqueId val="{00000004-97C5-496C-BAD4-ECAF4DE0DE14}"/>
            </c:ext>
          </c:extLst>
        </c:ser>
        <c:ser>
          <c:idx val="2"/>
          <c:order val="2"/>
          <c:tx>
            <c:strRef>
              <c:f>D.Rates!$D$1</c:f>
              <c:strCache>
                <c:ptCount val="1"/>
                <c:pt idx="0">
                  <c:v>Fed. Funds Target</c:v>
                </c:pt>
              </c:strCache>
            </c:strRef>
          </c:tx>
          <c:spPr>
            <a:ln w="44450" cap="rnd">
              <a:solidFill>
                <a:srgbClr val="B9CDF2"/>
              </a:solidFill>
              <a:round/>
            </a:ln>
            <a:effectLst>
              <a:outerShdw blurRad="50800" dist="38100" dir="2700000" algn="tl" rotWithShape="0">
                <a:prstClr val="black">
                  <a:alpha val="40000"/>
                </a:prstClr>
              </a:outerShdw>
            </a:effectLst>
          </c:spPr>
          <c:marker>
            <c:symbol val="none"/>
          </c:marker>
          <c:cat>
            <c:numRef>
              <c:f>D.Rates!$A$2:$A$2670</c:f>
              <c:numCache>
                <c:formatCode>m/d/yyyy</c:formatCode>
                <c:ptCount val="2669"/>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26299</c:v>
                </c:pt>
                <c:pt idx="40">
                  <c:v>26306</c:v>
                </c:pt>
                <c:pt idx="41">
                  <c:v>26313</c:v>
                </c:pt>
                <c:pt idx="42">
                  <c:v>26320</c:v>
                </c:pt>
                <c:pt idx="43">
                  <c:v>26327</c:v>
                </c:pt>
                <c:pt idx="44">
                  <c:v>26334</c:v>
                </c:pt>
                <c:pt idx="45">
                  <c:v>26341</c:v>
                </c:pt>
                <c:pt idx="46">
                  <c:v>26348</c:v>
                </c:pt>
                <c:pt idx="47">
                  <c:v>26355</c:v>
                </c:pt>
                <c:pt idx="48">
                  <c:v>26362</c:v>
                </c:pt>
                <c:pt idx="49">
                  <c:v>26369</c:v>
                </c:pt>
                <c:pt idx="50">
                  <c:v>26376</c:v>
                </c:pt>
                <c:pt idx="51">
                  <c:v>26383</c:v>
                </c:pt>
                <c:pt idx="52">
                  <c:v>26390</c:v>
                </c:pt>
                <c:pt idx="53">
                  <c:v>26397</c:v>
                </c:pt>
                <c:pt idx="54">
                  <c:v>26404</c:v>
                </c:pt>
                <c:pt idx="55">
                  <c:v>26411</c:v>
                </c:pt>
                <c:pt idx="56">
                  <c:v>26418</c:v>
                </c:pt>
                <c:pt idx="57">
                  <c:v>26425</c:v>
                </c:pt>
                <c:pt idx="58">
                  <c:v>26432</c:v>
                </c:pt>
                <c:pt idx="59">
                  <c:v>26439</c:v>
                </c:pt>
                <c:pt idx="60">
                  <c:v>26446</c:v>
                </c:pt>
                <c:pt idx="61">
                  <c:v>26453</c:v>
                </c:pt>
                <c:pt idx="62">
                  <c:v>26460</c:v>
                </c:pt>
                <c:pt idx="63">
                  <c:v>26467</c:v>
                </c:pt>
                <c:pt idx="64">
                  <c:v>26474</c:v>
                </c:pt>
                <c:pt idx="65">
                  <c:v>26481</c:v>
                </c:pt>
                <c:pt idx="66">
                  <c:v>26488</c:v>
                </c:pt>
                <c:pt idx="67">
                  <c:v>26495</c:v>
                </c:pt>
                <c:pt idx="68">
                  <c:v>26502</c:v>
                </c:pt>
                <c:pt idx="69">
                  <c:v>26509</c:v>
                </c:pt>
                <c:pt idx="70">
                  <c:v>26516</c:v>
                </c:pt>
                <c:pt idx="71">
                  <c:v>26523</c:v>
                </c:pt>
                <c:pt idx="72">
                  <c:v>26530</c:v>
                </c:pt>
                <c:pt idx="73">
                  <c:v>26537</c:v>
                </c:pt>
                <c:pt idx="74">
                  <c:v>26544</c:v>
                </c:pt>
                <c:pt idx="75">
                  <c:v>26551</c:v>
                </c:pt>
                <c:pt idx="76">
                  <c:v>26558</c:v>
                </c:pt>
                <c:pt idx="77">
                  <c:v>26565</c:v>
                </c:pt>
                <c:pt idx="78">
                  <c:v>26572</c:v>
                </c:pt>
                <c:pt idx="79">
                  <c:v>26579</c:v>
                </c:pt>
                <c:pt idx="80">
                  <c:v>26586</c:v>
                </c:pt>
                <c:pt idx="81">
                  <c:v>26593</c:v>
                </c:pt>
                <c:pt idx="82">
                  <c:v>26600</c:v>
                </c:pt>
                <c:pt idx="83">
                  <c:v>26607</c:v>
                </c:pt>
                <c:pt idx="84">
                  <c:v>26614</c:v>
                </c:pt>
                <c:pt idx="85">
                  <c:v>26621</c:v>
                </c:pt>
                <c:pt idx="86">
                  <c:v>26628</c:v>
                </c:pt>
                <c:pt idx="87">
                  <c:v>26635</c:v>
                </c:pt>
                <c:pt idx="88">
                  <c:v>26642</c:v>
                </c:pt>
                <c:pt idx="89">
                  <c:v>26649</c:v>
                </c:pt>
                <c:pt idx="90">
                  <c:v>26656</c:v>
                </c:pt>
                <c:pt idx="91">
                  <c:v>26665</c:v>
                </c:pt>
                <c:pt idx="92">
                  <c:v>26672</c:v>
                </c:pt>
                <c:pt idx="93">
                  <c:v>26679</c:v>
                </c:pt>
                <c:pt idx="94">
                  <c:v>26686</c:v>
                </c:pt>
                <c:pt idx="95">
                  <c:v>26693</c:v>
                </c:pt>
                <c:pt idx="96">
                  <c:v>26700</c:v>
                </c:pt>
                <c:pt idx="97">
                  <c:v>26707</c:v>
                </c:pt>
                <c:pt idx="98">
                  <c:v>26714</c:v>
                </c:pt>
                <c:pt idx="99">
                  <c:v>26721</c:v>
                </c:pt>
                <c:pt idx="100">
                  <c:v>26728</c:v>
                </c:pt>
                <c:pt idx="101">
                  <c:v>26735</c:v>
                </c:pt>
                <c:pt idx="102">
                  <c:v>26742</c:v>
                </c:pt>
                <c:pt idx="103">
                  <c:v>26749</c:v>
                </c:pt>
                <c:pt idx="104">
                  <c:v>26756</c:v>
                </c:pt>
                <c:pt idx="105">
                  <c:v>26763</c:v>
                </c:pt>
                <c:pt idx="106">
                  <c:v>26770</c:v>
                </c:pt>
                <c:pt idx="107">
                  <c:v>26777</c:v>
                </c:pt>
                <c:pt idx="108">
                  <c:v>26784</c:v>
                </c:pt>
                <c:pt idx="109">
                  <c:v>26791</c:v>
                </c:pt>
                <c:pt idx="110">
                  <c:v>26798</c:v>
                </c:pt>
                <c:pt idx="111">
                  <c:v>26805</c:v>
                </c:pt>
                <c:pt idx="112">
                  <c:v>26812</c:v>
                </c:pt>
                <c:pt idx="113">
                  <c:v>26819</c:v>
                </c:pt>
                <c:pt idx="114">
                  <c:v>26826</c:v>
                </c:pt>
                <c:pt idx="115">
                  <c:v>26833</c:v>
                </c:pt>
                <c:pt idx="116">
                  <c:v>26840</c:v>
                </c:pt>
                <c:pt idx="117">
                  <c:v>26847</c:v>
                </c:pt>
                <c:pt idx="118">
                  <c:v>26854</c:v>
                </c:pt>
                <c:pt idx="119">
                  <c:v>26861</c:v>
                </c:pt>
                <c:pt idx="120">
                  <c:v>26868</c:v>
                </c:pt>
                <c:pt idx="121">
                  <c:v>26875</c:v>
                </c:pt>
                <c:pt idx="122">
                  <c:v>26882</c:v>
                </c:pt>
                <c:pt idx="123">
                  <c:v>26889</c:v>
                </c:pt>
                <c:pt idx="124">
                  <c:v>26896</c:v>
                </c:pt>
                <c:pt idx="125">
                  <c:v>26903</c:v>
                </c:pt>
                <c:pt idx="126">
                  <c:v>26910</c:v>
                </c:pt>
                <c:pt idx="127">
                  <c:v>26917</c:v>
                </c:pt>
                <c:pt idx="128">
                  <c:v>26924</c:v>
                </c:pt>
                <c:pt idx="129">
                  <c:v>26931</c:v>
                </c:pt>
                <c:pt idx="130">
                  <c:v>26938</c:v>
                </c:pt>
                <c:pt idx="131">
                  <c:v>26945</c:v>
                </c:pt>
                <c:pt idx="132">
                  <c:v>26952</c:v>
                </c:pt>
                <c:pt idx="133">
                  <c:v>26959</c:v>
                </c:pt>
                <c:pt idx="134">
                  <c:v>26966</c:v>
                </c:pt>
                <c:pt idx="135">
                  <c:v>26973</c:v>
                </c:pt>
                <c:pt idx="136">
                  <c:v>26980</c:v>
                </c:pt>
                <c:pt idx="137">
                  <c:v>26987</c:v>
                </c:pt>
                <c:pt idx="138">
                  <c:v>26994</c:v>
                </c:pt>
                <c:pt idx="139">
                  <c:v>27001</c:v>
                </c:pt>
                <c:pt idx="140">
                  <c:v>27008</c:v>
                </c:pt>
                <c:pt idx="141">
                  <c:v>27015</c:v>
                </c:pt>
                <c:pt idx="142">
                  <c:v>27022</c:v>
                </c:pt>
                <c:pt idx="143">
                  <c:v>27030</c:v>
                </c:pt>
                <c:pt idx="144">
                  <c:v>27037</c:v>
                </c:pt>
                <c:pt idx="145">
                  <c:v>27044</c:v>
                </c:pt>
                <c:pt idx="146">
                  <c:v>27051</c:v>
                </c:pt>
                <c:pt idx="147">
                  <c:v>27058</c:v>
                </c:pt>
                <c:pt idx="148">
                  <c:v>27065</c:v>
                </c:pt>
                <c:pt idx="149">
                  <c:v>27072</c:v>
                </c:pt>
                <c:pt idx="150">
                  <c:v>27079</c:v>
                </c:pt>
                <c:pt idx="151">
                  <c:v>27086</c:v>
                </c:pt>
                <c:pt idx="152">
                  <c:v>27093</c:v>
                </c:pt>
                <c:pt idx="153">
                  <c:v>27100</c:v>
                </c:pt>
                <c:pt idx="154">
                  <c:v>27107</c:v>
                </c:pt>
                <c:pt idx="155">
                  <c:v>27114</c:v>
                </c:pt>
                <c:pt idx="156">
                  <c:v>27121</c:v>
                </c:pt>
                <c:pt idx="157">
                  <c:v>27128</c:v>
                </c:pt>
                <c:pt idx="158">
                  <c:v>27135</c:v>
                </c:pt>
                <c:pt idx="159">
                  <c:v>27142</c:v>
                </c:pt>
                <c:pt idx="160">
                  <c:v>27149</c:v>
                </c:pt>
                <c:pt idx="161">
                  <c:v>27156</c:v>
                </c:pt>
                <c:pt idx="162">
                  <c:v>27163</c:v>
                </c:pt>
                <c:pt idx="163">
                  <c:v>27170</c:v>
                </c:pt>
                <c:pt idx="164">
                  <c:v>27177</c:v>
                </c:pt>
                <c:pt idx="165">
                  <c:v>27184</c:v>
                </c:pt>
                <c:pt idx="166">
                  <c:v>27191</c:v>
                </c:pt>
                <c:pt idx="167">
                  <c:v>27198</c:v>
                </c:pt>
                <c:pt idx="168">
                  <c:v>27205</c:v>
                </c:pt>
                <c:pt idx="169">
                  <c:v>27212</c:v>
                </c:pt>
                <c:pt idx="170">
                  <c:v>27219</c:v>
                </c:pt>
                <c:pt idx="171">
                  <c:v>27226</c:v>
                </c:pt>
                <c:pt idx="172">
                  <c:v>27233</c:v>
                </c:pt>
                <c:pt idx="173">
                  <c:v>27240</c:v>
                </c:pt>
                <c:pt idx="174">
                  <c:v>27247</c:v>
                </c:pt>
                <c:pt idx="175">
                  <c:v>27254</c:v>
                </c:pt>
                <c:pt idx="176">
                  <c:v>27261</c:v>
                </c:pt>
                <c:pt idx="177">
                  <c:v>27268</c:v>
                </c:pt>
                <c:pt idx="178">
                  <c:v>27275</c:v>
                </c:pt>
                <c:pt idx="179">
                  <c:v>27282</c:v>
                </c:pt>
                <c:pt idx="180">
                  <c:v>27289</c:v>
                </c:pt>
                <c:pt idx="181">
                  <c:v>27296</c:v>
                </c:pt>
                <c:pt idx="182">
                  <c:v>27303</c:v>
                </c:pt>
                <c:pt idx="183">
                  <c:v>27310</c:v>
                </c:pt>
                <c:pt idx="184">
                  <c:v>27317</c:v>
                </c:pt>
                <c:pt idx="185">
                  <c:v>27324</c:v>
                </c:pt>
                <c:pt idx="186">
                  <c:v>27331</c:v>
                </c:pt>
                <c:pt idx="187">
                  <c:v>27338</c:v>
                </c:pt>
                <c:pt idx="188">
                  <c:v>27345</c:v>
                </c:pt>
                <c:pt idx="189">
                  <c:v>27352</c:v>
                </c:pt>
                <c:pt idx="190">
                  <c:v>27359</c:v>
                </c:pt>
                <c:pt idx="191">
                  <c:v>27366</c:v>
                </c:pt>
                <c:pt idx="192">
                  <c:v>27373</c:v>
                </c:pt>
                <c:pt idx="193">
                  <c:v>27380</c:v>
                </c:pt>
                <c:pt idx="194">
                  <c:v>27387</c:v>
                </c:pt>
                <c:pt idx="195">
                  <c:v>27395</c:v>
                </c:pt>
                <c:pt idx="196">
                  <c:v>27402</c:v>
                </c:pt>
                <c:pt idx="197">
                  <c:v>27409</c:v>
                </c:pt>
                <c:pt idx="198">
                  <c:v>27416</c:v>
                </c:pt>
                <c:pt idx="199">
                  <c:v>27423</c:v>
                </c:pt>
                <c:pt idx="200">
                  <c:v>27430</c:v>
                </c:pt>
                <c:pt idx="201">
                  <c:v>27437</c:v>
                </c:pt>
                <c:pt idx="202">
                  <c:v>27444</c:v>
                </c:pt>
                <c:pt idx="203">
                  <c:v>27451</c:v>
                </c:pt>
                <c:pt idx="204">
                  <c:v>27458</c:v>
                </c:pt>
                <c:pt idx="205">
                  <c:v>27465</c:v>
                </c:pt>
                <c:pt idx="206">
                  <c:v>27472</c:v>
                </c:pt>
                <c:pt idx="207">
                  <c:v>27479</c:v>
                </c:pt>
                <c:pt idx="208">
                  <c:v>27486</c:v>
                </c:pt>
                <c:pt idx="209">
                  <c:v>27493</c:v>
                </c:pt>
                <c:pt idx="210">
                  <c:v>27500</c:v>
                </c:pt>
                <c:pt idx="211">
                  <c:v>27507</c:v>
                </c:pt>
                <c:pt idx="212">
                  <c:v>27514</c:v>
                </c:pt>
                <c:pt idx="213">
                  <c:v>27521</c:v>
                </c:pt>
                <c:pt idx="214">
                  <c:v>27528</c:v>
                </c:pt>
                <c:pt idx="215">
                  <c:v>27535</c:v>
                </c:pt>
                <c:pt idx="216">
                  <c:v>27542</c:v>
                </c:pt>
                <c:pt idx="217">
                  <c:v>27549</c:v>
                </c:pt>
                <c:pt idx="218">
                  <c:v>27556</c:v>
                </c:pt>
                <c:pt idx="219">
                  <c:v>27563</c:v>
                </c:pt>
                <c:pt idx="220">
                  <c:v>27570</c:v>
                </c:pt>
                <c:pt idx="221">
                  <c:v>27577</c:v>
                </c:pt>
                <c:pt idx="222">
                  <c:v>27584</c:v>
                </c:pt>
                <c:pt idx="223">
                  <c:v>27591</c:v>
                </c:pt>
                <c:pt idx="224">
                  <c:v>27598</c:v>
                </c:pt>
                <c:pt idx="225">
                  <c:v>27605</c:v>
                </c:pt>
                <c:pt idx="226">
                  <c:v>27612</c:v>
                </c:pt>
                <c:pt idx="227">
                  <c:v>27619</c:v>
                </c:pt>
                <c:pt idx="228">
                  <c:v>27626</c:v>
                </c:pt>
                <c:pt idx="229">
                  <c:v>27633</c:v>
                </c:pt>
                <c:pt idx="230">
                  <c:v>27640</c:v>
                </c:pt>
                <c:pt idx="231">
                  <c:v>27647</c:v>
                </c:pt>
                <c:pt idx="232">
                  <c:v>27654</c:v>
                </c:pt>
                <c:pt idx="233">
                  <c:v>27661</c:v>
                </c:pt>
                <c:pt idx="234">
                  <c:v>27668</c:v>
                </c:pt>
                <c:pt idx="235">
                  <c:v>27675</c:v>
                </c:pt>
                <c:pt idx="236">
                  <c:v>27682</c:v>
                </c:pt>
                <c:pt idx="237">
                  <c:v>27689</c:v>
                </c:pt>
                <c:pt idx="238">
                  <c:v>27696</c:v>
                </c:pt>
                <c:pt idx="239">
                  <c:v>27703</c:v>
                </c:pt>
                <c:pt idx="240">
                  <c:v>27710</c:v>
                </c:pt>
                <c:pt idx="241">
                  <c:v>27717</c:v>
                </c:pt>
                <c:pt idx="242">
                  <c:v>27724</c:v>
                </c:pt>
                <c:pt idx="243">
                  <c:v>27731</c:v>
                </c:pt>
                <c:pt idx="244">
                  <c:v>27738</c:v>
                </c:pt>
                <c:pt idx="245">
                  <c:v>27745</c:v>
                </c:pt>
                <c:pt idx="246">
                  <c:v>27752</c:v>
                </c:pt>
                <c:pt idx="247">
                  <c:v>27760</c:v>
                </c:pt>
                <c:pt idx="248">
                  <c:v>27767</c:v>
                </c:pt>
                <c:pt idx="249">
                  <c:v>27774</c:v>
                </c:pt>
                <c:pt idx="250">
                  <c:v>27781</c:v>
                </c:pt>
                <c:pt idx="251">
                  <c:v>27788</c:v>
                </c:pt>
                <c:pt idx="252">
                  <c:v>27795</c:v>
                </c:pt>
                <c:pt idx="253">
                  <c:v>27802</c:v>
                </c:pt>
                <c:pt idx="254">
                  <c:v>27809</c:v>
                </c:pt>
                <c:pt idx="255">
                  <c:v>27816</c:v>
                </c:pt>
                <c:pt idx="256">
                  <c:v>27823</c:v>
                </c:pt>
                <c:pt idx="257">
                  <c:v>27830</c:v>
                </c:pt>
                <c:pt idx="258">
                  <c:v>27837</c:v>
                </c:pt>
                <c:pt idx="259">
                  <c:v>27844</c:v>
                </c:pt>
                <c:pt idx="260">
                  <c:v>27851</c:v>
                </c:pt>
                <c:pt idx="261">
                  <c:v>27858</c:v>
                </c:pt>
                <c:pt idx="262">
                  <c:v>27865</c:v>
                </c:pt>
                <c:pt idx="263">
                  <c:v>27872</c:v>
                </c:pt>
                <c:pt idx="264">
                  <c:v>27879</c:v>
                </c:pt>
                <c:pt idx="265">
                  <c:v>27886</c:v>
                </c:pt>
                <c:pt idx="266">
                  <c:v>27893</c:v>
                </c:pt>
                <c:pt idx="267">
                  <c:v>27900</c:v>
                </c:pt>
                <c:pt idx="268">
                  <c:v>27907</c:v>
                </c:pt>
                <c:pt idx="269">
                  <c:v>27914</c:v>
                </c:pt>
                <c:pt idx="270">
                  <c:v>27921</c:v>
                </c:pt>
                <c:pt idx="271">
                  <c:v>27928</c:v>
                </c:pt>
                <c:pt idx="272">
                  <c:v>27935</c:v>
                </c:pt>
                <c:pt idx="273">
                  <c:v>27942</c:v>
                </c:pt>
                <c:pt idx="274">
                  <c:v>27949</c:v>
                </c:pt>
                <c:pt idx="275">
                  <c:v>27956</c:v>
                </c:pt>
                <c:pt idx="276">
                  <c:v>27963</c:v>
                </c:pt>
                <c:pt idx="277">
                  <c:v>27970</c:v>
                </c:pt>
                <c:pt idx="278">
                  <c:v>27977</c:v>
                </c:pt>
                <c:pt idx="279">
                  <c:v>27984</c:v>
                </c:pt>
                <c:pt idx="280">
                  <c:v>27991</c:v>
                </c:pt>
                <c:pt idx="281">
                  <c:v>27998</c:v>
                </c:pt>
                <c:pt idx="282">
                  <c:v>28005</c:v>
                </c:pt>
                <c:pt idx="283">
                  <c:v>28012</c:v>
                </c:pt>
                <c:pt idx="284">
                  <c:v>28019</c:v>
                </c:pt>
                <c:pt idx="285">
                  <c:v>28026</c:v>
                </c:pt>
                <c:pt idx="286">
                  <c:v>28033</c:v>
                </c:pt>
                <c:pt idx="287">
                  <c:v>28040</c:v>
                </c:pt>
                <c:pt idx="288">
                  <c:v>28047</c:v>
                </c:pt>
                <c:pt idx="289">
                  <c:v>28054</c:v>
                </c:pt>
                <c:pt idx="290">
                  <c:v>28061</c:v>
                </c:pt>
                <c:pt idx="291">
                  <c:v>28068</c:v>
                </c:pt>
                <c:pt idx="292">
                  <c:v>28075</c:v>
                </c:pt>
                <c:pt idx="293">
                  <c:v>28082</c:v>
                </c:pt>
                <c:pt idx="294">
                  <c:v>28089</c:v>
                </c:pt>
                <c:pt idx="295">
                  <c:v>28096</c:v>
                </c:pt>
                <c:pt idx="296">
                  <c:v>28103</c:v>
                </c:pt>
                <c:pt idx="297">
                  <c:v>28110</c:v>
                </c:pt>
                <c:pt idx="298">
                  <c:v>28117</c:v>
                </c:pt>
                <c:pt idx="299">
                  <c:v>28126</c:v>
                </c:pt>
                <c:pt idx="300">
                  <c:v>28133</c:v>
                </c:pt>
                <c:pt idx="301">
                  <c:v>28140</c:v>
                </c:pt>
                <c:pt idx="302">
                  <c:v>28147</c:v>
                </c:pt>
                <c:pt idx="303">
                  <c:v>28154</c:v>
                </c:pt>
                <c:pt idx="304">
                  <c:v>28161</c:v>
                </c:pt>
                <c:pt idx="305">
                  <c:v>28168</c:v>
                </c:pt>
                <c:pt idx="306">
                  <c:v>28175</c:v>
                </c:pt>
                <c:pt idx="307">
                  <c:v>28182</c:v>
                </c:pt>
                <c:pt idx="308">
                  <c:v>28189</c:v>
                </c:pt>
                <c:pt idx="309">
                  <c:v>28196</c:v>
                </c:pt>
                <c:pt idx="310">
                  <c:v>28203</c:v>
                </c:pt>
                <c:pt idx="311">
                  <c:v>28210</c:v>
                </c:pt>
                <c:pt idx="312">
                  <c:v>28217</c:v>
                </c:pt>
                <c:pt idx="313">
                  <c:v>28224</c:v>
                </c:pt>
                <c:pt idx="314">
                  <c:v>28231</c:v>
                </c:pt>
                <c:pt idx="315">
                  <c:v>28238</c:v>
                </c:pt>
                <c:pt idx="316">
                  <c:v>28245</c:v>
                </c:pt>
                <c:pt idx="317">
                  <c:v>28252</c:v>
                </c:pt>
                <c:pt idx="318">
                  <c:v>28259</c:v>
                </c:pt>
                <c:pt idx="319">
                  <c:v>28266</c:v>
                </c:pt>
                <c:pt idx="320">
                  <c:v>28273</c:v>
                </c:pt>
                <c:pt idx="321">
                  <c:v>28280</c:v>
                </c:pt>
                <c:pt idx="322">
                  <c:v>28287</c:v>
                </c:pt>
                <c:pt idx="323">
                  <c:v>28294</c:v>
                </c:pt>
                <c:pt idx="324">
                  <c:v>28301</c:v>
                </c:pt>
                <c:pt idx="325">
                  <c:v>28308</c:v>
                </c:pt>
                <c:pt idx="326">
                  <c:v>28315</c:v>
                </c:pt>
                <c:pt idx="327">
                  <c:v>28322</c:v>
                </c:pt>
                <c:pt idx="328">
                  <c:v>28329</c:v>
                </c:pt>
                <c:pt idx="329">
                  <c:v>28336</c:v>
                </c:pt>
                <c:pt idx="330">
                  <c:v>28343</c:v>
                </c:pt>
                <c:pt idx="331">
                  <c:v>28350</c:v>
                </c:pt>
                <c:pt idx="332">
                  <c:v>28357</c:v>
                </c:pt>
                <c:pt idx="333">
                  <c:v>28364</c:v>
                </c:pt>
                <c:pt idx="334">
                  <c:v>28371</c:v>
                </c:pt>
                <c:pt idx="335">
                  <c:v>28378</c:v>
                </c:pt>
                <c:pt idx="336">
                  <c:v>28385</c:v>
                </c:pt>
                <c:pt idx="337">
                  <c:v>28392</c:v>
                </c:pt>
                <c:pt idx="338">
                  <c:v>28399</c:v>
                </c:pt>
                <c:pt idx="339">
                  <c:v>28406</c:v>
                </c:pt>
                <c:pt idx="340">
                  <c:v>28413</c:v>
                </c:pt>
                <c:pt idx="341">
                  <c:v>28420</c:v>
                </c:pt>
                <c:pt idx="342">
                  <c:v>28427</c:v>
                </c:pt>
                <c:pt idx="343">
                  <c:v>28434</c:v>
                </c:pt>
                <c:pt idx="344">
                  <c:v>28441</c:v>
                </c:pt>
                <c:pt idx="345">
                  <c:v>28448</c:v>
                </c:pt>
                <c:pt idx="346">
                  <c:v>28455</c:v>
                </c:pt>
                <c:pt idx="347">
                  <c:v>28462</c:v>
                </c:pt>
                <c:pt idx="348">
                  <c:v>28469</c:v>
                </c:pt>
                <c:pt idx="349">
                  <c:v>28476</c:v>
                </c:pt>
                <c:pt idx="350">
                  <c:v>28483</c:v>
                </c:pt>
                <c:pt idx="351">
                  <c:v>28491</c:v>
                </c:pt>
                <c:pt idx="352">
                  <c:v>28498</c:v>
                </c:pt>
                <c:pt idx="353">
                  <c:v>28505</c:v>
                </c:pt>
                <c:pt idx="354">
                  <c:v>28512</c:v>
                </c:pt>
                <c:pt idx="355">
                  <c:v>28519</c:v>
                </c:pt>
                <c:pt idx="356">
                  <c:v>28526</c:v>
                </c:pt>
                <c:pt idx="357">
                  <c:v>28533</c:v>
                </c:pt>
                <c:pt idx="358">
                  <c:v>28540</c:v>
                </c:pt>
                <c:pt idx="359">
                  <c:v>28547</c:v>
                </c:pt>
                <c:pt idx="360">
                  <c:v>28554</c:v>
                </c:pt>
                <c:pt idx="361">
                  <c:v>28561</c:v>
                </c:pt>
                <c:pt idx="362">
                  <c:v>28568</c:v>
                </c:pt>
                <c:pt idx="363">
                  <c:v>28575</c:v>
                </c:pt>
                <c:pt idx="364">
                  <c:v>28582</c:v>
                </c:pt>
                <c:pt idx="365">
                  <c:v>28589</c:v>
                </c:pt>
                <c:pt idx="366">
                  <c:v>28596</c:v>
                </c:pt>
                <c:pt idx="367">
                  <c:v>28603</c:v>
                </c:pt>
                <c:pt idx="368">
                  <c:v>28610</c:v>
                </c:pt>
                <c:pt idx="369">
                  <c:v>28617</c:v>
                </c:pt>
                <c:pt idx="370">
                  <c:v>28624</c:v>
                </c:pt>
                <c:pt idx="371">
                  <c:v>28631</c:v>
                </c:pt>
                <c:pt idx="372">
                  <c:v>28638</c:v>
                </c:pt>
                <c:pt idx="373">
                  <c:v>28645</c:v>
                </c:pt>
                <c:pt idx="374">
                  <c:v>28652</c:v>
                </c:pt>
                <c:pt idx="375">
                  <c:v>28659</c:v>
                </c:pt>
                <c:pt idx="376">
                  <c:v>28666</c:v>
                </c:pt>
                <c:pt idx="377">
                  <c:v>28673</c:v>
                </c:pt>
                <c:pt idx="378">
                  <c:v>28680</c:v>
                </c:pt>
                <c:pt idx="379">
                  <c:v>28687</c:v>
                </c:pt>
                <c:pt idx="380">
                  <c:v>28694</c:v>
                </c:pt>
                <c:pt idx="381">
                  <c:v>28701</c:v>
                </c:pt>
                <c:pt idx="382">
                  <c:v>28708</c:v>
                </c:pt>
                <c:pt idx="383">
                  <c:v>28715</c:v>
                </c:pt>
                <c:pt idx="384">
                  <c:v>28722</c:v>
                </c:pt>
                <c:pt idx="385">
                  <c:v>28729</c:v>
                </c:pt>
                <c:pt idx="386">
                  <c:v>28736</c:v>
                </c:pt>
                <c:pt idx="387">
                  <c:v>28743</c:v>
                </c:pt>
                <c:pt idx="388">
                  <c:v>28750</c:v>
                </c:pt>
                <c:pt idx="389">
                  <c:v>28757</c:v>
                </c:pt>
                <c:pt idx="390">
                  <c:v>28764</c:v>
                </c:pt>
                <c:pt idx="391">
                  <c:v>28771</c:v>
                </c:pt>
                <c:pt idx="392">
                  <c:v>28778</c:v>
                </c:pt>
                <c:pt idx="393">
                  <c:v>28785</c:v>
                </c:pt>
                <c:pt idx="394">
                  <c:v>28792</c:v>
                </c:pt>
                <c:pt idx="395">
                  <c:v>28799</c:v>
                </c:pt>
                <c:pt idx="396">
                  <c:v>28806</c:v>
                </c:pt>
                <c:pt idx="397">
                  <c:v>28813</c:v>
                </c:pt>
                <c:pt idx="398">
                  <c:v>28820</c:v>
                </c:pt>
                <c:pt idx="399">
                  <c:v>28827</c:v>
                </c:pt>
                <c:pt idx="400">
                  <c:v>28834</c:v>
                </c:pt>
                <c:pt idx="401">
                  <c:v>28841</c:v>
                </c:pt>
                <c:pt idx="402">
                  <c:v>28848</c:v>
                </c:pt>
                <c:pt idx="403">
                  <c:v>28856</c:v>
                </c:pt>
                <c:pt idx="404">
                  <c:v>28863</c:v>
                </c:pt>
                <c:pt idx="405">
                  <c:v>28870</c:v>
                </c:pt>
                <c:pt idx="406">
                  <c:v>28877</c:v>
                </c:pt>
                <c:pt idx="407">
                  <c:v>28884</c:v>
                </c:pt>
                <c:pt idx="408">
                  <c:v>28891</c:v>
                </c:pt>
                <c:pt idx="409">
                  <c:v>28898</c:v>
                </c:pt>
                <c:pt idx="410">
                  <c:v>28905</c:v>
                </c:pt>
                <c:pt idx="411">
                  <c:v>28912</c:v>
                </c:pt>
                <c:pt idx="412">
                  <c:v>28919</c:v>
                </c:pt>
                <c:pt idx="413">
                  <c:v>28926</c:v>
                </c:pt>
                <c:pt idx="414">
                  <c:v>28933</c:v>
                </c:pt>
                <c:pt idx="415">
                  <c:v>28940</c:v>
                </c:pt>
                <c:pt idx="416">
                  <c:v>28947</c:v>
                </c:pt>
                <c:pt idx="417">
                  <c:v>28954</c:v>
                </c:pt>
                <c:pt idx="418">
                  <c:v>28961</c:v>
                </c:pt>
                <c:pt idx="419">
                  <c:v>28968</c:v>
                </c:pt>
                <c:pt idx="420">
                  <c:v>28975</c:v>
                </c:pt>
                <c:pt idx="421">
                  <c:v>28982</c:v>
                </c:pt>
                <c:pt idx="422">
                  <c:v>28989</c:v>
                </c:pt>
                <c:pt idx="423">
                  <c:v>28996</c:v>
                </c:pt>
                <c:pt idx="424">
                  <c:v>29003</c:v>
                </c:pt>
                <c:pt idx="425">
                  <c:v>29010</c:v>
                </c:pt>
                <c:pt idx="426">
                  <c:v>29017</c:v>
                </c:pt>
                <c:pt idx="427">
                  <c:v>29024</c:v>
                </c:pt>
                <c:pt idx="428">
                  <c:v>29031</c:v>
                </c:pt>
                <c:pt idx="429">
                  <c:v>29038</c:v>
                </c:pt>
                <c:pt idx="430">
                  <c:v>29045</c:v>
                </c:pt>
                <c:pt idx="431">
                  <c:v>29052</c:v>
                </c:pt>
                <c:pt idx="432">
                  <c:v>29059</c:v>
                </c:pt>
                <c:pt idx="433">
                  <c:v>29066</c:v>
                </c:pt>
                <c:pt idx="434">
                  <c:v>29073</c:v>
                </c:pt>
                <c:pt idx="435">
                  <c:v>29080</c:v>
                </c:pt>
                <c:pt idx="436">
                  <c:v>29087</c:v>
                </c:pt>
                <c:pt idx="437">
                  <c:v>29094</c:v>
                </c:pt>
                <c:pt idx="438">
                  <c:v>29101</c:v>
                </c:pt>
                <c:pt idx="439">
                  <c:v>29108</c:v>
                </c:pt>
                <c:pt idx="440">
                  <c:v>29115</c:v>
                </c:pt>
                <c:pt idx="441">
                  <c:v>29122</c:v>
                </c:pt>
                <c:pt idx="442">
                  <c:v>29129</c:v>
                </c:pt>
                <c:pt idx="443">
                  <c:v>29136</c:v>
                </c:pt>
                <c:pt idx="444">
                  <c:v>29143</c:v>
                </c:pt>
                <c:pt idx="445">
                  <c:v>29150</c:v>
                </c:pt>
                <c:pt idx="446">
                  <c:v>29157</c:v>
                </c:pt>
                <c:pt idx="447">
                  <c:v>29164</c:v>
                </c:pt>
                <c:pt idx="448">
                  <c:v>29171</c:v>
                </c:pt>
                <c:pt idx="449">
                  <c:v>29178</c:v>
                </c:pt>
                <c:pt idx="450">
                  <c:v>29185</c:v>
                </c:pt>
                <c:pt idx="451">
                  <c:v>29192</c:v>
                </c:pt>
                <c:pt idx="452">
                  <c:v>29199</c:v>
                </c:pt>
                <c:pt idx="453">
                  <c:v>29206</c:v>
                </c:pt>
                <c:pt idx="454">
                  <c:v>29213</c:v>
                </c:pt>
                <c:pt idx="455">
                  <c:v>29221</c:v>
                </c:pt>
                <c:pt idx="456">
                  <c:v>29228</c:v>
                </c:pt>
                <c:pt idx="457">
                  <c:v>29235</c:v>
                </c:pt>
                <c:pt idx="458">
                  <c:v>29242</c:v>
                </c:pt>
                <c:pt idx="459">
                  <c:v>29249</c:v>
                </c:pt>
                <c:pt idx="460">
                  <c:v>29256</c:v>
                </c:pt>
                <c:pt idx="461">
                  <c:v>29263</c:v>
                </c:pt>
                <c:pt idx="462">
                  <c:v>29270</c:v>
                </c:pt>
                <c:pt idx="463">
                  <c:v>29277</c:v>
                </c:pt>
                <c:pt idx="464">
                  <c:v>29284</c:v>
                </c:pt>
                <c:pt idx="465">
                  <c:v>29291</c:v>
                </c:pt>
                <c:pt idx="466">
                  <c:v>29298</c:v>
                </c:pt>
                <c:pt idx="467">
                  <c:v>29305</c:v>
                </c:pt>
                <c:pt idx="468">
                  <c:v>29312</c:v>
                </c:pt>
                <c:pt idx="469">
                  <c:v>29319</c:v>
                </c:pt>
                <c:pt idx="470">
                  <c:v>29326</c:v>
                </c:pt>
                <c:pt idx="471">
                  <c:v>29333</c:v>
                </c:pt>
                <c:pt idx="472">
                  <c:v>29340</c:v>
                </c:pt>
                <c:pt idx="473">
                  <c:v>29347</c:v>
                </c:pt>
                <c:pt idx="474">
                  <c:v>29354</c:v>
                </c:pt>
                <c:pt idx="475">
                  <c:v>29361</c:v>
                </c:pt>
                <c:pt idx="476">
                  <c:v>29368</c:v>
                </c:pt>
                <c:pt idx="477">
                  <c:v>29375</c:v>
                </c:pt>
                <c:pt idx="478">
                  <c:v>29382</c:v>
                </c:pt>
                <c:pt idx="479">
                  <c:v>29389</c:v>
                </c:pt>
                <c:pt idx="480">
                  <c:v>29396</c:v>
                </c:pt>
                <c:pt idx="481">
                  <c:v>29403</c:v>
                </c:pt>
                <c:pt idx="482">
                  <c:v>29410</c:v>
                </c:pt>
                <c:pt idx="483">
                  <c:v>29417</c:v>
                </c:pt>
                <c:pt idx="484">
                  <c:v>29424</c:v>
                </c:pt>
                <c:pt idx="485">
                  <c:v>29431</c:v>
                </c:pt>
                <c:pt idx="486">
                  <c:v>29438</c:v>
                </c:pt>
                <c:pt idx="487">
                  <c:v>29445</c:v>
                </c:pt>
                <c:pt idx="488">
                  <c:v>29452</c:v>
                </c:pt>
                <c:pt idx="489">
                  <c:v>29459</c:v>
                </c:pt>
                <c:pt idx="490">
                  <c:v>29466</c:v>
                </c:pt>
                <c:pt idx="491">
                  <c:v>29473</c:v>
                </c:pt>
                <c:pt idx="492">
                  <c:v>29480</c:v>
                </c:pt>
                <c:pt idx="493">
                  <c:v>29487</c:v>
                </c:pt>
                <c:pt idx="494">
                  <c:v>29494</c:v>
                </c:pt>
                <c:pt idx="495">
                  <c:v>29501</c:v>
                </c:pt>
                <c:pt idx="496">
                  <c:v>29508</c:v>
                </c:pt>
                <c:pt idx="497">
                  <c:v>29515</c:v>
                </c:pt>
                <c:pt idx="498">
                  <c:v>29522</c:v>
                </c:pt>
                <c:pt idx="499">
                  <c:v>29529</c:v>
                </c:pt>
                <c:pt idx="500">
                  <c:v>29536</c:v>
                </c:pt>
                <c:pt idx="501">
                  <c:v>29543</c:v>
                </c:pt>
                <c:pt idx="502">
                  <c:v>29550</c:v>
                </c:pt>
                <c:pt idx="503">
                  <c:v>29557</c:v>
                </c:pt>
                <c:pt idx="504">
                  <c:v>29564</c:v>
                </c:pt>
                <c:pt idx="505">
                  <c:v>29571</c:v>
                </c:pt>
                <c:pt idx="506">
                  <c:v>29578</c:v>
                </c:pt>
                <c:pt idx="507">
                  <c:v>29587</c:v>
                </c:pt>
                <c:pt idx="508">
                  <c:v>29594</c:v>
                </c:pt>
                <c:pt idx="509">
                  <c:v>29601</c:v>
                </c:pt>
                <c:pt idx="510">
                  <c:v>29608</c:v>
                </c:pt>
                <c:pt idx="511">
                  <c:v>29615</c:v>
                </c:pt>
                <c:pt idx="512">
                  <c:v>29622</c:v>
                </c:pt>
                <c:pt idx="513">
                  <c:v>29629</c:v>
                </c:pt>
                <c:pt idx="514">
                  <c:v>29636</c:v>
                </c:pt>
                <c:pt idx="515">
                  <c:v>29643</c:v>
                </c:pt>
                <c:pt idx="516">
                  <c:v>29650</c:v>
                </c:pt>
                <c:pt idx="517">
                  <c:v>29657</c:v>
                </c:pt>
                <c:pt idx="518">
                  <c:v>29664</c:v>
                </c:pt>
                <c:pt idx="519">
                  <c:v>29671</c:v>
                </c:pt>
                <c:pt idx="520">
                  <c:v>29678</c:v>
                </c:pt>
                <c:pt idx="521">
                  <c:v>29685</c:v>
                </c:pt>
                <c:pt idx="522">
                  <c:v>29692</c:v>
                </c:pt>
                <c:pt idx="523">
                  <c:v>29699</c:v>
                </c:pt>
                <c:pt idx="524">
                  <c:v>29706</c:v>
                </c:pt>
                <c:pt idx="525">
                  <c:v>29713</c:v>
                </c:pt>
                <c:pt idx="526">
                  <c:v>29720</c:v>
                </c:pt>
                <c:pt idx="527">
                  <c:v>29727</c:v>
                </c:pt>
                <c:pt idx="528">
                  <c:v>29734</c:v>
                </c:pt>
                <c:pt idx="529">
                  <c:v>29741</c:v>
                </c:pt>
                <c:pt idx="530">
                  <c:v>29748</c:v>
                </c:pt>
                <c:pt idx="531">
                  <c:v>29755</c:v>
                </c:pt>
                <c:pt idx="532">
                  <c:v>29762</c:v>
                </c:pt>
                <c:pt idx="533">
                  <c:v>29769</c:v>
                </c:pt>
                <c:pt idx="534">
                  <c:v>29776</c:v>
                </c:pt>
                <c:pt idx="535">
                  <c:v>29783</c:v>
                </c:pt>
                <c:pt idx="536">
                  <c:v>29790</c:v>
                </c:pt>
                <c:pt idx="537">
                  <c:v>29797</c:v>
                </c:pt>
                <c:pt idx="538">
                  <c:v>29804</c:v>
                </c:pt>
                <c:pt idx="539">
                  <c:v>29811</c:v>
                </c:pt>
                <c:pt idx="540">
                  <c:v>29818</c:v>
                </c:pt>
                <c:pt idx="541">
                  <c:v>29825</c:v>
                </c:pt>
                <c:pt idx="542">
                  <c:v>29832</c:v>
                </c:pt>
                <c:pt idx="543">
                  <c:v>29839</c:v>
                </c:pt>
                <c:pt idx="544">
                  <c:v>29846</c:v>
                </c:pt>
                <c:pt idx="545">
                  <c:v>29853</c:v>
                </c:pt>
                <c:pt idx="546">
                  <c:v>29860</c:v>
                </c:pt>
                <c:pt idx="547">
                  <c:v>29867</c:v>
                </c:pt>
                <c:pt idx="548">
                  <c:v>29874</c:v>
                </c:pt>
                <c:pt idx="549">
                  <c:v>29888</c:v>
                </c:pt>
                <c:pt idx="550">
                  <c:v>29895</c:v>
                </c:pt>
                <c:pt idx="551">
                  <c:v>29902</c:v>
                </c:pt>
                <c:pt idx="552">
                  <c:v>29909</c:v>
                </c:pt>
                <c:pt idx="553">
                  <c:v>29916</c:v>
                </c:pt>
                <c:pt idx="554">
                  <c:v>29923</c:v>
                </c:pt>
                <c:pt idx="555">
                  <c:v>29930</c:v>
                </c:pt>
                <c:pt idx="556">
                  <c:v>29937</c:v>
                </c:pt>
                <c:pt idx="557">
                  <c:v>29944</c:v>
                </c:pt>
                <c:pt idx="558">
                  <c:v>29959</c:v>
                </c:pt>
                <c:pt idx="559">
                  <c:v>29966</c:v>
                </c:pt>
                <c:pt idx="560">
                  <c:v>29973</c:v>
                </c:pt>
                <c:pt idx="561">
                  <c:v>29980</c:v>
                </c:pt>
                <c:pt idx="562">
                  <c:v>29987</c:v>
                </c:pt>
                <c:pt idx="563">
                  <c:v>29994</c:v>
                </c:pt>
                <c:pt idx="564">
                  <c:v>30001</c:v>
                </c:pt>
                <c:pt idx="565">
                  <c:v>30008</c:v>
                </c:pt>
                <c:pt idx="566">
                  <c:v>30015</c:v>
                </c:pt>
                <c:pt idx="567">
                  <c:v>30022</c:v>
                </c:pt>
                <c:pt idx="568">
                  <c:v>30029</c:v>
                </c:pt>
                <c:pt idx="569">
                  <c:v>30036</c:v>
                </c:pt>
                <c:pt idx="570">
                  <c:v>30043</c:v>
                </c:pt>
                <c:pt idx="571">
                  <c:v>30050</c:v>
                </c:pt>
                <c:pt idx="572">
                  <c:v>30057</c:v>
                </c:pt>
                <c:pt idx="573">
                  <c:v>30064</c:v>
                </c:pt>
                <c:pt idx="574">
                  <c:v>30071</c:v>
                </c:pt>
                <c:pt idx="575">
                  <c:v>30078</c:v>
                </c:pt>
                <c:pt idx="576">
                  <c:v>30085</c:v>
                </c:pt>
                <c:pt idx="577">
                  <c:v>30092</c:v>
                </c:pt>
                <c:pt idx="578">
                  <c:v>30099</c:v>
                </c:pt>
                <c:pt idx="579">
                  <c:v>30106</c:v>
                </c:pt>
                <c:pt idx="580">
                  <c:v>30113</c:v>
                </c:pt>
                <c:pt idx="581">
                  <c:v>30120</c:v>
                </c:pt>
                <c:pt idx="582">
                  <c:v>30127</c:v>
                </c:pt>
                <c:pt idx="583">
                  <c:v>30134</c:v>
                </c:pt>
                <c:pt idx="584">
                  <c:v>30141</c:v>
                </c:pt>
                <c:pt idx="585">
                  <c:v>30148</c:v>
                </c:pt>
                <c:pt idx="586">
                  <c:v>30155</c:v>
                </c:pt>
                <c:pt idx="587">
                  <c:v>30162</c:v>
                </c:pt>
                <c:pt idx="588">
                  <c:v>30169</c:v>
                </c:pt>
                <c:pt idx="589">
                  <c:v>30176</c:v>
                </c:pt>
                <c:pt idx="590">
                  <c:v>30183</c:v>
                </c:pt>
                <c:pt idx="591">
                  <c:v>30190</c:v>
                </c:pt>
                <c:pt idx="592">
                  <c:v>30197</c:v>
                </c:pt>
                <c:pt idx="593">
                  <c:v>30204</c:v>
                </c:pt>
                <c:pt idx="594">
                  <c:v>30211</c:v>
                </c:pt>
                <c:pt idx="595">
                  <c:v>30218</c:v>
                </c:pt>
                <c:pt idx="596">
                  <c:v>30225</c:v>
                </c:pt>
                <c:pt idx="597">
                  <c:v>30232</c:v>
                </c:pt>
                <c:pt idx="598">
                  <c:v>30239</c:v>
                </c:pt>
                <c:pt idx="599">
                  <c:v>30246</c:v>
                </c:pt>
                <c:pt idx="600">
                  <c:v>30253</c:v>
                </c:pt>
                <c:pt idx="601">
                  <c:v>30260</c:v>
                </c:pt>
                <c:pt idx="602">
                  <c:v>30267</c:v>
                </c:pt>
                <c:pt idx="603">
                  <c:v>30274</c:v>
                </c:pt>
                <c:pt idx="604">
                  <c:v>30281</c:v>
                </c:pt>
                <c:pt idx="605">
                  <c:v>30288</c:v>
                </c:pt>
                <c:pt idx="606">
                  <c:v>30295</c:v>
                </c:pt>
                <c:pt idx="607">
                  <c:v>30302</c:v>
                </c:pt>
                <c:pt idx="608">
                  <c:v>30309</c:v>
                </c:pt>
                <c:pt idx="609">
                  <c:v>30317</c:v>
                </c:pt>
                <c:pt idx="610">
                  <c:v>30324</c:v>
                </c:pt>
                <c:pt idx="611">
                  <c:v>30331</c:v>
                </c:pt>
                <c:pt idx="612">
                  <c:v>30338</c:v>
                </c:pt>
                <c:pt idx="613">
                  <c:v>30345</c:v>
                </c:pt>
                <c:pt idx="614">
                  <c:v>30352</c:v>
                </c:pt>
                <c:pt idx="615">
                  <c:v>30359</c:v>
                </c:pt>
                <c:pt idx="616">
                  <c:v>30366</c:v>
                </c:pt>
                <c:pt idx="617">
                  <c:v>30373</c:v>
                </c:pt>
                <c:pt idx="618">
                  <c:v>30380</c:v>
                </c:pt>
                <c:pt idx="619">
                  <c:v>30387</c:v>
                </c:pt>
                <c:pt idx="620">
                  <c:v>30394</c:v>
                </c:pt>
                <c:pt idx="621">
                  <c:v>30401</c:v>
                </c:pt>
                <c:pt idx="622">
                  <c:v>30408</c:v>
                </c:pt>
                <c:pt idx="623">
                  <c:v>30415</c:v>
                </c:pt>
                <c:pt idx="624">
                  <c:v>30422</c:v>
                </c:pt>
                <c:pt idx="625">
                  <c:v>30429</c:v>
                </c:pt>
                <c:pt idx="626">
                  <c:v>30436</c:v>
                </c:pt>
                <c:pt idx="627">
                  <c:v>30443</c:v>
                </c:pt>
                <c:pt idx="628">
                  <c:v>30450</c:v>
                </c:pt>
                <c:pt idx="629">
                  <c:v>30457</c:v>
                </c:pt>
                <c:pt idx="630">
                  <c:v>30464</c:v>
                </c:pt>
                <c:pt idx="631">
                  <c:v>30471</c:v>
                </c:pt>
                <c:pt idx="632">
                  <c:v>30478</c:v>
                </c:pt>
                <c:pt idx="633">
                  <c:v>30485</c:v>
                </c:pt>
                <c:pt idx="634">
                  <c:v>30492</c:v>
                </c:pt>
                <c:pt idx="635">
                  <c:v>30499</c:v>
                </c:pt>
                <c:pt idx="636">
                  <c:v>30506</c:v>
                </c:pt>
                <c:pt idx="637">
                  <c:v>30513</c:v>
                </c:pt>
                <c:pt idx="638">
                  <c:v>30520</c:v>
                </c:pt>
                <c:pt idx="639">
                  <c:v>30527</c:v>
                </c:pt>
                <c:pt idx="640">
                  <c:v>30534</c:v>
                </c:pt>
                <c:pt idx="641">
                  <c:v>30541</c:v>
                </c:pt>
                <c:pt idx="642">
                  <c:v>30548</c:v>
                </c:pt>
                <c:pt idx="643">
                  <c:v>30555</c:v>
                </c:pt>
                <c:pt idx="644">
                  <c:v>30562</c:v>
                </c:pt>
                <c:pt idx="645">
                  <c:v>30569</c:v>
                </c:pt>
                <c:pt idx="646">
                  <c:v>30576</c:v>
                </c:pt>
                <c:pt idx="647">
                  <c:v>30583</c:v>
                </c:pt>
                <c:pt idx="648">
                  <c:v>30590</c:v>
                </c:pt>
                <c:pt idx="649">
                  <c:v>30597</c:v>
                </c:pt>
                <c:pt idx="650">
                  <c:v>30604</c:v>
                </c:pt>
                <c:pt idx="651">
                  <c:v>30611</c:v>
                </c:pt>
                <c:pt idx="652">
                  <c:v>30618</c:v>
                </c:pt>
                <c:pt idx="653">
                  <c:v>30625</c:v>
                </c:pt>
                <c:pt idx="654">
                  <c:v>30632</c:v>
                </c:pt>
                <c:pt idx="655">
                  <c:v>30639</c:v>
                </c:pt>
                <c:pt idx="656">
                  <c:v>30646</c:v>
                </c:pt>
                <c:pt idx="657">
                  <c:v>30653</c:v>
                </c:pt>
                <c:pt idx="658">
                  <c:v>30660</c:v>
                </c:pt>
                <c:pt idx="659">
                  <c:v>30667</c:v>
                </c:pt>
                <c:pt idx="660">
                  <c:v>30674</c:v>
                </c:pt>
                <c:pt idx="661">
                  <c:v>30682</c:v>
                </c:pt>
                <c:pt idx="662">
                  <c:v>30689</c:v>
                </c:pt>
                <c:pt idx="663">
                  <c:v>30696</c:v>
                </c:pt>
                <c:pt idx="664">
                  <c:v>30703</c:v>
                </c:pt>
                <c:pt idx="665">
                  <c:v>30710</c:v>
                </c:pt>
                <c:pt idx="666">
                  <c:v>30717</c:v>
                </c:pt>
                <c:pt idx="667">
                  <c:v>30724</c:v>
                </c:pt>
                <c:pt idx="668">
                  <c:v>30731</c:v>
                </c:pt>
                <c:pt idx="669">
                  <c:v>30738</c:v>
                </c:pt>
                <c:pt idx="670">
                  <c:v>30745</c:v>
                </c:pt>
                <c:pt idx="671">
                  <c:v>30752</c:v>
                </c:pt>
                <c:pt idx="672">
                  <c:v>30759</c:v>
                </c:pt>
                <c:pt idx="673">
                  <c:v>30766</c:v>
                </c:pt>
                <c:pt idx="674">
                  <c:v>30773</c:v>
                </c:pt>
                <c:pt idx="675">
                  <c:v>30780</c:v>
                </c:pt>
                <c:pt idx="676">
                  <c:v>30787</c:v>
                </c:pt>
                <c:pt idx="677">
                  <c:v>30794</c:v>
                </c:pt>
                <c:pt idx="678">
                  <c:v>30801</c:v>
                </c:pt>
                <c:pt idx="679">
                  <c:v>30808</c:v>
                </c:pt>
                <c:pt idx="680">
                  <c:v>30815</c:v>
                </c:pt>
                <c:pt idx="681">
                  <c:v>30822</c:v>
                </c:pt>
                <c:pt idx="682">
                  <c:v>30829</c:v>
                </c:pt>
                <c:pt idx="683">
                  <c:v>30836</c:v>
                </c:pt>
                <c:pt idx="684">
                  <c:v>30843</c:v>
                </c:pt>
                <c:pt idx="685">
                  <c:v>30850</c:v>
                </c:pt>
                <c:pt idx="686">
                  <c:v>30857</c:v>
                </c:pt>
                <c:pt idx="687">
                  <c:v>30864</c:v>
                </c:pt>
                <c:pt idx="688">
                  <c:v>30871</c:v>
                </c:pt>
                <c:pt idx="689">
                  <c:v>30878</c:v>
                </c:pt>
                <c:pt idx="690">
                  <c:v>30885</c:v>
                </c:pt>
                <c:pt idx="691">
                  <c:v>30892</c:v>
                </c:pt>
                <c:pt idx="692">
                  <c:v>30899</c:v>
                </c:pt>
                <c:pt idx="693">
                  <c:v>30906</c:v>
                </c:pt>
                <c:pt idx="694">
                  <c:v>30913</c:v>
                </c:pt>
                <c:pt idx="695">
                  <c:v>30920</c:v>
                </c:pt>
                <c:pt idx="696">
                  <c:v>30927</c:v>
                </c:pt>
                <c:pt idx="697">
                  <c:v>30934</c:v>
                </c:pt>
                <c:pt idx="698">
                  <c:v>30941</c:v>
                </c:pt>
                <c:pt idx="699">
                  <c:v>30948</c:v>
                </c:pt>
                <c:pt idx="700">
                  <c:v>30955</c:v>
                </c:pt>
                <c:pt idx="701">
                  <c:v>30962</c:v>
                </c:pt>
                <c:pt idx="702">
                  <c:v>30969</c:v>
                </c:pt>
                <c:pt idx="703">
                  <c:v>30976</c:v>
                </c:pt>
                <c:pt idx="704">
                  <c:v>30983</c:v>
                </c:pt>
                <c:pt idx="705">
                  <c:v>30990</c:v>
                </c:pt>
                <c:pt idx="706">
                  <c:v>30997</c:v>
                </c:pt>
                <c:pt idx="707">
                  <c:v>31004</c:v>
                </c:pt>
                <c:pt idx="708">
                  <c:v>31011</c:v>
                </c:pt>
                <c:pt idx="709">
                  <c:v>31018</c:v>
                </c:pt>
                <c:pt idx="710">
                  <c:v>31025</c:v>
                </c:pt>
                <c:pt idx="711">
                  <c:v>31032</c:v>
                </c:pt>
                <c:pt idx="712">
                  <c:v>31039</c:v>
                </c:pt>
                <c:pt idx="713">
                  <c:v>31048</c:v>
                </c:pt>
                <c:pt idx="714">
                  <c:v>31055</c:v>
                </c:pt>
                <c:pt idx="715">
                  <c:v>31062</c:v>
                </c:pt>
                <c:pt idx="716">
                  <c:v>31069</c:v>
                </c:pt>
                <c:pt idx="717">
                  <c:v>31076</c:v>
                </c:pt>
                <c:pt idx="718">
                  <c:v>31083</c:v>
                </c:pt>
                <c:pt idx="719">
                  <c:v>31090</c:v>
                </c:pt>
                <c:pt idx="720">
                  <c:v>31097</c:v>
                </c:pt>
                <c:pt idx="721">
                  <c:v>31104</c:v>
                </c:pt>
                <c:pt idx="722">
                  <c:v>31111</c:v>
                </c:pt>
                <c:pt idx="723">
                  <c:v>31118</c:v>
                </c:pt>
                <c:pt idx="724">
                  <c:v>31125</c:v>
                </c:pt>
                <c:pt idx="725">
                  <c:v>31132</c:v>
                </c:pt>
                <c:pt idx="726">
                  <c:v>31139</c:v>
                </c:pt>
                <c:pt idx="727">
                  <c:v>31146</c:v>
                </c:pt>
                <c:pt idx="728">
                  <c:v>31153</c:v>
                </c:pt>
                <c:pt idx="729">
                  <c:v>31160</c:v>
                </c:pt>
                <c:pt idx="730">
                  <c:v>31167</c:v>
                </c:pt>
                <c:pt idx="731">
                  <c:v>31174</c:v>
                </c:pt>
                <c:pt idx="732">
                  <c:v>31181</c:v>
                </c:pt>
                <c:pt idx="733">
                  <c:v>31188</c:v>
                </c:pt>
                <c:pt idx="734">
                  <c:v>31195</c:v>
                </c:pt>
                <c:pt idx="735">
                  <c:v>31202</c:v>
                </c:pt>
                <c:pt idx="736">
                  <c:v>31209</c:v>
                </c:pt>
                <c:pt idx="737">
                  <c:v>31216</c:v>
                </c:pt>
                <c:pt idx="738">
                  <c:v>31223</c:v>
                </c:pt>
                <c:pt idx="739">
                  <c:v>31230</c:v>
                </c:pt>
                <c:pt idx="740">
                  <c:v>31237</c:v>
                </c:pt>
                <c:pt idx="741">
                  <c:v>31244</c:v>
                </c:pt>
                <c:pt idx="742">
                  <c:v>31251</c:v>
                </c:pt>
                <c:pt idx="743">
                  <c:v>31258</c:v>
                </c:pt>
                <c:pt idx="744">
                  <c:v>31265</c:v>
                </c:pt>
                <c:pt idx="745">
                  <c:v>31272</c:v>
                </c:pt>
                <c:pt idx="746">
                  <c:v>31279</c:v>
                </c:pt>
                <c:pt idx="747">
                  <c:v>31286</c:v>
                </c:pt>
                <c:pt idx="748">
                  <c:v>31293</c:v>
                </c:pt>
                <c:pt idx="749">
                  <c:v>31300</c:v>
                </c:pt>
                <c:pt idx="750">
                  <c:v>31307</c:v>
                </c:pt>
                <c:pt idx="751">
                  <c:v>31314</c:v>
                </c:pt>
                <c:pt idx="752">
                  <c:v>31321</c:v>
                </c:pt>
                <c:pt idx="753">
                  <c:v>31328</c:v>
                </c:pt>
                <c:pt idx="754">
                  <c:v>31335</c:v>
                </c:pt>
                <c:pt idx="755">
                  <c:v>31342</c:v>
                </c:pt>
                <c:pt idx="756">
                  <c:v>31349</c:v>
                </c:pt>
                <c:pt idx="757">
                  <c:v>31356</c:v>
                </c:pt>
                <c:pt idx="758">
                  <c:v>31363</c:v>
                </c:pt>
                <c:pt idx="759">
                  <c:v>31370</c:v>
                </c:pt>
                <c:pt idx="760">
                  <c:v>31377</c:v>
                </c:pt>
                <c:pt idx="761">
                  <c:v>31384</c:v>
                </c:pt>
                <c:pt idx="762">
                  <c:v>31391</c:v>
                </c:pt>
                <c:pt idx="763">
                  <c:v>31398</c:v>
                </c:pt>
                <c:pt idx="764">
                  <c:v>31405</c:v>
                </c:pt>
                <c:pt idx="765">
                  <c:v>31413</c:v>
                </c:pt>
                <c:pt idx="766">
                  <c:v>31420</c:v>
                </c:pt>
                <c:pt idx="767">
                  <c:v>31427</c:v>
                </c:pt>
                <c:pt idx="768">
                  <c:v>31434</c:v>
                </c:pt>
                <c:pt idx="769">
                  <c:v>31441</c:v>
                </c:pt>
                <c:pt idx="770">
                  <c:v>31448</c:v>
                </c:pt>
                <c:pt idx="771">
                  <c:v>31455</c:v>
                </c:pt>
                <c:pt idx="772">
                  <c:v>31462</c:v>
                </c:pt>
                <c:pt idx="773">
                  <c:v>31469</c:v>
                </c:pt>
                <c:pt idx="774">
                  <c:v>31476</c:v>
                </c:pt>
                <c:pt idx="775">
                  <c:v>31483</c:v>
                </c:pt>
                <c:pt idx="776">
                  <c:v>31490</c:v>
                </c:pt>
                <c:pt idx="777">
                  <c:v>31497</c:v>
                </c:pt>
                <c:pt idx="778">
                  <c:v>31504</c:v>
                </c:pt>
                <c:pt idx="779">
                  <c:v>31511</c:v>
                </c:pt>
                <c:pt idx="780">
                  <c:v>31518</c:v>
                </c:pt>
                <c:pt idx="781">
                  <c:v>31525</c:v>
                </c:pt>
                <c:pt idx="782">
                  <c:v>31532</c:v>
                </c:pt>
                <c:pt idx="783">
                  <c:v>31539</c:v>
                </c:pt>
                <c:pt idx="784">
                  <c:v>31546</c:v>
                </c:pt>
                <c:pt idx="785">
                  <c:v>31553</c:v>
                </c:pt>
                <c:pt idx="786">
                  <c:v>31560</c:v>
                </c:pt>
                <c:pt idx="787">
                  <c:v>31567</c:v>
                </c:pt>
                <c:pt idx="788">
                  <c:v>31574</c:v>
                </c:pt>
                <c:pt idx="789">
                  <c:v>31581</c:v>
                </c:pt>
                <c:pt idx="790">
                  <c:v>31588</c:v>
                </c:pt>
                <c:pt idx="791">
                  <c:v>31595</c:v>
                </c:pt>
                <c:pt idx="792">
                  <c:v>31602</c:v>
                </c:pt>
                <c:pt idx="793">
                  <c:v>31609</c:v>
                </c:pt>
                <c:pt idx="794">
                  <c:v>31616</c:v>
                </c:pt>
                <c:pt idx="795">
                  <c:v>31623</c:v>
                </c:pt>
                <c:pt idx="796">
                  <c:v>31630</c:v>
                </c:pt>
                <c:pt idx="797">
                  <c:v>31637</c:v>
                </c:pt>
                <c:pt idx="798">
                  <c:v>31644</c:v>
                </c:pt>
                <c:pt idx="799">
                  <c:v>31651</c:v>
                </c:pt>
                <c:pt idx="800">
                  <c:v>31658</c:v>
                </c:pt>
                <c:pt idx="801">
                  <c:v>31665</c:v>
                </c:pt>
                <c:pt idx="802">
                  <c:v>31672</c:v>
                </c:pt>
                <c:pt idx="803">
                  <c:v>31679</c:v>
                </c:pt>
                <c:pt idx="804">
                  <c:v>31686</c:v>
                </c:pt>
                <c:pt idx="805">
                  <c:v>31693</c:v>
                </c:pt>
                <c:pt idx="806">
                  <c:v>31700</c:v>
                </c:pt>
                <c:pt idx="807">
                  <c:v>31707</c:v>
                </c:pt>
                <c:pt idx="808">
                  <c:v>31714</c:v>
                </c:pt>
                <c:pt idx="809">
                  <c:v>31721</c:v>
                </c:pt>
                <c:pt idx="810">
                  <c:v>31728</c:v>
                </c:pt>
                <c:pt idx="811">
                  <c:v>31735</c:v>
                </c:pt>
                <c:pt idx="812">
                  <c:v>31742</c:v>
                </c:pt>
                <c:pt idx="813">
                  <c:v>31749</c:v>
                </c:pt>
                <c:pt idx="814">
                  <c:v>31756</c:v>
                </c:pt>
                <c:pt idx="815">
                  <c:v>31763</c:v>
                </c:pt>
                <c:pt idx="816">
                  <c:v>31770</c:v>
                </c:pt>
                <c:pt idx="817">
                  <c:v>31778</c:v>
                </c:pt>
                <c:pt idx="818">
                  <c:v>31785</c:v>
                </c:pt>
                <c:pt idx="819">
                  <c:v>31792</c:v>
                </c:pt>
                <c:pt idx="820">
                  <c:v>31799</c:v>
                </c:pt>
                <c:pt idx="821">
                  <c:v>31806</c:v>
                </c:pt>
                <c:pt idx="822">
                  <c:v>31813</c:v>
                </c:pt>
                <c:pt idx="823">
                  <c:v>31820</c:v>
                </c:pt>
                <c:pt idx="824">
                  <c:v>31827</c:v>
                </c:pt>
                <c:pt idx="825">
                  <c:v>31834</c:v>
                </c:pt>
                <c:pt idx="826">
                  <c:v>31841</c:v>
                </c:pt>
                <c:pt idx="827">
                  <c:v>31848</c:v>
                </c:pt>
                <c:pt idx="828">
                  <c:v>31855</c:v>
                </c:pt>
                <c:pt idx="829">
                  <c:v>31862</c:v>
                </c:pt>
                <c:pt idx="830">
                  <c:v>31869</c:v>
                </c:pt>
                <c:pt idx="831">
                  <c:v>31876</c:v>
                </c:pt>
                <c:pt idx="832">
                  <c:v>31883</c:v>
                </c:pt>
                <c:pt idx="833">
                  <c:v>31890</c:v>
                </c:pt>
                <c:pt idx="834">
                  <c:v>31897</c:v>
                </c:pt>
                <c:pt idx="835">
                  <c:v>31904</c:v>
                </c:pt>
                <c:pt idx="836">
                  <c:v>31911</c:v>
                </c:pt>
                <c:pt idx="837">
                  <c:v>31918</c:v>
                </c:pt>
                <c:pt idx="838">
                  <c:v>31925</c:v>
                </c:pt>
                <c:pt idx="839">
                  <c:v>31932</c:v>
                </c:pt>
                <c:pt idx="840">
                  <c:v>31939</c:v>
                </c:pt>
                <c:pt idx="841">
                  <c:v>31946</c:v>
                </c:pt>
                <c:pt idx="842">
                  <c:v>31953</c:v>
                </c:pt>
                <c:pt idx="843">
                  <c:v>31960</c:v>
                </c:pt>
                <c:pt idx="844">
                  <c:v>31967</c:v>
                </c:pt>
                <c:pt idx="845">
                  <c:v>31974</c:v>
                </c:pt>
                <c:pt idx="846">
                  <c:v>31981</c:v>
                </c:pt>
                <c:pt idx="847">
                  <c:v>31988</c:v>
                </c:pt>
                <c:pt idx="848">
                  <c:v>31995</c:v>
                </c:pt>
                <c:pt idx="849">
                  <c:v>32002</c:v>
                </c:pt>
                <c:pt idx="850">
                  <c:v>32009</c:v>
                </c:pt>
                <c:pt idx="851">
                  <c:v>32016</c:v>
                </c:pt>
                <c:pt idx="852">
                  <c:v>32023</c:v>
                </c:pt>
                <c:pt idx="853">
                  <c:v>32030</c:v>
                </c:pt>
                <c:pt idx="854">
                  <c:v>32037</c:v>
                </c:pt>
                <c:pt idx="855">
                  <c:v>32044</c:v>
                </c:pt>
                <c:pt idx="856">
                  <c:v>32051</c:v>
                </c:pt>
                <c:pt idx="857">
                  <c:v>32058</c:v>
                </c:pt>
                <c:pt idx="858">
                  <c:v>32065</c:v>
                </c:pt>
                <c:pt idx="859">
                  <c:v>32072</c:v>
                </c:pt>
                <c:pt idx="860">
                  <c:v>32079</c:v>
                </c:pt>
                <c:pt idx="861">
                  <c:v>32086</c:v>
                </c:pt>
                <c:pt idx="862">
                  <c:v>32093</c:v>
                </c:pt>
                <c:pt idx="863">
                  <c:v>32100</c:v>
                </c:pt>
                <c:pt idx="864">
                  <c:v>32107</c:v>
                </c:pt>
                <c:pt idx="865">
                  <c:v>32114</c:v>
                </c:pt>
                <c:pt idx="866">
                  <c:v>32121</c:v>
                </c:pt>
                <c:pt idx="867">
                  <c:v>32128</c:v>
                </c:pt>
                <c:pt idx="868">
                  <c:v>32135</c:v>
                </c:pt>
                <c:pt idx="869">
                  <c:v>32150</c:v>
                </c:pt>
                <c:pt idx="870">
                  <c:v>32157</c:v>
                </c:pt>
                <c:pt idx="871">
                  <c:v>32164</c:v>
                </c:pt>
                <c:pt idx="872">
                  <c:v>32171</c:v>
                </c:pt>
                <c:pt idx="873">
                  <c:v>32178</c:v>
                </c:pt>
                <c:pt idx="874">
                  <c:v>32185</c:v>
                </c:pt>
                <c:pt idx="875">
                  <c:v>32192</c:v>
                </c:pt>
                <c:pt idx="876">
                  <c:v>32199</c:v>
                </c:pt>
                <c:pt idx="877">
                  <c:v>32206</c:v>
                </c:pt>
                <c:pt idx="878">
                  <c:v>32213</c:v>
                </c:pt>
                <c:pt idx="879">
                  <c:v>32220</c:v>
                </c:pt>
                <c:pt idx="880">
                  <c:v>32227</c:v>
                </c:pt>
                <c:pt idx="881">
                  <c:v>32234</c:v>
                </c:pt>
                <c:pt idx="882">
                  <c:v>32241</c:v>
                </c:pt>
                <c:pt idx="883">
                  <c:v>32248</c:v>
                </c:pt>
                <c:pt idx="884">
                  <c:v>32255</c:v>
                </c:pt>
                <c:pt idx="885">
                  <c:v>32262</c:v>
                </c:pt>
                <c:pt idx="886">
                  <c:v>32269</c:v>
                </c:pt>
                <c:pt idx="887">
                  <c:v>32276</c:v>
                </c:pt>
                <c:pt idx="888">
                  <c:v>32283</c:v>
                </c:pt>
                <c:pt idx="889">
                  <c:v>32290</c:v>
                </c:pt>
                <c:pt idx="890">
                  <c:v>32297</c:v>
                </c:pt>
                <c:pt idx="891">
                  <c:v>32304</c:v>
                </c:pt>
                <c:pt idx="892">
                  <c:v>32311</c:v>
                </c:pt>
                <c:pt idx="893">
                  <c:v>32318</c:v>
                </c:pt>
                <c:pt idx="894">
                  <c:v>32325</c:v>
                </c:pt>
                <c:pt idx="895">
                  <c:v>32332</c:v>
                </c:pt>
                <c:pt idx="896">
                  <c:v>32339</c:v>
                </c:pt>
                <c:pt idx="897">
                  <c:v>32346</c:v>
                </c:pt>
                <c:pt idx="898">
                  <c:v>32353</c:v>
                </c:pt>
                <c:pt idx="899">
                  <c:v>32360</c:v>
                </c:pt>
                <c:pt idx="900">
                  <c:v>32367</c:v>
                </c:pt>
                <c:pt idx="901">
                  <c:v>32374</c:v>
                </c:pt>
                <c:pt idx="902">
                  <c:v>32381</c:v>
                </c:pt>
                <c:pt idx="903">
                  <c:v>32388</c:v>
                </c:pt>
                <c:pt idx="904">
                  <c:v>32395</c:v>
                </c:pt>
                <c:pt idx="905">
                  <c:v>32402</c:v>
                </c:pt>
                <c:pt idx="906">
                  <c:v>32409</c:v>
                </c:pt>
                <c:pt idx="907">
                  <c:v>32416</c:v>
                </c:pt>
                <c:pt idx="908">
                  <c:v>32423</c:v>
                </c:pt>
                <c:pt idx="909">
                  <c:v>32430</c:v>
                </c:pt>
                <c:pt idx="910">
                  <c:v>32437</c:v>
                </c:pt>
                <c:pt idx="911">
                  <c:v>32444</c:v>
                </c:pt>
                <c:pt idx="912">
                  <c:v>32451</c:v>
                </c:pt>
                <c:pt idx="913">
                  <c:v>32458</c:v>
                </c:pt>
                <c:pt idx="914">
                  <c:v>32465</c:v>
                </c:pt>
                <c:pt idx="915">
                  <c:v>32472</c:v>
                </c:pt>
                <c:pt idx="916">
                  <c:v>32479</c:v>
                </c:pt>
                <c:pt idx="917">
                  <c:v>32486</c:v>
                </c:pt>
                <c:pt idx="918">
                  <c:v>32493</c:v>
                </c:pt>
                <c:pt idx="919">
                  <c:v>32500</c:v>
                </c:pt>
                <c:pt idx="920">
                  <c:v>32509</c:v>
                </c:pt>
                <c:pt idx="921">
                  <c:v>32516</c:v>
                </c:pt>
                <c:pt idx="922">
                  <c:v>32523</c:v>
                </c:pt>
                <c:pt idx="923">
                  <c:v>32530</c:v>
                </c:pt>
                <c:pt idx="924">
                  <c:v>32537</c:v>
                </c:pt>
                <c:pt idx="925">
                  <c:v>32544</c:v>
                </c:pt>
                <c:pt idx="926">
                  <c:v>32551</c:v>
                </c:pt>
                <c:pt idx="927">
                  <c:v>32558</c:v>
                </c:pt>
                <c:pt idx="928">
                  <c:v>32565</c:v>
                </c:pt>
                <c:pt idx="929">
                  <c:v>32572</c:v>
                </c:pt>
                <c:pt idx="930">
                  <c:v>32579</c:v>
                </c:pt>
                <c:pt idx="931">
                  <c:v>32586</c:v>
                </c:pt>
                <c:pt idx="932">
                  <c:v>32593</c:v>
                </c:pt>
                <c:pt idx="933">
                  <c:v>32600</c:v>
                </c:pt>
                <c:pt idx="934">
                  <c:v>32607</c:v>
                </c:pt>
                <c:pt idx="935">
                  <c:v>32614</c:v>
                </c:pt>
                <c:pt idx="936">
                  <c:v>32621</c:v>
                </c:pt>
                <c:pt idx="937">
                  <c:v>32628</c:v>
                </c:pt>
                <c:pt idx="938">
                  <c:v>32635</c:v>
                </c:pt>
                <c:pt idx="939">
                  <c:v>32642</c:v>
                </c:pt>
                <c:pt idx="940">
                  <c:v>32649</c:v>
                </c:pt>
                <c:pt idx="941">
                  <c:v>32656</c:v>
                </c:pt>
                <c:pt idx="942">
                  <c:v>32663</c:v>
                </c:pt>
                <c:pt idx="943">
                  <c:v>32670</c:v>
                </c:pt>
                <c:pt idx="944">
                  <c:v>32677</c:v>
                </c:pt>
                <c:pt idx="945">
                  <c:v>32684</c:v>
                </c:pt>
                <c:pt idx="946">
                  <c:v>32691</c:v>
                </c:pt>
                <c:pt idx="947">
                  <c:v>32698</c:v>
                </c:pt>
                <c:pt idx="948">
                  <c:v>32705</c:v>
                </c:pt>
                <c:pt idx="949">
                  <c:v>32712</c:v>
                </c:pt>
                <c:pt idx="950">
                  <c:v>32719</c:v>
                </c:pt>
                <c:pt idx="951">
                  <c:v>32726</c:v>
                </c:pt>
                <c:pt idx="952">
                  <c:v>32733</c:v>
                </c:pt>
                <c:pt idx="953">
                  <c:v>32740</c:v>
                </c:pt>
                <c:pt idx="954">
                  <c:v>32747</c:v>
                </c:pt>
                <c:pt idx="955">
                  <c:v>32754</c:v>
                </c:pt>
                <c:pt idx="956">
                  <c:v>32761</c:v>
                </c:pt>
                <c:pt idx="957">
                  <c:v>32768</c:v>
                </c:pt>
                <c:pt idx="958">
                  <c:v>32775</c:v>
                </c:pt>
                <c:pt idx="959">
                  <c:v>32782</c:v>
                </c:pt>
                <c:pt idx="960">
                  <c:v>32789</c:v>
                </c:pt>
                <c:pt idx="961">
                  <c:v>32796</c:v>
                </c:pt>
                <c:pt idx="962">
                  <c:v>32803</c:v>
                </c:pt>
                <c:pt idx="963">
                  <c:v>32810</c:v>
                </c:pt>
                <c:pt idx="964">
                  <c:v>32817</c:v>
                </c:pt>
                <c:pt idx="965">
                  <c:v>32824</c:v>
                </c:pt>
                <c:pt idx="966">
                  <c:v>32831</c:v>
                </c:pt>
                <c:pt idx="967">
                  <c:v>32838</c:v>
                </c:pt>
                <c:pt idx="968">
                  <c:v>32845</c:v>
                </c:pt>
                <c:pt idx="969">
                  <c:v>32852</c:v>
                </c:pt>
                <c:pt idx="970">
                  <c:v>32859</c:v>
                </c:pt>
                <c:pt idx="971">
                  <c:v>32866</c:v>
                </c:pt>
                <c:pt idx="972">
                  <c:v>32874</c:v>
                </c:pt>
                <c:pt idx="973">
                  <c:v>32881</c:v>
                </c:pt>
                <c:pt idx="974">
                  <c:v>32888</c:v>
                </c:pt>
                <c:pt idx="975">
                  <c:v>32895</c:v>
                </c:pt>
                <c:pt idx="976">
                  <c:v>32902</c:v>
                </c:pt>
                <c:pt idx="977">
                  <c:v>32909</c:v>
                </c:pt>
                <c:pt idx="978">
                  <c:v>32916</c:v>
                </c:pt>
                <c:pt idx="979">
                  <c:v>32923</c:v>
                </c:pt>
                <c:pt idx="980">
                  <c:v>32930</c:v>
                </c:pt>
                <c:pt idx="981">
                  <c:v>32937</c:v>
                </c:pt>
                <c:pt idx="982">
                  <c:v>32944</c:v>
                </c:pt>
                <c:pt idx="983">
                  <c:v>32951</c:v>
                </c:pt>
                <c:pt idx="984">
                  <c:v>32958</c:v>
                </c:pt>
                <c:pt idx="985">
                  <c:v>32965</c:v>
                </c:pt>
                <c:pt idx="986">
                  <c:v>32972</c:v>
                </c:pt>
                <c:pt idx="987">
                  <c:v>32979</c:v>
                </c:pt>
                <c:pt idx="988">
                  <c:v>32986</c:v>
                </c:pt>
                <c:pt idx="989">
                  <c:v>32993</c:v>
                </c:pt>
                <c:pt idx="990">
                  <c:v>33000</c:v>
                </c:pt>
                <c:pt idx="991">
                  <c:v>33007</c:v>
                </c:pt>
                <c:pt idx="992">
                  <c:v>33014</c:v>
                </c:pt>
                <c:pt idx="993">
                  <c:v>33021</c:v>
                </c:pt>
                <c:pt idx="994">
                  <c:v>33028</c:v>
                </c:pt>
                <c:pt idx="995">
                  <c:v>33035</c:v>
                </c:pt>
                <c:pt idx="996">
                  <c:v>33042</c:v>
                </c:pt>
                <c:pt idx="997">
                  <c:v>33049</c:v>
                </c:pt>
                <c:pt idx="998">
                  <c:v>33056</c:v>
                </c:pt>
                <c:pt idx="999">
                  <c:v>33063</c:v>
                </c:pt>
                <c:pt idx="1000">
                  <c:v>33070</c:v>
                </c:pt>
                <c:pt idx="1001">
                  <c:v>33077</c:v>
                </c:pt>
                <c:pt idx="1002">
                  <c:v>33084</c:v>
                </c:pt>
                <c:pt idx="1003">
                  <c:v>33091</c:v>
                </c:pt>
                <c:pt idx="1004">
                  <c:v>33098</c:v>
                </c:pt>
                <c:pt idx="1005">
                  <c:v>33105</c:v>
                </c:pt>
                <c:pt idx="1006">
                  <c:v>33112</c:v>
                </c:pt>
                <c:pt idx="1007">
                  <c:v>33119</c:v>
                </c:pt>
                <c:pt idx="1008">
                  <c:v>33126</c:v>
                </c:pt>
                <c:pt idx="1009">
                  <c:v>33133</c:v>
                </c:pt>
                <c:pt idx="1010">
                  <c:v>33140</c:v>
                </c:pt>
                <c:pt idx="1011">
                  <c:v>33147</c:v>
                </c:pt>
                <c:pt idx="1012">
                  <c:v>33154</c:v>
                </c:pt>
                <c:pt idx="1013">
                  <c:v>33161</c:v>
                </c:pt>
                <c:pt idx="1014">
                  <c:v>33168</c:v>
                </c:pt>
                <c:pt idx="1015">
                  <c:v>33175</c:v>
                </c:pt>
                <c:pt idx="1016">
                  <c:v>33182</c:v>
                </c:pt>
                <c:pt idx="1017">
                  <c:v>33189</c:v>
                </c:pt>
                <c:pt idx="1018">
                  <c:v>33196</c:v>
                </c:pt>
                <c:pt idx="1019">
                  <c:v>33203</c:v>
                </c:pt>
                <c:pt idx="1020">
                  <c:v>33210</c:v>
                </c:pt>
                <c:pt idx="1021">
                  <c:v>33217</c:v>
                </c:pt>
                <c:pt idx="1022">
                  <c:v>33224</c:v>
                </c:pt>
                <c:pt idx="1023">
                  <c:v>33231</c:v>
                </c:pt>
                <c:pt idx="1024">
                  <c:v>33239</c:v>
                </c:pt>
                <c:pt idx="1025">
                  <c:v>33246</c:v>
                </c:pt>
                <c:pt idx="1026">
                  <c:v>33253</c:v>
                </c:pt>
                <c:pt idx="1027">
                  <c:v>33260</c:v>
                </c:pt>
                <c:pt idx="1028">
                  <c:v>33267</c:v>
                </c:pt>
                <c:pt idx="1029">
                  <c:v>33274</c:v>
                </c:pt>
                <c:pt idx="1030">
                  <c:v>33281</c:v>
                </c:pt>
                <c:pt idx="1031">
                  <c:v>33288</c:v>
                </c:pt>
                <c:pt idx="1032">
                  <c:v>33295</c:v>
                </c:pt>
                <c:pt idx="1033">
                  <c:v>33302</c:v>
                </c:pt>
                <c:pt idx="1034">
                  <c:v>33309</c:v>
                </c:pt>
                <c:pt idx="1035">
                  <c:v>33316</c:v>
                </c:pt>
                <c:pt idx="1036">
                  <c:v>33323</c:v>
                </c:pt>
                <c:pt idx="1037">
                  <c:v>33330</c:v>
                </c:pt>
                <c:pt idx="1038">
                  <c:v>33337</c:v>
                </c:pt>
                <c:pt idx="1039">
                  <c:v>33344</c:v>
                </c:pt>
                <c:pt idx="1040">
                  <c:v>33351</c:v>
                </c:pt>
                <c:pt idx="1041">
                  <c:v>33358</c:v>
                </c:pt>
                <c:pt idx="1042">
                  <c:v>33365</c:v>
                </c:pt>
                <c:pt idx="1043">
                  <c:v>33372</c:v>
                </c:pt>
                <c:pt idx="1044">
                  <c:v>33379</c:v>
                </c:pt>
                <c:pt idx="1045">
                  <c:v>33386</c:v>
                </c:pt>
                <c:pt idx="1046">
                  <c:v>33393</c:v>
                </c:pt>
                <c:pt idx="1047">
                  <c:v>33400</c:v>
                </c:pt>
                <c:pt idx="1048">
                  <c:v>33407</c:v>
                </c:pt>
                <c:pt idx="1049">
                  <c:v>33414</c:v>
                </c:pt>
                <c:pt idx="1050">
                  <c:v>33421</c:v>
                </c:pt>
                <c:pt idx="1051">
                  <c:v>33428</c:v>
                </c:pt>
                <c:pt idx="1052">
                  <c:v>33435</c:v>
                </c:pt>
                <c:pt idx="1053">
                  <c:v>33442</c:v>
                </c:pt>
                <c:pt idx="1054">
                  <c:v>33449</c:v>
                </c:pt>
                <c:pt idx="1055">
                  <c:v>33456</c:v>
                </c:pt>
                <c:pt idx="1056">
                  <c:v>33463</c:v>
                </c:pt>
                <c:pt idx="1057">
                  <c:v>33470</c:v>
                </c:pt>
                <c:pt idx="1058">
                  <c:v>33477</c:v>
                </c:pt>
                <c:pt idx="1059">
                  <c:v>33484</c:v>
                </c:pt>
                <c:pt idx="1060">
                  <c:v>33491</c:v>
                </c:pt>
                <c:pt idx="1061">
                  <c:v>33498</c:v>
                </c:pt>
                <c:pt idx="1062">
                  <c:v>33505</c:v>
                </c:pt>
                <c:pt idx="1063">
                  <c:v>33512</c:v>
                </c:pt>
                <c:pt idx="1064">
                  <c:v>33519</c:v>
                </c:pt>
                <c:pt idx="1065">
                  <c:v>33526</c:v>
                </c:pt>
                <c:pt idx="1066">
                  <c:v>33533</c:v>
                </c:pt>
                <c:pt idx="1067">
                  <c:v>33540</c:v>
                </c:pt>
                <c:pt idx="1068">
                  <c:v>33547</c:v>
                </c:pt>
                <c:pt idx="1069">
                  <c:v>33554</c:v>
                </c:pt>
                <c:pt idx="1070">
                  <c:v>33561</c:v>
                </c:pt>
                <c:pt idx="1071">
                  <c:v>33568</c:v>
                </c:pt>
                <c:pt idx="1072">
                  <c:v>33575</c:v>
                </c:pt>
                <c:pt idx="1073">
                  <c:v>33582</c:v>
                </c:pt>
                <c:pt idx="1074">
                  <c:v>33589</c:v>
                </c:pt>
                <c:pt idx="1075">
                  <c:v>33596</c:v>
                </c:pt>
                <c:pt idx="1076">
                  <c:v>33604</c:v>
                </c:pt>
                <c:pt idx="1077">
                  <c:v>33611</c:v>
                </c:pt>
                <c:pt idx="1078">
                  <c:v>33618</c:v>
                </c:pt>
                <c:pt idx="1079">
                  <c:v>33625</c:v>
                </c:pt>
                <c:pt idx="1080">
                  <c:v>33632</c:v>
                </c:pt>
                <c:pt idx="1081">
                  <c:v>33639</c:v>
                </c:pt>
                <c:pt idx="1082">
                  <c:v>33646</c:v>
                </c:pt>
                <c:pt idx="1083">
                  <c:v>33653</c:v>
                </c:pt>
                <c:pt idx="1084">
                  <c:v>33660</c:v>
                </c:pt>
                <c:pt idx="1085">
                  <c:v>33667</c:v>
                </c:pt>
                <c:pt idx="1086">
                  <c:v>33674</c:v>
                </c:pt>
                <c:pt idx="1087">
                  <c:v>33681</c:v>
                </c:pt>
                <c:pt idx="1088">
                  <c:v>33688</c:v>
                </c:pt>
                <c:pt idx="1089">
                  <c:v>33695</c:v>
                </c:pt>
                <c:pt idx="1090">
                  <c:v>33702</c:v>
                </c:pt>
                <c:pt idx="1091">
                  <c:v>33709</c:v>
                </c:pt>
                <c:pt idx="1092">
                  <c:v>33716</c:v>
                </c:pt>
                <c:pt idx="1093">
                  <c:v>33723</c:v>
                </c:pt>
                <c:pt idx="1094">
                  <c:v>33730</c:v>
                </c:pt>
                <c:pt idx="1095">
                  <c:v>33737</c:v>
                </c:pt>
                <c:pt idx="1096">
                  <c:v>33744</c:v>
                </c:pt>
                <c:pt idx="1097">
                  <c:v>33751</c:v>
                </c:pt>
                <c:pt idx="1098">
                  <c:v>33758</c:v>
                </c:pt>
                <c:pt idx="1099">
                  <c:v>33765</c:v>
                </c:pt>
                <c:pt idx="1100">
                  <c:v>33772</c:v>
                </c:pt>
                <c:pt idx="1101">
                  <c:v>33779</c:v>
                </c:pt>
                <c:pt idx="1102">
                  <c:v>33786</c:v>
                </c:pt>
                <c:pt idx="1103">
                  <c:v>33793</c:v>
                </c:pt>
                <c:pt idx="1104">
                  <c:v>33800</c:v>
                </c:pt>
                <c:pt idx="1105">
                  <c:v>33807</c:v>
                </c:pt>
                <c:pt idx="1106">
                  <c:v>33814</c:v>
                </c:pt>
                <c:pt idx="1107">
                  <c:v>33821</c:v>
                </c:pt>
                <c:pt idx="1108">
                  <c:v>33828</c:v>
                </c:pt>
                <c:pt idx="1109">
                  <c:v>33835</c:v>
                </c:pt>
                <c:pt idx="1110">
                  <c:v>33842</c:v>
                </c:pt>
                <c:pt idx="1111">
                  <c:v>33849</c:v>
                </c:pt>
                <c:pt idx="1112">
                  <c:v>33856</c:v>
                </c:pt>
                <c:pt idx="1113">
                  <c:v>33863</c:v>
                </c:pt>
                <c:pt idx="1114">
                  <c:v>33870</c:v>
                </c:pt>
                <c:pt idx="1115">
                  <c:v>33877</c:v>
                </c:pt>
                <c:pt idx="1116">
                  <c:v>33884</c:v>
                </c:pt>
                <c:pt idx="1117">
                  <c:v>33891</c:v>
                </c:pt>
                <c:pt idx="1118">
                  <c:v>33898</c:v>
                </c:pt>
                <c:pt idx="1119">
                  <c:v>33905</c:v>
                </c:pt>
                <c:pt idx="1120">
                  <c:v>33912</c:v>
                </c:pt>
                <c:pt idx="1121">
                  <c:v>33919</c:v>
                </c:pt>
                <c:pt idx="1122">
                  <c:v>33926</c:v>
                </c:pt>
                <c:pt idx="1123">
                  <c:v>33933</c:v>
                </c:pt>
                <c:pt idx="1124">
                  <c:v>33940</c:v>
                </c:pt>
                <c:pt idx="1125">
                  <c:v>33947</c:v>
                </c:pt>
                <c:pt idx="1126">
                  <c:v>33954</c:v>
                </c:pt>
                <c:pt idx="1127">
                  <c:v>33961</c:v>
                </c:pt>
                <c:pt idx="1128">
                  <c:v>33977</c:v>
                </c:pt>
                <c:pt idx="1129">
                  <c:v>33984</c:v>
                </c:pt>
                <c:pt idx="1130">
                  <c:v>33991</c:v>
                </c:pt>
                <c:pt idx="1131">
                  <c:v>33998</c:v>
                </c:pt>
                <c:pt idx="1132">
                  <c:v>34005</c:v>
                </c:pt>
                <c:pt idx="1133">
                  <c:v>34012</c:v>
                </c:pt>
                <c:pt idx="1134">
                  <c:v>34019</c:v>
                </c:pt>
                <c:pt idx="1135">
                  <c:v>34026</c:v>
                </c:pt>
                <c:pt idx="1136">
                  <c:v>34033</c:v>
                </c:pt>
                <c:pt idx="1137">
                  <c:v>34040</c:v>
                </c:pt>
                <c:pt idx="1138">
                  <c:v>34047</c:v>
                </c:pt>
                <c:pt idx="1139">
                  <c:v>34054</c:v>
                </c:pt>
                <c:pt idx="1140">
                  <c:v>34061</c:v>
                </c:pt>
                <c:pt idx="1141">
                  <c:v>34068</c:v>
                </c:pt>
                <c:pt idx="1142">
                  <c:v>34075</c:v>
                </c:pt>
                <c:pt idx="1143">
                  <c:v>34082</c:v>
                </c:pt>
                <c:pt idx="1144">
                  <c:v>34089</c:v>
                </c:pt>
                <c:pt idx="1145">
                  <c:v>34096</c:v>
                </c:pt>
                <c:pt idx="1146">
                  <c:v>34103</c:v>
                </c:pt>
                <c:pt idx="1147">
                  <c:v>34110</c:v>
                </c:pt>
                <c:pt idx="1148">
                  <c:v>34117</c:v>
                </c:pt>
                <c:pt idx="1149">
                  <c:v>34124</c:v>
                </c:pt>
                <c:pt idx="1150">
                  <c:v>34131</c:v>
                </c:pt>
                <c:pt idx="1151">
                  <c:v>34138</c:v>
                </c:pt>
                <c:pt idx="1152">
                  <c:v>34145</c:v>
                </c:pt>
                <c:pt idx="1153">
                  <c:v>34152</c:v>
                </c:pt>
                <c:pt idx="1154">
                  <c:v>34159</c:v>
                </c:pt>
                <c:pt idx="1155">
                  <c:v>34166</c:v>
                </c:pt>
                <c:pt idx="1156">
                  <c:v>34173</c:v>
                </c:pt>
                <c:pt idx="1157">
                  <c:v>34180</c:v>
                </c:pt>
                <c:pt idx="1158">
                  <c:v>34187</c:v>
                </c:pt>
                <c:pt idx="1159">
                  <c:v>34194</c:v>
                </c:pt>
                <c:pt idx="1160">
                  <c:v>34201</c:v>
                </c:pt>
                <c:pt idx="1161">
                  <c:v>34208</c:v>
                </c:pt>
                <c:pt idx="1162">
                  <c:v>34215</c:v>
                </c:pt>
                <c:pt idx="1163">
                  <c:v>34222</c:v>
                </c:pt>
                <c:pt idx="1164">
                  <c:v>34229</c:v>
                </c:pt>
                <c:pt idx="1165">
                  <c:v>34236</c:v>
                </c:pt>
                <c:pt idx="1166">
                  <c:v>34243</c:v>
                </c:pt>
                <c:pt idx="1167">
                  <c:v>34250</c:v>
                </c:pt>
                <c:pt idx="1168">
                  <c:v>34257</c:v>
                </c:pt>
                <c:pt idx="1169">
                  <c:v>34264</c:v>
                </c:pt>
                <c:pt idx="1170">
                  <c:v>34271</c:v>
                </c:pt>
                <c:pt idx="1171">
                  <c:v>34278</c:v>
                </c:pt>
                <c:pt idx="1172">
                  <c:v>34285</c:v>
                </c:pt>
                <c:pt idx="1173">
                  <c:v>34292</c:v>
                </c:pt>
                <c:pt idx="1174">
                  <c:v>34299</c:v>
                </c:pt>
                <c:pt idx="1175">
                  <c:v>34306</c:v>
                </c:pt>
                <c:pt idx="1176">
                  <c:v>34313</c:v>
                </c:pt>
                <c:pt idx="1177">
                  <c:v>34320</c:v>
                </c:pt>
                <c:pt idx="1178">
                  <c:v>34327</c:v>
                </c:pt>
                <c:pt idx="1179">
                  <c:v>34335</c:v>
                </c:pt>
                <c:pt idx="1180">
                  <c:v>34342</c:v>
                </c:pt>
                <c:pt idx="1181">
                  <c:v>34349</c:v>
                </c:pt>
                <c:pt idx="1182">
                  <c:v>34356</c:v>
                </c:pt>
                <c:pt idx="1183">
                  <c:v>34363</c:v>
                </c:pt>
                <c:pt idx="1184">
                  <c:v>34370</c:v>
                </c:pt>
                <c:pt idx="1185">
                  <c:v>34377</c:v>
                </c:pt>
                <c:pt idx="1186">
                  <c:v>34384</c:v>
                </c:pt>
                <c:pt idx="1187">
                  <c:v>34391</c:v>
                </c:pt>
                <c:pt idx="1188">
                  <c:v>34398</c:v>
                </c:pt>
                <c:pt idx="1189">
                  <c:v>34405</c:v>
                </c:pt>
                <c:pt idx="1190">
                  <c:v>34412</c:v>
                </c:pt>
                <c:pt idx="1191">
                  <c:v>34419</c:v>
                </c:pt>
                <c:pt idx="1192">
                  <c:v>34426</c:v>
                </c:pt>
                <c:pt idx="1193">
                  <c:v>34433</c:v>
                </c:pt>
                <c:pt idx="1194">
                  <c:v>34440</c:v>
                </c:pt>
                <c:pt idx="1195">
                  <c:v>34447</c:v>
                </c:pt>
                <c:pt idx="1196">
                  <c:v>34454</c:v>
                </c:pt>
                <c:pt idx="1197">
                  <c:v>34461</c:v>
                </c:pt>
                <c:pt idx="1198">
                  <c:v>34468</c:v>
                </c:pt>
                <c:pt idx="1199">
                  <c:v>34475</c:v>
                </c:pt>
                <c:pt idx="1200">
                  <c:v>34482</c:v>
                </c:pt>
                <c:pt idx="1201">
                  <c:v>34489</c:v>
                </c:pt>
                <c:pt idx="1202">
                  <c:v>34496</c:v>
                </c:pt>
                <c:pt idx="1203">
                  <c:v>34503</c:v>
                </c:pt>
                <c:pt idx="1204">
                  <c:v>34510</c:v>
                </c:pt>
                <c:pt idx="1205">
                  <c:v>34517</c:v>
                </c:pt>
                <c:pt idx="1206">
                  <c:v>34524</c:v>
                </c:pt>
                <c:pt idx="1207">
                  <c:v>34531</c:v>
                </c:pt>
                <c:pt idx="1208">
                  <c:v>34538</c:v>
                </c:pt>
                <c:pt idx="1209">
                  <c:v>34545</c:v>
                </c:pt>
                <c:pt idx="1210">
                  <c:v>34552</c:v>
                </c:pt>
                <c:pt idx="1211">
                  <c:v>34559</c:v>
                </c:pt>
                <c:pt idx="1212">
                  <c:v>34566</c:v>
                </c:pt>
                <c:pt idx="1213">
                  <c:v>34573</c:v>
                </c:pt>
                <c:pt idx="1214">
                  <c:v>34580</c:v>
                </c:pt>
                <c:pt idx="1215">
                  <c:v>34587</c:v>
                </c:pt>
                <c:pt idx="1216">
                  <c:v>34594</c:v>
                </c:pt>
                <c:pt idx="1217">
                  <c:v>34601</c:v>
                </c:pt>
                <c:pt idx="1218">
                  <c:v>34608</c:v>
                </c:pt>
                <c:pt idx="1219">
                  <c:v>34615</c:v>
                </c:pt>
                <c:pt idx="1220">
                  <c:v>34622</c:v>
                </c:pt>
                <c:pt idx="1221">
                  <c:v>34629</c:v>
                </c:pt>
                <c:pt idx="1222">
                  <c:v>34636</c:v>
                </c:pt>
                <c:pt idx="1223">
                  <c:v>34643</c:v>
                </c:pt>
                <c:pt idx="1224">
                  <c:v>34650</c:v>
                </c:pt>
                <c:pt idx="1225">
                  <c:v>34657</c:v>
                </c:pt>
                <c:pt idx="1226">
                  <c:v>34664</c:v>
                </c:pt>
                <c:pt idx="1227">
                  <c:v>34671</c:v>
                </c:pt>
                <c:pt idx="1228">
                  <c:v>34678</c:v>
                </c:pt>
                <c:pt idx="1229">
                  <c:v>34685</c:v>
                </c:pt>
                <c:pt idx="1230">
                  <c:v>34692</c:v>
                </c:pt>
                <c:pt idx="1231">
                  <c:v>34700</c:v>
                </c:pt>
                <c:pt idx="1232">
                  <c:v>34707</c:v>
                </c:pt>
                <c:pt idx="1233">
                  <c:v>34714</c:v>
                </c:pt>
                <c:pt idx="1234">
                  <c:v>34721</c:v>
                </c:pt>
                <c:pt idx="1235">
                  <c:v>34728</c:v>
                </c:pt>
                <c:pt idx="1236">
                  <c:v>34735</c:v>
                </c:pt>
                <c:pt idx="1237">
                  <c:v>34742</c:v>
                </c:pt>
                <c:pt idx="1238">
                  <c:v>34749</c:v>
                </c:pt>
                <c:pt idx="1239">
                  <c:v>34756</c:v>
                </c:pt>
                <c:pt idx="1240">
                  <c:v>34763</c:v>
                </c:pt>
                <c:pt idx="1241">
                  <c:v>34770</c:v>
                </c:pt>
                <c:pt idx="1242">
                  <c:v>34777</c:v>
                </c:pt>
                <c:pt idx="1243">
                  <c:v>34784</c:v>
                </c:pt>
                <c:pt idx="1244">
                  <c:v>34791</c:v>
                </c:pt>
                <c:pt idx="1245">
                  <c:v>34798</c:v>
                </c:pt>
                <c:pt idx="1246">
                  <c:v>34805</c:v>
                </c:pt>
                <c:pt idx="1247">
                  <c:v>34812</c:v>
                </c:pt>
                <c:pt idx="1248">
                  <c:v>34819</c:v>
                </c:pt>
                <c:pt idx="1249">
                  <c:v>34826</c:v>
                </c:pt>
                <c:pt idx="1250">
                  <c:v>34833</c:v>
                </c:pt>
                <c:pt idx="1251">
                  <c:v>34840</c:v>
                </c:pt>
                <c:pt idx="1252">
                  <c:v>34847</c:v>
                </c:pt>
                <c:pt idx="1253">
                  <c:v>34854</c:v>
                </c:pt>
                <c:pt idx="1254">
                  <c:v>34861</c:v>
                </c:pt>
                <c:pt idx="1255">
                  <c:v>34868</c:v>
                </c:pt>
                <c:pt idx="1256">
                  <c:v>34875</c:v>
                </c:pt>
                <c:pt idx="1257">
                  <c:v>34882</c:v>
                </c:pt>
                <c:pt idx="1258">
                  <c:v>34889</c:v>
                </c:pt>
                <c:pt idx="1259">
                  <c:v>34896</c:v>
                </c:pt>
                <c:pt idx="1260">
                  <c:v>34903</c:v>
                </c:pt>
                <c:pt idx="1261">
                  <c:v>34910</c:v>
                </c:pt>
                <c:pt idx="1262">
                  <c:v>34917</c:v>
                </c:pt>
                <c:pt idx="1263">
                  <c:v>34924</c:v>
                </c:pt>
                <c:pt idx="1264">
                  <c:v>34931</c:v>
                </c:pt>
                <c:pt idx="1265">
                  <c:v>34938</c:v>
                </c:pt>
                <c:pt idx="1266">
                  <c:v>34945</c:v>
                </c:pt>
                <c:pt idx="1267">
                  <c:v>34952</c:v>
                </c:pt>
                <c:pt idx="1268">
                  <c:v>34959</c:v>
                </c:pt>
                <c:pt idx="1269">
                  <c:v>34966</c:v>
                </c:pt>
                <c:pt idx="1270">
                  <c:v>34973</c:v>
                </c:pt>
                <c:pt idx="1271">
                  <c:v>34980</c:v>
                </c:pt>
                <c:pt idx="1272">
                  <c:v>34987</c:v>
                </c:pt>
                <c:pt idx="1273">
                  <c:v>34994</c:v>
                </c:pt>
                <c:pt idx="1274">
                  <c:v>35001</c:v>
                </c:pt>
                <c:pt idx="1275">
                  <c:v>35008</c:v>
                </c:pt>
                <c:pt idx="1276">
                  <c:v>35015</c:v>
                </c:pt>
                <c:pt idx="1277">
                  <c:v>35022</c:v>
                </c:pt>
                <c:pt idx="1278">
                  <c:v>35029</c:v>
                </c:pt>
                <c:pt idx="1279">
                  <c:v>35036</c:v>
                </c:pt>
                <c:pt idx="1280">
                  <c:v>35043</c:v>
                </c:pt>
                <c:pt idx="1281">
                  <c:v>35050</c:v>
                </c:pt>
                <c:pt idx="1282">
                  <c:v>35057</c:v>
                </c:pt>
                <c:pt idx="1283">
                  <c:v>35065</c:v>
                </c:pt>
                <c:pt idx="1284">
                  <c:v>35072</c:v>
                </c:pt>
                <c:pt idx="1285">
                  <c:v>35079</c:v>
                </c:pt>
                <c:pt idx="1286">
                  <c:v>35086</c:v>
                </c:pt>
                <c:pt idx="1287">
                  <c:v>35093</c:v>
                </c:pt>
                <c:pt idx="1288">
                  <c:v>35100</c:v>
                </c:pt>
                <c:pt idx="1289">
                  <c:v>35107</c:v>
                </c:pt>
                <c:pt idx="1290">
                  <c:v>35114</c:v>
                </c:pt>
                <c:pt idx="1291">
                  <c:v>35121</c:v>
                </c:pt>
                <c:pt idx="1292">
                  <c:v>35128</c:v>
                </c:pt>
                <c:pt idx="1293">
                  <c:v>35135</c:v>
                </c:pt>
                <c:pt idx="1294">
                  <c:v>35142</c:v>
                </c:pt>
                <c:pt idx="1295">
                  <c:v>35149</c:v>
                </c:pt>
                <c:pt idx="1296">
                  <c:v>35156</c:v>
                </c:pt>
                <c:pt idx="1297">
                  <c:v>35163</c:v>
                </c:pt>
                <c:pt idx="1298">
                  <c:v>35170</c:v>
                </c:pt>
                <c:pt idx="1299">
                  <c:v>35177</c:v>
                </c:pt>
                <c:pt idx="1300">
                  <c:v>35184</c:v>
                </c:pt>
                <c:pt idx="1301">
                  <c:v>35191</c:v>
                </c:pt>
                <c:pt idx="1302">
                  <c:v>35198</c:v>
                </c:pt>
                <c:pt idx="1303">
                  <c:v>35205</c:v>
                </c:pt>
                <c:pt idx="1304">
                  <c:v>35212</c:v>
                </c:pt>
                <c:pt idx="1305">
                  <c:v>35219</c:v>
                </c:pt>
                <c:pt idx="1306">
                  <c:v>35226</c:v>
                </c:pt>
                <c:pt idx="1307">
                  <c:v>35233</c:v>
                </c:pt>
                <c:pt idx="1308">
                  <c:v>35240</c:v>
                </c:pt>
                <c:pt idx="1309">
                  <c:v>35247</c:v>
                </c:pt>
                <c:pt idx="1310">
                  <c:v>35254</c:v>
                </c:pt>
                <c:pt idx="1311">
                  <c:v>35261</c:v>
                </c:pt>
                <c:pt idx="1312">
                  <c:v>35268</c:v>
                </c:pt>
                <c:pt idx="1313">
                  <c:v>35275</c:v>
                </c:pt>
                <c:pt idx="1314">
                  <c:v>35282</c:v>
                </c:pt>
                <c:pt idx="1315">
                  <c:v>35289</c:v>
                </c:pt>
                <c:pt idx="1316">
                  <c:v>35296</c:v>
                </c:pt>
                <c:pt idx="1317">
                  <c:v>35303</c:v>
                </c:pt>
                <c:pt idx="1318">
                  <c:v>35310</c:v>
                </c:pt>
                <c:pt idx="1319">
                  <c:v>35317</c:v>
                </c:pt>
                <c:pt idx="1320">
                  <c:v>35324</c:v>
                </c:pt>
                <c:pt idx="1321">
                  <c:v>35331</c:v>
                </c:pt>
                <c:pt idx="1322">
                  <c:v>35338</c:v>
                </c:pt>
                <c:pt idx="1323">
                  <c:v>35345</c:v>
                </c:pt>
                <c:pt idx="1324">
                  <c:v>35352</c:v>
                </c:pt>
                <c:pt idx="1325">
                  <c:v>35359</c:v>
                </c:pt>
                <c:pt idx="1326">
                  <c:v>35366</c:v>
                </c:pt>
                <c:pt idx="1327">
                  <c:v>35373</c:v>
                </c:pt>
                <c:pt idx="1328">
                  <c:v>35380</c:v>
                </c:pt>
                <c:pt idx="1329">
                  <c:v>35387</c:v>
                </c:pt>
                <c:pt idx="1330">
                  <c:v>35394</c:v>
                </c:pt>
                <c:pt idx="1331">
                  <c:v>35401</c:v>
                </c:pt>
                <c:pt idx="1332">
                  <c:v>35408</c:v>
                </c:pt>
                <c:pt idx="1333">
                  <c:v>35415</c:v>
                </c:pt>
                <c:pt idx="1334">
                  <c:v>35422</c:v>
                </c:pt>
                <c:pt idx="1335">
                  <c:v>35431</c:v>
                </c:pt>
                <c:pt idx="1336">
                  <c:v>35438</c:v>
                </c:pt>
                <c:pt idx="1337">
                  <c:v>35445</c:v>
                </c:pt>
                <c:pt idx="1338">
                  <c:v>35452</c:v>
                </c:pt>
                <c:pt idx="1339">
                  <c:v>35459</c:v>
                </c:pt>
                <c:pt idx="1340">
                  <c:v>35466</c:v>
                </c:pt>
                <c:pt idx="1341">
                  <c:v>35473</c:v>
                </c:pt>
                <c:pt idx="1342">
                  <c:v>35480</c:v>
                </c:pt>
                <c:pt idx="1343">
                  <c:v>35487</c:v>
                </c:pt>
                <c:pt idx="1344">
                  <c:v>35494</c:v>
                </c:pt>
                <c:pt idx="1345">
                  <c:v>35501</c:v>
                </c:pt>
                <c:pt idx="1346">
                  <c:v>35508</c:v>
                </c:pt>
                <c:pt idx="1347">
                  <c:v>35515</c:v>
                </c:pt>
                <c:pt idx="1348">
                  <c:v>35522</c:v>
                </c:pt>
                <c:pt idx="1349">
                  <c:v>35529</c:v>
                </c:pt>
                <c:pt idx="1350">
                  <c:v>35536</c:v>
                </c:pt>
                <c:pt idx="1351">
                  <c:v>35543</c:v>
                </c:pt>
                <c:pt idx="1352">
                  <c:v>35550</c:v>
                </c:pt>
                <c:pt idx="1353">
                  <c:v>35557</c:v>
                </c:pt>
                <c:pt idx="1354">
                  <c:v>35564</c:v>
                </c:pt>
                <c:pt idx="1355">
                  <c:v>35571</c:v>
                </c:pt>
                <c:pt idx="1356">
                  <c:v>35578</c:v>
                </c:pt>
                <c:pt idx="1357">
                  <c:v>35585</c:v>
                </c:pt>
                <c:pt idx="1358">
                  <c:v>35592</c:v>
                </c:pt>
                <c:pt idx="1359">
                  <c:v>35599</c:v>
                </c:pt>
                <c:pt idx="1360">
                  <c:v>35606</c:v>
                </c:pt>
                <c:pt idx="1361">
                  <c:v>35613</c:v>
                </c:pt>
                <c:pt idx="1362">
                  <c:v>35620</c:v>
                </c:pt>
                <c:pt idx="1363">
                  <c:v>35627</c:v>
                </c:pt>
                <c:pt idx="1364">
                  <c:v>35634</c:v>
                </c:pt>
                <c:pt idx="1365">
                  <c:v>35641</c:v>
                </c:pt>
                <c:pt idx="1366">
                  <c:v>35648</c:v>
                </c:pt>
                <c:pt idx="1367">
                  <c:v>35655</c:v>
                </c:pt>
                <c:pt idx="1368">
                  <c:v>35662</c:v>
                </c:pt>
                <c:pt idx="1369">
                  <c:v>35669</c:v>
                </c:pt>
                <c:pt idx="1370">
                  <c:v>35676</c:v>
                </c:pt>
                <c:pt idx="1371">
                  <c:v>35683</c:v>
                </c:pt>
                <c:pt idx="1372">
                  <c:v>35690</c:v>
                </c:pt>
                <c:pt idx="1373">
                  <c:v>35697</c:v>
                </c:pt>
                <c:pt idx="1374">
                  <c:v>35704</c:v>
                </c:pt>
                <c:pt idx="1375">
                  <c:v>35711</c:v>
                </c:pt>
                <c:pt idx="1376">
                  <c:v>35718</c:v>
                </c:pt>
                <c:pt idx="1377">
                  <c:v>35725</c:v>
                </c:pt>
                <c:pt idx="1378">
                  <c:v>35732</c:v>
                </c:pt>
                <c:pt idx="1379">
                  <c:v>35739</c:v>
                </c:pt>
                <c:pt idx="1380">
                  <c:v>35746</c:v>
                </c:pt>
                <c:pt idx="1381">
                  <c:v>35753</c:v>
                </c:pt>
                <c:pt idx="1382">
                  <c:v>35760</c:v>
                </c:pt>
                <c:pt idx="1383">
                  <c:v>35767</c:v>
                </c:pt>
                <c:pt idx="1384">
                  <c:v>35774</c:v>
                </c:pt>
                <c:pt idx="1385">
                  <c:v>35781</c:v>
                </c:pt>
                <c:pt idx="1386">
                  <c:v>35788</c:v>
                </c:pt>
                <c:pt idx="1387">
                  <c:v>35796</c:v>
                </c:pt>
                <c:pt idx="1388">
                  <c:v>35803</c:v>
                </c:pt>
                <c:pt idx="1389">
                  <c:v>35810</c:v>
                </c:pt>
                <c:pt idx="1390">
                  <c:v>35817</c:v>
                </c:pt>
                <c:pt idx="1391">
                  <c:v>35824</c:v>
                </c:pt>
                <c:pt idx="1392">
                  <c:v>35831</c:v>
                </c:pt>
                <c:pt idx="1393">
                  <c:v>35838</c:v>
                </c:pt>
                <c:pt idx="1394">
                  <c:v>35845</c:v>
                </c:pt>
                <c:pt idx="1395">
                  <c:v>35852</c:v>
                </c:pt>
                <c:pt idx="1396">
                  <c:v>35859</c:v>
                </c:pt>
                <c:pt idx="1397">
                  <c:v>35866</c:v>
                </c:pt>
                <c:pt idx="1398">
                  <c:v>35873</c:v>
                </c:pt>
                <c:pt idx="1399">
                  <c:v>35880</c:v>
                </c:pt>
                <c:pt idx="1400">
                  <c:v>35887</c:v>
                </c:pt>
                <c:pt idx="1401">
                  <c:v>35894</c:v>
                </c:pt>
                <c:pt idx="1402">
                  <c:v>35901</c:v>
                </c:pt>
                <c:pt idx="1403">
                  <c:v>35908</c:v>
                </c:pt>
                <c:pt idx="1404">
                  <c:v>35915</c:v>
                </c:pt>
                <c:pt idx="1405">
                  <c:v>35922</c:v>
                </c:pt>
                <c:pt idx="1406">
                  <c:v>35929</c:v>
                </c:pt>
                <c:pt idx="1407">
                  <c:v>35936</c:v>
                </c:pt>
                <c:pt idx="1408">
                  <c:v>35943</c:v>
                </c:pt>
                <c:pt idx="1409">
                  <c:v>35950</c:v>
                </c:pt>
                <c:pt idx="1410">
                  <c:v>35957</c:v>
                </c:pt>
                <c:pt idx="1411">
                  <c:v>35964</c:v>
                </c:pt>
                <c:pt idx="1412">
                  <c:v>35971</c:v>
                </c:pt>
                <c:pt idx="1413">
                  <c:v>35978</c:v>
                </c:pt>
                <c:pt idx="1414">
                  <c:v>35985</c:v>
                </c:pt>
                <c:pt idx="1415">
                  <c:v>35992</c:v>
                </c:pt>
                <c:pt idx="1416">
                  <c:v>35999</c:v>
                </c:pt>
                <c:pt idx="1417">
                  <c:v>36006</c:v>
                </c:pt>
                <c:pt idx="1418">
                  <c:v>36013</c:v>
                </c:pt>
                <c:pt idx="1419">
                  <c:v>36020</c:v>
                </c:pt>
                <c:pt idx="1420">
                  <c:v>36027</c:v>
                </c:pt>
                <c:pt idx="1421">
                  <c:v>36034</c:v>
                </c:pt>
                <c:pt idx="1422">
                  <c:v>36041</c:v>
                </c:pt>
                <c:pt idx="1423">
                  <c:v>36048</c:v>
                </c:pt>
                <c:pt idx="1424">
                  <c:v>36055</c:v>
                </c:pt>
                <c:pt idx="1425">
                  <c:v>36062</c:v>
                </c:pt>
                <c:pt idx="1426">
                  <c:v>36069</c:v>
                </c:pt>
                <c:pt idx="1427">
                  <c:v>36076</c:v>
                </c:pt>
                <c:pt idx="1428">
                  <c:v>36083</c:v>
                </c:pt>
                <c:pt idx="1429">
                  <c:v>36090</c:v>
                </c:pt>
                <c:pt idx="1430">
                  <c:v>36097</c:v>
                </c:pt>
                <c:pt idx="1431">
                  <c:v>36104</c:v>
                </c:pt>
                <c:pt idx="1432">
                  <c:v>36111</c:v>
                </c:pt>
                <c:pt idx="1433">
                  <c:v>36118</c:v>
                </c:pt>
                <c:pt idx="1434">
                  <c:v>36125</c:v>
                </c:pt>
                <c:pt idx="1435">
                  <c:v>36132</c:v>
                </c:pt>
                <c:pt idx="1436">
                  <c:v>36139</c:v>
                </c:pt>
                <c:pt idx="1437">
                  <c:v>36146</c:v>
                </c:pt>
                <c:pt idx="1438">
                  <c:v>36153</c:v>
                </c:pt>
                <c:pt idx="1439">
                  <c:v>36168</c:v>
                </c:pt>
                <c:pt idx="1440">
                  <c:v>36175</c:v>
                </c:pt>
                <c:pt idx="1441">
                  <c:v>36182</c:v>
                </c:pt>
                <c:pt idx="1442">
                  <c:v>36189</c:v>
                </c:pt>
                <c:pt idx="1443">
                  <c:v>36196</c:v>
                </c:pt>
                <c:pt idx="1444">
                  <c:v>36203</c:v>
                </c:pt>
                <c:pt idx="1445">
                  <c:v>36210</c:v>
                </c:pt>
                <c:pt idx="1446">
                  <c:v>36217</c:v>
                </c:pt>
                <c:pt idx="1447">
                  <c:v>36224</c:v>
                </c:pt>
                <c:pt idx="1448">
                  <c:v>36231</c:v>
                </c:pt>
                <c:pt idx="1449">
                  <c:v>36238</c:v>
                </c:pt>
                <c:pt idx="1450">
                  <c:v>36245</c:v>
                </c:pt>
                <c:pt idx="1451">
                  <c:v>36252</c:v>
                </c:pt>
                <c:pt idx="1452">
                  <c:v>36259</c:v>
                </c:pt>
                <c:pt idx="1453">
                  <c:v>36266</c:v>
                </c:pt>
                <c:pt idx="1454">
                  <c:v>36273</c:v>
                </c:pt>
                <c:pt idx="1455">
                  <c:v>36280</c:v>
                </c:pt>
                <c:pt idx="1456">
                  <c:v>36287</c:v>
                </c:pt>
                <c:pt idx="1457">
                  <c:v>36294</c:v>
                </c:pt>
                <c:pt idx="1458">
                  <c:v>36301</c:v>
                </c:pt>
                <c:pt idx="1459">
                  <c:v>36308</c:v>
                </c:pt>
                <c:pt idx="1460">
                  <c:v>36315</c:v>
                </c:pt>
                <c:pt idx="1461">
                  <c:v>36322</c:v>
                </c:pt>
                <c:pt idx="1462">
                  <c:v>36329</c:v>
                </c:pt>
                <c:pt idx="1463">
                  <c:v>36336</c:v>
                </c:pt>
                <c:pt idx="1464">
                  <c:v>36343</c:v>
                </c:pt>
                <c:pt idx="1465">
                  <c:v>36350</c:v>
                </c:pt>
                <c:pt idx="1466">
                  <c:v>36357</c:v>
                </c:pt>
                <c:pt idx="1467">
                  <c:v>36364</c:v>
                </c:pt>
                <c:pt idx="1468">
                  <c:v>36371</c:v>
                </c:pt>
                <c:pt idx="1469">
                  <c:v>36378</c:v>
                </c:pt>
                <c:pt idx="1470">
                  <c:v>36385</c:v>
                </c:pt>
                <c:pt idx="1471">
                  <c:v>36392</c:v>
                </c:pt>
                <c:pt idx="1472">
                  <c:v>36399</c:v>
                </c:pt>
                <c:pt idx="1473">
                  <c:v>36406</c:v>
                </c:pt>
                <c:pt idx="1474">
                  <c:v>36413</c:v>
                </c:pt>
                <c:pt idx="1475">
                  <c:v>36420</c:v>
                </c:pt>
                <c:pt idx="1476">
                  <c:v>36427</c:v>
                </c:pt>
                <c:pt idx="1477">
                  <c:v>36434</c:v>
                </c:pt>
                <c:pt idx="1478">
                  <c:v>36441</c:v>
                </c:pt>
                <c:pt idx="1479">
                  <c:v>36448</c:v>
                </c:pt>
                <c:pt idx="1480">
                  <c:v>36455</c:v>
                </c:pt>
                <c:pt idx="1481">
                  <c:v>36462</c:v>
                </c:pt>
                <c:pt idx="1482">
                  <c:v>36469</c:v>
                </c:pt>
                <c:pt idx="1483">
                  <c:v>36476</c:v>
                </c:pt>
                <c:pt idx="1484">
                  <c:v>36483</c:v>
                </c:pt>
                <c:pt idx="1485">
                  <c:v>36490</c:v>
                </c:pt>
                <c:pt idx="1486">
                  <c:v>36497</c:v>
                </c:pt>
                <c:pt idx="1487">
                  <c:v>36504</c:v>
                </c:pt>
                <c:pt idx="1488">
                  <c:v>36511</c:v>
                </c:pt>
                <c:pt idx="1489">
                  <c:v>36518</c:v>
                </c:pt>
                <c:pt idx="1490">
                  <c:v>36526</c:v>
                </c:pt>
                <c:pt idx="1491">
                  <c:v>36533</c:v>
                </c:pt>
                <c:pt idx="1492">
                  <c:v>36540</c:v>
                </c:pt>
                <c:pt idx="1493">
                  <c:v>36547</c:v>
                </c:pt>
                <c:pt idx="1494">
                  <c:v>36554</c:v>
                </c:pt>
                <c:pt idx="1495">
                  <c:v>36561</c:v>
                </c:pt>
                <c:pt idx="1496">
                  <c:v>36568</c:v>
                </c:pt>
                <c:pt idx="1497">
                  <c:v>36575</c:v>
                </c:pt>
                <c:pt idx="1498">
                  <c:v>36582</c:v>
                </c:pt>
                <c:pt idx="1499">
                  <c:v>36589</c:v>
                </c:pt>
                <c:pt idx="1500">
                  <c:v>36596</c:v>
                </c:pt>
                <c:pt idx="1501">
                  <c:v>36603</c:v>
                </c:pt>
                <c:pt idx="1502">
                  <c:v>36610</c:v>
                </c:pt>
                <c:pt idx="1503">
                  <c:v>36617</c:v>
                </c:pt>
                <c:pt idx="1504">
                  <c:v>36624</c:v>
                </c:pt>
                <c:pt idx="1505">
                  <c:v>36631</c:v>
                </c:pt>
                <c:pt idx="1506">
                  <c:v>36638</c:v>
                </c:pt>
                <c:pt idx="1507">
                  <c:v>36645</c:v>
                </c:pt>
                <c:pt idx="1508">
                  <c:v>36652</c:v>
                </c:pt>
                <c:pt idx="1509">
                  <c:v>36659</c:v>
                </c:pt>
                <c:pt idx="1510">
                  <c:v>36666</c:v>
                </c:pt>
                <c:pt idx="1511">
                  <c:v>36673</c:v>
                </c:pt>
                <c:pt idx="1512">
                  <c:v>36680</c:v>
                </c:pt>
                <c:pt idx="1513">
                  <c:v>36687</c:v>
                </c:pt>
                <c:pt idx="1514">
                  <c:v>36694</c:v>
                </c:pt>
                <c:pt idx="1515">
                  <c:v>36701</c:v>
                </c:pt>
                <c:pt idx="1516">
                  <c:v>36708</c:v>
                </c:pt>
                <c:pt idx="1517">
                  <c:v>36715</c:v>
                </c:pt>
                <c:pt idx="1518">
                  <c:v>36722</c:v>
                </c:pt>
                <c:pt idx="1519">
                  <c:v>36729</c:v>
                </c:pt>
                <c:pt idx="1520">
                  <c:v>36736</c:v>
                </c:pt>
                <c:pt idx="1521">
                  <c:v>36743</c:v>
                </c:pt>
                <c:pt idx="1522">
                  <c:v>36750</c:v>
                </c:pt>
                <c:pt idx="1523">
                  <c:v>36757</c:v>
                </c:pt>
                <c:pt idx="1524">
                  <c:v>36764</c:v>
                </c:pt>
                <c:pt idx="1525">
                  <c:v>36771</c:v>
                </c:pt>
                <c:pt idx="1526">
                  <c:v>36778</c:v>
                </c:pt>
                <c:pt idx="1527">
                  <c:v>36785</c:v>
                </c:pt>
                <c:pt idx="1528">
                  <c:v>36792</c:v>
                </c:pt>
                <c:pt idx="1529">
                  <c:v>36799</c:v>
                </c:pt>
                <c:pt idx="1530">
                  <c:v>36806</c:v>
                </c:pt>
                <c:pt idx="1531">
                  <c:v>36813</c:v>
                </c:pt>
                <c:pt idx="1532">
                  <c:v>36820</c:v>
                </c:pt>
                <c:pt idx="1533">
                  <c:v>36827</c:v>
                </c:pt>
                <c:pt idx="1534">
                  <c:v>36834</c:v>
                </c:pt>
                <c:pt idx="1535">
                  <c:v>36841</c:v>
                </c:pt>
                <c:pt idx="1536">
                  <c:v>36848</c:v>
                </c:pt>
                <c:pt idx="1537">
                  <c:v>36855</c:v>
                </c:pt>
                <c:pt idx="1538">
                  <c:v>36862</c:v>
                </c:pt>
                <c:pt idx="1539">
                  <c:v>36869</c:v>
                </c:pt>
                <c:pt idx="1540">
                  <c:v>36876</c:v>
                </c:pt>
                <c:pt idx="1541">
                  <c:v>36883</c:v>
                </c:pt>
                <c:pt idx="1542">
                  <c:v>36892</c:v>
                </c:pt>
                <c:pt idx="1543">
                  <c:v>36899</c:v>
                </c:pt>
                <c:pt idx="1544">
                  <c:v>36906</c:v>
                </c:pt>
                <c:pt idx="1545">
                  <c:v>36913</c:v>
                </c:pt>
                <c:pt idx="1546">
                  <c:v>36920</c:v>
                </c:pt>
                <c:pt idx="1547">
                  <c:v>36927</c:v>
                </c:pt>
                <c:pt idx="1548">
                  <c:v>36934</c:v>
                </c:pt>
                <c:pt idx="1549">
                  <c:v>36941</c:v>
                </c:pt>
                <c:pt idx="1550">
                  <c:v>36948</c:v>
                </c:pt>
                <c:pt idx="1551">
                  <c:v>36955</c:v>
                </c:pt>
                <c:pt idx="1552">
                  <c:v>36962</c:v>
                </c:pt>
                <c:pt idx="1553">
                  <c:v>36969</c:v>
                </c:pt>
                <c:pt idx="1554">
                  <c:v>36976</c:v>
                </c:pt>
                <c:pt idx="1555">
                  <c:v>36983</c:v>
                </c:pt>
                <c:pt idx="1556">
                  <c:v>36990</c:v>
                </c:pt>
                <c:pt idx="1557">
                  <c:v>36997</c:v>
                </c:pt>
                <c:pt idx="1558">
                  <c:v>37004</c:v>
                </c:pt>
                <c:pt idx="1559">
                  <c:v>37011</c:v>
                </c:pt>
                <c:pt idx="1560">
                  <c:v>37018</c:v>
                </c:pt>
                <c:pt idx="1561">
                  <c:v>37025</c:v>
                </c:pt>
                <c:pt idx="1562">
                  <c:v>37032</c:v>
                </c:pt>
                <c:pt idx="1563">
                  <c:v>37039</c:v>
                </c:pt>
                <c:pt idx="1564">
                  <c:v>37046</c:v>
                </c:pt>
                <c:pt idx="1565">
                  <c:v>37053</c:v>
                </c:pt>
                <c:pt idx="1566">
                  <c:v>37060</c:v>
                </c:pt>
                <c:pt idx="1567">
                  <c:v>37067</c:v>
                </c:pt>
                <c:pt idx="1568">
                  <c:v>37074</c:v>
                </c:pt>
                <c:pt idx="1569">
                  <c:v>37081</c:v>
                </c:pt>
                <c:pt idx="1570">
                  <c:v>37088</c:v>
                </c:pt>
                <c:pt idx="1571">
                  <c:v>37095</c:v>
                </c:pt>
                <c:pt idx="1572">
                  <c:v>37102</c:v>
                </c:pt>
                <c:pt idx="1573">
                  <c:v>37109</c:v>
                </c:pt>
                <c:pt idx="1574">
                  <c:v>37116</c:v>
                </c:pt>
                <c:pt idx="1575">
                  <c:v>37123</c:v>
                </c:pt>
                <c:pt idx="1576">
                  <c:v>37130</c:v>
                </c:pt>
                <c:pt idx="1577">
                  <c:v>37137</c:v>
                </c:pt>
                <c:pt idx="1578">
                  <c:v>37144</c:v>
                </c:pt>
                <c:pt idx="1579">
                  <c:v>37151</c:v>
                </c:pt>
                <c:pt idx="1580">
                  <c:v>37158</c:v>
                </c:pt>
                <c:pt idx="1581">
                  <c:v>37165</c:v>
                </c:pt>
                <c:pt idx="1582">
                  <c:v>37172</c:v>
                </c:pt>
                <c:pt idx="1583">
                  <c:v>37179</c:v>
                </c:pt>
                <c:pt idx="1584">
                  <c:v>37186</c:v>
                </c:pt>
                <c:pt idx="1585">
                  <c:v>37193</c:v>
                </c:pt>
                <c:pt idx="1586">
                  <c:v>37200</c:v>
                </c:pt>
                <c:pt idx="1587">
                  <c:v>37207</c:v>
                </c:pt>
                <c:pt idx="1588">
                  <c:v>37214</c:v>
                </c:pt>
                <c:pt idx="1589">
                  <c:v>37221</c:v>
                </c:pt>
                <c:pt idx="1590">
                  <c:v>37228</c:v>
                </c:pt>
                <c:pt idx="1591">
                  <c:v>37235</c:v>
                </c:pt>
                <c:pt idx="1592">
                  <c:v>37242</c:v>
                </c:pt>
                <c:pt idx="1593">
                  <c:v>37249</c:v>
                </c:pt>
                <c:pt idx="1594">
                  <c:v>37257</c:v>
                </c:pt>
                <c:pt idx="1595">
                  <c:v>37264</c:v>
                </c:pt>
                <c:pt idx="1596">
                  <c:v>37271</c:v>
                </c:pt>
                <c:pt idx="1597">
                  <c:v>37278</c:v>
                </c:pt>
                <c:pt idx="1598">
                  <c:v>37285</c:v>
                </c:pt>
                <c:pt idx="1599">
                  <c:v>37292</c:v>
                </c:pt>
                <c:pt idx="1600">
                  <c:v>37299</c:v>
                </c:pt>
                <c:pt idx="1601">
                  <c:v>37306</c:v>
                </c:pt>
                <c:pt idx="1602">
                  <c:v>37313</c:v>
                </c:pt>
                <c:pt idx="1603">
                  <c:v>37320</c:v>
                </c:pt>
                <c:pt idx="1604">
                  <c:v>37327</c:v>
                </c:pt>
                <c:pt idx="1605">
                  <c:v>37334</c:v>
                </c:pt>
                <c:pt idx="1606">
                  <c:v>37341</c:v>
                </c:pt>
                <c:pt idx="1607">
                  <c:v>37348</c:v>
                </c:pt>
                <c:pt idx="1608">
                  <c:v>37355</c:v>
                </c:pt>
                <c:pt idx="1609">
                  <c:v>37362</c:v>
                </c:pt>
                <c:pt idx="1610">
                  <c:v>37369</c:v>
                </c:pt>
                <c:pt idx="1611">
                  <c:v>37376</c:v>
                </c:pt>
                <c:pt idx="1612">
                  <c:v>37383</c:v>
                </c:pt>
                <c:pt idx="1613">
                  <c:v>37390</c:v>
                </c:pt>
                <c:pt idx="1614">
                  <c:v>37397</c:v>
                </c:pt>
                <c:pt idx="1615">
                  <c:v>37404</c:v>
                </c:pt>
                <c:pt idx="1616">
                  <c:v>37411</c:v>
                </c:pt>
                <c:pt idx="1617">
                  <c:v>37418</c:v>
                </c:pt>
                <c:pt idx="1618">
                  <c:v>37425</c:v>
                </c:pt>
                <c:pt idx="1619">
                  <c:v>37432</c:v>
                </c:pt>
                <c:pt idx="1620">
                  <c:v>37439</c:v>
                </c:pt>
                <c:pt idx="1621">
                  <c:v>37446</c:v>
                </c:pt>
                <c:pt idx="1622">
                  <c:v>37453</c:v>
                </c:pt>
                <c:pt idx="1623">
                  <c:v>37460</c:v>
                </c:pt>
                <c:pt idx="1624">
                  <c:v>37467</c:v>
                </c:pt>
                <c:pt idx="1625">
                  <c:v>37474</c:v>
                </c:pt>
                <c:pt idx="1626">
                  <c:v>37481</c:v>
                </c:pt>
                <c:pt idx="1627">
                  <c:v>37488</c:v>
                </c:pt>
                <c:pt idx="1628">
                  <c:v>37495</c:v>
                </c:pt>
                <c:pt idx="1629">
                  <c:v>37502</c:v>
                </c:pt>
                <c:pt idx="1630">
                  <c:v>37509</c:v>
                </c:pt>
                <c:pt idx="1631">
                  <c:v>37516</c:v>
                </c:pt>
                <c:pt idx="1632">
                  <c:v>37523</c:v>
                </c:pt>
                <c:pt idx="1633">
                  <c:v>37530</c:v>
                </c:pt>
                <c:pt idx="1634">
                  <c:v>37537</c:v>
                </c:pt>
                <c:pt idx="1635">
                  <c:v>37544</c:v>
                </c:pt>
                <c:pt idx="1636">
                  <c:v>37551</c:v>
                </c:pt>
                <c:pt idx="1637">
                  <c:v>37558</c:v>
                </c:pt>
                <c:pt idx="1638">
                  <c:v>37565</c:v>
                </c:pt>
                <c:pt idx="1639">
                  <c:v>37572</c:v>
                </c:pt>
                <c:pt idx="1640">
                  <c:v>37579</c:v>
                </c:pt>
                <c:pt idx="1641">
                  <c:v>37586</c:v>
                </c:pt>
                <c:pt idx="1642">
                  <c:v>37593</c:v>
                </c:pt>
                <c:pt idx="1643">
                  <c:v>37600</c:v>
                </c:pt>
                <c:pt idx="1644">
                  <c:v>37607</c:v>
                </c:pt>
                <c:pt idx="1645">
                  <c:v>37614</c:v>
                </c:pt>
                <c:pt idx="1646">
                  <c:v>37622</c:v>
                </c:pt>
                <c:pt idx="1647">
                  <c:v>37629</c:v>
                </c:pt>
                <c:pt idx="1648">
                  <c:v>37636</c:v>
                </c:pt>
                <c:pt idx="1649">
                  <c:v>37643</c:v>
                </c:pt>
                <c:pt idx="1650">
                  <c:v>37650</c:v>
                </c:pt>
                <c:pt idx="1651">
                  <c:v>37657</c:v>
                </c:pt>
                <c:pt idx="1652">
                  <c:v>37664</c:v>
                </c:pt>
                <c:pt idx="1653">
                  <c:v>37671</c:v>
                </c:pt>
                <c:pt idx="1654">
                  <c:v>37678</c:v>
                </c:pt>
                <c:pt idx="1655">
                  <c:v>37685</c:v>
                </c:pt>
                <c:pt idx="1656">
                  <c:v>37692</c:v>
                </c:pt>
                <c:pt idx="1657">
                  <c:v>37699</c:v>
                </c:pt>
                <c:pt idx="1658">
                  <c:v>37706</c:v>
                </c:pt>
                <c:pt idx="1659">
                  <c:v>37713</c:v>
                </c:pt>
                <c:pt idx="1660">
                  <c:v>37720</c:v>
                </c:pt>
                <c:pt idx="1661">
                  <c:v>37727</c:v>
                </c:pt>
                <c:pt idx="1662">
                  <c:v>37734</c:v>
                </c:pt>
                <c:pt idx="1663">
                  <c:v>37741</c:v>
                </c:pt>
                <c:pt idx="1664">
                  <c:v>37748</c:v>
                </c:pt>
                <c:pt idx="1665">
                  <c:v>37755</c:v>
                </c:pt>
                <c:pt idx="1666">
                  <c:v>37762</c:v>
                </c:pt>
                <c:pt idx="1667">
                  <c:v>37769</c:v>
                </c:pt>
                <c:pt idx="1668">
                  <c:v>37776</c:v>
                </c:pt>
                <c:pt idx="1669">
                  <c:v>37783</c:v>
                </c:pt>
                <c:pt idx="1670">
                  <c:v>37790</c:v>
                </c:pt>
                <c:pt idx="1671">
                  <c:v>37797</c:v>
                </c:pt>
                <c:pt idx="1672">
                  <c:v>37804</c:v>
                </c:pt>
                <c:pt idx="1673">
                  <c:v>37811</c:v>
                </c:pt>
                <c:pt idx="1674">
                  <c:v>37818</c:v>
                </c:pt>
                <c:pt idx="1675">
                  <c:v>37825</c:v>
                </c:pt>
                <c:pt idx="1676">
                  <c:v>37832</c:v>
                </c:pt>
                <c:pt idx="1677">
                  <c:v>37839</c:v>
                </c:pt>
                <c:pt idx="1678">
                  <c:v>37846</c:v>
                </c:pt>
                <c:pt idx="1679">
                  <c:v>37853</c:v>
                </c:pt>
                <c:pt idx="1680">
                  <c:v>37860</c:v>
                </c:pt>
                <c:pt idx="1681">
                  <c:v>37867</c:v>
                </c:pt>
                <c:pt idx="1682">
                  <c:v>37874</c:v>
                </c:pt>
                <c:pt idx="1683">
                  <c:v>37881</c:v>
                </c:pt>
                <c:pt idx="1684">
                  <c:v>37888</c:v>
                </c:pt>
                <c:pt idx="1685">
                  <c:v>37895</c:v>
                </c:pt>
                <c:pt idx="1686">
                  <c:v>37902</c:v>
                </c:pt>
                <c:pt idx="1687">
                  <c:v>37909</c:v>
                </c:pt>
                <c:pt idx="1688">
                  <c:v>37916</c:v>
                </c:pt>
                <c:pt idx="1689">
                  <c:v>37923</c:v>
                </c:pt>
                <c:pt idx="1690">
                  <c:v>37930</c:v>
                </c:pt>
                <c:pt idx="1691">
                  <c:v>37937</c:v>
                </c:pt>
                <c:pt idx="1692">
                  <c:v>37944</c:v>
                </c:pt>
                <c:pt idx="1693">
                  <c:v>37951</c:v>
                </c:pt>
                <c:pt idx="1694">
                  <c:v>37958</c:v>
                </c:pt>
                <c:pt idx="1695">
                  <c:v>37965</c:v>
                </c:pt>
                <c:pt idx="1696">
                  <c:v>37972</c:v>
                </c:pt>
                <c:pt idx="1697">
                  <c:v>37979</c:v>
                </c:pt>
                <c:pt idx="1698">
                  <c:v>37994</c:v>
                </c:pt>
                <c:pt idx="1699">
                  <c:v>38001</c:v>
                </c:pt>
                <c:pt idx="1700">
                  <c:v>38008</c:v>
                </c:pt>
                <c:pt idx="1701">
                  <c:v>38015</c:v>
                </c:pt>
                <c:pt idx="1702">
                  <c:v>38022</c:v>
                </c:pt>
                <c:pt idx="1703">
                  <c:v>38029</c:v>
                </c:pt>
                <c:pt idx="1704">
                  <c:v>38036</c:v>
                </c:pt>
                <c:pt idx="1705">
                  <c:v>38043</c:v>
                </c:pt>
                <c:pt idx="1706">
                  <c:v>38050</c:v>
                </c:pt>
                <c:pt idx="1707">
                  <c:v>38057</c:v>
                </c:pt>
                <c:pt idx="1708">
                  <c:v>38064</c:v>
                </c:pt>
                <c:pt idx="1709">
                  <c:v>38071</c:v>
                </c:pt>
                <c:pt idx="1710">
                  <c:v>38078</c:v>
                </c:pt>
                <c:pt idx="1711">
                  <c:v>38085</c:v>
                </c:pt>
                <c:pt idx="1712">
                  <c:v>38092</c:v>
                </c:pt>
                <c:pt idx="1713">
                  <c:v>38099</c:v>
                </c:pt>
                <c:pt idx="1714">
                  <c:v>38106</c:v>
                </c:pt>
                <c:pt idx="1715">
                  <c:v>38113</c:v>
                </c:pt>
                <c:pt idx="1716">
                  <c:v>38120</c:v>
                </c:pt>
                <c:pt idx="1717">
                  <c:v>38127</c:v>
                </c:pt>
                <c:pt idx="1718">
                  <c:v>38134</c:v>
                </c:pt>
                <c:pt idx="1719">
                  <c:v>38141</c:v>
                </c:pt>
                <c:pt idx="1720">
                  <c:v>38148</c:v>
                </c:pt>
                <c:pt idx="1721">
                  <c:v>38155</c:v>
                </c:pt>
                <c:pt idx="1722">
                  <c:v>38162</c:v>
                </c:pt>
                <c:pt idx="1723">
                  <c:v>38169</c:v>
                </c:pt>
                <c:pt idx="1724">
                  <c:v>38176</c:v>
                </c:pt>
                <c:pt idx="1725">
                  <c:v>38183</c:v>
                </c:pt>
                <c:pt idx="1726">
                  <c:v>38190</c:v>
                </c:pt>
                <c:pt idx="1727">
                  <c:v>38197</c:v>
                </c:pt>
                <c:pt idx="1728">
                  <c:v>38204</c:v>
                </c:pt>
                <c:pt idx="1729">
                  <c:v>38211</c:v>
                </c:pt>
                <c:pt idx="1730">
                  <c:v>38218</c:v>
                </c:pt>
                <c:pt idx="1731">
                  <c:v>38225</c:v>
                </c:pt>
                <c:pt idx="1732">
                  <c:v>38232</c:v>
                </c:pt>
                <c:pt idx="1733">
                  <c:v>38239</c:v>
                </c:pt>
                <c:pt idx="1734">
                  <c:v>38246</c:v>
                </c:pt>
                <c:pt idx="1735">
                  <c:v>38253</c:v>
                </c:pt>
                <c:pt idx="1736">
                  <c:v>38260</c:v>
                </c:pt>
                <c:pt idx="1737">
                  <c:v>38267</c:v>
                </c:pt>
                <c:pt idx="1738">
                  <c:v>38274</c:v>
                </c:pt>
                <c:pt idx="1739">
                  <c:v>38281</c:v>
                </c:pt>
                <c:pt idx="1740">
                  <c:v>38288</c:v>
                </c:pt>
                <c:pt idx="1741">
                  <c:v>38295</c:v>
                </c:pt>
                <c:pt idx="1742">
                  <c:v>38302</c:v>
                </c:pt>
                <c:pt idx="1743">
                  <c:v>38309</c:v>
                </c:pt>
                <c:pt idx="1744">
                  <c:v>38323</c:v>
                </c:pt>
                <c:pt idx="1745">
                  <c:v>38330</c:v>
                </c:pt>
                <c:pt idx="1746">
                  <c:v>38337</c:v>
                </c:pt>
                <c:pt idx="1747">
                  <c:v>38344</c:v>
                </c:pt>
                <c:pt idx="1748">
                  <c:v>38353</c:v>
                </c:pt>
                <c:pt idx="1749">
                  <c:v>38360</c:v>
                </c:pt>
                <c:pt idx="1750">
                  <c:v>38367</c:v>
                </c:pt>
                <c:pt idx="1751">
                  <c:v>38374</c:v>
                </c:pt>
                <c:pt idx="1752">
                  <c:v>38381</c:v>
                </c:pt>
                <c:pt idx="1753">
                  <c:v>38388</c:v>
                </c:pt>
                <c:pt idx="1754">
                  <c:v>38395</c:v>
                </c:pt>
                <c:pt idx="1755">
                  <c:v>38402</c:v>
                </c:pt>
                <c:pt idx="1756">
                  <c:v>38409</c:v>
                </c:pt>
                <c:pt idx="1757">
                  <c:v>38416</c:v>
                </c:pt>
                <c:pt idx="1758">
                  <c:v>38423</c:v>
                </c:pt>
                <c:pt idx="1759">
                  <c:v>38430</c:v>
                </c:pt>
                <c:pt idx="1760">
                  <c:v>38437</c:v>
                </c:pt>
                <c:pt idx="1761">
                  <c:v>38444</c:v>
                </c:pt>
                <c:pt idx="1762">
                  <c:v>38451</c:v>
                </c:pt>
                <c:pt idx="1763">
                  <c:v>38458</c:v>
                </c:pt>
                <c:pt idx="1764">
                  <c:v>38465</c:v>
                </c:pt>
                <c:pt idx="1765">
                  <c:v>38472</c:v>
                </c:pt>
                <c:pt idx="1766">
                  <c:v>38479</c:v>
                </c:pt>
                <c:pt idx="1767">
                  <c:v>38486</c:v>
                </c:pt>
                <c:pt idx="1768">
                  <c:v>38493</c:v>
                </c:pt>
                <c:pt idx="1769">
                  <c:v>38500</c:v>
                </c:pt>
                <c:pt idx="1770">
                  <c:v>38507</c:v>
                </c:pt>
                <c:pt idx="1771">
                  <c:v>38514</c:v>
                </c:pt>
                <c:pt idx="1772">
                  <c:v>38521</c:v>
                </c:pt>
                <c:pt idx="1773">
                  <c:v>38528</c:v>
                </c:pt>
                <c:pt idx="1774">
                  <c:v>38535</c:v>
                </c:pt>
                <c:pt idx="1775">
                  <c:v>38542</c:v>
                </c:pt>
                <c:pt idx="1776">
                  <c:v>38549</c:v>
                </c:pt>
                <c:pt idx="1777">
                  <c:v>38556</c:v>
                </c:pt>
                <c:pt idx="1778">
                  <c:v>38563</c:v>
                </c:pt>
                <c:pt idx="1779">
                  <c:v>38570</c:v>
                </c:pt>
                <c:pt idx="1780">
                  <c:v>38577</c:v>
                </c:pt>
                <c:pt idx="1781">
                  <c:v>38584</c:v>
                </c:pt>
                <c:pt idx="1782">
                  <c:v>38591</c:v>
                </c:pt>
                <c:pt idx="1783">
                  <c:v>38598</c:v>
                </c:pt>
                <c:pt idx="1784">
                  <c:v>38605</c:v>
                </c:pt>
                <c:pt idx="1785">
                  <c:v>38612</c:v>
                </c:pt>
                <c:pt idx="1786">
                  <c:v>38619</c:v>
                </c:pt>
                <c:pt idx="1787">
                  <c:v>38626</c:v>
                </c:pt>
                <c:pt idx="1788">
                  <c:v>38633</c:v>
                </c:pt>
                <c:pt idx="1789">
                  <c:v>38640</c:v>
                </c:pt>
                <c:pt idx="1790">
                  <c:v>38647</c:v>
                </c:pt>
                <c:pt idx="1791">
                  <c:v>38654</c:v>
                </c:pt>
                <c:pt idx="1792">
                  <c:v>38661</c:v>
                </c:pt>
                <c:pt idx="1793">
                  <c:v>38668</c:v>
                </c:pt>
                <c:pt idx="1794">
                  <c:v>38675</c:v>
                </c:pt>
                <c:pt idx="1795">
                  <c:v>38682</c:v>
                </c:pt>
                <c:pt idx="1796">
                  <c:v>38689</c:v>
                </c:pt>
                <c:pt idx="1797">
                  <c:v>38696</c:v>
                </c:pt>
                <c:pt idx="1798">
                  <c:v>38703</c:v>
                </c:pt>
                <c:pt idx="1799">
                  <c:v>38710</c:v>
                </c:pt>
                <c:pt idx="1800">
                  <c:v>38718</c:v>
                </c:pt>
                <c:pt idx="1801">
                  <c:v>38725</c:v>
                </c:pt>
                <c:pt idx="1802">
                  <c:v>38732</c:v>
                </c:pt>
                <c:pt idx="1803">
                  <c:v>38739</c:v>
                </c:pt>
                <c:pt idx="1804">
                  <c:v>38746</c:v>
                </c:pt>
                <c:pt idx="1805">
                  <c:v>38753</c:v>
                </c:pt>
                <c:pt idx="1806">
                  <c:v>38760</c:v>
                </c:pt>
                <c:pt idx="1807">
                  <c:v>38767</c:v>
                </c:pt>
                <c:pt idx="1808">
                  <c:v>38774</c:v>
                </c:pt>
                <c:pt idx="1809">
                  <c:v>38781</c:v>
                </c:pt>
                <c:pt idx="1810">
                  <c:v>38788</c:v>
                </c:pt>
                <c:pt idx="1811">
                  <c:v>38795</c:v>
                </c:pt>
                <c:pt idx="1812">
                  <c:v>38802</c:v>
                </c:pt>
                <c:pt idx="1813">
                  <c:v>38809</c:v>
                </c:pt>
                <c:pt idx="1814">
                  <c:v>38816</c:v>
                </c:pt>
                <c:pt idx="1815">
                  <c:v>38823</c:v>
                </c:pt>
                <c:pt idx="1816">
                  <c:v>38830</c:v>
                </c:pt>
                <c:pt idx="1817">
                  <c:v>38837</c:v>
                </c:pt>
                <c:pt idx="1818">
                  <c:v>38844</c:v>
                </c:pt>
                <c:pt idx="1819">
                  <c:v>38851</c:v>
                </c:pt>
                <c:pt idx="1820">
                  <c:v>38858</c:v>
                </c:pt>
                <c:pt idx="1821">
                  <c:v>38865</c:v>
                </c:pt>
                <c:pt idx="1822">
                  <c:v>38872</c:v>
                </c:pt>
                <c:pt idx="1823">
                  <c:v>38879</c:v>
                </c:pt>
                <c:pt idx="1824">
                  <c:v>38886</c:v>
                </c:pt>
                <c:pt idx="1825">
                  <c:v>38893</c:v>
                </c:pt>
                <c:pt idx="1826">
                  <c:v>38900</c:v>
                </c:pt>
                <c:pt idx="1827">
                  <c:v>38907</c:v>
                </c:pt>
                <c:pt idx="1828">
                  <c:v>38914</c:v>
                </c:pt>
                <c:pt idx="1829">
                  <c:v>38921</c:v>
                </c:pt>
                <c:pt idx="1830">
                  <c:v>38928</c:v>
                </c:pt>
                <c:pt idx="1831">
                  <c:v>38935</c:v>
                </c:pt>
                <c:pt idx="1832">
                  <c:v>38942</c:v>
                </c:pt>
                <c:pt idx="1833">
                  <c:v>38949</c:v>
                </c:pt>
                <c:pt idx="1834">
                  <c:v>38956</c:v>
                </c:pt>
                <c:pt idx="1835">
                  <c:v>38963</c:v>
                </c:pt>
                <c:pt idx="1836">
                  <c:v>38970</c:v>
                </c:pt>
                <c:pt idx="1837">
                  <c:v>38977</c:v>
                </c:pt>
                <c:pt idx="1838">
                  <c:v>38984</c:v>
                </c:pt>
                <c:pt idx="1839">
                  <c:v>38991</c:v>
                </c:pt>
                <c:pt idx="1840">
                  <c:v>38998</c:v>
                </c:pt>
                <c:pt idx="1841">
                  <c:v>39005</c:v>
                </c:pt>
                <c:pt idx="1842">
                  <c:v>39012</c:v>
                </c:pt>
                <c:pt idx="1843">
                  <c:v>39019</c:v>
                </c:pt>
                <c:pt idx="1844">
                  <c:v>39026</c:v>
                </c:pt>
                <c:pt idx="1845">
                  <c:v>39033</c:v>
                </c:pt>
                <c:pt idx="1846">
                  <c:v>39040</c:v>
                </c:pt>
                <c:pt idx="1847">
                  <c:v>39047</c:v>
                </c:pt>
                <c:pt idx="1848">
                  <c:v>39054</c:v>
                </c:pt>
                <c:pt idx="1849">
                  <c:v>39061</c:v>
                </c:pt>
                <c:pt idx="1850">
                  <c:v>39068</c:v>
                </c:pt>
                <c:pt idx="1851">
                  <c:v>39075</c:v>
                </c:pt>
                <c:pt idx="1852">
                  <c:v>39083</c:v>
                </c:pt>
                <c:pt idx="1853">
                  <c:v>39090</c:v>
                </c:pt>
                <c:pt idx="1854">
                  <c:v>39097</c:v>
                </c:pt>
                <c:pt idx="1855">
                  <c:v>39104</c:v>
                </c:pt>
                <c:pt idx="1856">
                  <c:v>39111</c:v>
                </c:pt>
                <c:pt idx="1857">
                  <c:v>39118</c:v>
                </c:pt>
                <c:pt idx="1858">
                  <c:v>39125</c:v>
                </c:pt>
                <c:pt idx="1859">
                  <c:v>39132</c:v>
                </c:pt>
                <c:pt idx="1860">
                  <c:v>39139</c:v>
                </c:pt>
                <c:pt idx="1861">
                  <c:v>39146</c:v>
                </c:pt>
                <c:pt idx="1862">
                  <c:v>39153</c:v>
                </c:pt>
                <c:pt idx="1863">
                  <c:v>39160</c:v>
                </c:pt>
                <c:pt idx="1864">
                  <c:v>39167</c:v>
                </c:pt>
                <c:pt idx="1865">
                  <c:v>39174</c:v>
                </c:pt>
                <c:pt idx="1866">
                  <c:v>39181</c:v>
                </c:pt>
                <c:pt idx="1867">
                  <c:v>39188</c:v>
                </c:pt>
                <c:pt idx="1868">
                  <c:v>39195</c:v>
                </c:pt>
                <c:pt idx="1869">
                  <c:v>39202</c:v>
                </c:pt>
                <c:pt idx="1870">
                  <c:v>39209</c:v>
                </c:pt>
                <c:pt idx="1871">
                  <c:v>39216</c:v>
                </c:pt>
                <c:pt idx="1872">
                  <c:v>39223</c:v>
                </c:pt>
                <c:pt idx="1873">
                  <c:v>39230</c:v>
                </c:pt>
                <c:pt idx="1874">
                  <c:v>39237</c:v>
                </c:pt>
                <c:pt idx="1875">
                  <c:v>39244</c:v>
                </c:pt>
                <c:pt idx="1876">
                  <c:v>39251</c:v>
                </c:pt>
                <c:pt idx="1877">
                  <c:v>39258</c:v>
                </c:pt>
                <c:pt idx="1878">
                  <c:v>39265</c:v>
                </c:pt>
                <c:pt idx="1879">
                  <c:v>39272</c:v>
                </c:pt>
                <c:pt idx="1880">
                  <c:v>39279</c:v>
                </c:pt>
                <c:pt idx="1881">
                  <c:v>39286</c:v>
                </c:pt>
                <c:pt idx="1882">
                  <c:v>39293</c:v>
                </c:pt>
                <c:pt idx="1883">
                  <c:v>39300</c:v>
                </c:pt>
                <c:pt idx="1884">
                  <c:v>39307</c:v>
                </c:pt>
                <c:pt idx="1885">
                  <c:v>39314</c:v>
                </c:pt>
                <c:pt idx="1886">
                  <c:v>39321</c:v>
                </c:pt>
                <c:pt idx="1887">
                  <c:v>39328</c:v>
                </c:pt>
                <c:pt idx="1888">
                  <c:v>39335</c:v>
                </c:pt>
                <c:pt idx="1889">
                  <c:v>39342</c:v>
                </c:pt>
                <c:pt idx="1890">
                  <c:v>39349</c:v>
                </c:pt>
                <c:pt idx="1891">
                  <c:v>39356</c:v>
                </c:pt>
                <c:pt idx="1892">
                  <c:v>39363</c:v>
                </c:pt>
                <c:pt idx="1893">
                  <c:v>39370</c:v>
                </c:pt>
                <c:pt idx="1894">
                  <c:v>39377</c:v>
                </c:pt>
                <c:pt idx="1895">
                  <c:v>39384</c:v>
                </c:pt>
                <c:pt idx="1896">
                  <c:v>39391</c:v>
                </c:pt>
                <c:pt idx="1897">
                  <c:v>39398</c:v>
                </c:pt>
                <c:pt idx="1898">
                  <c:v>39405</c:v>
                </c:pt>
                <c:pt idx="1899">
                  <c:v>39412</c:v>
                </c:pt>
                <c:pt idx="1900">
                  <c:v>39419</c:v>
                </c:pt>
                <c:pt idx="1901">
                  <c:v>39426</c:v>
                </c:pt>
                <c:pt idx="1902">
                  <c:v>39433</c:v>
                </c:pt>
                <c:pt idx="1903">
                  <c:v>39440</c:v>
                </c:pt>
                <c:pt idx="1904">
                  <c:v>39448</c:v>
                </c:pt>
                <c:pt idx="1905">
                  <c:v>39455</c:v>
                </c:pt>
                <c:pt idx="1906">
                  <c:v>39462</c:v>
                </c:pt>
                <c:pt idx="1907">
                  <c:v>39469</c:v>
                </c:pt>
                <c:pt idx="1908">
                  <c:v>39476</c:v>
                </c:pt>
                <c:pt idx="1909">
                  <c:v>39483</c:v>
                </c:pt>
                <c:pt idx="1910">
                  <c:v>39490</c:v>
                </c:pt>
                <c:pt idx="1911">
                  <c:v>39497</c:v>
                </c:pt>
                <c:pt idx="1912">
                  <c:v>39504</c:v>
                </c:pt>
                <c:pt idx="1913">
                  <c:v>39511</c:v>
                </c:pt>
                <c:pt idx="1914">
                  <c:v>39518</c:v>
                </c:pt>
                <c:pt idx="1915">
                  <c:v>39525</c:v>
                </c:pt>
                <c:pt idx="1916">
                  <c:v>39532</c:v>
                </c:pt>
                <c:pt idx="1917">
                  <c:v>39539</c:v>
                </c:pt>
                <c:pt idx="1918">
                  <c:v>39546</c:v>
                </c:pt>
                <c:pt idx="1919">
                  <c:v>39553</c:v>
                </c:pt>
                <c:pt idx="1920">
                  <c:v>39560</c:v>
                </c:pt>
                <c:pt idx="1921">
                  <c:v>39567</c:v>
                </c:pt>
                <c:pt idx="1922">
                  <c:v>39574</c:v>
                </c:pt>
                <c:pt idx="1923">
                  <c:v>39581</c:v>
                </c:pt>
                <c:pt idx="1924">
                  <c:v>39588</c:v>
                </c:pt>
                <c:pt idx="1925">
                  <c:v>39595</c:v>
                </c:pt>
                <c:pt idx="1926">
                  <c:v>39602</c:v>
                </c:pt>
                <c:pt idx="1927">
                  <c:v>39609</c:v>
                </c:pt>
                <c:pt idx="1928">
                  <c:v>39616</c:v>
                </c:pt>
                <c:pt idx="1929">
                  <c:v>39623</c:v>
                </c:pt>
                <c:pt idx="1930">
                  <c:v>39630</c:v>
                </c:pt>
                <c:pt idx="1931">
                  <c:v>39637</c:v>
                </c:pt>
                <c:pt idx="1932">
                  <c:v>39644</c:v>
                </c:pt>
                <c:pt idx="1933">
                  <c:v>39651</c:v>
                </c:pt>
                <c:pt idx="1934">
                  <c:v>39658</c:v>
                </c:pt>
                <c:pt idx="1935">
                  <c:v>39665</c:v>
                </c:pt>
                <c:pt idx="1936">
                  <c:v>39672</c:v>
                </c:pt>
                <c:pt idx="1937">
                  <c:v>39679</c:v>
                </c:pt>
                <c:pt idx="1938">
                  <c:v>39686</c:v>
                </c:pt>
                <c:pt idx="1939">
                  <c:v>39693</c:v>
                </c:pt>
                <c:pt idx="1940">
                  <c:v>39700</c:v>
                </c:pt>
                <c:pt idx="1941">
                  <c:v>39707</c:v>
                </c:pt>
                <c:pt idx="1942">
                  <c:v>39714</c:v>
                </c:pt>
                <c:pt idx="1943">
                  <c:v>39721</c:v>
                </c:pt>
                <c:pt idx="1944">
                  <c:v>39728</c:v>
                </c:pt>
                <c:pt idx="1945">
                  <c:v>39735</c:v>
                </c:pt>
                <c:pt idx="1946">
                  <c:v>39742</c:v>
                </c:pt>
                <c:pt idx="1947">
                  <c:v>39749</c:v>
                </c:pt>
                <c:pt idx="1948">
                  <c:v>39756</c:v>
                </c:pt>
                <c:pt idx="1949">
                  <c:v>39763</c:v>
                </c:pt>
                <c:pt idx="1950">
                  <c:v>39770</c:v>
                </c:pt>
                <c:pt idx="1951">
                  <c:v>39777</c:v>
                </c:pt>
                <c:pt idx="1952">
                  <c:v>39784</c:v>
                </c:pt>
                <c:pt idx="1953">
                  <c:v>39791</c:v>
                </c:pt>
                <c:pt idx="1954">
                  <c:v>39798</c:v>
                </c:pt>
                <c:pt idx="1955">
                  <c:v>39805</c:v>
                </c:pt>
                <c:pt idx="1956">
                  <c:v>39821</c:v>
                </c:pt>
                <c:pt idx="1957">
                  <c:v>39828</c:v>
                </c:pt>
                <c:pt idx="1958">
                  <c:v>39835</c:v>
                </c:pt>
                <c:pt idx="1959">
                  <c:v>39842</c:v>
                </c:pt>
                <c:pt idx="1960">
                  <c:v>39849</c:v>
                </c:pt>
                <c:pt idx="1961">
                  <c:v>39856</c:v>
                </c:pt>
                <c:pt idx="1962">
                  <c:v>39863</c:v>
                </c:pt>
                <c:pt idx="1963">
                  <c:v>39870</c:v>
                </c:pt>
                <c:pt idx="1964">
                  <c:v>39877</c:v>
                </c:pt>
                <c:pt idx="1965">
                  <c:v>39884</c:v>
                </c:pt>
                <c:pt idx="1966">
                  <c:v>39891</c:v>
                </c:pt>
                <c:pt idx="1967">
                  <c:v>39898</c:v>
                </c:pt>
                <c:pt idx="1968">
                  <c:v>39905</c:v>
                </c:pt>
                <c:pt idx="1969">
                  <c:v>39912</c:v>
                </c:pt>
                <c:pt idx="1970">
                  <c:v>39919</c:v>
                </c:pt>
                <c:pt idx="1971">
                  <c:v>39926</c:v>
                </c:pt>
                <c:pt idx="1972">
                  <c:v>39933</c:v>
                </c:pt>
                <c:pt idx="1973">
                  <c:v>39940</c:v>
                </c:pt>
                <c:pt idx="1974">
                  <c:v>39947</c:v>
                </c:pt>
                <c:pt idx="1975">
                  <c:v>39954</c:v>
                </c:pt>
                <c:pt idx="1976">
                  <c:v>39961</c:v>
                </c:pt>
                <c:pt idx="1977">
                  <c:v>39968</c:v>
                </c:pt>
                <c:pt idx="1978">
                  <c:v>39975</c:v>
                </c:pt>
                <c:pt idx="1979">
                  <c:v>39982</c:v>
                </c:pt>
                <c:pt idx="1980">
                  <c:v>39989</c:v>
                </c:pt>
                <c:pt idx="1981">
                  <c:v>39996</c:v>
                </c:pt>
                <c:pt idx="1982">
                  <c:v>40003</c:v>
                </c:pt>
                <c:pt idx="1983">
                  <c:v>40010</c:v>
                </c:pt>
                <c:pt idx="1984">
                  <c:v>40017</c:v>
                </c:pt>
                <c:pt idx="1985">
                  <c:v>40024</c:v>
                </c:pt>
                <c:pt idx="1986">
                  <c:v>40031</c:v>
                </c:pt>
                <c:pt idx="1987">
                  <c:v>40038</c:v>
                </c:pt>
                <c:pt idx="1988">
                  <c:v>40045</c:v>
                </c:pt>
                <c:pt idx="1989">
                  <c:v>40052</c:v>
                </c:pt>
                <c:pt idx="1990">
                  <c:v>40059</c:v>
                </c:pt>
                <c:pt idx="1991">
                  <c:v>40066</c:v>
                </c:pt>
                <c:pt idx="1992">
                  <c:v>40073</c:v>
                </c:pt>
                <c:pt idx="1993">
                  <c:v>40080</c:v>
                </c:pt>
                <c:pt idx="1994">
                  <c:v>40087</c:v>
                </c:pt>
                <c:pt idx="1995">
                  <c:v>40094</c:v>
                </c:pt>
                <c:pt idx="1996">
                  <c:v>40101</c:v>
                </c:pt>
                <c:pt idx="1997">
                  <c:v>40108</c:v>
                </c:pt>
                <c:pt idx="1998">
                  <c:v>40115</c:v>
                </c:pt>
                <c:pt idx="1999">
                  <c:v>40122</c:v>
                </c:pt>
                <c:pt idx="2000">
                  <c:v>40129</c:v>
                </c:pt>
                <c:pt idx="2001">
                  <c:v>40136</c:v>
                </c:pt>
                <c:pt idx="2002">
                  <c:v>40150</c:v>
                </c:pt>
                <c:pt idx="2003">
                  <c:v>40157</c:v>
                </c:pt>
                <c:pt idx="2004">
                  <c:v>40164</c:v>
                </c:pt>
                <c:pt idx="2005">
                  <c:v>40171</c:v>
                </c:pt>
                <c:pt idx="2006">
                  <c:v>40179</c:v>
                </c:pt>
                <c:pt idx="2007">
                  <c:v>40186</c:v>
                </c:pt>
                <c:pt idx="2008">
                  <c:v>40193</c:v>
                </c:pt>
                <c:pt idx="2009">
                  <c:v>40200</c:v>
                </c:pt>
                <c:pt idx="2010">
                  <c:v>40207</c:v>
                </c:pt>
                <c:pt idx="2011">
                  <c:v>40214</c:v>
                </c:pt>
                <c:pt idx="2012">
                  <c:v>40221</c:v>
                </c:pt>
                <c:pt idx="2013">
                  <c:v>40228</c:v>
                </c:pt>
                <c:pt idx="2014">
                  <c:v>40235</c:v>
                </c:pt>
                <c:pt idx="2015">
                  <c:v>40242</c:v>
                </c:pt>
                <c:pt idx="2016">
                  <c:v>40249</c:v>
                </c:pt>
                <c:pt idx="2017">
                  <c:v>40256</c:v>
                </c:pt>
                <c:pt idx="2018">
                  <c:v>40263</c:v>
                </c:pt>
                <c:pt idx="2019">
                  <c:v>40270</c:v>
                </c:pt>
                <c:pt idx="2020">
                  <c:v>40277</c:v>
                </c:pt>
                <c:pt idx="2021">
                  <c:v>40284</c:v>
                </c:pt>
                <c:pt idx="2022">
                  <c:v>40291</c:v>
                </c:pt>
                <c:pt idx="2023">
                  <c:v>40298</c:v>
                </c:pt>
                <c:pt idx="2024">
                  <c:v>40305</c:v>
                </c:pt>
                <c:pt idx="2025">
                  <c:v>40312</c:v>
                </c:pt>
                <c:pt idx="2026">
                  <c:v>40319</c:v>
                </c:pt>
                <c:pt idx="2027">
                  <c:v>40326</c:v>
                </c:pt>
                <c:pt idx="2028">
                  <c:v>40333</c:v>
                </c:pt>
                <c:pt idx="2029">
                  <c:v>40340</c:v>
                </c:pt>
                <c:pt idx="2030">
                  <c:v>40347</c:v>
                </c:pt>
                <c:pt idx="2031">
                  <c:v>40354</c:v>
                </c:pt>
                <c:pt idx="2032">
                  <c:v>40361</c:v>
                </c:pt>
                <c:pt idx="2033">
                  <c:v>40368</c:v>
                </c:pt>
                <c:pt idx="2034">
                  <c:v>40375</c:v>
                </c:pt>
                <c:pt idx="2035">
                  <c:v>40382</c:v>
                </c:pt>
                <c:pt idx="2036">
                  <c:v>40389</c:v>
                </c:pt>
                <c:pt idx="2037">
                  <c:v>40396</c:v>
                </c:pt>
                <c:pt idx="2038">
                  <c:v>40403</c:v>
                </c:pt>
                <c:pt idx="2039">
                  <c:v>40410</c:v>
                </c:pt>
                <c:pt idx="2040">
                  <c:v>40417</c:v>
                </c:pt>
                <c:pt idx="2041">
                  <c:v>40424</c:v>
                </c:pt>
                <c:pt idx="2042">
                  <c:v>40431</c:v>
                </c:pt>
                <c:pt idx="2043">
                  <c:v>40438</c:v>
                </c:pt>
                <c:pt idx="2044">
                  <c:v>40445</c:v>
                </c:pt>
                <c:pt idx="2045">
                  <c:v>40452</c:v>
                </c:pt>
                <c:pt idx="2046">
                  <c:v>40459</c:v>
                </c:pt>
                <c:pt idx="2047">
                  <c:v>40466</c:v>
                </c:pt>
                <c:pt idx="2048">
                  <c:v>40473</c:v>
                </c:pt>
                <c:pt idx="2049">
                  <c:v>40480</c:v>
                </c:pt>
                <c:pt idx="2050">
                  <c:v>40487</c:v>
                </c:pt>
                <c:pt idx="2051">
                  <c:v>40494</c:v>
                </c:pt>
                <c:pt idx="2052">
                  <c:v>40501</c:v>
                </c:pt>
                <c:pt idx="2053">
                  <c:v>40508</c:v>
                </c:pt>
                <c:pt idx="2054">
                  <c:v>40515</c:v>
                </c:pt>
                <c:pt idx="2055">
                  <c:v>40522</c:v>
                </c:pt>
                <c:pt idx="2056">
                  <c:v>40529</c:v>
                </c:pt>
                <c:pt idx="2057">
                  <c:v>40536</c:v>
                </c:pt>
                <c:pt idx="2058">
                  <c:v>40544</c:v>
                </c:pt>
                <c:pt idx="2059">
                  <c:v>40551</c:v>
                </c:pt>
                <c:pt idx="2060">
                  <c:v>40558</c:v>
                </c:pt>
                <c:pt idx="2061">
                  <c:v>40565</c:v>
                </c:pt>
                <c:pt idx="2062">
                  <c:v>40572</c:v>
                </c:pt>
                <c:pt idx="2063">
                  <c:v>40579</c:v>
                </c:pt>
                <c:pt idx="2064">
                  <c:v>40586</c:v>
                </c:pt>
                <c:pt idx="2065">
                  <c:v>40593</c:v>
                </c:pt>
                <c:pt idx="2066">
                  <c:v>40600</c:v>
                </c:pt>
                <c:pt idx="2067">
                  <c:v>40607</c:v>
                </c:pt>
                <c:pt idx="2068">
                  <c:v>40614</c:v>
                </c:pt>
                <c:pt idx="2069">
                  <c:v>40621</c:v>
                </c:pt>
                <c:pt idx="2070">
                  <c:v>40628</c:v>
                </c:pt>
                <c:pt idx="2071">
                  <c:v>40635</c:v>
                </c:pt>
                <c:pt idx="2072">
                  <c:v>40642</c:v>
                </c:pt>
                <c:pt idx="2073">
                  <c:v>40649</c:v>
                </c:pt>
                <c:pt idx="2074">
                  <c:v>40656</c:v>
                </c:pt>
                <c:pt idx="2075">
                  <c:v>40663</c:v>
                </c:pt>
                <c:pt idx="2076">
                  <c:v>40670</c:v>
                </c:pt>
                <c:pt idx="2077">
                  <c:v>40677</c:v>
                </c:pt>
                <c:pt idx="2078">
                  <c:v>40684</c:v>
                </c:pt>
                <c:pt idx="2079">
                  <c:v>40691</c:v>
                </c:pt>
                <c:pt idx="2080">
                  <c:v>40698</c:v>
                </c:pt>
                <c:pt idx="2081">
                  <c:v>40705</c:v>
                </c:pt>
                <c:pt idx="2082">
                  <c:v>40712</c:v>
                </c:pt>
                <c:pt idx="2083">
                  <c:v>40719</c:v>
                </c:pt>
                <c:pt idx="2084">
                  <c:v>40726</c:v>
                </c:pt>
                <c:pt idx="2085">
                  <c:v>40733</c:v>
                </c:pt>
                <c:pt idx="2086">
                  <c:v>40740</c:v>
                </c:pt>
                <c:pt idx="2087">
                  <c:v>40747</c:v>
                </c:pt>
                <c:pt idx="2088">
                  <c:v>40754</c:v>
                </c:pt>
                <c:pt idx="2089">
                  <c:v>40761</c:v>
                </c:pt>
                <c:pt idx="2090">
                  <c:v>40768</c:v>
                </c:pt>
                <c:pt idx="2091">
                  <c:v>40775</c:v>
                </c:pt>
                <c:pt idx="2092">
                  <c:v>40782</c:v>
                </c:pt>
                <c:pt idx="2093">
                  <c:v>40789</c:v>
                </c:pt>
                <c:pt idx="2094">
                  <c:v>40796</c:v>
                </c:pt>
                <c:pt idx="2095">
                  <c:v>40803</c:v>
                </c:pt>
                <c:pt idx="2096">
                  <c:v>40810</c:v>
                </c:pt>
                <c:pt idx="2097">
                  <c:v>40817</c:v>
                </c:pt>
                <c:pt idx="2098">
                  <c:v>40824</c:v>
                </c:pt>
                <c:pt idx="2099">
                  <c:v>40831</c:v>
                </c:pt>
                <c:pt idx="2100">
                  <c:v>40838</c:v>
                </c:pt>
                <c:pt idx="2101">
                  <c:v>40845</c:v>
                </c:pt>
                <c:pt idx="2102">
                  <c:v>40852</c:v>
                </c:pt>
                <c:pt idx="2103">
                  <c:v>40859</c:v>
                </c:pt>
                <c:pt idx="2104">
                  <c:v>40866</c:v>
                </c:pt>
                <c:pt idx="2105">
                  <c:v>40873</c:v>
                </c:pt>
                <c:pt idx="2106">
                  <c:v>40880</c:v>
                </c:pt>
                <c:pt idx="2107">
                  <c:v>40887</c:v>
                </c:pt>
                <c:pt idx="2108">
                  <c:v>40894</c:v>
                </c:pt>
                <c:pt idx="2109">
                  <c:v>40901</c:v>
                </c:pt>
                <c:pt idx="2110">
                  <c:v>40909</c:v>
                </c:pt>
                <c:pt idx="2111">
                  <c:v>40916</c:v>
                </c:pt>
                <c:pt idx="2112">
                  <c:v>40923</c:v>
                </c:pt>
                <c:pt idx="2113">
                  <c:v>40930</c:v>
                </c:pt>
                <c:pt idx="2114">
                  <c:v>40937</c:v>
                </c:pt>
                <c:pt idx="2115">
                  <c:v>40944</c:v>
                </c:pt>
                <c:pt idx="2116">
                  <c:v>40951</c:v>
                </c:pt>
                <c:pt idx="2117">
                  <c:v>40958</c:v>
                </c:pt>
                <c:pt idx="2118">
                  <c:v>40965</c:v>
                </c:pt>
                <c:pt idx="2119">
                  <c:v>40972</c:v>
                </c:pt>
                <c:pt idx="2120">
                  <c:v>40979</c:v>
                </c:pt>
                <c:pt idx="2121">
                  <c:v>40986</c:v>
                </c:pt>
                <c:pt idx="2122">
                  <c:v>40993</c:v>
                </c:pt>
                <c:pt idx="2123">
                  <c:v>41000</c:v>
                </c:pt>
                <c:pt idx="2124">
                  <c:v>41007</c:v>
                </c:pt>
                <c:pt idx="2125">
                  <c:v>41014</c:v>
                </c:pt>
                <c:pt idx="2126">
                  <c:v>41021</c:v>
                </c:pt>
                <c:pt idx="2127">
                  <c:v>41028</c:v>
                </c:pt>
                <c:pt idx="2128">
                  <c:v>41035</c:v>
                </c:pt>
                <c:pt idx="2129">
                  <c:v>41042</c:v>
                </c:pt>
                <c:pt idx="2130">
                  <c:v>41049</c:v>
                </c:pt>
                <c:pt idx="2131">
                  <c:v>41056</c:v>
                </c:pt>
                <c:pt idx="2132">
                  <c:v>41063</c:v>
                </c:pt>
                <c:pt idx="2133">
                  <c:v>41070</c:v>
                </c:pt>
                <c:pt idx="2134">
                  <c:v>41077</c:v>
                </c:pt>
                <c:pt idx="2135">
                  <c:v>41084</c:v>
                </c:pt>
                <c:pt idx="2136">
                  <c:v>41091</c:v>
                </c:pt>
                <c:pt idx="2137">
                  <c:v>41098</c:v>
                </c:pt>
                <c:pt idx="2138">
                  <c:v>41105</c:v>
                </c:pt>
                <c:pt idx="2139">
                  <c:v>41112</c:v>
                </c:pt>
                <c:pt idx="2140">
                  <c:v>41119</c:v>
                </c:pt>
                <c:pt idx="2141">
                  <c:v>41126</c:v>
                </c:pt>
                <c:pt idx="2142">
                  <c:v>41133</c:v>
                </c:pt>
                <c:pt idx="2143">
                  <c:v>41140</c:v>
                </c:pt>
                <c:pt idx="2144">
                  <c:v>41147</c:v>
                </c:pt>
                <c:pt idx="2145">
                  <c:v>41154</c:v>
                </c:pt>
                <c:pt idx="2146">
                  <c:v>41161</c:v>
                </c:pt>
                <c:pt idx="2147">
                  <c:v>41168</c:v>
                </c:pt>
                <c:pt idx="2148">
                  <c:v>41175</c:v>
                </c:pt>
                <c:pt idx="2149">
                  <c:v>41182</c:v>
                </c:pt>
                <c:pt idx="2150">
                  <c:v>41189</c:v>
                </c:pt>
                <c:pt idx="2151">
                  <c:v>41196</c:v>
                </c:pt>
                <c:pt idx="2152">
                  <c:v>41203</c:v>
                </c:pt>
                <c:pt idx="2153">
                  <c:v>41210</c:v>
                </c:pt>
                <c:pt idx="2154">
                  <c:v>41217</c:v>
                </c:pt>
                <c:pt idx="2155">
                  <c:v>41224</c:v>
                </c:pt>
                <c:pt idx="2156">
                  <c:v>41231</c:v>
                </c:pt>
                <c:pt idx="2157">
                  <c:v>41238</c:v>
                </c:pt>
                <c:pt idx="2158">
                  <c:v>41245</c:v>
                </c:pt>
                <c:pt idx="2159">
                  <c:v>41252</c:v>
                </c:pt>
                <c:pt idx="2160">
                  <c:v>41259</c:v>
                </c:pt>
                <c:pt idx="2161">
                  <c:v>41266</c:v>
                </c:pt>
                <c:pt idx="2162">
                  <c:v>41275</c:v>
                </c:pt>
                <c:pt idx="2163">
                  <c:v>41282</c:v>
                </c:pt>
                <c:pt idx="2164">
                  <c:v>41289</c:v>
                </c:pt>
                <c:pt idx="2165">
                  <c:v>41296</c:v>
                </c:pt>
                <c:pt idx="2166">
                  <c:v>41303</c:v>
                </c:pt>
                <c:pt idx="2167">
                  <c:v>41310</c:v>
                </c:pt>
                <c:pt idx="2168">
                  <c:v>41317</c:v>
                </c:pt>
                <c:pt idx="2169">
                  <c:v>41324</c:v>
                </c:pt>
                <c:pt idx="2170">
                  <c:v>41331</c:v>
                </c:pt>
                <c:pt idx="2171">
                  <c:v>41338</c:v>
                </c:pt>
                <c:pt idx="2172">
                  <c:v>41345</c:v>
                </c:pt>
                <c:pt idx="2173">
                  <c:v>41352</c:v>
                </c:pt>
                <c:pt idx="2174">
                  <c:v>41359</c:v>
                </c:pt>
                <c:pt idx="2175">
                  <c:v>41366</c:v>
                </c:pt>
                <c:pt idx="2176">
                  <c:v>41373</c:v>
                </c:pt>
                <c:pt idx="2177">
                  <c:v>41380</c:v>
                </c:pt>
                <c:pt idx="2178">
                  <c:v>41387</c:v>
                </c:pt>
                <c:pt idx="2179">
                  <c:v>41394</c:v>
                </c:pt>
                <c:pt idx="2180">
                  <c:v>41401</c:v>
                </c:pt>
                <c:pt idx="2181">
                  <c:v>41408</c:v>
                </c:pt>
                <c:pt idx="2182">
                  <c:v>41415</c:v>
                </c:pt>
                <c:pt idx="2183">
                  <c:v>41422</c:v>
                </c:pt>
                <c:pt idx="2184">
                  <c:v>41429</c:v>
                </c:pt>
                <c:pt idx="2185">
                  <c:v>41436</c:v>
                </c:pt>
                <c:pt idx="2186">
                  <c:v>41443</c:v>
                </c:pt>
                <c:pt idx="2187">
                  <c:v>41450</c:v>
                </c:pt>
                <c:pt idx="2188">
                  <c:v>41457</c:v>
                </c:pt>
                <c:pt idx="2189">
                  <c:v>41464</c:v>
                </c:pt>
                <c:pt idx="2190">
                  <c:v>41471</c:v>
                </c:pt>
                <c:pt idx="2191">
                  <c:v>41478</c:v>
                </c:pt>
                <c:pt idx="2192">
                  <c:v>41485</c:v>
                </c:pt>
                <c:pt idx="2193">
                  <c:v>41492</c:v>
                </c:pt>
                <c:pt idx="2194">
                  <c:v>41499</c:v>
                </c:pt>
                <c:pt idx="2195">
                  <c:v>41506</c:v>
                </c:pt>
                <c:pt idx="2196">
                  <c:v>41513</c:v>
                </c:pt>
                <c:pt idx="2197">
                  <c:v>41520</c:v>
                </c:pt>
                <c:pt idx="2198">
                  <c:v>41527</c:v>
                </c:pt>
                <c:pt idx="2199">
                  <c:v>41534</c:v>
                </c:pt>
                <c:pt idx="2200">
                  <c:v>41541</c:v>
                </c:pt>
                <c:pt idx="2201">
                  <c:v>41548</c:v>
                </c:pt>
                <c:pt idx="2202">
                  <c:v>41555</c:v>
                </c:pt>
                <c:pt idx="2203">
                  <c:v>41562</c:v>
                </c:pt>
                <c:pt idx="2204">
                  <c:v>41569</c:v>
                </c:pt>
                <c:pt idx="2205">
                  <c:v>41576</c:v>
                </c:pt>
                <c:pt idx="2206">
                  <c:v>41583</c:v>
                </c:pt>
                <c:pt idx="2207">
                  <c:v>41590</c:v>
                </c:pt>
                <c:pt idx="2208">
                  <c:v>41597</c:v>
                </c:pt>
                <c:pt idx="2209">
                  <c:v>41604</c:v>
                </c:pt>
                <c:pt idx="2210">
                  <c:v>41611</c:v>
                </c:pt>
                <c:pt idx="2211">
                  <c:v>41618</c:v>
                </c:pt>
                <c:pt idx="2212">
                  <c:v>41625</c:v>
                </c:pt>
                <c:pt idx="2213">
                  <c:v>41632</c:v>
                </c:pt>
                <c:pt idx="2214">
                  <c:v>41640</c:v>
                </c:pt>
                <c:pt idx="2215">
                  <c:v>41647</c:v>
                </c:pt>
                <c:pt idx="2216">
                  <c:v>41654</c:v>
                </c:pt>
                <c:pt idx="2217">
                  <c:v>41661</c:v>
                </c:pt>
                <c:pt idx="2218">
                  <c:v>41668</c:v>
                </c:pt>
                <c:pt idx="2219">
                  <c:v>41675</c:v>
                </c:pt>
                <c:pt idx="2220">
                  <c:v>41682</c:v>
                </c:pt>
                <c:pt idx="2221">
                  <c:v>41689</c:v>
                </c:pt>
                <c:pt idx="2222">
                  <c:v>41696</c:v>
                </c:pt>
                <c:pt idx="2223">
                  <c:v>41703</c:v>
                </c:pt>
                <c:pt idx="2224">
                  <c:v>41710</c:v>
                </c:pt>
                <c:pt idx="2225">
                  <c:v>41717</c:v>
                </c:pt>
                <c:pt idx="2226">
                  <c:v>41724</c:v>
                </c:pt>
                <c:pt idx="2227">
                  <c:v>41731</c:v>
                </c:pt>
                <c:pt idx="2228">
                  <c:v>41738</c:v>
                </c:pt>
                <c:pt idx="2229">
                  <c:v>41745</c:v>
                </c:pt>
                <c:pt idx="2230">
                  <c:v>41752</c:v>
                </c:pt>
                <c:pt idx="2231">
                  <c:v>41759</c:v>
                </c:pt>
                <c:pt idx="2232">
                  <c:v>41766</c:v>
                </c:pt>
                <c:pt idx="2233">
                  <c:v>41773</c:v>
                </c:pt>
                <c:pt idx="2234">
                  <c:v>41780</c:v>
                </c:pt>
                <c:pt idx="2235">
                  <c:v>41787</c:v>
                </c:pt>
                <c:pt idx="2236">
                  <c:v>41794</c:v>
                </c:pt>
                <c:pt idx="2237">
                  <c:v>41801</c:v>
                </c:pt>
                <c:pt idx="2238">
                  <c:v>41808</c:v>
                </c:pt>
                <c:pt idx="2239">
                  <c:v>41815</c:v>
                </c:pt>
                <c:pt idx="2240">
                  <c:v>41822</c:v>
                </c:pt>
                <c:pt idx="2241">
                  <c:v>41829</c:v>
                </c:pt>
                <c:pt idx="2242">
                  <c:v>41836</c:v>
                </c:pt>
                <c:pt idx="2243">
                  <c:v>41843</c:v>
                </c:pt>
                <c:pt idx="2244">
                  <c:v>41850</c:v>
                </c:pt>
                <c:pt idx="2245">
                  <c:v>41857</c:v>
                </c:pt>
                <c:pt idx="2246">
                  <c:v>41864</c:v>
                </c:pt>
                <c:pt idx="2247">
                  <c:v>41871</c:v>
                </c:pt>
                <c:pt idx="2248">
                  <c:v>41878</c:v>
                </c:pt>
                <c:pt idx="2249">
                  <c:v>41885</c:v>
                </c:pt>
                <c:pt idx="2250">
                  <c:v>41892</c:v>
                </c:pt>
                <c:pt idx="2251">
                  <c:v>41899</c:v>
                </c:pt>
                <c:pt idx="2252">
                  <c:v>41906</c:v>
                </c:pt>
                <c:pt idx="2253">
                  <c:v>41913</c:v>
                </c:pt>
                <c:pt idx="2254">
                  <c:v>41920</c:v>
                </c:pt>
                <c:pt idx="2255">
                  <c:v>41927</c:v>
                </c:pt>
                <c:pt idx="2256">
                  <c:v>41934</c:v>
                </c:pt>
                <c:pt idx="2257">
                  <c:v>41941</c:v>
                </c:pt>
                <c:pt idx="2258">
                  <c:v>41948</c:v>
                </c:pt>
                <c:pt idx="2259">
                  <c:v>41955</c:v>
                </c:pt>
                <c:pt idx="2260">
                  <c:v>41962</c:v>
                </c:pt>
                <c:pt idx="2261">
                  <c:v>41969</c:v>
                </c:pt>
                <c:pt idx="2262">
                  <c:v>41976</c:v>
                </c:pt>
                <c:pt idx="2263">
                  <c:v>41983</c:v>
                </c:pt>
                <c:pt idx="2264">
                  <c:v>41990</c:v>
                </c:pt>
                <c:pt idx="2265">
                  <c:v>41997</c:v>
                </c:pt>
                <c:pt idx="2266">
                  <c:v>42012</c:v>
                </c:pt>
                <c:pt idx="2267">
                  <c:v>42019</c:v>
                </c:pt>
                <c:pt idx="2268">
                  <c:v>42026</c:v>
                </c:pt>
                <c:pt idx="2269">
                  <c:v>42033</c:v>
                </c:pt>
                <c:pt idx="2270">
                  <c:v>42040</c:v>
                </c:pt>
                <c:pt idx="2271">
                  <c:v>42047</c:v>
                </c:pt>
                <c:pt idx="2272">
                  <c:v>42054</c:v>
                </c:pt>
                <c:pt idx="2273">
                  <c:v>42061</c:v>
                </c:pt>
                <c:pt idx="2274">
                  <c:v>42068</c:v>
                </c:pt>
                <c:pt idx="2275">
                  <c:v>42075</c:v>
                </c:pt>
                <c:pt idx="2276">
                  <c:v>42082</c:v>
                </c:pt>
                <c:pt idx="2277">
                  <c:v>42089</c:v>
                </c:pt>
                <c:pt idx="2278">
                  <c:v>42096</c:v>
                </c:pt>
                <c:pt idx="2279">
                  <c:v>42103</c:v>
                </c:pt>
                <c:pt idx="2280">
                  <c:v>42110</c:v>
                </c:pt>
                <c:pt idx="2281">
                  <c:v>42117</c:v>
                </c:pt>
                <c:pt idx="2282">
                  <c:v>42124</c:v>
                </c:pt>
                <c:pt idx="2283">
                  <c:v>42131</c:v>
                </c:pt>
                <c:pt idx="2284">
                  <c:v>42138</c:v>
                </c:pt>
                <c:pt idx="2285">
                  <c:v>42145</c:v>
                </c:pt>
                <c:pt idx="2286">
                  <c:v>42152</c:v>
                </c:pt>
                <c:pt idx="2287">
                  <c:v>42159</c:v>
                </c:pt>
                <c:pt idx="2288">
                  <c:v>42166</c:v>
                </c:pt>
                <c:pt idx="2289">
                  <c:v>42173</c:v>
                </c:pt>
                <c:pt idx="2290">
                  <c:v>42180</c:v>
                </c:pt>
                <c:pt idx="2291">
                  <c:v>42187</c:v>
                </c:pt>
                <c:pt idx="2292">
                  <c:v>42194</c:v>
                </c:pt>
                <c:pt idx="2293">
                  <c:v>42201</c:v>
                </c:pt>
                <c:pt idx="2294">
                  <c:v>42208</c:v>
                </c:pt>
                <c:pt idx="2295">
                  <c:v>42215</c:v>
                </c:pt>
                <c:pt idx="2296">
                  <c:v>42222</c:v>
                </c:pt>
                <c:pt idx="2297">
                  <c:v>42229</c:v>
                </c:pt>
                <c:pt idx="2298">
                  <c:v>42236</c:v>
                </c:pt>
                <c:pt idx="2299">
                  <c:v>42243</c:v>
                </c:pt>
                <c:pt idx="2300">
                  <c:v>42250</c:v>
                </c:pt>
                <c:pt idx="2301">
                  <c:v>42257</c:v>
                </c:pt>
                <c:pt idx="2302">
                  <c:v>42264</c:v>
                </c:pt>
                <c:pt idx="2303">
                  <c:v>42271</c:v>
                </c:pt>
                <c:pt idx="2304">
                  <c:v>42278</c:v>
                </c:pt>
                <c:pt idx="2305">
                  <c:v>42285</c:v>
                </c:pt>
                <c:pt idx="2306">
                  <c:v>42292</c:v>
                </c:pt>
                <c:pt idx="2307">
                  <c:v>42299</c:v>
                </c:pt>
                <c:pt idx="2308">
                  <c:v>42306</c:v>
                </c:pt>
                <c:pt idx="2309">
                  <c:v>42313</c:v>
                </c:pt>
                <c:pt idx="2310">
                  <c:v>42320</c:v>
                </c:pt>
                <c:pt idx="2311">
                  <c:v>42327</c:v>
                </c:pt>
                <c:pt idx="2312">
                  <c:v>42341</c:v>
                </c:pt>
                <c:pt idx="2313">
                  <c:v>42348</c:v>
                </c:pt>
                <c:pt idx="2314">
                  <c:v>42355</c:v>
                </c:pt>
                <c:pt idx="2315">
                  <c:v>42362</c:v>
                </c:pt>
                <c:pt idx="2316">
                  <c:v>42370</c:v>
                </c:pt>
                <c:pt idx="2317">
                  <c:v>42377</c:v>
                </c:pt>
                <c:pt idx="2318">
                  <c:v>42384</c:v>
                </c:pt>
                <c:pt idx="2319">
                  <c:v>42391</c:v>
                </c:pt>
                <c:pt idx="2320">
                  <c:v>42398</c:v>
                </c:pt>
                <c:pt idx="2321">
                  <c:v>42405</c:v>
                </c:pt>
                <c:pt idx="2322">
                  <c:v>42412</c:v>
                </c:pt>
                <c:pt idx="2323">
                  <c:v>42419</c:v>
                </c:pt>
                <c:pt idx="2324">
                  <c:v>42426</c:v>
                </c:pt>
                <c:pt idx="2325">
                  <c:v>42433</c:v>
                </c:pt>
                <c:pt idx="2326">
                  <c:v>42440</c:v>
                </c:pt>
                <c:pt idx="2327">
                  <c:v>42447</c:v>
                </c:pt>
                <c:pt idx="2328">
                  <c:v>42454</c:v>
                </c:pt>
                <c:pt idx="2329">
                  <c:v>42461</c:v>
                </c:pt>
                <c:pt idx="2330">
                  <c:v>42468</c:v>
                </c:pt>
                <c:pt idx="2331">
                  <c:v>42475</c:v>
                </c:pt>
                <c:pt idx="2332">
                  <c:v>42482</c:v>
                </c:pt>
                <c:pt idx="2333">
                  <c:v>42489</c:v>
                </c:pt>
                <c:pt idx="2334">
                  <c:v>42496</c:v>
                </c:pt>
                <c:pt idx="2335">
                  <c:v>42503</c:v>
                </c:pt>
                <c:pt idx="2336">
                  <c:v>42510</c:v>
                </c:pt>
                <c:pt idx="2337">
                  <c:v>42517</c:v>
                </c:pt>
                <c:pt idx="2338">
                  <c:v>42524</c:v>
                </c:pt>
                <c:pt idx="2339">
                  <c:v>42531</c:v>
                </c:pt>
                <c:pt idx="2340">
                  <c:v>42538</c:v>
                </c:pt>
                <c:pt idx="2341">
                  <c:v>42545</c:v>
                </c:pt>
                <c:pt idx="2342">
                  <c:v>42552</c:v>
                </c:pt>
                <c:pt idx="2343">
                  <c:v>42559</c:v>
                </c:pt>
                <c:pt idx="2344">
                  <c:v>42566</c:v>
                </c:pt>
                <c:pt idx="2345">
                  <c:v>42573</c:v>
                </c:pt>
                <c:pt idx="2346">
                  <c:v>42580</c:v>
                </c:pt>
                <c:pt idx="2347">
                  <c:v>42587</c:v>
                </c:pt>
                <c:pt idx="2348">
                  <c:v>42594</c:v>
                </c:pt>
                <c:pt idx="2349">
                  <c:v>42601</c:v>
                </c:pt>
                <c:pt idx="2350">
                  <c:v>42608</c:v>
                </c:pt>
                <c:pt idx="2351">
                  <c:v>42615</c:v>
                </c:pt>
                <c:pt idx="2352">
                  <c:v>42622</c:v>
                </c:pt>
                <c:pt idx="2353">
                  <c:v>42629</c:v>
                </c:pt>
                <c:pt idx="2354">
                  <c:v>42636</c:v>
                </c:pt>
                <c:pt idx="2355">
                  <c:v>42643</c:v>
                </c:pt>
                <c:pt idx="2356">
                  <c:v>42650</c:v>
                </c:pt>
                <c:pt idx="2357">
                  <c:v>42657</c:v>
                </c:pt>
                <c:pt idx="2358">
                  <c:v>42664</c:v>
                </c:pt>
                <c:pt idx="2359">
                  <c:v>42671</c:v>
                </c:pt>
                <c:pt idx="2360">
                  <c:v>42678</c:v>
                </c:pt>
                <c:pt idx="2361">
                  <c:v>42685</c:v>
                </c:pt>
                <c:pt idx="2362">
                  <c:v>42692</c:v>
                </c:pt>
                <c:pt idx="2363">
                  <c:v>42699</c:v>
                </c:pt>
                <c:pt idx="2364">
                  <c:v>42706</c:v>
                </c:pt>
                <c:pt idx="2365">
                  <c:v>42713</c:v>
                </c:pt>
                <c:pt idx="2366">
                  <c:v>42720</c:v>
                </c:pt>
                <c:pt idx="2367">
                  <c:v>42727</c:v>
                </c:pt>
                <c:pt idx="2368">
                  <c:v>42736</c:v>
                </c:pt>
                <c:pt idx="2369">
                  <c:v>42743</c:v>
                </c:pt>
                <c:pt idx="2370">
                  <c:v>42750</c:v>
                </c:pt>
                <c:pt idx="2371">
                  <c:v>42757</c:v>
                </c:pt>
                <c:pt idx="2372">
                  <c:v>42764</c:v>
                </c:pt>
                <c:pt idx="2373">
                  <c:v>42771</c:v>
                </c:pt>
                <c:pt idx="2374">
                  <c:v>42778</c:v>
                </c:pt>
                <c:pt idx="2375">
                  <c:v>42785</c:v>
                </c:pt>
                <c:pt idx="2376">
                  <c:v>42792</c:v>
                </c:pt>
                <c:pt idx="2377">
                  <c:v>42799</c:v>
                </c:pt>
                <c:pt idx="2378">
                  <c:v>42806</c:v>
                </c:pt>
                <c:pt idx="2379">
                  <c:v>42813</c:v>
                </c:pt>
                <c:pt idx="2380">
                  <c:v>42820</c:v>
                </c:pt>
                <c:pt idx="2381">
                  <c:v>42827</c:v>
                </c:pt>
                <c:pt idx="2382">
                  <c:v>42834</c:v>
                </c:pt>
                <c:pt idx="2383">
                  <c:v>42841</c:v>
                </c:pt>
                <c:pt idx="2384">
                  <c:v>42848</c:v>
                </c:pt>
                <c:pt idx="2385">
                  <c:v>42855</c:v>
                </c:pt>
                <c:pt idx="2386">
                  <c:v>42862</c:v>
                </c:pt>
                <c:pt idx="2387">
                  <c:v>42869</c:v>
                </c:pt>
                <c:pt idx="2388">
                  <c:v>42876</c:v>
                </c:pt>
                <c:pt idx="2389">
                  <c:v>42883</c:v>
                </c:pt>
                <c:pt idx="2390">
                  <c:v>42890</c:v>
                </c:pt>
                <c:pt idx="2391">
                  <c:v>42897</c:v>
                </c:pt>
                <c:pt idx="2392">
                  <c:v>42904</c:v>
                </c:pt>
                <c:pt idx="2393">
                  <c:v>42911</c:v>
                </c:pt>
                <c:pt idx="2394">
                  <c:v>42918</c:v>
                </c:pt>
                <c:pt idx="2395">
                  <c:v>42925</c:v>
                </c:pt>
                <c:pt idx="2396">
                  <c:v>42932</c:v>
                </c:pt>
                <c:pt idx="2397">
                  <c:v>42939</c:v>
                </c:pt>
                <c:pt idx="2398">
                  <c:v>42946</c:v>
                </c:pt>
                <c:pt idx="2399">
                  <c:v>42953</c:v>
                </c:pt>
                <c:pt idx="2400">
                  <c:v>42960</c:v>
                </c:pt>
                <c:pt idx="2401">
                  <c:v>42967</c:v>
                </c:pt>
                <c:pt idx="2402">
                  <c:v>42974</c:v>
                </c:pt>
                <c:pt idx="2403">
                  <c:v>42981</c:v>
                </c:pt>
                <c:pt idx="2404">
                  <c:v>42988</c:v>
                </c:pt>
                <c:pt idx="2405">
                  <c:v>42995</c:v>
                </c:pt>
                <c:pt idx="2406">
                  <c:v>43002</c:v>
                </c:pt>
                <c:pt idx="2407">
                  <c:v>43009</c:v>
                </c:pt>
                <c:pt idx="2408">
                  <c:v>43016</c:v>
                </c:pt>
                <c:pt idx="2409">
                  <c:v>43023</c:v>
                </c:pt>
                <c:pt idx="2410">
                  <c:v>43030</c:v>
                </c:pt>
                <c:pt idx="2411">
                  <c:v>43037</c:v>
                </c:pt>
                <c:pt idx="2412">
                  <c:v>43044</c:v>
                </c:pt>
                <c:pt idx="2413">
                  <c:v>43051</c:v>
                </c:pt>
                <c:pt idx="2414">
                  <c:v>43058</c:v>
                </c:pt>
                <c:pt idx="2415">
                  <c:v>43065</c:v>
                </c:pt>
                <c:pt idx="2416">
                  <c:v>43072</c:v>
                </c:pt>
                <c:pt idx="2417">
                  <c:v>43079</c:v>
                </c:pt>
                <c:pt idx="2418">
                  <c:v>43086</c:v>
                </c:pt>
                <c:pt idx="2419">
                  <c:v>43093</c:v>
                </c:pt>
                <c:pt idx="2420">
                  <c:v>43101</c:v>
                </c:pt>
                <c:pt idx="2421">
                  <c:v>43108</c:v>
                </c:pt>
                <c:pt idx="2422">
                  <c:v>43115</c:v>
                </c:pt>
                <c:pt idx="2423">
                  <c:v>43122</c:v>
                </c:pt>
                <c:pt idx="2424">
                  <c:v>43129</c:v>
                </c:pt>
                <c:pt idx="2425">
                  <c:v>43136</c:v>
                </c:pt>
                <c:pt idx="2426">
                  <c:v>43143</c:v>
                </c:pt>
                <c:pt idx="2427">
                  <c:v>43150</c:v>
                </c:pt>
                <c:pt idx="2428">
                  <c:v>43157</c:v>
                </c:pt>
                <c:pt idx="2429">
                  <c:v>43164</c:v>
                </c:pt>
                <c:pt idx="2430">
                  <c:v>43171</c:v>
                </c:pt>
                <c:pt idx="2431">
                  <c:v>43178</c:v>
                </c:pt>
                <c:pt idx="2432">
                  <c:v>43185</c:v>
                </c:pt>
                <c:pt idx="2433">
                  <c:v>43192</c:v>
                </c:pt>
                <c:pt idx="2434">
                  <c:v>43199</c:v>
                </c:pt>
                <c:pt idx="2435">
                  <c:v>43206</c:v>
                </c:pt>
                <c:pt idx="2436">
                  <c:v>43213</c:v>
                </c:pt>
                <c:pt idx="2437">
                  <c:v>43220</c:v>
                </c:pt>
                <c:pt idx="2438">
                  <c:v>43227</c:v>
                </c:pt>
                <c:pt idx="2439">
                  <c:v>43234</c:v>
                </c:pt>
                <c:pt idx="2440">
                  <c:v>43241</c:v>
                </c:pt>
                <c:pt idx="2441">
                  <c:v>43248</c:v>
                </c:pt>
                <c:pt idx="2442">
                  <c:v>43255</c:v>
                </c:pt>
                <c:pt idx="2443">
                  <c:v>43262</c:v>
                </c:pt>
                <c:pt idx="2444">
                  <c:v>43269</c:v>
                </c:pt>
                <c:pt idx="2445">
                  <c:v>43276</c:v>
                </c:pt>
                <c:pt idx="2446">
                  <c:v>43283</c:v>
                </c:pt>
                <c:pt idx="2447">
                  <c:v>43290</c:v>
                </c:pt>
                <c:pt idx="2448">
                  <c:v>43297</c:v>
                </c:pt>
                <c:pt idx="2449">
                  <c:v>43304</c:v>
                </c:pt>
                <c:pt idx="2450">
                  <c:v>43311</c:v>
                </c:pt>
                <c:pt idx="2451">
                  <c:v>43318</c:v>
                </c:pt>
                <c:pt idx="2452">
                  <c:v>43325</c:v>
                </c:pt>
                <c:pt idx="2453">
                  <c:v>43332</c:v>
                </c:pt>
                <c:pt idx="2454">
                  <c:v>43339</c:v>
                </c:pt>
                <c:pt idx="2455">
                  <c:v>43346</c:v>
                </c:pt>
                <c:pt idx="2456">
                  <c:v>43353</c:v>
                </c:pt>
                <c:pt idx="2457">
                  <c:v>43360</c:v>
                </c:pt>
                <c:pt idx="2458">
                  <c:v>43367</c:v>
                </c:pt>
                <c:pt idx="2459">
                  <c:v>43374</c:v>
                </c:pt>
                <c:pt idx="2460">
                  <c:v>43381</c:v>
                </c:pt>
                <c:pt idx="2461">
                  <c:v>43388</c:v>
                </c:pt>
                <c:pt idx="2462">
                  <c:v>43395</c:v>
                </c:pt>
                <c:pt idx="2463">
                  <c:v>43402</c:v>
                </c:pt>
                <c:pt idx="2464">
                  <c:v>43409</c:v>
                </c:pt>
                <c:pt idx="2465">
                  <c:v>43416</c:v>
                </c:pt>
                <c:pt idx="2466">
                  <c:v>43423</c:v>
                </c:pt>
                <c:pt idx="2467">
                  <c:v>43430</c:v>
                </c:pt>
                <c:pt idx="2468">
                  <c:v>43437</c:v>
                </c:pt>
                <c:pt idx="2469">
                  <c:v>43444</c:v>
                </c:pt>
                <c:pt idx="2470">
                  <c:v>43451</c:v>
                </c:pt>
                <c:pt idx="2471">
                  <c:v>43458</c:v>
                </c:pt>
                <c:pt idx="2472">
                  <c:v>43466</c:v>
                </c:pt>
                <c:pt idx="2473">
                  <c:v>43473</c:v>
                </c:pt>
                <c:pt idx="2474">
                  <c:v>43480</c:v>
                </c:pt>
                <c:pt idx="2475">
                  <c:v>43487</c:v>
                </c:pt>
                <c:pt idx="2476">
                  <c:v>43494</c:v>
                </c:pt>
                <c:pt idx="2477">
                  <c:v>43501</c:v>
                </c:pt>
                <c:pt idx="2478">
                  <c:v>43508</c:v>
                </c:pt>
                <c:pt idx="2479">
                  <c:v>43515</c:v>
                </c:pt>
                <c:pt idx="2480">
                  <c:v>43522</c:v>
                </c:pt>
                <c:pt idx="2481">
                  <c:v>43529</c:v>
                </c:pt>
                <c:pt idx="2482">
                  <c:v>43536</c:v>
                </c:pt>
                <c:pt idx="2483">
                  <c:v>43543</c:v>
                </c:pt>
                <c:pt idx="2484">
                  <c:v>43550</c:v>
                </c:pt>
                <c:pt idx="2485">
                  <c:v>43557</c:v>
                </c:pt>
                <c:pt idx="2486">
                  <c:v>43564</c:v>
                </c:pt>
                <c:pt idx="2487">
                  <c:v>43571</c:v>
                </c:pt>
                <c:pt idx="2488">
                  <c:v>43578</c:v>
                </c:pt>
                <c:pt idx="2489">
                  <c:v>43585</c:v>
                </c:pt>
                <c:pt idx="2490">
                  <c:v>43592</c:v>
                </c:pt>
                <c:pt idx="2491">
                  <c:v>43599</c:v>
                </c:pt>
                <c:pt idx="2492">
                  <c:v>43606</c:v>
                </c:pt>
                <c:pt idx="2493">
                  <c:v>43613</c:v>
                </c:pt>
                <c:pt idx="2494">
                  <c:v>43620</c:v>
                </c:pt>
                <c:pt idx="2495">
                  <c:v>43627</c:v>
                </c:pt>
                <c:pt idx="2496">
                  <c:v>43634</c:v>
                </c:pt>
                <c:pt idx="2497">
                  <c:v>43641</c:v>
                </c:pt>
                <c:pt idx="2498">
                  <c:v>43648</c:v>
                </c:pt>
                <c:pt idx="2499">
                  <c:v>43655</c:v>
                </c:pt>
                <c:pt idx="2500">
                  <c:v>43662</c:v>
                </c:pt>
                <c:pt idx="2501">
                  <c:v>43669</c:v>
                </c:pt>
                <c:pt idx="2502">
                  <c:v>43676</c:v>
                </c:pt>
                <c:pt idx="2503">
                  <c:v>43683</c:v>
                </c:pt>
                <c:pt idx="2504">
                  <c:v>43690</c:v>
                </c:pt>
                <c:pt idx="2505">
                  <c:v>43697</c:v>
                </c:pt>
                <c:pt idx="2506">
                  <c:v>43704</c:v>
                </c:pt>
                <c:pt idx="2507">
                  <c:v>43711</c:v>
                </c:pt>
                <c:pt idx="2508">
                  <c:v>43718</c:v>
                </c:pt>
                <c:pt idx="2509">
                  <c:v>43725</c:v>
                </c:pt>
                <c:pt idx="2510">
                  <c:v>43732</c:v>
                </c:pt>
                <c:pt idx="2511">
                  <c:v>43739</c:v>
                </c:pt>
                <c:pt idx="2512">
                  <c:v>43746</c:v>
                </c:pt>
                <c:pt idx="2513">
                  <c:v>43753</c:v>
                </c:pt>
                <c:pt idx="2514">
                  <c:v>43760</c:v>
                </c:pt>
                <c:pt idx="2515">
                  <c:v>43767</c:v>
                </c:pt>
                <c:pt idx="2516">
                  <c:v>43774</c:v>
                </c:pt>
                <c:pt idx="2517">
                  <c:v>43781</c:v>
                </c:pt>
                <c:pt idx="2518">
                  <c:v>43788</c:v>
                </c:pt>
                <c:pt idx="2519">
                  <c:v>43795</c:v>
                </c:pt>
                <c:pt idx="2520">
                  <c:v>43802</c:v>
                </c:pt>
                <c:pt idx="2521">
                  <c:v>43809</c:v>
                </c:pt>
                <c:pt idx="2522">
                  <c:v>43816</c:v>
                </c:pt>
                <c:pt idx="2523">
                  <c:v>43823</c:v>
                </c:pt>
                <c:pt idx="2524">
                  <c:v>43831</c:v>
                </c:pt>
                <c:pt idx="2525">
                  <c:v>43838</c:v>
                </c:pt>
                <c:pt idx="2526">
                  <c:v>43845</c:v>
                </c:pt>
                <c:pt idx="2527">
                  <c:v>43852</c:v>
                </c:pt>
                <c:pt idx="2528">
                  <c:v>43859</c:v>
                </c:pt>
                <c:pt idx="2529">
                  <c:v>43866</c:v>
                </c:pt>
                <c:pt idx="2530">
                  <c:v>43873</c:v>
                </c:pt>
                <c:pt idx="2531">
                  <c:v>43880</c:v>
                </c:pt>
                <c:pt idx="2532">
                  <c:v>43887</c:v>
                </c:pt>
                <c:pt idx="2533">
                  <c:v>43894</c:v>
                </c:pt>
                <c:pt idx="2534">
                  <c:v>43901</c:v>
                </c:pt>
                <c:pt idx="2535">
                  <c:v>43908</c:v>
                </c:pt>
                <c:pt idx="2536">
                  <c:v>43915</c:v>
                </c:pt>
                <c:pt idx="2537">
                  <c:v>43922</c:v>
                </c:pt>
                <c:pt idx="2538">
                  <c:v>43929</c:v>
                </c:pt>
                <c:pt idx="2539">
                  <c:v>43936</c:v>
                </c:pt>
                <c:pt idx="2540">
                  <c:v>43943</c:v>
                </c:pt>
                <c:pt idx="2541">
                  <c:v>43950</c:v>
                </c:pt>
                <c:pt idx="2542">
                  <c:v>43957</c:v>
                </c:pt>
                <c:pt idx="2543">
                  <c:v>43964</c:v>
                </c:pt>
                <c:pt idx="2544">
                  <c:v>43971</c:v>
                </c:pt>
                <c:pt idx="2545">
                  <c:v>43978</c:v>
                </c:pt>
                <c:pt idx="2546">
                  <c:v>43985</c:v>
                </c:pt>
                <c:pt idx="2547">
                  <c:v>43992</c:v>
                </c:pt>
                <c:pt idx="2548">
                  <c:v>43999</c:v>
                </c:pt>
                <c:pt idx="2549">
                  <c:v>44006</c:v>
                </c:pt>
                <c:pt idx="2550">
                  <c:v>44013</c:v>
                </c:pt>
                <c:pt idx="2551">
                  <c:v>44020</c:v>
                </c:pt>
                <c:pt idx="2552">
                  <c:v>44027</c:v>
                </c:pt>
                <c:pt idx="2553">
                  <c:v>44034</c:v>
                </c:pt>
                <c:pt idx="2554">
                  <c:v>44041</c:v>
                </c:pt>
                <c:pt idx="2555">
                  <c:v>44048</c:v>
                </c:pt>
                <c:pt idx="2556">
                  <c:v>44055</c:v>
                </c:pt>
                <c:pt idx="2557">
                  <c:v>44062</c:v>
                </c:pt>
                <c:pt idx="2558">
                  <c:v>44069</c:v>
                </c:pt>
                <c:pt idx="2559">
                  <c:v>44076</c:v>
                </c:pt>
                <c:pt idx="2560">
                  <c:v>44083</c:v>
                </c:pt>
                <c:pt idx="2561">
                  <c:v>44090</c:v>
                </c:pt>
                <c:pt idx="2562">
                  <c:v>44097</c:v>
                </c:pt>
                <c:pt idx="2563">
                  <c:v>44104</c:v>
                </c:pt>
                <c:pt idx="2564">
                  <c:v>44111</c:v>
                </c:pt>
                <c:pt idx="2565">
                  <c:v>44118</c:v>
                </c:pt>
                <c:pt idx="2566">
                  <c:v>44125</c:v>
                </c:pt>
                <c:pt idx="2567">
                  <c:v>44132</c:v>
                </c:pt>
                <c:pt idx="2568">
                  <c:v>44139</c:v>
                </c:pt>
                <c:pt idx="2569">
                  <c:v>44146</c:v>
                </c:pt>
                <c:pt idx="2570">
                  <c:v>44153</c:v>
                </c:pt>
                <c:pt idx="2571">
                  <c:v>44160</c:v>
                </c:pt>
                <c:pt idx="2572">
                  <c:v>44167</c:v>
                </c:pt>
                <c:pt idx="2573">
                  <c:v>44174</c:v>
                </c:pt>
                <c:pt idx="2574">
                  <c:v>44181</c:v>
                </c:pt>
                <c:pt idx="2575">
                  <c:v>44188</c:v>
                </c:pt>
                <c:pt idx="2576">
                  <c:v>44197</c:v>
                </c:pt>
                <c:pt idx="2577">
                  <c:v>44204</c:v>
                </c:pt>
                <c:pt idx="2578">
                  <c:v>44211</c:v>
                </c:pt>
                <c:pt idx="2579">
                  <c:v>44218</c:v>
                </c:pt>
                <c:pt idx="2580">
                  <c:v>44225</c:v>
                </c:pt>
                <c:pt idx="2581">
                  <c:v>44232</c:v>
                </c:pt>
                <c:pt idx="2582">
                  <c:v>44239</c:v>
                </c:pt>
                <c:pt idx="2583">
                  <c:v>44246</c:v>
                </c:pt>
                <c:pt idx="2584">
                  <c:v>44253</c:v>
                </c:pt>
                <c:pt idx="2585">
                  <c:v>44260</c:v>
                </c:pt>
                <c:pt idx="2586">
                  <c:v>44267</c:v>
                </c:pt>
                <c:pt idx="2587">
                  <c:v>44274</c:v>
                </c:pt>
                <c:pt idx="2588">
                  <c:v>44281</c:v>
                </c:pt>
                <c:pt idx="2589">
                  <c:v>44288</c:v>
                </c:pt>
                <c:pt idx="2590">
                  <c:v>44295</c:v>
                </c:pt>
                <c:pt idx="2591">
                  <c:v>44302</c:v>
                </c:pt>
                <c:pt idx="2592">
                  <c:v>44309</c:v>
                </c:pt>
                <c:pt idx="2593">
                  <c:v>44316</c:v>
                </c:pt>
                <c:pt idx="2594">
                  <c:v>44323</c:v>
                </c:pt>
                <c:pt idx="2595">
                  <c:v>44330</c:v>
                </c:pt>
                <c:pt idx="2596">
                  <c:v>44337</c:v>
                </c:pt>
                <c:pt idx="2597">
                  <c:v>44344</c:v>
                </c:pt>
                <c:pt idx="2598">
                  <c:v>44351</c:v>
                </c:pt>
                <c:pt idx="2599">
                  <c:v>44358</c:v>
                </c:pt>
                <c:pt idx="2600">
                  <c:v>44365</c:v>
                </c:pt>
                <c:pt idx="2601">
                  <c:v>44372</c:v>
                </c:pt>
                <c:pt idx="2602">
                  <c:v>44379</c:v>
                </c:pt>
                <c:pt idx="2603">
                  <c:v>44386</c:v>
                </c:pt>
                <c:pt idx="2604">
                  <c:v>44393</c:v>
                </c:pt>
                <c:pt idx="2605">
                  <c:v>44400</c:v>
                </c:pt>
                <c:pt idx="2606">
                  <c:v>44407</c:v>
                </c:pt>
                <c:pt idx="2607">
                  <c:v>44414</c:v>
                </c:pt>
                <c:pt idx="2608">
                  <c:v>44421</c:v>
                </c:pt>
                <c:pt idx="2609">
                  <c:v>44428</c:v>
                </c:pt>
                <c:pt idx="2610">
                  <c:v>44435</c:v>
                </c:pt>
                <c:pt idx="2611">
                  <c:v>44442</c:v>
                </c:pt>
                <c:pt idx="2612">
                  <c:v>44449</c:v>
                </c:pt>
                <c:pt idx="2613">
                  <c:v>44456</c:v>
                </c:pt>
                <c:pt idx="2614">
                  <c:v>44463</c:v>
                </c:pt>
                <c:pt idx="2615">
                  <c:v>44470</c:v>
                </c:pt>
                <c:pt idx="2616">
                  <c:v>44477</c:v>
                </c:pt>
                <c:pt idx="2617">
                  <c:v>44484</c:v>
                </c:pt>
                <c:pt idx="2618">
                  <c:v>44491</c:v>
                </c:pt>
                <c:pt idx="2619">
                  <c:v>44498</c:v>
                </c:pt>
                <c:pt idx="2620">
                  <c:v>44505</c:v>
                </c:pt>
                <c:pt idx="2621">
                  <c:v>44512</c:v>
                </c:pt>
                <c:pt idx="2622">
                  <c:v>44519</c:v>
                </c:pt>
                <c:pt idx="2623">
                  <c:v>44526</c:v>
                </c:pt>
                <c:pt idx="2624">
                  <c:v>44533</c:v>
                </c:pt>
                <c:pt idx="2625">
                  <c:v>44540</c:v>
                </c:pt>
                <c:pt idx="2626">
                  <c:v>44547</c:v>
                </c:pt>
                <c:pt idx="2627">
                  <c:v>44554</c:v>
                </c:pt>
                <c:pt idx="2628">
                  <c:v>44562</c:v>
                </c:pt>
                <c:pt idx="2629">
                  <c:v>44569</c:v>
                </c:pt>
                <c:pt idx="2630">
                  <c:v>44576</c:v>
                </c:pt>
                <c:pt idx="2631">
                  <c:v>44583</c:v>
                </c:pt>
                <c:pt idx="2632">
                  <c:v>44590</c:v>
                </c:pt>
                <c:pt idx="2633">
                  <c:v>44597</c:v>
                </c:pt>
                <c:pt idx="2634">
                  <c:v>44604</c:v>
                </c:pt>
                <c:pt idx="2635">
                  <c:v>44611</c:v>
                </c:pt>
                <c:pt idx="2636">
                  <c:v>44618</c:v>
                </c:pt>
                <c:pt idx="2637">
                  <c:v>44625</c:v>
                </c:pt>
                <c:pt idx="2638">
                  <c:v>44632</c:v>
                </c:pt>
                <c:pt idx="2639">
                  <c:v>44639</c:v>
                </c:pt>
                <c:pt idx="2640">
                  <c:v>44646</c:v>
                </c:pt>
                <c:pt idx="2641">
                  <c:v>44653</c:v>
                </c:pt>
                <c:pt idx="2642">
                  <c:v>44660</c:v>
                </c:pt>
                <c:pt idx="2643">
                  <c:v>44667</c:v>
                </c:pt>
                <c:pt idx="2644">
                  <c:v>44674</c:v>
                </c:pt>
                <c:pt idx="2645">
                  <c:v>44681</c:v>
                </c:pt>
                <c:pt idx="2646">
                  <c:v>44688</c:v>
                </c:pt>
                <c:pt idx="2647">
                  <c:v>44695</c:v>
                </c:pt>
                <c:pt idx="2648">
                  <c:v>44702</c:v>
                </c:pt>
                <c:pt idx="2649">
                  <c:v>44709</c:v>
                </c:pt>
                <c:pt idx="2650">
                  <c:v>44716</c:v>
                </c:pt>
                <c:pt idx="2651">
                  <c:v>44723</c:v>
                </c:pt>
                <c:pt idx="2652">
                  <c:v>44730</c:v>
                </c:pt>
                <c:pt idx="2653">
                  <c:v>44737</c:v>
                </c:pt>
                <c:pt idx="2654">
                  <c:v>44744</c:v>
                </c:pt>
                <c:pt idx="2655">
                  <c:v>44751</c:v>
                </c:pt>
                <c:pt idx="2656">
                  <c:v>44758</c:v>
                </c:pt>
                <c:pt idx="2657">
                  <c:v>44765</c:v>
                </c:pt>
                <c:pt idx="2658">
                  <c:v>44772</c:v>
                </c:pt>
                <c:pt idx="2659">
                  <c:v>44779</c:v>
                </c:pt>
                <c:pt idx="2660">
                  <c:v>44786</c:v>
                </c:pt>
                <c:pt idx="2661">
                  <c:v>44793</c:v>
                </c:pt>
                <c:pt idx="2662">
                  <c:v>44800</c:v>
                </c:pt>
                <c:pt idx="2663">
                  <c:v>44807</c:v>
                </c:pt>
                <c:pt idx="2664">
                  <c:v>44814</c:v>
                </c:pt>
                <c:pt idx="2665">
                  <c:v>44821</c:v>
                </c:pt>
                <c:pt idx="2666">
                  <c:v>44828</c:v>
                </c:pt>
                <c:pt idx="2667">
                  <c:v>44835</c:v>
                </c:pt>
                <c:pt idx="2668">
                  <c:v>44842</c:v>
                </c:pt>
              </c:numCache>
            </c:numRef>
          </c:cat>
          <c:val>
            <c:numRef>
              <c:f>D.Rates!$D$2:$D$2670</c:f>
              <c:numCache>
                <c:formatCode>General</c:formatCode>
                <c:ptCount val="2669"/>
                <c:pt idx="595" formatCode="0.00">
                  <c:v>10.25</c:v>
                </c:pt>
                <c:pt idx="596" formatCode="0.00">
                  <c:v>9.9285714285714288</c:v>
                </c:pt>
                <c:pt idx="597" formatCode="0.00">
                  <c:v>9.5</c:v>
                </c:pt>
                <c:pt idx="598" formatCode="0.00">
                  <c:v>9.5</c:v>
                </c:pt>
                <c:pt idx="599" formatCode="0.00">
                  <c:v>9.5</c:v>
                </c:pt>
                <c:pt idx="600" formatCode="0.00">
                  <c:v>9.5</c:v>
                </c:pt>
                <c:pt idx="601" formatCode="0.00">
                  <c:v>9.5</c:v>
                </c:pt>
                <c:pt idx="602" formatCode="0.00">
                  <c:v>9.5</c:v>
                </c:pt>
                <c:pt idx="603" formatCode="0.00">
                  <c:v>9</c:v>
                </c:pt>
                <c:pt idx="604" formatCode="0.00">
                  <c:v>9</c:v>
                </c:pt>
                <c:pt idx="605" formatCode="0.00">
                  <c:v>9</c:v>
                </c:pt>
                <c:pt idx="606" formatCode="0.00">
                  <c:v>8.7857142857142865</c:v>
                </c:pt>
                <c:pt idx="607" formatCode="0.00">
                  <c:v>8.5</c:v>
                </c:pt>
                <c:pt idx="608" formatCode="0.00">
                  <c:v>8.5</c:v>
                </c:pt>
                <c:pt idx="609" formatCode="0.00">
                  <c:v>8.5</c:v>
                </c:pt>
                <c:pt idx="610" formatCode="0.00">
                  <c:v>8.5</c:v>
                </c:pt>
                <c:pt idx="611" formatCode="0.00">
                  <c:v>8.5</c:v>
                </c:pt>
                <c:pt idx="612" formatCode="0.00">
                  <c:v>8.5</c:v>
                </c:pt>
                <c:pt idx="613" formatCode="0.00">
                  <c:v>8.5</c:v>
                </c:pt>
                <c:pt idx="614" formatCode="0.00">
                  <c:v>8.5</c:v>
                </c:pt>
                <c:pt idx="615" formatCode="0.00">
                  <c:v>8.5</c:v>
                </c:pt>
                <c:pt idx="616" formatCode="0.00">
                  <c:v>8.5</c:v>
                </c:pt>
                <c:pt idx="617" formatCode="0.00">
                  <c:v>8.5</c:v>
                </c:pt>
                <c:pt idx="618" formatCode="0.00">
                  <c:v>8.5</c:v>
                </c:pt>
                <c:pt idx="619" formatCode="0.00">
                  <c:v>8.5</c:v>
                </c:pt>
                <c:pt idx="620" formatCode="0.00">
                  <c:v>8.5</c:v>
                </c:pt>
                <c:pt idx="621" formatCode="0.00">
                  <c:v>8.5357142857142865</c:v>
                </c:pt>
                <c:pt idx="622" formatCode="0.00">
                  <c:v>8.625</c:v>
                </c:pt>
                <c:pt idx="623" formatCode="0.00">
                  <c:v>8.625</c:v>
                </c:pt>
                <c:pt idx="624" formatCode="0.00">
                  <c:v>8.625</c:v>
                </c:pt>
                <c:pt idx="625" formatCode="0.00">
                  <c:v>8.625</c:v>
                </c:pt>
                <c:pt idx="626" formatCode="0.00">
                  <c:v>8.625</c:v>
                </c:pt>
                <c:pt idx="627" formatCode="0.00">
                  <c:v>8.625</c:v>
                </c:pt>
                <c:pt idx="628" formatCode="0.00">
                  <c:v>8.625</c:v>
                </c:pt>
                <c:pt idx="629" formatCode="0.00">
                  <c:v>8.6785714285714288</c:v>
                </c:pt>
                <c:pt idx="630" formatCode="0.00">
                  <c:v>8.75</c:v>
                </c:pt>
                <c:pt idx="631" formatCode="0.00">
                  <c:v>8.75</c:v>
                </c:pt>
                <c:pt idx="632" formatCode="0.00">
                  <c:v>8.75</c:v>
                </c:pt>
                <c:pt idx="633" formatCode="0.00">
                  <c:v>8.7857142857142865</c:v>
                </c:pt>
                <c:pt idx="634" formatCode="0.00">
                  <c:v>9</c:v>
                </c:pt>
                <c:pt idx="635" formatCode="0.00">
                  <c:v>9</c:v>
                </c:pt>
                <c:pt idx="636" formatCode="0.00">
                  <c:v>9.0714285714285712</c:v>
                </c:pt>
                <c:pt idx="637" formatCode="0.00">
                  <c:v>9.3303571428571423</c:v>
                </c:pt>
                <c:pt idx="638" formatCode="0.00">
                  <c:v>9.4375</c:v>
                </c:pt>
                <c:pt idx="639" formatCode="0.00">
                  <c:v>9.4375</c:v>
                </c:pt>
                <c:pt idx="640" formatCode="0.00">
                  <c:v>9.4732142857142865</c:v>
                </c:pt>
                <c:pt idx="641" formatCode="0.00">
                  <c:v>9.5357142857142865</c:v>
                </c:pt>
                <c:pt idx="642" formatCode="0.00">
                  <c:v>9.5</c:v>
                </c:pt>
                <c:pt idx="643" formatCode="0.00">
                  <c:v>9.5</c:v>
                </c:pt>
                <c:pt idx="644" formatCode="0.00">
                  <c:v>9.5</c:v>
                </c:pt>
                <c:pt idx="645" formatCode="0.00">
                  <c:v>9.4642857142857135</c:v>
                </c:pt>
                <c:pt idx="646" formatCode="0.00">
                  <c:v>9.375</c:v>
                </c:pt>
                <c:pt idx="647" formatCode="0.00">
                  <c:v>9.375</c:v>
                </c:pt>
                <c:pt idx="648" formatCode="0.00">
                  <c:v>9.375</c:v>
                </c:pt>
                <c:pt idx="649" formatCode="0.00">
                  <c:v>9.375</c:v>
                </c:pt>
                <c:pt idx="650" formatCode="0.00">
                  <c:v>9.375</c:v>
                </c:pt>
                <c:pt idx="651" formatCode="0.00">
                  <c:v>9.375</c:v>
                </c:pt>
                <c:pt idx="652" formatCode="0.00">
                  <c:v>9.375</c:v>
                </c:pt>
                <c:pt idx="653" formatCode="0.00">
                  <c:v>9.375</c:v>
                </c:pt>
                <c:pt idx="654" formatCode="0.00">
                  <c:v>9.375</c:v>
                </c:pt>
                <c:pt idx="655" formatCode="0.00">
                  <c:v>9.375</c:v>
                </c:pt>
                <c:pt idx="656" formatCode="0.00">
                  <c:v>9.375</c:v>
                </c:pt>
                <c:pt idx="657" formatCode="0.00">
                  <c:v>9.375</c:v>
                </c:pt>
                <c:pt idx="658" formatCode="0.00">
                  <c:v>9.375</c:v>
                </c:pt>
                <c:pt idx="659" formatCode="0.00">
                  <c:v>9.375</c:v>
                </c:pt>
                <c:pt idx="660" formatCode="0.00">
                  <c:v>9.375</c:v>
                </c:pt>
                <c:pt idx="661" formatCode="0.00">
                  <c:v>9.375</c:v>
                </c:pt>
                <c:pt idx="662" formatCode="0.00">
                  <c:v>9.375</c:v>
                </c:pt>
                <c:pt idx="663" formatCode="0.00">
                  <c:v>9.375</c:v>
                </c:pt>
                <c:pt idx="664" formatCode="0.00">
                  <c:v>9.375</c:v>
                </c:pt>
                <c:pt idx="665" formatCode="0.00">
                  <c:v>9.375</c:v>
                </c:pt>
                <c:pt idx="666" formatCode="0.00">
                  <c:v>9.375</c:v>
                </c:pt>
                <c:pt idx="667" formatCode="0.00">
                  <c:v>9.375</c:v>
                </c:pt>
                <c:pt idx="668" formatCode="0.00">
                  <c:v>9.375</c:v>
                </c:pt>
                <c:pt idx="669" formatCode="0.00">
                  <c:v>9.375</c:v>
                </c:pt>
                <c:pt idx="670" formatCode="0.00">
                  <c:v>9.375</c:v>
                </c:pt>
                <c:pt idx="671" formatCode="0.00">
                  <c:v>9.375</c:v>
                </c:pt>
                <c:pt idx="672" formatCode="0.00">
                  <c:v>9.375</c:v>
                </c:pt>
                <c:pt idx="673" formatCode="0.00">
                  <c:v>9.8571428571428577</c:v>
                </c:pt>
                <c:pt idx="674" formatCode="0.00">
                  <c:v>10.5</c:v>
                </c:pt>
                <c:pt idx="675" formatCode="0.00">
                  <c:v>10.5</c:v>
                </c:pt>
                <c:pt idx="676" formatCode="0.00">
                  <c:v>10.5</c:v>
                </c:pt>
                <c:pt idx="677" formatCode="0.00">
                  <c:v>10.5</c:v>
                </c:pt>
                <c:pt idx="678" formatCode="0.00">
                  <c:v>10.5</c:v>
                </c:pt>
                <c:pt idx="679" formatCode="0.00">
                  <c:v>10.5</c:v>
                </c:pt>
                <c:pt idx="680" formatCode="0.00">
                  <c:v>10.5</c:v>
                </c:pt>
                <c:pt idx="681" formatCode="0.00">
                  <c:v>10.5</c:v>
                </c:pt>
                <c:pt idx="682" formatCode="0.00">
                  <c:v>10.5</c:v>
                </c:pt>
                <c:pt idx="683" formatCode="0.00">
                  <c:v>10.5</c:v>
                </c:pt>
                <c:pt idx="684" formatCode="0.00">
                  <c:v>10.5</c:v>
                </c:pt>
                <c:pt idx="685" formatCode="0.00">
                  <c:v>10.5</c:v>
                </c:pt>
                <c:pt idx="686" formatCode="0.00">
                  <c:v>10.5</c:v>
                </c:pt>
                <c:pt idx="687" formatCode="0.00">
                  <c:v>10.714285714285714</c:v>
                </c:pt>
                <c:pt idx="688" formatCode="0.00">
                  <c:v>11</c:v>
                </c:pt>
                <c:pt idx="689" formatCode="0.00">
                  <c:v>11.107142857142858</c:v>
                </c:pt>
                <c:pt idx="690" formatCode="0.00">
                  <c:v>11.25</c:v>
                </c:pt>
                <c:pt idx="691" formatCode="0.00">
                  <c:v>11.25</c:v>
                </c:pt>
                <c:pt idx="692" formatCode="0.00">
                  <c:v>11.357142857142858</c:v>
                </c:pt>
                <c:pt idx="693" formatCode="0.00">
                  <c:v>11.5</c:v>
                </c:pt>
                <c:pt idx="694" formatCode="0.00">
                  <c:v>11.5</c:v>
                </c:pt>
                <c:pt idx="695" formatCode="0.00">
                  <c:v>11.5</c:v>
                </c:pt>
                <c:pt idx="696" formatCode="0.00">
                  <c:v>11.5</c:v>
                </c:pt>
                <c:pt idx="697" formatCode="0.00">
                  <c:v>11.5</c:v>
                </c:pt>
                <c:pt idx="698" formatCode="0.00">
                  <c:v>11.392857142857142</c:v>
                </c:pt>
                <c:pt idx="699" formatCode="0.00">
                  <c:v>11.142857142857142</c:v>
                </c:pt>
                <c:pt idx="700" formatCode="0.00">
                  <c:v>11</c:v>
                </c:pt>
                <c:pt idx="701" formatCode="0.00">
                  <c:v>10.785714285714286</c:v>
                </c:pt>
                <c:pt idx="702" formatCode="0.00">
                  <c:v>10.285714285714286</c:v>
                </c:pt>
                <c:pt idx="703" formatCode="0.00">
                  <c:v>10</c:v>
                </c:pt>
                <c:pt idx="704" formatCode="0.00">
                  <c:v>10</c:v>
                </c:pt>
                <c:pt idx="705" formatCode="0.00">
                  <c:v>9.7857142857142865</c:v>
                </c:pt>
                <c:pt idx="706" formatCode="0.00">
                  <c:v>9.5</c:v>
                </c:pt>
                <c:pt idx="707" formatCode="0.00">
                  <c:v>9.3571428571428577</c:v>
                </c:pt>
                <c:pt idx="708" formatCode="0.00">
                  <c:v>9</c:v>
                </c:pt>
                <c:pt idx="709" formatCode="0.00">
                  <c:v>8.8928571428571423</c:v>
                </c:pt>
                <c:pt idx="710" formatCode="0.00">
                  <c:v>8.75</c:v>
                </c:pt>
                <c:pt idx="711" formatCode="0.00">
                  <c:v>8.6071428571428577</c:v>
                </c:pt>
                <c:pt idx="712" formatCode="0.00">
                  <c:v>8.1666666666666661</c:v>
                </c:pt>
                <c:pt idx="713" formatCode="0.00">
                  <c:v>8.125</c:v>
                </c:pt>
                <c:pt idx="714" formatCode="0.00">
                  <c:v>8.125</c:v>
                </c:pt>
                <c:pt idx="715" formatCode="0.00">
                  <c:v>8.125</c:v>
                </c:pt>
                <c:pt idx="716" formatCode="0.00">
                  <c:v>8.2142857142857135</c:v>
                </c:pt>
                <c:pt idx="717" formatCode="0.00">
                  <c:v>8.25</c:v>
                </c:pt>
                <c:pt idx="718" formatCode="0.00">
                  <c:v>8.25</c:v>
                </c:pt>
                <c:pt idx="719" formatCode="0.00">
                  <c:v>8.3392857142857135</c:v>
                </c:pt>
                <c:pt idx="720" formatCode="0.00">
                  <c:v>8.375</c:v>
                </c:pt>
                <c:pt idx="721" formatCode="0.00">
                  <c:v>8.375</c:v>
                </c:pt>
                <c:pt idx="722" formatCode="0.00">
                  <c:v>8.375</c:v>
                </c:pt>
                <c:pt idx="723" formatCode="0.00">
                  <c:v>8.375</c:v>
                </c:pt>
                <c:pt idx="724" formatCode="0.00">
                  <c:v>8.375</c:v>
                </c:pt>
                <c:pt idx="725" formatCode="0.00">
                  <c:v>8.4642857142857135</c:v>
                </c:pt>
                <c:pt idx="726" formatCode="0.00">
                  <c:v>8.5</c:v>
                </c:pt>
                <c:pt idx="727" formatCode="0.00">
                  <c:v>8.5</c:v>
                </c:pt>
                <c:pt idx="728" formatCode="0.00">
                  <c:v>8.5</c:v>
                </c:pt>
                <c:pt idx="729" formatCode="0.00">
                  <c:v>8.3214285714285712</c:v>
                </c:pt>
                <c:pt idx="730" formatCode="0.00">
                  <c:v>8.25</c:v>
                </c:pt>
                <c:pt idx="731" formatCode="0.00">
                  <c:v>8.25</c:v>
                </c:pt>
                <c:pt idx="732" formatCode="0.00">
                  <c:v>8.1785714285714288</c:v>
                </c:pt>
                <c:pt idx="733" formatCode="0.00">
                  <c:v>7.75</c:v>
                </c:pt>
                <c:pt idx="734" formatCode="0.00">
                  <c:v>7.75</c:v>
                </c:pt>
                <c:pt idx="735" formatCode="0.00">
                  <c:v>7.75</c:v>
                </c:pt>
                <c:pt idx="736" formatCode="0.00">
                  <c:v>7.75</c:v>
                </c:pt>
                <c:pt idx="737" formatCode="0.00">
                  <c:v>7.75</c:v>
                </c:pt>
                <c:pt idx="738" formatCode="0.00">
                  <c:v>7.75</c:v>
                </c:pt>
                <c:pt idx="739" formatCode="0.00">
                  <c:v>7.75</c:v>
                </c:pt>
                <c:pt idx="740" formatCode="0.00">
                  <c:v>7.7053571428571432</c:v>
                </c:pt>
                <c:pt idx="741" formatCode="0.00">
                  <c:v>7.6875</c:v>
                </c:pt>
                <c:pt idx="742" formatCode="0.00">
                  <c:v>7.7321428571428568</c:v>
                </c:pt>
                <c:pt idx="743" formatCode="0.00">
                  <c:v>7.75</c:v>
                </c:pt>
                <c:pt idx="744" formatCode="0.00">
                  <c:v>7.75</c:v>
                </c:pt>
                <c:pt idx="745" formatCode="0.00">
                  <c:v>7.75</c:v>
                </c:pt>
                <c:pt idx="746" formatCode="0.00">
                  <c:v>7.8035714285714288</c:v>
                </c:pt>
                <c:pt idx="747" formatCode="0.00">
                  <c:v>7.8125</c:v>
                </c:pt>
                <c:pt idx="748" formatCode="0.00">
                  <c:v>7.9196428571428568</c:v>
                </c:pt>
                <c:pt idx="749" formatCode="0.00">
                  <c:v>8</c:v>
                </c:pt>
                <c:pt idx="750" formatCode="0.00">
                  <c:v>8</c:v>
                </c:pt>
                <c:pt idx="751" formatCode="0.00">
                  <c:v>8</c:v>
                </c:pt>
                <c:pt idx="752" formatCode="0.00">
                  <c:v>8</c:v>
                </c:pt>
                <c:pt idx="753" formatCode="0.00">
                  <c:v>8</c:v>
                </c:pt>
                <c:pt idx="754" formatCode="0.00">
                  <c:v>8</c:v>
                </c:pt>
                <c:pt idx="755" formatCode="0.00">
                  <c:v>8</c:v>
                </c:pt>
                <c:pt idx="756" formatCode="0.00">
                  <c:v>8</c:v>
                </c:pt>
                <c:pt idx="757" formatCode="0.00">
                  <c:v>8</c:v>
                </c:pt>
                <c:pt idx="758" formatCode="0.00">
                  <c:v>8</c:v>
                </c:pt>
                <c:pt idx="759" formatCode="0.00">
                  <c:v>8</c:v>
                </c:pt>
                <c:pt idx="760" formatCode="0.00">
                  <c:v>8</c:v>
                </c:pt>
                <c:pt idx="761" formatCode="0.00">
                  <c:v>8</c:v>
                </c:pt>
                <c:pt idx="762" formatCode="0.00">
                  <c:v>8</c:v>
                </c:pt>
                <c:pt idx="763" formatCode="0.00">
                  <c:v>7.7857142857142856</c:v>
                </c:pt>
                <c:pt idx="764" formatCode="0.00">
                  <c:v>7.75</c:v>
                </c:pt>
                <c:pt idx="765" formatCode="0.00">
                  <c:v>7.75</c:v>
                </c:pt>
                <c:pt idx="766" formatCode="0.00">
                  <c:v>7.75</c:v>
                </c:pt>
                <c:pt idx="767" formatCode="0.00">
                  <c:v>7.75</c:v>
                </c:pt>
                <c:pt idx="768" formatCode="0.00">
                  <c:v>7.75</c:v>
                </c:pt>
                <c:pt idx="769" formatCode="0.00">
                  <c:v>7.75</c:v>
                </c:pt>
                <c:pt idx="770" formatCode="0.00">
                  <c:v>7.75</c:v>
                </c:pt>
                <c:pt idx="771" formatCode="0.00">
                  <c:v>7.75</c:v>
                </c:pt>
                <c:pt idx="772" formatCode="0.00">
                  <c:v>7.75</c:v>
                </c:pt>
                <c:pt idx="773" formatCode="0.00">
                  <c:v>7.75</c:v>
                </c:pt>
                <c:pt idx="774" formatCode="0.00">
                  <c:v>7.3928571428571432</c:v>
                </c:pt>
                <c:pt idx="775" formatCode="0.00">
                  <c:v>7.25</c:v>
                </c:pt>
                <c:pt idx="776" formatCode="0.00">
                  <c:v>7.25</c:v>
                </c:pt>
                <c:pt idx="777" formatCode="0.00">
                  <c:v>7.25</c:v>
                </c:pt>
                <c:pt idx="778" formatCode="0.00">
                  <c:v>7.3125</c:v>
                </c:pt>
                <c:pt idx="779" formatCode="0.00">
                  <c:v>7.3125</c:v>
                </c:pt>
                <c:pt idx="780" formatCode="0.00">
                  <c:v>7.1517857142857144</c:v>
                </c:pt>
                <c:pt idx="781" formatCode="0.00">
                  <c:v>6.75</c:v>
                </c:pt>
                <c:pt idx="782" formatCode="0.00">
                  <c:v>6.75</c:v>
                </c:pt>
                <c:pt idx="783" formatCode="0.00">
                  <c:v>6.75</c:v>
                </c:pt>
                <c:pt idx="784" formatCode="0.00">
                  <c:v>6.75</c:v>
                </c:pt>
                <c:pt idx="785" formatCode="0.00">
                  <c:v>6.8035714285714288</c:v>
                </c:pt>
                <c:pt idx="786" formatCode="0.00">
                  <c:v>6.8125</c:v>
                </c:pt>
                <c:pt idx="787" formatCode="0.00">
                  <c:v>6.8660714285714288</c:v>
                </c:pt>
                <c:pt idx="788" formatCode="0.00">
                  <c:v>6.875</c:v>
                </c:pt>
                <c:pt idx="789" formatCode="0.00">
                  <c:v>6.875</c:v>
                </c:pt>
                <c:pt idx="790" formatCode="0.00">
                  <c:v>6.875</c:v>
                </c:pt>
                <c:pt idx="791" formatCode="0.00">
                  <c:v>6.875</c:v>
                </c:pt>
                <c:pt idx="792" formatCode="0.00">
                  <c:v>6.5178571428571432</c:v>
                </c:pt>
                <c:pt idx="793" formatCode="0.00">
                  <c:v>6.375</c:v>
                </c:pt>
                <c:pt idx="794" formatCode="0.00">
                  <c:v>6.375</c:v>
                </c:pt>
                <c:pt idx="795" formatCode="0.00">
                  <c:v>6.375</c:v>
                </c:pt>
                <c:pt idx="796" formatCode="0.00">
                  <c:v>6.375</c:v>
                </c:pt>
                <c:pt idx="797" formatCode="0.00">
                  <c:v>6.375</c:v>
                </c:pt>
                <c:pt idx="798" formatCode="0.00">
                  <c:v>5.9464285714285712</c:v>
                </c:pt>
                <c:pt idx="799" formatCode="0.00">
                  <c:v>5.875</c:v>
                </c:pt>
                <c:pt idx="800" formatCode="0.00">
                  <c:v>5.875</c:v>
                </c:pt>
                <c:pt idx="801" formatCode="0.00">
                  <c:v>5.875</c:v>
                </c:pt>
                <c:pt idx="802" formatCode="0.00">
                  <c:v>5.875</c:v>
                </c:pt>
                <c:pt idx="803" formatCode="0.00">
                  <c:v>5.875</c:v>
                </c:pt>
                <c:pt idx="804" formatCode="0.00">
                  <c:v>5.875</c:v>
                </c:pt>
                <c:pt idx="805" formatCode="0.00">
                  <c:v>5.875</c:v>
                </c:pt>
                <c:pt idx="806" formatCode="0.00">
                  <c:v>5.875</c:v>
                </c:pt>
                <c:pt idx="807" formatCode="0.00">
                  <c:v>5.875</c:v>
                </c:pt>
                <c:pt idx="808" formatCode="0.00">
                  <c:v>5.875</c:v>
                </c:pt>
                <c:pt idx="809" formatCode="0.00">
                  <c:v>5.875</c:v>
                </c:pt>
                <c:pt idx="810" formatCode="0.00">
                  <c:v>5.875</c:v>
                </c:pt>
                <c:pt idx="811" formatCode="0.00">
                  <c:v>5.875</c:v>
                </c:pt>
                <c:pt idx="812" formatCode="0.00">
                  <c:v>5.875</c:v>
                </c:pt>
                <c:pt idx="813" formatCode="0.00">
                  <c:v>5.875</c:v>
                </c:pt>
                <c:pt idx="814" formatCode="0.00">
                  <c:v>5.875</c:v>
                </c:pt>
                <c:pt idx="815" formatCode="0.00">
                  <c:v>5.875</c:v>
                </c:pt>
                <c:pt idx="816" formatCode="0.00">
                  <c:v>5.875</c:v>
                </c:pt>
                <c:pt idx="817" formatCode="0.00">
                  <c:v>5.9285714285714288</c:v>
                </c:pt>
                <c:pt idx="818" formatCode="0.00">
                  <c:v>6</c:v>
                </c:pt>
                <c:pt idx="819" formatCode="0.00">
                  <c:v>6</c:v>
                </c:pt>
                <c:pt idx="820" formatCode="0.00">
                  <c:v>6</c:v>
                </c:pt>
                <c:pt idx="821" formatCode="0.00">
                  <c:v>6</c:v>
                </c:pt>
                <c:pt idx="822" formatCode="0.00">
                  <c:v>6</c:v>
                </c:pt>
                <c:pt idx="823" formatCode="0.00">
                  <c:v>6</c:v>
                </c:pt>
                <c:pt idx="824" formatCode="0.00">
                  <c:v>6</c:v>
                </c:pt>
                <c:pt idx="825" formatCode="0.00">
                  <c:v>6</c:v>
                </c:pt>
                <c:pt idx="826" formatCode="0.00">
                  <c:v>6</c:v>
                </c:pt>
                <c:pt idx="827" formatCode="0.00">
                  <c:v>6</c:v>
                </c:pt>
                <c:pt idx="828" formatCode="0.00">
                  <c:v>6</c:v>
                </c:pt>
                <c:pt idx="829" formatCode="0.00">
                  <c:v>6</c:v>
                </c:pt>
                <c:pt idx="830" formatCode="0.00">
                  <c:v>6</c:v>
                </c:pt>
                <c:pt idx="831" formatCode="0.00">
                  <c:v>6</c:v>
                </c:pt>
                <c:pt idx="832" formatCode="0.00">
                  <c:v>6</c:v>
                </c:pt>
                <c:pt idx="833" formatCode="0.00">
                  <c:v>6</c:v>
                </c:pt>
                <c:pt idx="834" formatCode="0.00">
                  <c:v>6.5</c:v>
                </c:pt>
                <c:pt idx="835" formatCode="0.00">
                  <c:v>6.5</c:v>
                </c:pt>
                <c:pt idx="836" formatCode="0.00">
                  <c:v>6.5</c:v>
                </c:pt>
                <c:pt idx="837" formatCode="0.00">
                  <c:v>6.7142857142857144</c:v>
                </c:pt>
                <c:pt idx="838" formatCode="0.00">
                  <c:v>6.75</c:v>
                </c:pt>
                <c:pt idx="839" formatCode="0.00">
                  <c:v>6.75</c:v>
                </c:pt>
                <c:pt idx="840" formatCode="0.00">
                  <c:v>6.75</c:v>
                </c:pt>
                <c:pt idx="841" formatCode="0.00">
                  <c:v>6.75</c:v>
                </c:pt>
                <c:pt idx="842" formatCode="0.00">
                  <c:v>6.75</c:v>
                </c:pt>
                <c:pt idx="843" formatCode="0.00">
                  <c:v>6.625</c:v>
                </c:pt>
                <c:pt idx="844" formatCode="0.00">
                  <c:v>6.625</c:v>
                </c:pt>
                <c:pt idx="845" formatCode="0.00">
                  <c:v>6.625</c:v>
                </c:pt>
                <c:pt idx="846" formatCode="0.00">
                  <c:v>6.625</c:v>
                </c:pt>
                <c:pt idx="847" formatCode="0.00">
                  <c:v>6.625</c:v>
                </c:pt>
                <c:pt idx="848" formatCode="0.00">
                  <c:v>6.625</c:v>
                </c:pt>
                <c:pt idx="849" formatCode="0.00">
                  <c:v>6.625</c:v>
                </c:pt>
                <c:pt idx="850" formatCode="0.00">
                  <c:v>6.625</c:v>
                </c:pt>
                <c:pt idx="851" formatCode="0.00">
                  <c:v>6.75</c:v>
                </c:pt>
                <c:pt idx="852" formatCode="0.00">
                  <c:v>7.1964285714285712</c:v>
                </c:pt>
                <c:pt idx="853" formatCode="0.00">
                  <c:v>7.25</c:v>
                </c:pt>
                <c:pt idx="854" formatCode="0.00">
                  <c:v>7.25</c:v>
                </c:pt>
                <c:pt idx="855" formatCode="0.00">
                  <c:v>7.3125</c:v>
                </c:pt>
                <c:pt idx="856" formatCode="0.00">
                  <c:v>7.3125</c:v>
                </c:pt>
                <c:pt idx="857" formatCode="0.00">
                  <c:v>7.3125</c:v>
                </c:pt>
                <c:pt idx="858" formatCode="0.00">
                  <c:v>7.3125</c:v>
                </c:pt>
                <c:pt idx="859" formatCode="0.00">
                  <c:v>7.3125</c:v>
                </c:pt>
                <c:pt idx="860" formatCode="0.00">
                  <c:v>7.2410714285714288</c:v>
                </c:pt>
                <c:pt idx="861" formatCode="0.00">
                  <c:v>6.8125</c:v>
                </c:pt>
                <c:pt idx="862" formatCode="0.00">
                  <c:v>6.8125</c:v>
                </c:pt>
                <c:pt idx="863" formatCode="0.00">
                  <c:v>6.8125</c:v>
                </c:pt>
                <c:pt idx="864" formatCode="0.00">
                  <c:v>6.8125</c:v>
                </c:pt>
                <c:pt idx="865" formatCode="0.00">
                  <c:v>6.8125</c:v>
                </c:pt>
                <c:pt idx="866" formatCode="0.00">
                  <c:v>6.8125</c:v>
                </c:pt>
                <c:pt idx="867" formatCode="0.00">
                  <c:v>6.8125</c:v>
                </c:pt>
                <c:pt idx="868" formatCode="0.00">
                  <c:v>6.8125</c:v>
                </c:pt>
                <c:pt idx="869" formatCode="0.00">
                  <c:v>6.8125</c:v>
                </c:pt>
                <c:pt idx="870" formatCode="0.00">
                  <c:v>6.8125</c:v>
                </c:pt>
                <c:pt idx="871" formatCode="0.00">
                  <c:v>6.7857142857142856</c:v>
                </c:pt>
                <c:pt idx="872" formatCode="0.00">
                  <c:v>6.625</c:v>
                </c:pt>
                <c:pt idx="873" formatCode="0.00">
                  <c:v>6.6071428571428568</c:v>
                </c:pt>
                <c:pt idx="874" formatCode="0.00">
                  <c:v>6.5</c:v>
                </c:pt>
                <c:pt idx="875" formatCode="0.00">
                  <c:v>6.5</c:v>
                </c:pt>
                <c:pt idx="876" formatCode="0.00">
                  <c:v>6.5</c:v>
                </c:pt>
                <c:pt idx="877" formatCode="0.00">
                  <c:v>6.5</c:v>
                </c:pt>
                <c:pt idx="878" formatCode="0.00">
                  <c:v>6.5</c:v>
                </c:pt>
                <c:pt idx="879" formatCode="0.00">
                  <c:v>6.5</c:v>
                </c:pt>
                <c:pt idx="880" formatCode="0.00">
                  <c:v>6.5714285714285712</c:v>
                </c:pt>
                <c:pt idx="881" formatCode="0.00">
                  <c:v>6.75</c:v>
                </c:pt>
                <c:pt idx="882" formatCode="0.00">
                  <c:v>6.75</c:v>
                </c:pt>
                <c:pt idx="883" formatCode="0.00">
                  <c:v>6.75</c:v>
                </c:pt>
                <c:pt idx="884" formatCode="0.00">
                  <c:v>6.75</c:v>
                </c:pt>
                <c:pt idx="885" formatCode="0.00">
                  <c:v>6.75</c:v>
                </c:pt>
                <c:pt idx="886" formatCode="0.00">
                  <c:v>6.8928571428571432</c:v>
                </c:pt>
                <c:pt idx="887" formatCode="0.00">
                  <c:v>7</c:v>
                </c:pt>
                <c:pt idx="888" formatCode="0.00">
                  <c:v>7.0714285714285712</c:v>
                </c:pt>
                <c:pt idx="889" formatCode="0.00">
                  <c:v>7.25</c:v>
                </c:pt>
                <c:pt idx="890" formatCode="0.00">
                  <c:v>7.25</c:v>
                </c:pt>
                <c:pt idx="891" formatCode="0.00">
                  <c:v>7.25</c:v>
                </c:pt>
                <c:pt idx="892" formatCode="0.00">
                  <c:v>7.3035714285714288</c:v>
                </c:pt>
                <c:pt idx="893" formatCode="0.00">
                  <c:v>7.4375</c:v>
                </c:pt>
                <c:pt idx="894" formatCode="0.00">
                  <c:v>7.5</c:v>
                </c:pt>
                <c:pt idx="895" formatCode="0.00">
                  <c:v>7.5</c:v>
                </c:pt>
                <c:pt idx="896" formatCode="0.00">
                  <c:v>7.5803571428571432</c:v>
                </c:pt>
                <c:pt idx="897" formatCode="0.00">
                  <c:v>7.6875</c:v>
                </c:pt>
                <c:pt idx="898" formatCode="0.00">
                  <c:v>7.6875</c:v>
                </c:pt>
                <c:pt idx="899" formatCode="0.00">
                  <c:v>7.8839285714285712</c:v>
                </c:pt>
                <c:pt idx="900" formatCode="0.00">
                  <c:v>8.125</c:v>
                </c:pt>
                <c:pt idx="901" formatCode="0.00">
                  <c:v>8.125</c:v>
                </c:pt>
                <c:pt idx="902" formatCode="0.00">
                  <c:v>8.125</c:v>
                </c:pt>
                <c:pt idx="903" formatCode="0.00">
                  <c:v>8.125</c:v>
                </c:pt>
                <c:pt idx="904" formatCode="0.00">
                  <c:v>8.125</c:v>
                </c:pt>
                <c:pt idx="905" formatCode="0.00">
                  <c:v>8.125</c:v>
                </c:pt>
                <c:pt idx="906" formatCode="0.00">
                  <c:v>8.125</c:v>
                </c:pt>
                <c:pt idx="907" formatCode="0.00">
                  <c:v>8.125</c:v>
                </c:pt>
                <c:pt idx="908" formatCode="0.00">
                  <c:v>8.125</c:v>
                </c:pt>
                <c:pt idx="909" formatCode="0.00">
                  <c:v>8.125</c:v>
                </c:pt>
                <c:pt idx="910" formatCode="0.00">
                  <c:v>8.125</c:v>
                </c:pt>
                <c:pt idx="911" formatCode="0.00">
                  <c:v>8.125</c:v>
                </c:pt>
                <c:pt idx="912" formatCode="0.00">
                  <c:v>8.125</c:v>
                </c:pt>
                <c:pt idx="913" formatCode="0.00">
                  <c:v>8.1517857142857135</c:v>
                </c:pt>
                <c:pt idx="914" formatCode="0.00">
                  <c:v>8.3392857142857135</c:v>
                </c:pt>
                <c:pt idx="915" formatCode="0.00">
                  <c:v>8.375</c:v>
                </c:pt>
                <c:pt idx="916" formatCode="0.00">
                  <c:v>8.375</c:v>
                </c:pt>
                <c:pt idx="917" formatCode="0.00">
                  <c:v>8.4196428571428577</c:v>
                </c:pt>
                <c:pt idx="918" formatCode="0.00">
                  <c:v>8.6875</c:v>
                </c:pt>
                <c:pt idx="919" formatCode="0.00">
                  <c:v>8.6875</c:v>
                </c:pt>
                <c:pt idx="920" formatCode="0.00">
                  <c:v>8.8214285714285712</c:v>
                </c:pt>
                <c:pt idx="921" formatCode="0.00">
                  <c:v>9</c:v>
                </c:pt>
                <c:pt idx="922" formatCode="0.00">
                  <c:v>9</c:v>
                </c:pt>
                <c:pt idx="923" formatCode="0.00">
                  <c:v>9</c:v>
                </c:pt>
                <c:pt idx="924" formatCode="0.00">
                  <c:v>9</c:v>
                </c:pt>
                <c:pt idx="925" formatCode="0.00">
                  <c:v>9.0535714285714288</c:v>
                </c:pt>
                <c:pt idx="926" formatCode="0.00">
                  <c:v>9.2589285714285712</c:v>
                </c:pt>
                <c:pt idx="927" formatCode="0.00">
                  <c:v>9.4375</c:v>
                </c:pt>
                <c:pt idx="928" formatCode="0.00">
                  <c:v>9.75</c:v>
                </c:pt>
                <c:pt idx="929" formatCode="0.00">
                  <c:v>9.75</c:v>
                </c:pt>
                <c:pt idx="930" formatCode="0.00">
                  <c:v>9.75</c:v>
                </c:pt>
                <c:pt idx="931" formatCode="0.00">
                  <c:v>9.75</c:v>
                </c:pt>
                <c:pt idx="932" formatCode="0.00">
                  <c:v>9.75</c:v>
                </c:pt>
                <c:pt idx="933" formatCode="0.00">
                  <c:v>9.75</c:v>
                </c:pt>
                <c:pt idx="934" formatCode="0.00">
                  <c:v>9.75</c:v>
                </c:pt>
                <c:pt idx="935" formatCode="0.00">
                  <c:v>9.75</c:v>
                </c:pt>
                <c:pt idx="936" formatCode="0.00">
                  <c:v>9.75</c:v>
                </c:pt>
                <c:pt idx="937" formatCode="0.00">
                  <c:v>9.75</c:v>
                </c:pt>
                <c:pt idx="938" formatCode="0.00">
                  <c:v>9.75</c:v>
                </c:pt>
                <c:pt idx="939" formatCode="0.00">
                  <c:v>9.7857142857142865</c:v>
                </c:pt>
                <c:pt idx="940" formatCode="0.00">
                  <c:v>9.8125</c:v>
                </c:pt>
                <c:pt idx="941" formatCode="0.00">
                  <c:v>9.8125</c:v>
                </c:pt>
                <c:pt idx="942" formatCode="0.00">
                  <c:v>9.6339285714285712</c:v>
                </c:pt>
                <c:pt idx="943" formatCode="0.00">
                  <c:v>9.5625</c:v>
                </c:pt>
                <c:pt idx="944" formatCode="0.00">
                  <c:v>9.5625</c:v>
                </c:pt>
                <c:pt idx="945" formatCode="0.00">
                  <c:v>9.5625</c:v>
                </c:pt>
                <c:pt idx="946" formatCode="0.00">
                  <c:v>9.4910714285714288</c:v>
                </c:pt>
                <c:pt idx="947" formatCode="0.00">
                  <c:v>9.3125</c:v>
                </c:pt>
                <c:pt idx="948" formatCode="0.00">
                  <c:v>9.3125</c:v>
                </c:pt>
                <c:pt idx="949" formatCode="0.00">
                  <c:v>9.2053571428571423</c:v>
                </c:pt>
                <c:pt idx="950" formatCode="0.00">
                  <c:v>9.0625</c:v>
                </c:pt>
                <c:pt idx="951" formatCode="0.00">
                  <c:v>9.0625</c:v>
                </c:pt>
                <c:pt idx="952" formatCode="0.00">
                  <c:v>9.0625</c:v>
                </c:pt>
                <c:pt idx="953" formatCode="0.00">
                  <c:v>9.0625</c:v>
                </c:pt>
                <c:pt idx="954" formatCode="0.00">
                  <c:v>9.0625</c:v>
                </c:pt>
                <c:pt idx="955" formatCode="0.00">
                  <c:v>9.0625</c:v>
                </c:pt>
                <c:pt idx="956" formatCode="0.00">
                  <c:v>9.0625</c:v>
                </c:pt>
                <c:pt idx="957" formatCode="0.00">
                  <c:v>9.0625</c:v>
                </c:pt>
                <c:pt idx="958" formatCode="0.00">
                  <c:v>9.0625</c:v>
                </c:pt>
                <c:pt idx="959" formatCode="0.00">
                  <c:v>9.0625</c:v>
                </c:pt>
                <c:pt idx="960" formatCode="0.00">
                  <c:v>9.0625</c:v>
                </c:pt>
                <c:pt idx="961" formatCode="0.00">
                  <c:v>8.9285714285714288</c:v>
                </c:pt>
                <c:pt idx="962" formatCode="0.00">
                  <c:v>8.75</c:v>
                </c:pt>
                <c:pt idx="963" formatCode="0.00">
                  <c:v>8.75</c:v>
                </c:pt>
                <c:pt idx="964" formatCode="0.00">
                  <c:v>8.5357142857142865</c:v>
                </c:pt>
                <c:pt idx="965" formatCode="0.00">
                  <c:v>8.5</c:v>
                </c:pt>
                <c:pt idx="966" formatCode="0.00">
                  <c:v>8.5</c:v>
                </c:pt>
                <c:pt idx="967" formatCode="0.00">
                  <c:v>8.5</c:v>
                </c:pt>
                <c:pt idx="968" formatCode="0.00">
                  <c:v>8.5</c:v>
                </c:pt>
                <c:pt idx="969" formatCode="0.00">
                  <c:v>8.5</c:v>
                </c:pt>
                <c:pt idx="970" formatCode="0.00">
                  <c:v>8.3571428571428577</c:v>
                </c:pt>
                <c:pt idx="971" formatCode="0.00">
                  <c:v>8.25</c:v>
                </c:pt>
                <c:pt idx="972" formatCode="0.00">
                  <c:v>8.25</c:v>
                </c:pt>
                <c:pt idx="973" formatCode="0.00">
                  <c:v>8.25</c:v>
                </c:pt>
                <c:pt idx="974" formatCode="0.00">
                  <c:v>8.25</c:v>
                </c:pt>
                <c:pt idx="975" formatCode="0.00">
                  <c:v>8.25</c:v>
                </c:pt>
                <c:pt idx="976" formatCode="0.00">
                  <c:v>8.25</c:v>
                </c:pt>
                <c:pt idx="977" formatCode="0.00">
                  <c:v>8.25</c:v>
                </c:pt>
                <c:pt idx="978" formatCode="0.00">
                  <c:v>8.25</c:v>
                </c:pt>
                <c:pt idx="979" formatCode="0.00">
                  <c:v>8.25</c:v>
                </c:pt>
                <c:pt idx="980" formatCode="0.00">
                  <c:v>8.25</c:v>
                </c:pt>
                <c:pt idx="981" formatCode="0.00">
                  <c:v>8.25</c:v>
                </c:pt>
                <c:pt idx="982" formatCode="0.00">
                  <c:v>8.25</c:v>
                </c:pt>
                <c:pt idx="983" formatCode="0.00">
                  <c:v>8.25</c:v>
                </c:pt>
                <c:pt idx="984" formatCode="0.00">
                  <c:v>8.25</c:v>
                </c:pt>
                <c:pt idx="985" formatCode="0.00">
                  <c:v>8.25</c:v>
                </c:pt>
                <c:pt idx="986" formatCode="0.00">
                  <c:v>8.25</c:v>
                </c:pt>
                <c:pt idx="987" formatCode="0.00">
                  <c:v>8.25</c:v>
                </c:pt>
                <c:pt idx="988" formatCode="0.00">
                  <c:v>8.25</c:v>
                </c:pt>
                <c:pt idx="989" formatCode="0.00">
                  <c:v>8.25</c:v>
                </c:pt>
                <c:pt idx="990" formatCode="0.00">
                  <c:v>8.25</c:v>
                </c:pt>
                <c:pt idx="991" formatCode="0.00">
                  <c:v>8.25</c:v>
                </c:pt>
                <c:pt idx="992" formatCode="0.00">
                  <c:v>8.25</c:v>
                </c:pt>
                <c:pt idx="993" formatCode="0.00">
                  <c:v>8.25</c:v>
                </c:pt>
                <c:pt idx="994" formatCode="0.00">
                  <c:v>8.25</c:v>
                </c:pt>
                <c:pt idx="995" formatCode="0.00">
                  <c:v>8.25</c:v>
                </c:pt>
                <c:pt idx="996" formatCode="0.00">
                  <c:v>8.25</c:v>
                </c:pt>
                <c:pt idx="997" formatCode="0.00">
                  <c:v>8.25</c:v>
                </c:pt>
                <c:pt idx="998" formatCode="0.00">
                  <c:v>8.25</c:v>
                </c:pt>
                <c:pt idx="999" formatCode="0.00">
                  <c:v>8.1428571428571423</c:v>
                </c:pt>
                <c:pt idx="1000" formatCode="0.00">
                  <c:v>8</c:v>
                </c:pt>
                <c:pt idx="1001" formatCode="0.00">
                  <c:v>8</c:v>
                </c:pt>
                <c:pt idx="1002" formatCode="0.00">
                  <c:v>8</c:v>
                </c:pt>
                <c:pt idx="1003" formatCode="0.00">
                  <c:v>8</c:v>
                </c:pt>
                <c:pt idx="1004" formatCode="0.00">
                  <c:v>8</c:v>
                </c:pt>
                <c:pt idx="1005" formatCode="0.00">
                  <c:v>8</c:v>
                </c:pt>
                <c:pt idx="1006" formatCode="0.00">
                  <c:v>8</c:v>
                </c:pt>
                <c:pt idx="1007" formatCode="0.00">
                  <c:v>8</c:v>
                </c:pt>
                <c:pt idx="1008" formatCode="0.00">
                  <c:v>8</c:v>
                </c:pt>
                <c:pt idx="1009" formatCode="0.00">
                  <c:v>8</c:v>
                </c:pt>
                <c:pt idx="1010" formatCode="0.00">
                  <c:v>8</c:v>
                </c:pt>
                <c:pt idx="1011" formatCode="0.00">
                  <c:v>8</c:v>
                </c:pt>
                <c:pt idx="1012" formatCode="0.00">
                  <c:v>8</c:v>
                </c:pt>
                <c:pt idx="1013" formatCode="0.00">
                  <c:v>8</c:v>
                </c:pt>
                <c:pt idx="1014" formatCode="0.00">
                  <c:v>8</c:v>
                </c:pt>
                <c:pt idx="1015" formatCode="0.00">
                  <c:v>7.75</c:v>
                </c:pt>
                <c:pt idx="1016" formatCode="0.00">
                  <c:v>7.75</c:v>
                </c:pt>
                <c:pt idx="1017" formatCode="0.00">
                  <c:v>7.5714285714285712</c:v>
                </c:pt>
                <c:pt idx="1018" formatCode="0.00">
                  <c:v>7.5</c:v>
                </c:pt>
                <c:pt idx="1019" formatCode="0.00">
                  <c:v>7.5</c:v>
                </c:pt>
                <c:pt idx="1020" formatCode="0.00">
                  <c:v>7.3928571428571432</c:v>
                </c:pt>
                <c:pt idx="1021" formatCode="0.00">
                  <c:v>7.25</c:v>
                </c:pt>
                <c:pt idx="1022" formatCode="0.00">
                  <c:v>7.0714285714285712</c:v>
                </c:pt>
                <c:pt idx="1023" formatCode="0.00">
                  <c:v>7</c:v>
                </c:pt>
                <c:pt idx="1024" formatCode="0.00">
                  <c:v>7</c:v>
                </c:pt>
                <c:pt idx="1025" formatCode="0.00">
                  <c:v>6.7857142857142856</c:v>
                </c:pt>
                <c:pt idx="1026" formatCode="0.00">
                  <c:v>6.75</c:v>
                </c:pt>
                <c:pt idx="1027" formatCode="0.00">
                  <c:v>6.75</c:v>
                </c:pt>
                <c:pt idx="1028" formatCode="0.00">
                  <c:v>6.4642857142857144</c:v>
                </c:pt>
                <c:pt idx="1029" formatCode="0.00">
                  <c:v>6.25</c:v>
                </c:pt>
                <c:pt idx="1030" formatCode="0.00">
                  <c:v>6.25</c:v>
                </c:pt>
                <c:pt idx="1031" formatCode="0.00">
                  <c:v>6.25</c:v>
                </c:pt>
                <c:pt idx="1032" formatCode="0.00">
                  <c:v>6.25</c:v>
                </c:pt>
                <c:pt idx="1033" formatCode="0.00">
                  <c:v>6.1071428571428568</c:v>
                </c:pt>
                <c:pt idx="1034" formatCode="0.00">
                  <c:v>6</c:v>
                </c:pt>
                <c:pt idx="1035" formatCode="0.00">
                  <c:v>6</c:v>
                </c:pt>
                <c:pt idx="1036" formatCode="0.00">
                  <c:v>6</c:v>
                </c:pt>
                <c:pt idx="1037" formatCode="0.00">
                  <c:v>6</c:v>
                </c:pt>
                <c:pt idx="1038" formatCode="0.00">
                  <c:v>6</c:v>
                </c:pt>
                <c:pt idx="1039" formatCode="0.00">
                  <c:v>6</c:v>
                </c:pt>
                <c:pt idx="1040" formatCode="0.00">
                  <c:v>6</c:v>
                </c:pt>
                <c:pt idx="1041" formatCode="0.00">
                  <c:v>5.75</c:v>
                </c:pt>
                <c:pt idx="1042" formatCode="0.00">
                  <c:v>5.75</c:v>
                </c:pt>
                <c:pt idx="1043" formatCode="0.00">
                  <c:v>5.75</c:v>
                </c:pt>
                <c:pt idx="1044" formatCode="0.00">
                  <c:v>5.75</c:v>
                </c:pt>
                <c:pt idx="1045" formatCode="0.00">
                  <c:v>5.75</c:v>
                </c:pt>
                <c:pt idx="1046" formatCode="0.00">
                  <c:v>5.75</c:v>
                </c:pt>
                <c:pt idx="1047" formatCode="0.00">
                  <c:v>5.75</c:v>
                </c:pt>
                <c:pt idx="1048" formatCode="0.00">
                  <c:v>5.75</c:v>
                </c:pt>
                <c:pt idx="1049" formatCode="0.00">
                  <c:v>5.75</c:v>
                </c:pt>
                <c:pt idx="1050" formatCode="0.00">
                  <c:v>5.75</c:v>
                </c:pt>
                <c:pt idx="1051" formatCode="0.00">
                  <c:v>5.75</c:v>
                </c:pt>
                <c:pt idx="1052" formatCode="0.00">
                  <c:v>5.75</c:v>
                </c:pt>
                <c:pt idx="1053" formatCode="0.00">
                  <c:v>5.75</c:v>
                </c:pt>
                <c:pt idx="1054" formatCode="0.00">
                  <c:v>5.75</c:v>
                </c:pt>
                <c:pt idx="1055" formatCode="0.00">
                  <c:v>5.5</c:v>
                </c:pt>
                <c:pt idx="1056" formatCode="0.00">
                  <c:v>5.5</c:v>
                </c:pt>
                <c:pt idx="1057" formatCode="0.00">
                  <c:v>5.5</c:v>
                </c:pt>
                <c:pt idx="1058" formatCode="0.00">
                  <c:v>5.5</c:v>
                </c:pt>
                <c:pt idx="1059" formatCode="0.00">
                  <c:v>5.5</c:v>
                </c:pt>
                <c:pt idx="1060" formatCode="0.00">
                  <c:v>5.3571428571428568</c:v>
                </c:pt>
                <c:pt idx="1061" formatCode="0.00">
                  <c:v>5.25</c:v>
                </c:pt>
                <c:pt idx="1062" formatCode="0.00">
                  <c:v>5.25</c:v>
                </c:pt>
                <c:pt idx="1063" formatCode="0.00">
                  <c:v>5.25</c:v>
                </c:pt>
                <c:pt idx="1064" formatCode="0.00">
                  <c:v>5.25</c:v>
                </c:pt>
                <c:pt idx="1065" formatCode="0.00">
                  <c:v>5.25</c:v>
                </c:pt>
                <c:pt idx="1066" formatCode="0.00">
                  <c:v>5.25</c:v>
                </c:pt>
                <c:pt idx="1067" formatCode="0.00">
                  <c:v>5.0714285714285712</c:v>
                </c:pt>
                <c:pt idx="1068" formatCode="0.00">
                  <c:v>4.7857142857142856</c:v>
                </c:pt>
                <c:pt idx="1069" formatCode="0.00">
                  <c:v>4.75</c:v>
                </c:pt>
                <c:pt idx="1070" formatCode="0.00">
                  <c:v>4.75</c:v>
                </c:pt>
                <c:pt idx="1071" formatCode="0.00">
                  <c:v>4.75</c:v>
                </c:pt>
                <c:pt idx="1072" formatCode="0.00">
                  <c:v>4.6071428571428568</c:v>
                </c:pt>
                <c:pt idx="1073" formatCode="0.00">
                  <c:v>4.5</c:v>
                </c:pt>
                <c:pt idx="1074" formatCode="0.00">
                  <c:v>4.2142857142857144</c:v>
                </c:pt>
                <c:pt idx="1075" formatCode="0.00">
                  <c:v>4</c:v>
                </c:pt>
                <c:pt idx="1076" formatCode="0.00">
                  <c:v>4</c:v>
                </c:pt>
                <c:pt idx="1077" formatCode="0.00">
                  <c:v>4</c:v>
                </c:pt>
                <c:pt idx="1078" formatCode="0.00">
                  <c:v>4</c:v>
                </c:pt>
                <c:pt idx="1079" formatCode="0.00">
                  <c:v>4</c:v>
                </c:pt>
                <c:pt idx="1080" formatCode="0.00">
                  <c:v>4</c:v>
                </c:pt>
                <c:pt idx="1081" formatCode="0.00">
                  <c:v>4</c:v>
                </c:pt>
                <c:pt idx="1082" formatCode="0.00">
                  <c:v>4</c:v>
                </c:pt>
                <c:pt idx="1083" formatCode="0.00">
                  <c:v>4</c:v>
                </c:pt>
                <c:pt idx="1084" formatCode="0.00">
                  <c:v>4</c:v>
                </c:pt>
                <c:pt idx="1085" formatCode="0.00">
                  <c:v>4</c:v>
                </c:pt>
                <c:pt idx="1086" formatCode="0.00">
                  <c:v>4</c:v>
                </c:pt>
                <c:pt idx="1087" formatCode="0.00">
                  <c:v>4</c:v>
                </c:pt>
                <c:pt idx="1088" formatCode="0.00">
                  <c:v>4</c:v>
                </c:pt>
                <c:pt idx="1089" formatCode="0.00">
                  <c:v>4</c:v>
                </c:pt>
                <c:pt idx="1090" formatCode="0.00">
                  <c:v>3.7857142857142856</c:v>
                </c:pt>
                <c:pt idx="1091" formatCode="0.00">
                  <c:v>3.75</c:v>
                </c:pt>
                <c:pt idx="1092" formatCode="0.00">
                  <c:v>3.75</c:v>
                </c:pt>
                <c:pt idx="1093" formatCode="0.00">
                  <c:v>3.75</c:v>
                </c:pt>
                <c:pt idx="1094" formatCode="0.00">
                  <c:v>3.75</c:v>
                </c:pt>
                <c:pt idx="1095" formatCode="0.00">
                  <c:v>3.75</c:v>
                </c:pt>
                <c:pt idx="1096" formatCode="0.00">
                  <c:v>3.75</c:v>
                </c:pt>
                <c:pt idx="1097" formatCode="0.00">
                  <c:v>3.75</c:v>
                </c:pt>
                <c:pt idx="1098" formatCode="0.00">
                  <c:v>3.75</c:v>
                </c:pt>
                <c:pt idx="1099" formatCode="0.00">
                  <c:v>3.75</c:v>
                </c:pt>
                <c:pt idx="1100" formatCode="0.00">
                  <c:v>3.75</c:v>
                </c:pt>
                <c:pt idx="1101" formatCode="0.00">
                  <c:v>3.75</c:v>
                </c:pt>
                <c:pt idx="1102" formatCode="0.00">
                  <c:v>3.3214285714285716</c:v>
                </c:pt>
                <c:pt idx="1103" formatCode="0.00">
                  <c:v>3.25</c:v>
                </c:pt>
                <c:pt idx="1104" formatCode="0.00">
                  <c:v>3.25</c:v>
                </c:pt>
                <c:pt idx="1105" formatCode="0.00">
                  <c:v>3.25</c:v>
                </c:pt>
                <c:pt idx="1106" formatCode="0.00">
                  <c:v>3.25</c:v>
                </c:pt>
                <c:pt idx="1107" formatCode="0.00">
                  <c:v>3.25</c:v>
                </c:pt>
                <c:pt idx="1108" formatCode="0.00">
                  <c:v>3.25</c:v>
                </c:pt>
                <c:pt idx="1109" formatCode="0.00">
                  <c:v>3.25</c:v>
                </c:pt>
                <c:pt idx="1110" formatCode="0.00">
                  <c:v>3.25</c:v>
                </c:pt>
                <c:pt idx="1111" formatCode="0.00">
                  <c:v>3.0714285714285716</c:v>
                </c:pt>
                <c:pt idx="1112" formatCode="0.00">
                  <c:v>3</c:v>
                </c:pt>
                <c:pt idx="1113" formatCode="0.00">
                  <c:v>3</c:v>
                </c:pt>
                <c:pt idx="1114" formatCode="0.00">
                  <c:v>3</c:v>
                </c:pt>
                <c:pt idx="1115" formatCode="0.00">
                  <c:v>3</c:v>
                </c:pt>
                <c:pt idx="1116" formatCode="0.00">
                  <c:v>3</c:v>
                </c:pt>
                <c:pt idx="1117" formatCode="0.00">
                  <c:v>3</c:v>
                </c:pt>
                <c:pt idx="1118" formatCode="0.00">
                  <c:v>3</c:v>
                </c:pt>
                <c:pt idx="1119" formatCode="0.00">
                  <c:v>3</c:v>
                </c:pt>
                <c:pt idx="1120" formatCode="0.00">
                  <c:v>3</c:v>
                </c:pt>
                <c:pt idx="1121" formatCode="0.00">
                  <c:v>3</c:v>
                </c:pt>
                <c:pt idx="1122" formatCode="0.00">
                  <c:v>3</c:v>
                </c:pt>
                <c:pt idx="1123" formatCode="0.00">
                  <c:v>3</c:v>
                </c:pt>
                <c:pt idx="1124" formatCode="0.00">
                  <c:v>3</c:v>
                </c:pt>
                <c:pt idx="1125" formatCode="0.00">
                  <c:v>3</c:v>
                </c:pt>
                <c:pt idx="1126" formatCode="0.00">
                  <c:v>3</c:v>
                </c:pt>
                <c:pt idx="1127" formatCode="0.00">
                  <c:v>3</c:v>
                </c:pt>
                <c:pt idx="1128" formatCode="0.00">
                  <c:v>3</c:v>
                </c:pt>
                <c:pt idx="1129" formatCode="0.00">
                  <c:v>3</c:v>
                </c:pt>
                <c:pt idx="1130" formatCode="0.00">
                  <c:v>3</c:v>
                </c:pt>
                <c:pt idx="1131" formatCode="0.00">
                  <c:v>3</c:v>
                </c:pt>
                <c:pt idx="1132" formatCode="0.00">
                  <c:v>3</c:v>
                </c:pt>
                <c:pt idx="1133" formatCode="0.00">
                  <c:v>3</c:v>
                </c:pt>
                <c:pt idx="1134" formatCode="0.00">
                  <c:v>3</c:v>
                </c:pt>
                <c:pt idx="1135" formatCode="0.00">
                  <c:v>3</c:v>
                </c:pt>
                <c:pt idx="1136" formatCode="0.00">
                  <c:v>3</c:v>
                </c:pt>
                <c:pt idx="1137" formatCode="0.00">
                  <c:v>3</c:v>
                </c:pt>
                <c:pt idx="1138" formatCode="0.00">
                  <c:v>3</c:v>
                </c:pt>
                <c:pt idx="1139" formatCode="0.00">
                  <c:v>3</c:v>
                </c:pt>
                <c:pt idx="1140" formatCode="0.00">
                  <c:v>3</c:v>
                </c:pt>
                <c:pt idx="1141" formatCode="0.00">
                  <c:v>3</c:v>
                </c:pt>
                <c:pt idx="1142" formatCode="0.00">
                  <c:v>3</c:v>
                </c:pt>
                <c:pt idx="1143" formatCode="0.00">
                  <c:v>3</c:v>
                </c:pt>
                <c:pt idx="1144" formatCode="0.00">
                  <c:v>3</c:v>
                </c:pt>
                <c:pt idx="1145" formatCode="0.00">
                  <c:v>3</c:v>
                </c:pt>
                <c:pt idx="1146" formatCode="0.00">
                  <c:v>3</c:v>
                </c:pt>
                <c:pt idx="1147" formatCode="0.00">
                  <c:v>3</c:v>
                </c:pt>
                <c:pt idx="1148" formatCode="0.00">
                  <c:v>3</c:v>
                </c:pt>
                <c:pt idx="1149" formatCode="0.00">
                  <c:v>3</c:v>
                </c:pt>
                <c:pt idx="1150" formatCode="0.00">
                  <c:v>3</c:v>
                </c:pt>
                <c:pt idx="1151" formatCode="0.00">
                  <c:v>3</c:v>
                </c:pt>
                <c:pt idx="1152" formatCode="0.00">
                  <c:v>3</c:v>
                </c:pt>
                <c:pt idx="1153" formatCode="0.00">
                  <c:v>3</c:v>
                </c:pt>
                <c:pt idx="1154" formatCode="0.00">
                  <c:v>3</c:v>
                </c:pt>
                <c:pt idx="1155" formatCode="0.00">
                  <c:v>3</c:v>
                </c:pt>
                <c:pt idx="1156" formatCode="0.00">
                  <c:v>3</c:v>
                </c:pt>
                <c:pt idx="1157" formatCode="0.00">
                  <c:v>3</c:v>
                </c:pt>
                <c:pt idx="1158" formatCode="0.00">
                  <c:v>3</c:v>
                </c:pt>
                <c:pt idx="1159" formatCode="0.00">
                  <c:v>3</c:v>
                </c:pt>
                <c:pt idx="1160" formatCode="0.00">
                  <c:v>3</c:v>
                </c:pt>
                <c:pt idx="1161" formatCode="0.00">
                  <c:v>3</c:v>
                </c:pt>
                <c:pt idx="1162" formatCode="0.00">
                  <c:v>3</c:v>
                </c:pt>
                <c:pt idx="1163" formatCode="0.00">
                  <c:v>3</c:v>
                </c:pt>
                <c:pt idx="1164" formatCode="0.00">
                  <c:v>3</c:v>
                </c:pt>
                <c:pt idx="1165" formatCode="0.00">
                  <c:v>3</c:v>
                </c:pt>
                <c:pt idx="1166" formatCode="0.00">
                  <c:v>3</c:v>
                </c:pt>
                <c:pt idx="1167" formatCode="0.00">
                  <c:v>3</c:v>
                </c:pt>
                <c:pt idx="1168" formatCode="0.00">
                  <c:v>3</c:v>
                </c:pt>
                <c:pt idx="1169" formatCode="0.00">
                  <c:v>3</c:v>
                </c:pt>
                <c:pt idx="1170" formatCode="0.00">
                  <c:v>3</c:v>
                </c:pt>
                <c:pt idx="1171" formatCode="0.00">
                  <c:v>3</c:v>
                </c:pt>
                <c:pt idx="1172" formatCode="0.00">
                  <c:v>3</c:v>
                </c:pt>
                <c:pt idx="1173" formatCode="0.00">
                  <c:v>3</c:v>
                </c:pt>
                <c:pt idx="1174" formatCode="0.00">
                  <c:v>3</c:v>
                </c:pt>
                <c:pt idx="1175" formatCode="0.00">
                  <c:v>3</c:v>
                </c:pt>
                <c:pt idx="1176" formatCode="0.00">
                  <c:v>3</c:v>
                </c:pt>
                <c:pt idx="1177" formatCode="0.00">
                  <c:v>3</c:v>
                </c:pt>
                <c:pt idx="1178" formatCode="0.00">
                  <c:v>3</c:v>
                </c:pt>
                <c:pt idx="1179" formatCode="0.00">
                  <c:v>3</c:v>
                </c:pt>
                <c:pt idx="1180" formatCode="0.00">
                  <c:v>3</c:v>
                </c:pt>
                <c:pt idx="1181" formatCode="0.00">
                  <c:v>3</c:v>
                </c:pt>
                <c:pt idx="1182" formatCode="0.00">
                  <c:v>3</c:v>
                </c:pt>
                <c:pt idx="1183" formatCode="0.00">
                  <c:v>3.0357142857142856</c:v>
                </c:pt>
                <c:pt idx="1184" formatCode="0.00">
                  <c:v>3.25</c:v>
                </c:pt>
                <c:pt idx="1185" formatCode="0.00">
                  <c:v>3.25</c:v>
                </c:pt>
                <c:pt idx="1186" formatCode="0.00">
                  <c:v>3.25</c:v>
                </c:pt>
                <c:pt idx="1187" formatCode="0.00">
                  <c:v>3.25</c:v>
                </c:pt>
                <c:pt idx="1188" formatCode="0.00">
                  <c:v>3.25</c:v>
                </c:pt>
                <c:pt idx="1189" formatCode="0.00">
                  <c:v>3.25</c:v>
                </c:pt>
                <c:pt idx="1190" formatCode="0.00">
                  <c:v>3.3928571428571428</c:v>
                </c:pt>
                <c:pt idx="1191" formatCode="0.00">
                  <c:v>3.5</c:v>
                </c:pt>
                <c:pt idx="1192" formatCode="0.00">
                  <c:v>3.5</c:v>
                </c:pt>
                <c:pt idx="1193" formatCode="0.00">
                  <c:v>3.5</c:v>
                </c:pt>
                <c:pt idx="1194" formatCode="0.00">
                  <c:v>3.6785714285714284</c:v>
                </c:pt>
                <c:pt idx="1195" formatCode="0.00">
                  <c:v>3.75</c:v>
                </c:pt>
                <c:pt idx="1196" formatCode="0.00">
                  <c:v>3.75</c:v>
                </c:pt>
                <c:pt idx="1197" formatCode="0.00">
                  <c:v>3.75</c:v>
                </c:pt>
                <c:pt idx="1198" formatCode="0.00">
                  <c:v>4.0357142857142856</c:v>
                </c:pt>
                <c:pt idx="1199" formatCode="0.00">
                  <c:v>4.25</c:v>
                </c:pt>
                <c:pt idx="1200" formatCode="0.00">
                  <c:v>4.25</c:v>
                </c:pt>
                <c:pt idx="1201" formatCode="0.00">
                  <c:v>4.25</c:v>
                </c:pt>
                <c:pt idx="1202" formatCode="0.00">
                  <c:v>4.25</c:v>
                </c:pt>
                <c:pt idx="1203" formatCode="0.00">
                  <c:v>4.25</c:v>
                </c:pt>
                <c:pt idx="1204" formatCode="0.00">
                  <c:v>4.25</c:v>
                </c:pt>
                <c:pt idx="1205" formatCode="0.00">
                  <c:v>4.25</c:v>
                </c:pt>
                <c:pt idx="1206" formatCode="0.00">
                  <c:v>4.25</c:v>
                </c:pt>
                <c:pt idx="1207" formatCode="0.00">
                  <c:v>4.25</c:v>
                </c:pt>
                <c:pt idx="1208" formatCode="0.00">
                  <c:v>4.25</c:v>
                </c:pt>
                <c:pt idx="1209" formatCode="0.00">
                  <c:v>4.25</c:v>
                </c:pt>
                <c:pt idx="1210" formatCode="0.00">
                  <c:v>4.25</c:v>
                </c:pt>
                <c:pt idx="1211" formatCode="0.00">
                  <c:v>4.5357142857142856</c:v>
                </c:pt>
                <c:pt idx="1212" formatCode="0.00">
                  <c:v>4.75</c:v>
                </c:pt>
                <c:pt idx="1213" formatCode="0.00">
                  <c:v>4.75</c:v>
                </c:pt>
                <c:pt idx="1214" formatCode="0.00">
                  <c:v>4.75</c:v>
                </c:pt>
                <c:pt idx="1215" formatCode="0.00">
                  <c:v>4.75</c:v>
                </c:pt>
                <c:pt idx="1216" formatCode="0.00">
                  <c:v>4.75</c:v>
                </c:pt>
                <c:pt idx="1217" formatCode="0.00">
                  <c:v>4.75</c:v>
                </c:pt>
                <c:pt idx="1218" formatCode="0.00">
                  <c:v>4.75</c:v>
                </c:pt>
                <c:pt idx="1219" formatCode="0.00">
                  <c:v>4.75</c:v>
                </c:pt>
                <c:pt idx="1220" formatCode="0.00">
                  <c:v>4.75</c:v>
                </c:pt>
                <c:pt idx="1221" formatCode="0.00">
                  <c:v>4.75</c:v>
                </c:pt>
                <c:pt idx="1222" formatCode="0.00">
                  <c:v>4.75</c:v>
                </c:pt>
                <c:pt idx="1223" formatCode="0.00">
                  <c:v>4.75</c:v>
                </c:pt>
                <c:pt idx="1224" formatCode="0.00">
                  <c:v>5.1785714285714288</c:v>
                </c:pt>
                <c:pt idx="1225" formatCode="0.00">
                  <c:v>5.5</c:v>
                </c:pt>
                <c:pt idx="1226" formatCode="0.00">
                  <c:v>5.5</c:v>
                </c:pt>
                <c:pt idx="1227" formatCode="0.00">
                  <c:v>5.5</c:v>
                </c:pt>
                <c:pt idx="1228" formatCode="0.00">
                  <c:v>5.5</c:v>
                </c:pt>
                <c:pt idx="1229" formatCode="0.00">
                  <c:v>5.5</c:v>
                </c:pt>
                <c:pt idx="1230" formatCode="0.00">
                  <c:v>5.5</c:v>
                </c:pt>
                <c:pt idx="1231" formatCode="0.00">
                  <c:v>5.5</c:v>
                </c:pt>
                <c:pt idx="1232" formatCode="0.00">
                  <c:v>5.5</c:v>
                </c:pt>
                <c:pt idx="1233" formatCode="0.00">
                  <c:v>5.5</c:v>
                </c:pt>
                <c:pt idx="1234" formatCode="0.00">
                  <c:v>5.5</c:v>
                </c:pt>
                <c:pt idx="1235" formatCode="0.00">
                  <c:v>5.7857142857142856</c:v>
                </c:pt>
                <c:pt idx="1236" formatCode="0.00">
                  <c:v>6</c:v>
                </c:pt>
                <c:pt idx="1237" formatCode="0.00">
                  <c:v>6</c:v>
                </c:pt>
                <c:pt idx="1238" formatCode="0.00">
                  <c:v>6</c:v>
                </c:pt>
                <c:pt idx="1239" formatCode="0.00">
                  <c:v>6</c:v>
                </c:pt>
                <c:pt idx="1240" formatCode="0.00">
                  <c:v>6</c:v>
                </c:pt>
                <c:pt idx="1241" formatCode="0.00">
                  <c:v>6</c:v>
                </c:pt>
                <c:pt idx="1242" formatCode="0.00">
                  <c:v>6</c:v>
                </c:pt>
                <c:pt idx="1243" formatCode="0.00">
                  <c:v>6</c:v>
                </c:pt>
                <c:pt idx="1244" formatCode="0.00">
                  <c:v>6</c:v>
                </c:pt>
                <c:pt idx="1245" formatCode="0.00">
                  <c:v>6</c:v>
                </c:pt>
                <c:pt idx="1246" formatCode="0.00">
                  <c:v>6</c:v>
                </c:pt>
                <c:pt idx="1247" formatCode="0.00">
                  <c:v>6</c:v>
                </c:pt>
                <c:pt idx="1248" formatCode="0.00">
                  <c:v>6</c:v>
                </c:pt>
                <c:pt idx="1249" formatCode="0.00">
                  <c:v>6</c:v>
                </c:pt>
                <c:pt idx="1250" formatCode="0.00">
                  <c:v>6</c:v>
                </c:pt>
                <c:pt idx="1251" formatCode="0.00">
                  <c:v>6</c:v>
                </c:pt>
                <c:pt idx="1252" formatCode="0.00">
                  <c:v>6</c:v>
                </c:pt>
                <c:pt idx="1253" formatCode="0.00">
                  <c:v>6</c:v>
                </c:pt>
                <c:pt idx="1254" formatCode="0.00">
                  <c:v>6</c:v>
                </c:pt>
                <c:pt idx="1255" formatCode="0.00">
                  <c:v>6</c:v>
                </c:pt>
                <c:pt idx="1256" formatCode="0.00">
                  <c:v>6</c:v>
                </c:pt>
                <c:pt idx="1257" formatCode="0.00">
                  <c:v>5.8928571428571432</c:v>
                </c:pt>
                <c:pt idx="1258" formatCode="0.00">
                  <c:v>5.75</c:v>
                </c:pt>
                <c:pt idx="1259" formatCode="0.00">
                  <c:v>5.75</c:v>
                </c:pt>
                <c:pt idx="1260" formatCode="0.00">
                  <c:v>5.75</c:v>
                </c:pt>
                <c:pt idx="1261" formatCode="0.00">
                  <c:v>5.75</c:v>
                </c:pt>
                <c:pt idx="1262" formatCode="0.00">
                  <c:v>5.75</c:v>
                </c:pt>
                <c:pt idx="1263" formatCode="0.00">
                  <c:v>5.75</c:v>
                </c:pt>
                <c:pt idx="1264" formatCode="0.00">
                  <c:v>5.75</c:v>
                </c:pt>
                <c:pt idx="1265" formatCode="0.00">
                  <c:v>5.75</c:v>
                </c:pt>
                <c:pt idx="1266" formatCode="0.00">
                  <c:v>5.75</c:v>
                </c:pt>
                <c:pt idx="1267" formatCode="0.00">
                  <c:v>5.75</c:v>
                </c:pt>
                <c:pt idx="1268" formatCode="0.00">
                  <c:v>5.75</c:v>
                </c:pt>
                <c:pt idx="1269" formatCode="0.00">
                  <c:v>5.75</c:v>
                </c:pt>
                <c:pt idx="1270" formatCode="0.00">
                  <c:v>5.75</c:v>
                </c:pt>
                <c:pt idx="1271" formatCode="0.00">
                  <c:v>5.75</c:v>
                </c:pt>
                <c:pt idx="1272" formatCode="0.00">
                  <c:v>5.75</c:v>
                </c:pt>
                <c:pt idx="1273" formatCode="0.00">
                  <c:v>5.75</c:v>
                </c:pt>
                <c:pt idx="1274" formatCode="0.00">
                  <c:v>5.75</c:v>
                </c:pt>
                <c:pt idx="1275" formatCode="0.00">
                  <c:v>5.75</c:v>
                </c:pt>
                <c:pt idx="1276" formatCode="0.00">
                  <c:v>5.75</c:v>
                </c:pt>
                <c:pt idx="1277" formatCode="0.00">
                  <c:v>5.75</c:v>
                </c:pt>
                <c:pt idx="1278" formatCode="0.00">
                  <c:v>5.75</c:v>
                </c:pt>
                <c:pt idx="1279" formatCode="0.00">
                  <c:v>5.75</c:v>
                </c:pt>
                <c:pt idx="1280" formatCode="0.00">
                  <c:v>5.75</c:v>
                </c:pt>
                <c:pt idx="1281" formatCode="0.00">
                  <c:v>5.5714285714285712</c:v>
                </c:pt>
                <c:pt idx="1282" formatCode="0.00">
                  <c:v>5.5</c:v>
                </c:pt>
                <c:pt idx="1283" formatCode="0.00">
                  <c:v>5.5</c:v>
                </c:pt>
                <c:pt idx="1284" formatCode="0.00">
                  <c:v>5.5</c:v>
                </c:pt>
                <c:pt idx="1285" formatCode="0.00">
                  <c:v>5.5</c:v>
                </c:pt>
                <c:pt idx="1286" formatCode="0.00">
                  <c:v>5.5</c:v>
                </c:pt>
                <c:pt idx="1287" formatCode="0.00">
                  <c:v>5.3214285714285712</c:v>
                </c:pt>
                <c:pt idx="1288" formatCode="0.00">
                  <c:v>5.25</c:v>
                </c:pt>
                <c:pt idx="1289" formatCode="0.00">
                  <c:v>5.25</c:v>
                </c:pt>
                <c:pt idx="1290" formatCode="0.00">
                  <c:v>5.25</c:v>
                </c:pt>
                <c:pt idx="1291" formatCode="0.00">
                  <c:v>5.25</c:v>
                </c:pt>
                <c:pt idx="1292" formatCode="0.00">
                  <c:v>5.25</c:v>
                </c:pt>
                <c:pt idx="1293" formatCode="0.00">
                  <c:v>5.25</c:v>
                </c:pt>
                <c:pt idx="1294" formatCode="0.00">
                  <c:v>5.25</c:v>
                </c:pt>
                <c:pt idx="1295" formatCode="0.00">
                  <c:v>5.25</c:v>
                </c:pt>
                <c:pt idx="1296" formatCode="0.00">
                  <c:v>5.25</c:v>
                </c:pt>
                <c:pt idx="1297" formatCode="0.00">
                  <c:v>5.25</c:v>
                </c:pt>
                <c:pt idx="1298" formatCode="0.00">
                  <c:v>5.25</c:v>
                </c:pt>
                <c:pt idx="1299" formatCode="0.00">
                  <c:v>5.25</c:v>
                </c:pt>
                <c:pt idx="1300" formatCode="0.00">
                  <c:v>5.25</c:v>
                </c:pt>
                <c:pt idx="1301" formatCode="0.00">
                  <c:v>5.25</c:v>
                </c:pt>
                <c:pt idx="1302" formatCode="0.00">
                  <c:v>5.25</c:v>
                </c:pt>
                <c:pt idx="1303" formatCode="0.00">
                  <c:v>5.25</c:v>
                </c:pt>
                <c:pt idx="1304" formatCode="0.00">
                  <c:v>5.25</c:v>
                </c:pt>
                <c:pt idx="1305" formatCode="0.00">
                  <c:v>5.25</c:v>
                </c:pt>
                <c:pt idx="1306" formatCode="0.00">
                  <c:v>5.25</c:v>
                </c:pt>
                <c:pt idx="1307" formatCode="0.00">
                  <c:v>5.25</c:v>
                </c:pt>
                <c:pt idx="1308" formatCode="0.00">
                  <c:v>5.25</c:v>
                </c:pt>
                <c:pt idx="1309" formatCode="0.00">
                  <c:v>5.25</c:v>
                </c:pt>
                <c:pt idx="1310" formatCode="0.00">
                  <c:v>5.25</c:v>
                </c:pt>
                <c:pt idx="1311" formatCode="0.00">
                  <c:v>5.25</c:v>
                </c:pt>
                <c:pt idx="1312" formatCode="0.00">
                  <c:v>5.25</c:v>
                </c:pt>
                <c:pt idx="1313" formatCode="0.00">
                  <c:v>5.25</c:v>
                </c:pt>
                <c:pt idx="1314" formatCode="0.00">
                  <c:v>5.25</c:v>
                </c:pt>
                <c:pt idx="1315" formatCode="0.00">
                  <c:v>5.25</c:v>
                </c:pt>
                <c:pt idx="1316" formatCode="0.00">
                  <c:v>5.25</c:v>
                </c:pt>
                <c:pt idx="1317" formatCode="0.00">
                  <c:v>5.25</c:v>
                </c:pt>
                <c:pt idx="1318" formatCode="0.00">
                  <c:v>5.25</c:v>
                </c:pt>
                <c:pt idx="1319" formatCode="0.00">
                  <c:v>5.25</c:v>
                </c:pt>
                <c:pt idx="1320" formatCode="0.00">
                  <c:v>5.25</c:v>
                </c:pt>
                <c:pt idx="1321" formatCode="0.00">
                  <c:v>5.25</c:v>
                </c:pt>
                <c:pt idx="1322" formatCode="0.00">
                  <c:v>5.25</c:v>
                </c:pt>
                <c:pt idx="1323" formatCode="0.00">
                  <c:v>5.25</c:v>
                </c:pt>
                <c:pt idx="1324" formatCode="0.00">
                  <c:v>5.25</c:v>
                </c:pt>
                <c:pt idx="1325" formatCode="0.00">
                  <c:v>5.25</c:v>
                </c:pt>
                <c:pt idx="1326" formatCode="0.00">
                  <c:v>5.25</c:v>
                </c:pt>
                <c:pt idx="1327" formatCode="0.00">
                  <c:v>5.25</c:v>
                </c:pt>
                <c:pt idx="1328" formatCode="0.00">
                  <c:v>5.25</c:v>
                </c:pt>
                <c:pt idx="1329" formatCode="0.00">
                  <c:v>5.25</c:v>
                </c:pt>
                <c:pt idx="1330" formatCode="0.00">
                  <c:v>5.25</c:v>
                </c:pt>
                <c:pt idx="1331" formatCode="0.00">
                  <c:v>5.25</c:v>
                </c:pt>
                <c:pt idx="1332" formatCode="0.00">
                  <c:v>5.25</c:v>
                </c:pt>
                <c:pt idx="1333" formatCode="0.00">
                  <c:v>5.25</c:v>
                </c:pt>
                <c:pt idx="1334" formatCode="0.00">
                  <c:v>5.25</c:v>
                </c:pt>
                <c:pt idx="1335" formatCode="0.00">
                  <c:v>5.25</c:v>
                </c:pt>
                <c:pt idx="1336" formatCode="0.00">
                  <c:v>5.25</c:v>
                </c:pt>
                <c:pt idx="1337" formatCode="0.00">
                  <c:v>5.25</c:v>
                </c:pt>
                <c:pt idx="1338" formatCode="0.00">
                  <c:v>5.25</c:v>
                </c:pt>
                <c:pt idx="1339" formatCode="0.00">
                  <c:v>5.25</c:v>
                </c:pt>
                <c:pt idx="1340" formatCode="0.00">
                  <c:v>5.25</c:v>
                </c:pt>
                <c:pt idx="1341" formatCode="0.00">
                  <c:v>5.25</c:v>
                </c:pt>
                <c:pt idx="1342" formatCode="0.00">
                  <c:v>5.25</c:v>
                </c:pt>
                <c:pt idx="1343" formatCode="0.00">
                  <c:v>5.25</c:v>
                </c:pt>
                <c:pt idx="1344" formatCode="0.00">
                  <c:v>5.25</c:v>
                </c:pt>
                <c:pt idx="1345" formatCode="0.00">
                  <c:v>5.25</c:v>
                </c:pt>
                <c:pt idx="1346" formatCode="0.00">
                  <c:v>5.2857142857142856</c:v>
                </c:pt>
                <c:pt idx="1347" formatCode="0.00">
                  <c:v>5.5</c:v>
                </c:pt>
                <c:pt idx="1348" formatCode="0.00">
                  <c:v>5.5</c:v>
                </c:pt>
                <c:pt idx="1349" formatCode="0.00">
                  <c:v>5.5</c:v>
                </c:pt>
                <c:pt idx="1350" formatCode="0.00">
                  <c:v>5.5</c:v>
                </c:pt>
                <c:pt idx="1351" formatCode="0.00">
                  <c:v>5.5</c:v>
                </c:pt>
                <c:pt idx="1352" formatCode="0.00">
                  <c:v>5.5</c:v>
                </c:pt>
                <c:pt idx="1353" formatCode="0.00">
                  <c:v>5.5</c:v>
                </c:pt>
                <c:pt idx="1354" formatCode="0.00">
                  <c:v>5.5</c:v>
                </c:pt>
                <c:pt idx="1355" formatCode="0.00">
                  <c:v>5.5</c:v>
                </c:pt>
                <c:pt idx="1356" formatCode="0.00">
                  <c:v>5.5</c:v>
                </c:pt>
                <c:pt idx="1357" formatCode="0.00">
                  <c:v>5.5</c:v>
                </c:pt>
                <c:pt idx="1358" formatCode="0.00">
                  <c:v>5.5</c:v>
                </c:pt>
                <c:pt idx="1359" formatCode="0.00">
                  <c:v>5.5</c:v>
                </c:pt>
                <c:pt idx="1360" formatCode="0.00">
                  <c:v>5.5</c:v>
                </c:pt>
                <c:pt idx="1361" formatCode="0.00">
                  <c:v>5.5</c:v>
                </c:pt>
                <c:pt idx="1362" formatCode="0.00">
                  <c:v>5.5</c:v>
                </c:pt>
                <c:pt idx="1363" formatCode="0.00">
                  <c:v>5.5</c:v>
                </c:pt>
                <c:pt idx="1364" formatCode="0.00">
                  <c:v>5.5</c:v>
                </c:pt>
                <c:pt idx="1365" formatCode="0.00">
                  <c:v>5.5</c:v>
                </c:pt>
                <c:pt idx="1366" formatCode="0.00">
                  <c:v>5.5</c:v>
                </c:pt>
                <c:pt idx="1367" formatCode="0.00">
                  <c:v>5.5</c:v>
                </c:pt>
                <c:pt idx="1368" formatCode="0.00">
                  <c:v>5.5</c:v>
                </c:pt>
                <c:pt idx="1369" formatCode="0.00">
                  <c:v>5.5</c:v>
                </c:pt>
                <c:pt idx="1370" formatCode="0.00">
                  <c:v>5.5</c:v>
                </c:pt>
                <c:pt idx="1371" formatCode="0.00">
                  <c:v>5.5</c:v>
                </c:pt>
                <c:pt idx="1372" formatCode="0.00">
                  <c:v>5.5</c:v>
                </c:pt>
                <c:pt idx="1373" formatCode="0.00">
                  <c:v>5.5</c:v>
                </c:pt>
                <c:pt idx="1374" formatCode="0.00">
                  <c:v>5.5</c:v>
                </c:pt>
                <c:pt idx="1375" formatCode="0.00">
                  <c:v>5.5</c:v>
                </c:pt>
                <c:pt idx="1376" formatCode="0.00">
                  <c:v>5.5</c:v>
                </c:pt>
                <c:pt idx="1377" formatCode="0.00">
                  <c:v>5.5</c:v>
                </c:pt>
                <c:pt idx="1378" formatCode="0.00">
                  <c:v>5.5</c:v>
                </c:pt>
                <c:pt idx="1379" formatCode="0.00">
                  <c:v>5.5</c:v>
                </c:pt>
                <c:pt idx="1380" formatCode="0.00">
                  <c:v>5.5</c:v>
                </c:pt>
                <c:pt idx="1381" formatCode="0.00">
                  <c:v>5.5</c:v>
                </c:pt>
                <c:pt idx="1382" formatCode="0.00">
                  <c:v>5.5</c:v>
                </c:pt>
                <c:pt idx="1383" formatCode="0.00">
                  <c:v>5.5</c:v>
                </c:pt>
                <c:pt idx="1384" formatCode="0.00">
                  <c:v>5.5</c:v>
                </c:pt>
                <c:pt idx="1385" formatCode="0.00">
                  <c:v>5.5</c:v>
                </c:pt>
                <c:pt idx="1386" formatCode="0.00">
                  <c:v>5.5</c:v>
                </c:pt>
                <c:pt idx="1387" formatCode="0.00">
                  <c:v>5.5</c:v>
                </c:pt>
                <c:pt idx="1388" formatCode="0.00">
                  <c:v>5.5</c:v>
                </c:pt>
                <c:pt idx="1389" formatCode="0.00">
                  <c:v>5.5</c:v>
                </c:pt>
                <c:pt idx="1390" formatCode="0.00">
                  <c:v>5.5</c:v>
                </c:pt>
                <c:pt idx="1391" formatCode="0.00">
                  <c:v>5.5</c:v>
                </c:pt>
                <c:pt idx="1392" formatCode="0.00">
                  <c:v>5.5</c:v>
                </c:pt>
                <c:pt idx="1393" formatCode="0.00">
                  <c:v>5.5</c:v>
                </c:pt>
                <c:pt idx="1394" formatCode="0.00">
                  <c:v>5.5</c:v>
                </c:pt>
                <c:pt idx="1395" formatCode="0.00">
                  <c:v>5.5</c:v>
                </c:pt>
                <c:pt idx="1396" formatCode="0.00">
                  <c:v>5.5</c:v>
                </c:pt>
                <c:pt idx="1397" formatCode="0.00">
                  <c:v>5.5</c:v>
                </c:pt>
                <c:pt idx="1398" formatCode="0.00">
                  <c:v>5.5</c:v>
                </c:pt>
                <c:pt idx="1399" formatCode="0.00">
                  <c:v>5.5</c:v>
                </c:pt>
                <c:pt idx="1400" formatCode="0.00">
                  <c:v>5.5</c:v>
                </c:pt>
                <c:pt idx="1401" formatCode="0.00">
                  <c:v>5.5</c:v>
                </c:pt>
                <c:pt idx="1402" formatCode="0.00">
                  <c:v>5.5</c:v>
                </c:pt>
                <c:pt idx="1403" formatCode="0.00">
                  <c:v>5.5</c:v>
                </c:pt>
                <c:pt idx="1404" formatCode="0.00">
                  <c:v>5.5</c:v>
                </c:pt>
                <c:pt idx="1405" formatCode="0.00">
                  <c:v>5.5</c:v>
                </c:pt>
                <c:pt idx="1406" formatCode="0.00">
                  <c:v>5.5</c:v>
                </c:pt>
                <c:pt idx="1407" formatCode="0.00">
                  <c:v>5.5</c:v>
                </c:pt>
                <c:pt idx="1408" formatCode="0.00">
                  <c:v>5.5</c:v>
                </c:pt>
                <c:pt idx="1409" formatCode="0.00">
                  <c:v>5.5</c:v>
                </c:pt>
                <c:pt idx="1410" formatCode="0.00">
                  <c:v>5.5</c:v>
                </c:pt>
                <c:pt idx="1411" formatCode="0.00">
                  <c:v>5.5</c:v>
                </c:pt>
                <c:pt idx="1412" formatCode="0.00">
                  <c:v>5.5</c:v>
                </c:pt>
                <c:pt idx="1413" formatCode="0.00">
                  <c:v>5.5</c:v>
                </c:pt>
                <c:pt idx="1414" formatCode="0.00">
                  <c:v>5.5</c:v>
                </c:pt>
                <c:pt idx="1415" formatCode="0.00">
                  <c:v>5.5</c:v>
                </c:pt>
                <c:pt idx="1416" formatCode="0.00">
                  <c:v>5.5</c:v>
                </c:pt>
                <c:pt idx="1417" formatCode="0.00">
                  <c:v>5.5</c:v>
                </c:pt>
                <c:pt idx="1418" formatCode="0.00">
                  <c:v>5.5</c:v>
                </c:pt>
                <c:pt idx="1419" formatCode="0.00">
                  <c:v>5.5</c:v>
                </c:pt>
                <c:pt idx="1420" formatCode="0.00">
                  <c:v>5.5</c:v>
                </c:pt>
                <c:pt idx="1421" formatCode="0.00">
                  <c:v>5.5</c:v>
                </c:pt>
                <c:pt idx="1422" formatCode="0.00">
                  <c:v>5.5</c:v>
                </c:pt>
                <c:pt idx="1423" formatCode="0.00">
                  <c:v>5.5</c:v>
                </c:pt>
                <c:pt idx="1424" formatCode="0.00">
                  <c:v>5.5</c:v>
                </c:pt>
                <c:pt idx="1425" formatCode="0.00">
                  <c:v>5.4285714285714288</c:v>
                </c:pt>
                <c:pt idx="1426" formatCode="0.00">
                  <c:v>5.25</c:v>
                </c:pt>
                <c:pt idx="1427" formatCode="0.00">
                  <c:v>5.25</c:v>
                </c:pt>
                <c:pt idx="1428" formatCode="0.00">
                  <c:v>5</c:v>
                </c:pt>
                <c:pt idx="1429" formatCode="0.00">
                  <c:v>5</c:v>
                </c:pt>
                <c:pt idx="1430" formatCode="0.00">
                  <c:v>5</c:v>
                </c:pt>
                <c:pt idx="1431" formatCode="0.00">
                  <c:v>5</c:v>
                </c:pt>
                <c:pt idx="1432" formatCode="0.00">
                  <c:v>4.9285714285714288</c:v>
                </c:pt>
                <c:pt idx="1433" formatCode="0.00">
                  <c:v>4.75</c:v>
                </c:pt>
                <c:pt idx="1434" formatCode="0.00">
                  <c:v>4.75</c:v>
                </c:pt>
                <c:pt idx="1435" formatCode="0.00">
                  <c:v>4.75</c:v>
                </c:pt>
                <c:pt idx="1436" formatCode="0.00">
                  <c:v>4.75</c:v>
                </c:pt>
                <c:pt idx="1437" formatCode="0.00">
                  <c:v>4.75</c:v>
                </c:pt>
                <c:pt idx="1438" formatCode="0.00">
                  <c:v>4.75</c:v>
                </c:pt>
                <c:pt idx="1439" formatCode="0.00">
                  <c:v>4.75</c:v>
                </c:pt>
                <c:pt idx="1440" formatCode="0.00">
                  <c:v>4.75</c:v>
                </c:pt>
                <c:pt idx="1441" formatCode="0.00">
                  <c:v>4.75</c:v>
                </c:pt>
                <c:pt idx="1442" formatCode="0.00">
                  <c:v>4.75</c:v>
                </c:pt>
                <c:pt idx="1443" formatCode="0.00">
                  <c:v>4.75</c:v>
                </c:pt>
                <c:pt idx="1444" formatCode="0.00">
                  <c:v>4.75</c:v>
                </c:pt>
                <c:pt idx="1445" formatCode="0.00">
                  <c:v>4.75</c:v>
                </c:pt>
                <c:pt idx="1446" formatCode="0.00">
                  <c:v>4.75</c:v>
                </c:pt>
                <c:pt idx="1447" formatCode="0.00">
                  <c:v>4.75</c:v>
                </c:pt>
                <c:pt idx="1448" formatCode="0.00">
                  <c:v>4.75</c:v>
                </c:pt>
                <c:pt idx="1449" formatCode="0.00">
                  <c:v>4.75</c:v>
                </c:pt>
                <c:pt idx="1450" formatCode="0.00">
                  <c:v>4.75</c:v>
                </c:pt>
                <c:pt idx="1451" formatCode="0.00">
                  <c:v>4.75</c:v>
                </c:pt>
                <c:pt idx="1452" formatCode="0.00">
                  <c:v>4.75</c:v>
                </c:pt>
                <c:pt idx="1453" formatCode="0.00">
                  <c:v>4.75</c:v>
                </c:pt>
                <c:pt idx="1454" formatCode="0.00">
                  <c:v>4.75</c:v>
                </c:pt>
                <c:pt idx="1455" formatCode="0.00">
                  <c:v>4.75</c:v>
                </c:pt>
                <c:pt idx="1456" formatCode="0.00">
                  <c:v>4.75</c:v>
                </c:pt>
                <c:pt idx="1457" formatCode="0.00">
                  <c:v>4.75</c:v>
                </c:pt>
                <c:pt idx="1458" formatCode="0.00">
                  <c:v>4.75</c:v>
                </c:pt>
                <c:pt idx="1459" formatCode="0.00">
                  <c:v>4.75</c:v>
                </c:pt>
                <c:pt idx="1460" formatCode="0.00">
                  <c:v>4.75</c:v>
                </c:pt>
                <c:pt idx="1461" formatCode="0.00">
                  <c:v>4.75</c:v>
                </c:pt>
                <c:pt idx="1462" formatCode="0.00">
                  <c:v>4.75</c:v>
                </c:pt>
                <c:pt idx="1463" formatCode="0.00">
                  <c:v>4.8214285714285712</c:v>
                </c:pt>
                <c:pt idx="1464" formatCode="0.00">
                  <c:v>5</c:v>
                </c:pt>
                <c:pt idx="1465" formatCode="0.00">
                  <c:v>5</c:v>
                </c:pt>
                <c:pt idx="1466" formatCode="0.00">
                  <c:v>5</c:v>
                </c:pt>
                <c:pt idx="1467" formatCode="0.00">
                  <c:v>5</c:v>
                </c:pt>
                <c:pt idx="1468" formatCode="0.00">
                  <c:v>5</c:v>
                </c:pt>
                <c:pt idx="1469" formatCode="0.00">
                  <c:v>5</c:v>
                </c:pt>
                <c:pt idx="1470" formatCode="0.00">
                  <c:v>5</c:v>
                </c:pt>
                <c:pt idx="1471" formatCode="0.00">
                  <c:v>5.1071428571428568</c:v>
                </c:pt>
                <c:pt idx="1472" formatCode="0.00">
                  <c:v>5.25</c:v>
                </c:pt>
                <c:pt idx="1473" formatCode="0.00">
                  <c:v>5.25</c:v>
                </c:pt>
                <c:pt idx="1474" formatCode="0.00">
                  <c:v>5.25</c:v>
                </c:pt>
                <c:pt idx="1475" formatCode="0.00">
                  <c:v>5.25</c:v>
                </c:pt>
                <c:pt idx="1476" formatCode="0.00">
                  <c:v>5.25</c:v>
                </c:pt>
                <c:pt idx="1477" formatCode="0.00">
                  <c:v>5.25</c:v>
                </c:pt>
                <c:pt idx="1478" formatCode="0.00">
                  <c:v>5.25</c:v>
                </c:pt>
                <c:pt idx="1479" formatCode="0.00">
                  <c:v>5.25</c:v>
                </c:pt>
                <c:pt idx="1480" formatCode="0.00">
                  <c:v>5.25</c:v>
                </c:pt>
                <c:pt idx="1481" formatCode="0.00">
                  <c:v>5.25</c:v>
                </c:pt>
                <c:pt idx="1482" formatCode="0.00">
                  <c:v>5.25</c:v>
                </c:pt>
                <c:pt idx="1483" formatCode="0.00">
                  <c:v>5.3571428571428568</c:v>
                </c:pt>
                <c:pt idx="1484" formatCode="0.00">
                  <c:v>5.5</c:v>
                </c:pt>
                <c:pt idx="1485" formatCode="0.00">
                  <c:v>5.5</c:v>
                </c:pt>
                <c:pt idx="1486" formatCode="0.00">
                  <c:v>5.5</c:v>
                </c:pt>
                <c:pt idx="1487" formatCode="0.00">
                  <c:v>5.5</c:v>
                </c:pt>
                <c:pt idx="1488" formatCode="0.00">
                  <c:v>5.5</c:v>
                </c:pt>
                <c:pt idx="1489" formatCode="0.00">
                  <c:v>5.5</c:v>
                </c:pt>
                <c:pt idx="1490" formatCode="0.00">
                  <c:v>5.5</c:v>
                </c:pt>
                <c:pt idx="1491" formatCode="0.00">
                  <c:v>5.5</c:v>
                </c:pt>
                <c:pt idx="1492" formatCode="0.00">
                  <c:v>5.5</c:v>
                </c:pt>
                <c:pt idx="1493" formatCode="0.00">
                  <c:v>5.5</c:v>
                </c:pt>
                <c:pt idx="1494" formatCode="0.00">
                  <c:v>5.6071428571428568</c:v>
                </c:pt>
                <c:pt idx="1495" formatCode="0.00">
                  <c:v>5.75</c:v>
                </c:pt>
                <c:pt idx="1496" formatCode="0.00">
                  <c:v>5.75</c:v>
                </c:pt>
                <c:pt idx="1497" formatCode="0.00">
                  <c:v>5.75</c:v>
                </c:pt>
                <c:pt idx="1498" formatCode="0.00">
                  <c:v>5.75</c:v>
                </c:pt>
                <c:pt idx="1499" formatCode="0.00">
                  <c:v>5.75</c:v>
                </c:pt>
                <c:pt idx="1500" formatCode="0.00">
                  <c:v>5.75</c:v>
                </c:pt>
                <c:pt idx="1501" formatCode="0.00">
                  <c:v>5.8928571428571432</c:v>
                </c:pt>
                <c:pt idx="1502" formatCode="0.00">
                  <c:v>6</c:v>
                </c:pt>
                <c:pt idx="1503" formatCode="0.00">
                  <c:v>6</c:v>
                </c:pt>
                <c:pt idx="1504" formatCode="0.00">
                  <c:v>6</c:v>
                </c:pt>
                <c:pt idx="1505" formatCode="0.00">
                  <c:v>6</c:v>
                </c:pt>
                <c:pt idx="1506" formatCode="0.00">
                  <c:v>6</c:v>
                </c:pt>
                <c:pt idx="1507" formatCode="0.00">
                  <c:v>6</c:v>
                </c:pt>
                <c:pt idx="1508" formatCode="0.00">
                  <c:v>6</c:v>
                </c:pt>
                <c:pt idx="1509" formatCode="0.00">
                  <c:v>6.2857142857142856</c:v>
                </c:pt>
                <c:pt idx="1510" formatCode="0.00">
                  <c:v>6.5</c:v>
                </c:pt>
                <c:pt idx="1511" formatCode="0.00">
                  <c:v>6.5</c:v>
                </c:pt>
                <c:pt idx="1512" formatCode="0.00">
                  <c:v>6.5</c:v>
                </c:pt>
                <c:pt idx="1513" formatCode="0.00">
                  <c:v>6.5</c:v>
                </c:pt>
                <c:pt idx="1514" formatCode="0.00">
                  <c:v>6.5</c:v>
                </c:pt>
                <c:pt idx="1515" formatCode="0.00">
                  <c:v>6.5</c:v>
                </c:pt>
                <c:pt idx="1516" formatCode="0.00">
                  <c:v>6.5</c:v>
                </c:pt>
                <c:pt idx="1517" formatCode="0.00">
                  <c:v>6.5</c:v>
                </c:pt>
                <c:pt idx="1518" formatCode="0.00">
                  <c:v>6.5</c:v>
                </c:pt>
                <c:pt idx="1519" formatCode="0.00">
                  <c:v>6.5</c:v>
                </c:pt>
                <c:pt idx="1520" formatCode="0.00">
                  <c:v>6.5</c:v>
                </c:pt>
                <c:pt idx="1521" formatCode="0.00">
                  <c:v>6.5</c:v>
                </c:pt>
                <c:pt idx="1522" formatCode="0.00">
                  <c:v>6.5</c:v>
                </c:pt>
                <c:pt idx="1523" formatCode="0.00">
                  <c:v>6.5</c:v>
                </c:pt>
                <c:pt idx="1524" formatCode="0.00">
                  <c:v>6.5</c:v>
                </c:pt>
                <c:pt idx="1525" formatCode="0.00">
                  <c:v>6.5</c:v>
                </c:pt>
                <c:pt idx="1526" formatCode="0.00">
                  <c:v>6.5</c:v>
                </c:pt>
                <c:pt idx="1527" formatCode="0.00">
                  <c:v>6.5</c:v>
                </c:pt>
                <c:pt idx="1528" formatCode="0.00">
                  <c:v>6.5</c:v>
                </c:pt>
                <c:pt idx="1529" formatCode="0.00">
                  <c:v>6.5</c:v>
                </c:pt>
                <c:pt idx="1530" formatCode="0.00">
                  <c:v>6.5</c:v>
                </c:pt>
                <c:pt idx="1531" formatCode="0.00">
                  <c:v>6.5</c:v>
                </c:pt>
                <c:pt idx="1532" formatCode="0.00">
                  <c:v>6.5</c:v>
                </c:pt>
                <c:pt idx="1533" formatCode="0.00">
                  <c:v>6.5</c:v>
                </c:pt>
                <c:pt idx="1534" formatCode="0.00">
                  <c:v>6.5</c:v>
                </c:pt>
                <c:pt idx="1535" formatCode="0.00">
                  <c:v>6.5</c:v>
                </c:pt>
                <c:pt idx="1536" formatCode="0.00">
                  <c:v>6.5</c:v>
                </c:pt>
                <c:pt idx="1537" formatCode="0.00">
                  <c:v>6.5</c:v>
                </c:pt>
                <c:pt idx="1538" formatCode="0.00">
                  <c:v>6.5</c:v>
                </c:pt>
                <c:pt idx="1539" formatCode="0.00">
                  <c:v>6.5</c:v>
                </c:pt>
                <c:pt idx="1540" formatCode="0.00">
                  <c:v>6.5</c:v>
                </c:pt>
                <c:pt idx="1541" formatCode="0.00">
                  <c:v>6.5</c:v>
                </c:pt>
                <c:pt idx="1542" formatCode="0.00">
                  <c:v>6.1428571428571432</c:v>
                </c:pt>
                <c:pt idx="1543" formatCode="0.00">
                  <c:v>6</c:v>
                </c:pt>
                <c:pt idx="1544" formatCode="0.00">
                  <c:v>6</c:v>
                </c:pt>
                <c:pt idx="1545" formatCode="0.00">
                  <c:v>6</c:v>
                </c:pt>
                <c:pt idx="1546" formatCode="0.00">
                  <c:v>5.6428571428571432</c:v>
                </c:pt>
                <c:pt idx="1547" formatCode="0.00">
                  <c:v>5.5</c:v>
                </c:pt>
                <c:pt idx="1548" formatCode="0.00">
                  <c:v>5.5</c:v>
                </c:pt>
                <c:pt idx="1549" formatCode="0.00">
                  <c:v>5.5</c:v>
                </c:pt>
                <c:pt idx="1550" formatCode="0.00">
                  <c:v>5.5</c:v>
                </c:pt>
                <c:pt idx="1551" formatCode="0.00">
                  <c:v>5.5</c:v>
                </c:pt>
                <c:pt idx="1552" formatCode="0.00">
                  <c:v>5.5</c:v>
                </c:pt>
                <c:pt idx="1553" formatCode="0.00">
                  <c:v>5.0714285714285712</c:v>
                </c:pt>
                <c:pt idx="1554" formatCode="0.00">
                  <c:v>5</c:v>
                </c:pt>
                <c:pt idx="1555" formatCode="0.00">
                  <c:v>5</c:v>
                </c:pt>
                <c:pt idx="1556" formatCode="0.00">
                  <c:v>5</c:v>
                </c:pt>
                <c:pt idx="1557" formatCode="0.00">
                  <c:v>4.6428571428571432</c:v>
                </c:pt>
                <c:pt idx="1558" formatCode="0.00">
                  <c:v>4.5</c:v>
                </c:pt>
                <c:pt idx="1559" formatCode="0.00">
                  <c:v>4.5</c:v>
                </c:pt>
                <c:pt idx="1560" formatCode="0.00">
                  <c:v>4.5</c:v>
                </c:pt>
                <c:pt idx="1561" formatCode="0.00">
                  <c:v>4.0714285714285712</c:v>
                </c:pt>
                <c:pt idx="1562" formatCode="0.00">
                  <c:v>4</c:v>
                </c:pt>
                <c:pt idx="1563" formatCode="0.00">
                  <c:v>4</c:v>
                </c:pt>
                <c:pt idx="1564" formatCode="0.00">
                  <c:v>4</c:v>
                </c:pt>
                <c:pt idx="1565" formatCode="0.00">
                  <c:v>4</c:v>
                </c:pt>
                <c:pt idx="1566" formatCode="0.00">
                  <c:v>4</c:v>
                </c:pt>
                <c:pt idx="1567" formatCode="0.00">
                  <c:v>3.8214285714285716</c:v>
                </c:pt>
                <c:pt idx="1568" formatCode="0.00">
                  <c:v>3.75</c:v>
                </c:pt>
                <c:pt idx="1569" formatCode="0.00">
                  <c:v>3.75</c:v>
                </c:pt>
                <c:pt idx="1570" formatCode="0.00">
                  <c:v>3.75</c:v>
                </c:pt>
                <c:pt idx="1571" formatCode="0.00">
                  <c:v>3.75</c:v>
                </c:pt>
                <c:pt idx="1572" formatCode="0.00">
                  <c:v>3.75</c:v>
                </c:pt>
                <c:pt idx="1573" formatCode="0.00">
                  <c:v>3.75</c:v>
                </c:pt>
                <c:pt idx="1574" formatCode="0.00">
                  <c:v>3.75</c:v>
                </c:pt>
                <c:pt idx="1575" formatCode="0.00">
                  <c:v>3.5357142857142856</c:v>
                </c:pt>
                <c:pt idx="1576" formatCode="0.00">
                  <c:v>3.5</c:v>
                </c:pt>
                <c:pt idx="1577" formatCode="0.00">
                  <c:v>3.5</c:v>
                </c:pt>
                <c:pt idx="1578" formatCode="0.00">
                  <c:v>3.5</c:v>
                </c:pt>
                <c:pt idx="1579" formatCode="0.00">
                  <c:v>3</c:v>
                </c:pt>
                <c:pt idx="1580" formatCode="0.00">
                  <c:v>3</c:v>
                </c:pt>
                <c:pt idx="1581" formatCode="0.00">
                  <c:v>2.5714285714285716</c:v>
                </c:pt>
                <c:pt idx="1582" formatCode="0.00">
                  <c:v>2.5</c:v>
                </c:pt>
                <c:pt idx="1583" formatCode="0.00">
                  <c:v>2.5</c:v>
                </c:pt>
                <c:pt idx="1584" formatCode="0.00">
                  <c:v>2.5</c:v>
                </c:pt>
                <c:pt idx="1585" formatCode="0.00">
                  <c:v>2.5</c:v>
                </c:pt>
                <c:pt idx="1586" formatCode="0.00">
                  <c:v>2.0714285714285716</c:v>
                </c:pt>
                <c:pt idx="1587" formatCode="0.00">
                  <c:v>2</c:v>
                </c:pt>
                <c:pt idx="1588" formatCode="0.00">
                  <c:v>2</c:v>
                </c:pt>
                <c:pt idx="1589" formatCode="0.00">
                  <c:v>2</c:v>
                </c:pt>
                <c:pt idx="1590" formatCode="0.00">
                  <c:v>2</c:v>
                </c:pt>
                <c:pt idx="1591" formatCode="0.00">
                  <c:v>1.7857142857142858</c:v>
                </c:pt>
                <c:pt idx="1592" formatCode="0.00">
                  <c:v>1.75</c:v>
                </c:pt>
                <c:pt idx="1593" formatCode="0.00">
                  <c:v>1.75</c:v>
                </c:pt>
                <c:pt idx="1594" formatCode="0.00">
                  <c:v>1.75</c:v>
                </c:pt>
                <c:pt idx="1595" formatCode="0.00">
                  <c:v>1.75</c:v>
                </c:pt>
                <c:pt idx="1596" formatCode="0.00">
                  <c:v>1.75</c:v>
                </c:pt>
                <c:pt idx="1597" formatCode="0.00">
                  <c:v>1.75</c:v>
                </c:pt>
                <c:pt idx="1598" formatCode="0.00">
                  <c:v>1.75</c:v>
                </c:pt>
                <c:pt idx="1599" formatCode="0.00">
                  <c:v>1.75</c:v>
                </c:pt>
                <c:pt idx="1600" formatCode="0.00">
                  <c:v>1.75</c:v>
                </c:pt>
                <c:pt idx="1601" formatCode="0.00">
                  <c:v>1.75</c:v>
                </c:pt>
                <c:pt idx="1602" formatCode="0.00">
                  <c:v>1.75</c:v>
                </c:pt>
                <c:pt idx="1603" formatCode="0.00">
                  <c:v>1.75</c:v>
                </c:pt>
                <c:pt idx="1604" formatCode="0.00">
                  <c:v>1.75</c:v>
                </c:pt>
                <c:pt idx="1605" formatCode="0.00">
                  <c:v>1.75</c:v>
                </c:pt>
                <c:pt idx="1606" formatCode="0.00">
                  <c:v>1.75</c:v>
                </c:pt>
                <c:pt idx="1607" formatCode="0.00">
                  <c:v>1.75</c:v>
                </c:pt>
                <c:pt idx="1608" formatCode="0.00">
                  <c:v>1.75</c:v>
                </c:pt>
                <c:pt idx="1609" formatCode="0.00">
                  <c:v>1.75</c:v>
                </c:pt>
                <c:pt idx="1610" formatCode="0.00">
                  <c:v>1.75</c:v>
                </c:pt>
                <c:pt idx="1611" formatCode="0.00">
                  <c:v>1.75</c:v>
                </c:pt>
                <c:pt idx="1612" formatCode="0.00">
                  <c:v>1.75</c:v>
                </c:pt>
                <c:pt idx="1613" formatCode="0.00">
                  <c:v>1.75</c:v>
                </c:pt>
                <c:pt idx="1614" formatCode="0.00">
                  <c:v>1.75</c:v>
                </c:pt>
                <c:pt idx="1615" formatCode="0.00">
                  <c:v>1.75</c:v>
                </c:pt>
                <c:pt idx="1616" formatCode="0.00">
                  <c:v>1.75</c:v>
                </c:pt>
                <c:pt idx="1617" formatCode="0.00">
                  <c:v>1.75</c:v>
                </c:pt>
                <c:pt idx="1618" formatCode="0.00">
                  <c:v>1.75</c:v>
                </c:pt>
                <c:pt idx="1619" formatCode="0.00">
                  <c:v>1.75</c:v>
                </c:pt>
                <c:pt idx="1620" formatCode="0.00">
                  <c:v>1.75</c:v>
                </c:pt>
                <c:pt idx="1621" formatCode="0.00">
                  <c:v>1.75</c:v>
                </c:pt>
                <c:pt idx="1622" formatCode="0.00">
                  <c:v>1.75</c:v>
                </c:pt>
                <c:pt idx="1623" formatCode="0.00">
                  <c:v>1.75</c:v>
                </c:pt>
                <c:pt idx="1624" formatCode="0.00">
                  <c:v>1.75</c:v>
                </c:pt>
                <c:pt idx="1625" formatCode="0.00">
                  <c:v>1.75</c:v>
                </c:pt>
                <c:pt idx="1626" formatCode="0.00">
                  <c:v>1.75</c:v>
                </c:pt>
                <c:pt idx="1627" formatCode="0.00">
                  <c:v>1.75</c:v>
                </c:pt>
                <c:pt idx="1628" formatCode="0.00">
                  <c:v>1.75</c:v>
                </c:pt>
                <c:pt idx="1629" formatCode="0.00">
                  <c:v>1.75</c:v>
                </c:pt>
                <c:pt idx="1630" formatCode="0.00">
                  <c:v>1.75</c:v>
                </c:pt>
                <c:pt idx="1631" formatCode="0.00">
                  <c:v>1.75</c:v>
                </c:pt>
                <c:pt idx="1632" formatCode="0.00">
                  <c:v>1.75</c:v>
                </c:pt>
                <c:pt idx="1633" formatCode="0.00">
                  <c:v>1.75</c:v>
                </c:pt>
                <c:pt idx="1634" formatCode="0.00">
                  <c:v>1.75</c:v>
                </c:pt>
                <c:pt idx="1635" formatCode="0.00">
                  <c:v>1.75</c:v>
                </c:pt>
                <c:pt idx="1636" formatCode="0.00">
                  <c:v>1.75</c:v>
                </c:pt>
                <c:pt idx="1637" formatCode="0.00">
                  <c:v>1.75</c:v>
                </c:pt>
                <c:pt idx="1638" formatCode="0.00">
                  <c:v>1.3214285714285714</c:v>
                </c:pt>
                <c:pt idx="1639" formatCode="0.00">
                  <c:v>1.25</c:v>
                </c:pt>
                <c:pt idx="1640" formatCode="0.00">
                  <c:v>1.25</c:v>
                </c:pt>
                <c:pt idx="1641" formatCode="0.00">
                  <c:v>1.25</c:v>
                </c:pt>
                <c:pt idx="1642" formatCode="0.00">
                  <c:v>1.25</c:v>
                </c:pt>
                <c:pt idx="1643" formatCode="0.00">
                  <c:v>1.25</c:v>
                </c:pt>
                <c:pt idx="1644" formatCode="0.00">
                  <c:v>1.25</c:v>
                </c:pt>
                <c:pt idx="1645" formatCode="0.00">
                  <c:v>1.25</c:v>
                </c:pt>
                <c:pt idx="1646" formatCode="0.00">
                  <c:v>1.25</c:v>
                </c:pt>
                <c:pt idx="1647" formatCode="0.00">
                  <c:v>1.25</c:v>
                </c:pt>
                <c:pt idx="1648" formatCode="0.00">
                  <c:v>1.25</c:v>
                </c:pt>
                <c:pt idx="1649" formatCode="0.00">
                  <c:v>1.25</c:v>
                </c:pt>
                <c:pt idx="1650" formatCode="0.00">
                  <c:v>1.25</c:v>
                </c:pt>
                <c:pt idx="1651" formatCode="0.00">
                  <c:v>1.25</c:v>
                </c:pt>
                <c:pt idx="1652" formatCode="0.00">
                  <c:v>1.25</c:v>
                </c:pt>
                <c:pt idx="1653" formatCode="0.00">
                  <c:v>1.25</c:v>
                </c:pt>
                <c:pt idx="1654" formatCode="0.00">
                  <c:v>1.25</c:v>
                </c:pt>
                <c:pt idx="1655" formatCode="0.00">
                  <c:v>1.25</c:v>
                </c:pt>
                <c:pt idx="1656" formatCode="0.00">
                  <c:v>1.25</c:v>
                </c:pt>
                <c:pt idx="1657" formatCode="0.00">
                  <c:v>1.25</c:v>
                </c:pt>
                <c:pt idx="1658" formatCode="0.00">
                  <c:v>1.25</c:v>
                </c:pt>
                <c:pt idx="1659" formatCode="0.00">
                  <c:v>1.25</c:v>
                </c:pt>
                <c:pt idx="1660" formatCode="0.00">
                  <c:v>1.25</c:v>
                </c:pt>
                <c:pt idx="1661" formatCode="0.00">
                  <c:v>1.25</c:v>
                </c:pt>
                <c:pt idx="1662" formatCode="0.00">
                  <c:v>1.25</c:v>
                </c:pt>
                <c:pt idx="1663" formatCode="0.00">
                  <c:v>1.25</c:v>
                </c:pt>
                <c:pt idx="1664" formatCode="0.00">
                  <c:v>1.25</c:v>
                </c:pt>
                <c:pt idx="1665" formatCode="0.00">
                  <c:v>1.25</c:v>
                </c:pt>
                <c:pt idx="1666" formatCode="0.00">
                  <c:v>1.25</c:v>
                </c:pt>
                <c:pt idx="1667" formatCode="0.00">
                  <c:v>1.25</c:v>
                </c:pt>
                <c:pt idx="1668" formatCode="0.00">
                  <c:v>1.25</c:v>
                </c:pt>
                <c:pt idx="1669" formatCode="0.00">
                  <c:v>1.25</c:v>
                </c:pt>
                <c:pt idx="1670" formatCode="0.00">
                  <c:v>1.25</c:v>
                </c:pt>
                <c:pt idx="1671" formatCode="0.00">
                  <c:v>1</c:v>
                </c:pt>
                <c:pt idx="1672" formatCode="0.00">
                  <c:v>1</c:v>
                </c:pt>
                <c:pt idx="1673" formatCode="0.00">
                  <c:v>1</c:v>
                </c:pt>
                <c:pt idx="1674" formatCode="0.00">
                  <c:v>1</c:v>
                </c:pt>
                <c:pt idx="1675" formatCode="0.00">
                  <c:v>1</c:v>
                </c:pt>
                <c:pt idx="1676" formatCode="0.00">
                  <c:v>1</c:v>
                </c:pt>
                <c:pt idx="1677" formatCode="0.00">
                  <c:v>1</c:v>
                </c:pt>
                <c:pt idx="1678" formatCode="0.00">
                  <c:v>1</c:v>
                </c:pt>
                <c:pt idx="1679" formatCode="0.00">
                  <c:v>1</c:v>
                </c:pt>
                <c:pt idx="1680" formatCode="0.00">
                  <c:v>1</c:v>
                </c:pt>
                <c:pt idx="1681" formatCode="0.00">
                  <c:v>1</c:v>
                </c:pt>
                <c:pt idx="1682" formatCode="0.00">
                  <c:v>1</c:v>
                </c:pt>
                <c:pt idx="1683" formatCode="0.00">
                  <c:v>1</c:v>
                </c:pt>
                <c:pt idx="1684" formatCode="0.00">
                  <c:v>1</c:v>
                </c:pt>
                <c:pt idx="1685" formatCode="0.00">
                  <c:v>1</c:v>
                </c:pt>
                <c:pt idx="1686" formatCode="0.00">
                  <c:v>1</c:v>
                </c:pt>
                <c:pt idx="1687" formatCode="0.00">
                  <c:v>1</c:v>
                </c:pt>
                <c:pt idx="1688" formatCode="0.00">
                  <c:v>1</c:v>
                </c:pt>
                <c:pt idx="1689" formatCode="0.00">
                  <c:v>1</c:v>
                </c:pt>
                <c:pt idx="1690" formatCode="0.00">
                  <c:v>1</c:v>
                </c:pt>
                <c:pt idx="1691" formatCode="0.00">
                  <c:v>1</c:v>
                </c:pt>
                <c:pt idx="1692" formatCode="0.00">
                  <c:v>1</c:v>
                </c:pt>
                <c:pt idx="1693" formatCode="0.00">
                  <c:v>1</c:v>
                </c:pt>
                <c:pt idx="1694" formatCode="0.00">
                  <c:v>1</c:v>
                </c:pt>
                <c:pt idx="1695" formatCode="0.00">
                  <c:v>1</c:v>
                </c:pt>
                <c:pt idx="1696" formatCode="0.00">
                  <c:v>1</c:v>
                </c:pt>
                <c:pt idx="1697" formatCode="0.00">
                  <c:v>1</c:v>
                </c:pt>
                <c:pt idx="1698" formatCode="0.00">
                  <c:v>1</c:v>
                </c:pt>
                <c:pt idx="1699" formatCode="0.00">
                  <c:v>1</c:v>
                </c:pt>
                <c:pt idx="1700" formatCode="0.00">
                  <c:v>1</c:v>
                </c:pt>
                <c:pt idx="1701" formatCode="0.00">
                  <c:v>1</c:v>
                </c:pt>
                <c:pt idx="1702" formatCode="0.00">
                  <c:v>1</c:v>
                </c:pt>
                <c:pt idx="1703" formatCode="0.00">
                  <c:v>1</c:v>
                </c:pt>
                <c:pt idx="1704" formatCode="0.00">
                  <c:v>1</c:v>
                </c:pt>
                <c:pt idx="1705" formatCode="0.00">
                  <c:v>1</c:v>
                </c:pt>
                <c:pt idx="1706" formatCode="0.00">
                  <c:v>1</c:v>
                </c:pt>
                <c:pt idx="1707" formatCode="0.00">
                  <c:v>1</c:v>
                </c:pt>
                <c:pt idx="1708" formatCode="0.00">
                  <c:v>1</c:v>
                </c:pt>
                <c:pt idx="1709" formatCode="0.00">
                  <c:v>1</c:v>
                </c:pt>
                <c:pt idx="1710" formatCode="0.00">
                  <c:v>1</c:v>
                </c:pt>
                <c:pt idx="1711" formatCode="0.00">
                  <c:v>1</c:v>
                </c:pt>
                <c:pt idx="1712" formatCode="0.00">
                  <c:v>1</c:v>
                </c:pt>
                <c:pt idx="1713" formatCode="0.00">
                  <c:v>1</c:v>
                </c:pt>
                <c:pt idx="1714" formatCode="0.00">
                  <c:v>1</c:v>
                </c:pt>
                <c:pt idx="1715" formatCode="0.00">
                  <c:v>1</c:v>
                </c:pt>
                <c:pt idx="1716" formatCode="0.00">
                  <c:v>1</c:v>
                </c:pt>
                <c:pt idx="1717" formatCode="0.00">
                  <c:v>1</c:v>
                </c:pt>
                <c:pt idx="1718" formatCode="0.00">
                  <c:v>1</c:v>
                </c:pt>
                <c:pt idx="1719" formatCode="0.00">
                  <c:v>1</c:v>
                </c:pt>
                <c:pt idx="1720" formatCode="0.00">
                  <c:v>1</c:v>
                </c:pt>
                <c:pt idx="1721" formatCode="0.00">
                  <c:v>1</c:v>
                </c:pt>
                <c:pt idx="1722" formatCode="0.00">
                  <c:v>1.0357142857142858</c:v>
                </c:pt>
                <c:pt idx="1723" formatCode="0.00">
                  <c:v>1.25</c:v>
                </c:pt>
                <c:pt idx="1724" formatCode="0.00">
                  <c:v>1.25</c:v>
                </c:pt>
                <c:pt idx="1725" formatCode="0.00">
                  <c:v>1.25</c:v>
                </c:pt>
                <c:pt idx="1726" formatCode="0.00">
                  <c:v>1.25</c:v>
                </c:pt>
                <c:pt idx="1727" formatCode="0.00">
                  <c:v>1.25</c:v>
                </c:pt>
                <c:pt idx="1728" formatCode="0.00">
                  <c:v>1.3214285714285714</c:v>
                </c:pt>
                <c:pt idx="1729" formatCode="0.00">
                  <c:v>1.5</c:v>
                </c:pt>
                <c:pt idx="1730" formatCode="0.00">
                  <c:v>1.5</c:v>
                </c:pt>
                <c:pt idx="1731" formatCode="0.00">
                  <c:v>1.5</c:v>
                </c:pt>
                <c:pt idx="1732" formatCode="0.00">
                  <c:v>1.5</c:v>
                </c:pt>
                <c:pt idx="1733" formatCode="0.00">
                  <c:v>1.5</c:v>
                </c:pt>
                <c:pt idx="1734" formatCode="0.00">
                  <c:v>1.5714285714285714</c:v>
                </c:pt>
                <c:pt idx="1735" formatCode="0.00">
                  <c:v>1.75</c:v>
                </c:pt>
                <c:pt idx="1736" formatCode="0.00">
                  <c:v>1.75</c:v>
                </c:pt>
                <c:pt idx="1737" formatCode="0.00">
                  <c:v>1.75</c:v>
                </c:pt>
                <c:pt idx="1738" formatCode="0.00">
                  <c:v>1.75</c:v>
                </c:pt>
                <c:pt idx="1739" formatCode="0.00">
                  <c:v>1.75</c:v>
                </c:pt>
                <c:pt idx="1740" formatCode="0.00">
                  <c:v>1.75</c:v>
                </c:pt>
                <c:pt idx="1741" formatCode="0.00">
                  <c:v>1.7857142857142858</c:v>
                </c:pt>
                <c:pt idx="1742" formatCode="0.00">
                  <c:v>2</c:v>
                </c:pt>
                <c:pt idx="1743" formatCode="0.00">
                  <c:v>2</c:v>
                </c:pt>
                <c:pt idx="1744" formatCode="0.00">
                  <c:v>2</c:v>
                </c:pt>
                <c:pt idx="1745" formatCode="0.00">
                  <c:v>2.0714285714285716</c:v>
                </c:pt>
                <c:pt idx="1746" formatCode="0.00">
                  <c:v>2.25</c:v>
                </c:pt>
                <c:pt idx="1747" formatCode="0.00">
                  <c:v>2.25</c:v>
                </c:pt>
                <c:pt idx="1748" formatCode="0.00">
                  <c:v>2.25</c:v>
                </c:pt>
                <c:pt idx="1749" formatCode="0.00">
                  <c:v>2.25</c:v>
                </c:pt>
                <c:pt idx="1750" formatCode="0.00">
                  <c:v>2.25</c:v>
                </c:pt>
                <c:pt idx="1751" formatCode="0.00">
                  <c:v>2.25</c:v>
                </c:pt>
                <c:pt idx="1752" formatCode="0.00">
                  <c:v>2.3571428571428572</c:v>
                </c:pt>
                <c:pt idx="1753" formatCode="0.00">
                  <c:v>2.5</c:v>
                </c:pt>
                <c:pt idx="1754" formatCode="0.00">
                  <c:v>2.5</c:v>
                </c:pt>
                <c:pt idx="1755" formatCode="0.00">
                  <c:v>2.5</c:v>
                </c:pt>
                <c:pt idx="1756" formatCode="0.00">
                  <c:v>2.5</c:v>
                </c:pt>
                <c:pt idx="1757" formatCode="0.00">
                  <c:v>2.5</c:v>
                </c:pt>
                <c:pt idx="1758" formatCode="0.00">
                  <c:v>2.5</c:v>
                </c:pt>
                <c:pt idx="1759" formatCode="0.00">
                  <c:v>2.6428571428571428</c:v>
                </c:pt>
                <c:pt idx="1760" formatCode="0.00">
                  <c:v>2.75</c:v>
                </c:pt>
                <c:pt idx="1761" formatCode="0.00">
                  <c:v>2.75</c:v>
                </c:pt>
                <c:pt idx="1762" formatCode="0.00">
                  <c:v>2.75</c:v>
                </c:pt>
                <c:pt idx="1763" formatCode="0.00">
                  <c:v>2.75</c:v>
                </c:pt>
                <c:pt idx="1764" formatCode="0.00">
                  <c:v>2.75</c:v>
                </c:pt>
                <c:pt idx="1765" formatCode="0.00">
                  <c:v>2.8928571428571428</c:v>
                </c:pt>
                <c:pt idx="1766" formatCode="0.00">
                  <c:v>3</c:v>
                </c:pt>
                <c:pt idx="1767" formatCode="0.00">
                  <c:v>3</c:v>
                </c:pt>
                <c:pt idx="1768" formatCode="0.00">
                  <c:v>3</c:v>
                </c:pt>
                <c:pt idx="1769" formatCode="0.00">
                  <c:v>3</c:v>
                </c:pt>
                <c:pt idx="1770" formatCode="0.00">
                  <c:v>3</c:v>
                </c:pt>
                <c:pt idx="1771" formatCode="0.00">
                  <c:v>3</c:v>
                </c:pt>
                <c:pt idx="1772" formatCode="0.00">
                  <c:v>3</c:v>
                </c:pt>
                <c:pt idx="1773" formatCode="0.00">
                  <c:v>3.0714285714285716</c:v>
                </c:pt>
                <c:pt idx="1774" formatCode="0.00">
                  <c:v>3.25</c:v>
                </c:pt>
                <c:pt idx="1775" formatCode="0.00">
                  <c:v>3.25</c:v>
                </c:pt>
                <c:pt idx="1776" formatCode="0.00">
                  <c:v>3.25</c:v>
                </c:pt>
                <c:pt idx="1777" formatCode="0.00">
                  <c:v>3.25</c:v>
                </c:pt>
                <c:pt idx="1778" formatCode="0.00">
                  <c:v>3.25</c:v>
                </c:pt>
                <c:pt idx="1779" formatCode="0.00">
                  <c:v>3.3928571428571428</c:v>
                </c:pt>
                <c:pt idx="1780" formatCode="0.00">
                  <c:v>3.5</c:v>
                </c:pt>
                <c:pt idx="1781" formatCode="0.00">
                  <c:v>3.5</c:v>
                </c:pt>
                <c:pt idx="1782" formatCode="0.00">
                  <c:v>3.5</c:v>
                </c:pt>
                <c:pt idx="1783" formatCode="0.00">
                  <c:v>3.5</c:v>
                </c:pt>
                <c:pt idx="1784" formatCode="0.00">
                  <c:v>3.5</c:v>
                </c:pt>
                <c:pt idx="1785" formatCode="0.00">
                  <c:v>3.6428571428571428</c:v>
                </c:pt>
                <c:pt idx="1786" formatCode="0.00">
                  <c:v>3.75</c:v>
                </c:pt>
                <c:pt idx="1787" formatCode="0.00">
                  <c:v>3.75</c:v>
                </c:pt>
                <c:pt idx="1788" formatCode="0.00">
                  <c:v>3.75</c:v>
                </c:pt>
                <c:pt idx="1789" formatCode="0.00">
                  <c:v>3.75</c:v>
                </c:pt>
                <c:pt idx="1790" formatCode="0.00">
                  <c:v>3.75</c:v>
                </c:pt>
                <c:pt idx="1791" formatCode="0.00">
                  <c:v>3.8928571428571428</c:v>
                </c:pt>
                <c:pt idx="1792" formatCode="0.00">
                  <c:v>4</c:v>
                </c:pt>
                <c:pt idx="1793" formatCode="0.00">
                  <c:v>4</c:v>
                </c:pt>
                <c:pt idx="1794" formatCode="0.00">
                  <c:v>4</c:v>
                </c:pt>
                <c:pt idx="1795" formatCode="0.00">
                  <c:v>4</c:v>
                </c:pt>
                <c:pt idx="1796" formatCode="0.00">
                  <c:v>4</c:v>
                </c:pt>
                <c:pt idx="1797" formatCode="0.00">
                  <c:v>4.1428571428571432</c:v>
                </c:pt>
                <c:pt idx="1798" formatCode="0.00">
                  <c:v>4.25</c:v>
                </c:pt>
                <c:pt idx="1799" formatCode="0.00">
                  <c:v>4.25</c:v>
                </c:pt>
                <c:pt idx="1800" formatCode="0.00">
                  <c:v>4.25</c:v>
                </c:pt>
                <c:pt idx="1801" formatCode="0.00">
                  <c:v>4.25</c:v>
                </c:pt>
                <c:pt idx="1802" formatCode="0.00">
                  <c:v>4.25</c:v>
                </c:pt>
                <c:pt idx="1803" formatCode="0.00">
                  <c:v>4.25</c:v>
                </c:pt>
                <c:pt idx="1804" formatCode="0.00">
                  <c:v>4.4285714285714288</c:v>
                </c:pt>
                <c:pt idx="1805" formatCode="0.00">
                  <c:v>4.5</c:v>
                </c:pt>
                <c:pt idx="1806" formatCode="0.00">
                  <c:v>4.5</c:v>
                </c:pt>
                <c:pt idx="1807" formatCode="0.00">
                  <c:v>4.5</c:v>
                </c:pt>
                <c:pt idx="1808" formatCode="0.00">
                  <c:v>4.5</c:v>
                </c:pt>
                <c:pt idx="1809" formatCode="0.00">
                  <c:v>4.5</c:v>
                </c:pt>
                <c:pt idx="1810" formatCode="0.00">
                  <c:v>4.5</c:v>
                </c:pt>
                <c:pt idx="1811" formatCode="0.00">
                  <c:v>4.5</c:v>
                </c:pt>
                <c:pt idx="1812" formatCode="0.00">
                  <c:v>4.6785714285714288</c:v>
                </c:pt>
                <c:pt idx="1813" formatCode="0.00">
                  <c:v>4.75</c:v>
                </c:pt>
                <c:pt idx="1814" formatCode="0.00">
                  <c:v>4.75</c:v>
                </c:pt>
                <c:pt idx="1815" formatCode="0.00">
                  <c:v>4.75</c:v>
                </c:pt>
                <c:pt idx="1816" formatCode="0.00">
                  <c:v>4.75</c:v>
                </c:pt>
                <c:pt idx="1817" formatCode="0.00">
                  <c:v>4.75</c:v>
                </c:pt>
                <c:pt idx="1818" formatCode="0.00">
                  <c:v>4.8928571428571432</c:v>
                </c:pt>
                <c:pt idx="1819" formatCode="0.00">
                  <c:v>5</c:v>
                </c:pt>
                <c:pt idx="1820" formatCode="0.00">
                  <c:v>5</c:v>
                </c:pt>
                <c:pt idx="1821" formatCode="0.00">
                  <c:v>5</c:v>
                </c:pt>
                <c:pt idx="1822" formatCode="0.00">
                  <c:v>5</c:v>
                </c:pt>
                <c:pt idx="1823" formatCode="0.00">
                  <c:v>5</c:v>
                </c:pt>
                <c:pt idx="1824" formatCode="0.00">
                  <c:v>5</c:v>
                </c:pt>
                <c:pt idx="1825" formatCode="0.00">
                  <c:v>5.1071428571428568</c:v>
                </c:pt>
                <c:pt idx="1826" formatCode="0.00">
                  <c:v>5.25</c:v>
                </c:pt>
                <c:pt idx="1827" formatCode="0.00">
                  <c:v>5.25</c:v>
                </c:pt>
                <c:pt idx="1828" formatCode="0.00">
                  <c:v>5.25</c:v>
                </c:pt>
                <c:pt idx="1829" formatCode="0.00">
                  <c:v>5.25</c:v>
                </c:pt>
                <c:pt idx="1830" formatCode="0.00">
                  <c:v>5.25</c:v>
                </c:pt>
                <c:pt idx="1831" formatCode="0.00">
                  <c:v>5.25</c:v>
                </c:pt>
                <c:pt idx="1832" formatCode="0.00">
                  <c:v>5.25</c:v>
                </c:pt>
                <c:pt idx="1833" formatCode="0.00">
                  <c:v>5.25</c:v>
                </c:pt>
                <c:pt idx="1834" formatCode="0.00">
                  <c:v>5.25</c:v>
                </c:pt>
                <c:pt idx="1835" formatCode="0.00">
                  <c:v>5.25</c:v>
                </c:pt>
                <c:pt idx="1836" formatCode="0.00">
                  <c:v>5.25</c:v>
                </c:pt>
                <c:pt idx="1837" formatCode="0.00">
                  <c:v>5.25</c:v>
                </c:pt>
                <c:pt idx="1838" formatCode="0.00">
                  <c:v>5.25</c:v>
                </c:pt>
                <c:pt idx="1839" formatCode="0.00">
                  <c:v>5.25</c:v>
                </c:pt>
                <c:pt idx="1840" formatCode="0.00">
                  <c:v>5.25</c:v>
                </c:pt>
                <c:pt idx="1841" formatCode="0.00">
                  <c:v>5.25</c:v>
                </c:pt>
                <c:pt idx="1842" formatCode="0.00">
                  <c:v>5.25</c:v>
                </c:pt>
                <c:pt idx="1843" formatCode="0.00">
                  <c:v>5.25</c:v>
                </c:pt>
                <c:pt idx="1844" formatCode="0.00">
                  <c:v>5.25</c:v>
                </c:pt>
                <c:pt idx="1845" formatCode="0.00">
                  <c:v>5.25</c:v>
                </c:pt>
                <c:pt idx="1846" formatCode="0.00">
                  <c:v>5.25</c:v>
                </c:pt>
                <c:pt idx="1847" formatCode="0.00">
                  <c:v>5.25</c:v>
                </c:pt>
                <c:pt idx="1848" formatCode="0.00">
                  <c:v>5.25</c:v>
                </c:pt>
                <c:pt idx="1849" formatCode="0.00">
                  <c:v>5.25</c:v>
                </c:pt>
                <c:pt idx="1850" formatCode="0.00">
                  <c:v>5.25</c:v>
                </c:pt>
                <c:pt idx="1851" formatCode="0.00">
                  <c:v>5.25</c:v>
                </c:pt>
                <c:pt idx="1852" formatCode="0.00">
                  <c:v>5.25</c:v>
                </c:pt>
                <c:pt idx="1853" formatCode="0.00">
                  <c:v>5.25</c:v>
                </c:pt>
                <c:pt idx="1854" formatCode="0.00">
                  <c:v>5.25</c:v>
                </c:pt>
                <c:pt idx="1855" formatCode="0.00">
                  <c:v>5.25</c:v>
                </c:pt>
                <c:pt idx="1856" formatCode="0.00">
                  <c:v>5.25</c:v>
                </c:pt>
                <c:pt idx="1857" formatCode="0.00">
                  <c:v>5.25</c:v>
                </c:pt>
                <c:pt idx="1858" formatCode="0.00">
                  <c:v>5.25</c:v>
                </c:pt>
                <c:pt idx="1859" formatCode="0.00">
                  <c:v>5.25</c:v>
                </c:pt>
                <c:pt idx="1860" formatCode="0.00">
                  <c:v>5.25</c:v>
                </c:pt>
                <c:pt idx="1861" formatCode="0.00">
                  <c:v>5.25</c:v>
                </c:pt>
                <c:pt idx="1862" formatCode="0.00">
                  <c:v>5.25</c:v>
                </c:pt>
                <c:pt idx="1863" formatCode="0.00">
                  <c:v>5.25</c:v>
                </c:pt>
                <c:pt idx="1864" formatCode="0.00">
                  <c:v>5.25</c:v>
                </c:pt>
                <c:pt idx="1865" formatCode="0.00">
                  <c:v>5.25</c:v>
                </c:pt>
                <c:pt idx="1866" formatCode="0.00">
                  <c:v>5.25</c:v>
                </c:pt>
                <c:pt idx="1867" formatCode="0.00">
                  <c:v>5.25</c:v>
                </c:pt>
                <c:pt idx="1868" formatCode="0.00">
                  <c:v>5.25</c:v>
                </c:pt>
                <c:pt idx="1869" formatCode="0.00">
                  <c:v>5.25</c:v>
                </c:pt>
                <c:pt idx="1870" formatCode="0.00">
                  <c:v>5.25</c:v>
                </c:pt>
                <c:pt idx="1871" formatCode="0.00">
                  <c:v>5.25</c:v>
                </c:pt>
                <c:pt idx="1872" formatCode="0.00">
                  <c:v>5.25</c:v>
                </c:pt>
                <c:pt idx="1873" formatCode="0.00">
                  <c:v>5.25</c:v>
                </c:pt>
                <c:pt idx="1874" formatCode="0.00">
                  <c:v>5.25</c:v>
                </c:pt>
                <c:pt idx="1875" formatCode="0.00">
                  <c:v>5.25</c:v>
                </c:pt>
                <c:pt idx="1876" formatCode="0.00">
                  <c:v>5.25</c:v>
                </c:pt>
                <c:pt idx="1877" formatCode="0.00">
                  <c:v>5.25</c:v>
                </c:pt>
                <c:pt idx="1878" formatCode="0.00">
                  <c:v>5.25</c:v>
                </c:pt>
                <c:pt idx="1879" formatCode="0.00">
                  <c:v>5.25</c:v>
                </c:pt>
                <c:pt idx="1880" formatCode="0.00">
                  <c:v>5.25</c:v>
                </c:pt>
                <c:pt idx="1881" formatCode="0.00">
                  <c:v>5.25</c:v>
                </c:pt>
                <c:pt idx="1882" formatCode="0.00">
                  <c:v>5.25</c:v>
                </c:pt>
                <c:pt idx="1883" formatCode="0.00">
                  <c:v>5.25</c:v>
                </c:pt>
                <c:pt idx="1884" formatCode="0.00">
                  <c:v>5.25</c:v>
                </c:pt>
                <c:pt idx="1885" formatCode="0.00">
                  <c:v>5.25</c:v>
                </c:pt>
                <c:pt idx="1886" formatCode="0.00">
                  <c:v>5.25</c:v>
                </c:pt>
                <c:pt idx="1887" formatCode="0.00">
                  <c:v>5.25</c:v>
                </c:pt>
                <c:pt idx="1888" formatCode="0.00">
                  <c:v>5.25</c:v>
                </c:pt>
                <c:pt idx="1889" formatCode="0.00">
                  <c:v>4.8214285714285712</c:v>
                </c:pt>
                <c:pt idx="1890" formatCode="0.00">
                  <c:v>4.75</c:v>
                </c:pt>
                <c:pt idx="1891" formatCode="0.00">
                  <c:v>4.75</c:v>
                </c:pt>
                <c:pt idx="1892" formatCode="0.00">
                  <c:v>4.75</c:v>
                </c:pt>
                <c:pt idx="1893" formatCode="0.00">
                  <c:v>4.75</c:v>
                </c:pt>
                <c:pt idx="1894" formatCode="0.00">
                  <c:v>4.75</c:v>
                </c:pt>
                <c:pt idx="1895" formatCode="0.00">
                  <c:v>4.5714285714285712</c:v>
                </c:pt>
                <c:pt idx="1896" formatCode="0.00">
                  <c:v>4.5</c:v>
                </c:pt>
                <c:pt idx="1897" formatCode="0.00">
                  <c:v>4.5</c:v>
                </c:pt>
                <c:pt idx="1898" formatCode="0.00">
                  <c:v>4.5</c:v>
                </c:pt>
                <c:pt idx="1899" formatCode="0.00">
                  <c:v>4.5</c:v>
                </c:pt>
                <c:pt idx="1900" formatCode="0.00">
                  <c:v>4.5</c:v>
                </c:pt>
                <c:pt idx="1901" formatCode="0.00">
                  <c:v>4.2857142857142856</c:v>
                </c:pt>
                <c:pt idx="1902" formatCode="0.00">
                  <c:v>4.25</c:v>
                </c:pt>
                <c:pt idx="1903" formatCode="0.00">
                  <c:v>4.25</c:v>
                </c:pt>
                <c:pt idx="1904" formatCode="0.00">
                  <c:v>4.25</c:v>
                </c:pt>
                <c:pt idx="1905" formatCode="0.00">
                  <c:v>4.25</c:v>
                </c:pt>
                <c:pt idx="1906" formatCode="0.00">
                  <c:v>4.25</c:v>
                </c:pt>
                <c:pt idx="1907" formatCode="0.00">
                  <c:v>3.5</c:v>
                </c:pt>
                <c:pt idx="1908" formatCode="0.00">
                  <c:v>3.0714285714285716</c:v>
                </c:pt>
                <c:pt idx="1909" formatCode="0.00">
                  <c:v>3</c:v>
                </c:pt>
                <c:pt idx="1910" formatCode="0.00">
                  <c:v>3</c:v>
                </c:pt>
                <c:pt idx="1911" formatCode="0.00">
                  <c:v>3</c:v>
                </c:pt>
                <c:pt idx="1912" formatCode="0.00">
                  <c:v>3</c:v>
                </c:pt>
                <c:pt idx="1913" formatCode="0.00">
                  <c:v>3</c:v>
                </c:pt>
                <c:pt idx="1914" formatCode="0.00">
                  <c:v>3</c:v>
                </c:pt>
                <c:pt idx="1915" formatCode="0.00">
                  <c:v>2.25</c:v>
                </c:pt>
                <c:pt idx="1916" formatCode="0.00">
                  <c:v>2.25</c:v>
                </c:pt>
                <c:pt idx="1917" formatCode="0.00">
                  <c:v>2.25</c:v>
                </c:pt>
                <c:pt idx="1918" formatCode="0.00">
                  <c:v>2.25</c:v>
                </c:pt>
                <c:pt idx="1919" formatCode="0.00">
                  <c:v>2.25</c:v>
                </c:pt>
                <c:pt idx="1920" formatCode="0.00">
                  <c:v>2.25</c:v>
                </c:pt>
                <c:pt idx="1921" formatCode="0.00">
                  <c:v>2.0357142857142856</c:v>
                </c:pt>
                <c:pt idx="1922" formatCode="0.00">
                  <c:v>2</c:v>
                </c:pt>
                <c:pt idx="1923" formatCode="0.00">
                  <c:v>2</c:v>
                </c:pt>
                <c:pt idx="1924" formatCode="0.00">
                  <c:v>2</c:v>
                </c:pt>
                <c:pt idx="1925" formatCode="0.00">
                  <c:v>2</c:v>
                </c:pt>
                <c:pt idx="1926" formatCode="0.00">
                  <c:v>2</c:v>
                </c:pt>
                <c:pt idx="1927" formatCode="0.00">
                  <c:v>2</c:v>
                </c:pt>
                <c:pt idx="1928" formatCode="0.00">
                  <c:v>2</c:v>
                </c:pt>
                <c:pt idx="1929" formatCode="0.00">
                  <c:v>2</c:v>
                </c:pt>
                <c:pt idx="1930" formatCode="0.00">
                  <c:v>2</c:v>
                </c:pt>
                <c:pt idx="1931" formatCode="0.00">
                  <c:v>2</c:v>
                </c:pt>
                <c:pt idx="1932" formatCode="0.00">
                  <c:v>2</c:v>
                </c:pt>
                <c:pt idx="1933" formatCode="0.00">
                  <c:v>2</c:v>
                </c:pt>
                <c:pt idx="1934" formatCode="0.00">
                  <c:v>2</c:v>
                </c:pt>
                <c:pt idx="1935" formatCode="0.00">
                  <c:v>2</c:v>
                </c:pt>
                <c:pt idx="1936" formatCode="0.00">
                  <c:v>2</c:v>
                </c:pt>
                <c:pt idx="1937" formatCode="0.00">
                  <c:v>2</c:v>
                </c:pt>
                <c:pt idx="1938" formatCode="0.00">
                  <c:v>2</c:v>
                </c:pt>
                <c:pt idx="1939" formatCode="0.00">
                  <c:v>2</c:v>
                </c:pt>
                <c:pt idx="1940" formatCode="0.00">
                  <c:v>2</c:v>
                </c:pt>
                <c:pt idx="1941" formatCode="0.00">
                  <c:v>2</c:v>
                </c:pt>
                <c:pt idx="1942" formatCode="0.00">
                  <c:v>2</c:v>
                </c:pt>
                <c:pt idx="1943" formatCode="0.00">
                  <c:v>2</c:v>
                </c:pt>
                <c:pt idx="1944" formatCode="0.00">
                  <c:v>1.5714285714285714</c:v>
                </c:pt>
                <c:pt idx="1945" formatCode="0.00">
                  <c:v>1.5</c:v>
                </c:pt>
                <c:pt idx="1946" formatCode="0.00">
                  <c:v>1.5</c:v>
                </c:pt>
                <c:pt idx="1947" formatCode="0.00">
                  <c:v>1.0714285714285714</c:v>
                </c:pt>
                <c:pt idx="1948" formatCode="0.00">
                  <c:v>1</c:v>
                </c:pt>
                <c:pt idx="1949" formatCode="0.00">
                  <c:v>1</c:v>
                </c:pt>
                <c:pt idx="1950" formatCode="0.00">
                  <c:v>1</c:v>
                </c:pt>
                <c:pt idx="1951" formatCode="0.00">
                  <c:v>1</c:v>
                </c:pt>
                <c:pt idx="1952" formatCode="0.00">
                  <c:v>1</c:v>
                </c:pt>
                <c:pt idx="1953" formatCode="0.00">
                  <c:v>1</c:v>
                </c:pt>
                <c:pt idx="1954" formatCode="0.00">
                  <c:v>0.25</c:v>
                </c:pt>
                <c:pt idx="1955" formatCode="0.00">
                  <c:v>0.25</c:v>
                </c:pt>
                <c:pt idx="1956" formatCode="0.00">
                  <c:v>0.25</c:v>
                </c:pt>
                <c:pt idx="1957" formatCode="0.00">
                  <c:v>0.25</c:v>
                </c:pt>
                <c:pt idx="1958" formatCode="0.00">
                  <c:v>0.25</c:v>
                </c:pt>
                <c:pt idx="1959" formatCode="0.00">
                  <c:v>0.25</c:v>
                </c:pt>
                <c:pt idx="1960" formatCode="0.00">
                  <c:v>0.25</c:v>
                </c:pt>
                <c:pt idx="1961" formatCode="0.00">
                  <c:v>0.25</c:v>
                </c:pt>
                <c:pt idx="1962" formatCode="0.00">
                  <c:v>0.25</c:v>
                </c:pt>
                <c:pt idx="1963" formatCode="0.00">
                  <c:v>0.25</c:v>
                </c:pt>
                <c:pt idx="1964" formatCode="0.00">
                  <c:v>0.25</c:v>
                </c:pt>
                <c:pt idx="1965" formatCode="0.00">
                  <c:v>0.25</c:v>
                </c:pt>
                <c:pt idx="1966" formatCode="0.00">
                  <c:v>0.25</c:v>
                </c:pt>
                <c:pt idx="1967" formatCode="0.00">
                  <c:v>0.25</c:v>
                </c:pt>
                <c:pt idx="1968" formatCode="0.00">
                  <c:v>0.25</c:v>
                </c:pt>
                <c:pt idx="1969" formatCode="0.00">
                  <c:v>0.25</c:v>
                </c:pt>
                <c:pt idx="1970" formatCode="0.00">
                  <c:v>0.25</c:v>
                </c:pt>
                <c:pt idx="1971" formatCode="0.00">
                  <c:v>0.25</c:v>
                </c:pt>
                <c:pt idx="1972" formatCode="0.00">
                  <c:v>0.25</c:v>
                </c:pt>
                <c:pt idx="1973" formatCode="0.00">
                  <c:v>0.25</c:v>
                </c:pt>
                <c:pt idx="1974" formatCode="0.00">
                  <c:v>0.25</c:v>
                </c:pt>
                <c:pt idx="1975" formatCode="0.00">
                  <c:v>0.25</c:v>
                </c:pt>
                <c:pt idx="1976" formatCode="0.00">
                  <c:v>0.25</c:v>
                </c:pt>
                <c:pt idx="1977" formatCode="0.00">
                  <c:v>0.25</c:v>
                </c:pt>
                <c:pt idx="1978" formatCode="0.00">
                  <c:v>0.25</c:v>
                </c:pt>
                <c:pt idx="1979" formatCode="0.00">
                  <c:v>0.25</c:v>
                </c:pt>
                <c:pt idx="1980" formatCode="0.00">
                  <c:v>0.25</c:v>
                </c:pt>
                <c:pt idx="1981" formatCode="0.00">
                  <c:v>0.25</c:v>
                </c:pt>
                <c:pt idx="1982" formatCode="0.00">
                  <c:v>0.25</c:v>
                </c:pt>
                <c:pt idx="1983" formatCode="0.00">
                  <c:v>0.25</c:v>
                </c:pt>
                <c:pt idx="1984" formatCode="0.00">
                  <c:v>0.25</c:v>
                </c:pt>
                <c:pt idx="1985" formatCode="0.00">
                  <c:v>0.25</c:v>
                </c:pt>
                <c:pt idx="1986" formatCode="0.00">
                  <c:v>0.25</c:v>
                </c:pt>
                <c:pt idx="1987" formatCode="0.00">
                  <c:v>0.25</c:v>
                </c:pt>
                <c:pt idx="1988" formatCode="0.00">
                  <c:v>0.25</c:v>
                </c:pt>
                <c:pt idx="1989" formatCode="0.00">
                  <c:v>0.25</c:v>
                </c:pt>
                <c:pt idx="1990" formatCode="0.00">
                  <c:v>0.25</c:v>
                </c:pt>
                <c:pt idx="1991" formatCode="0.00">
                  <c:v>0.25</c:v>
                </c:pt>
                <c:pt idx="1992" formatCode="0.00">
                  <c:v>0.25</c:v>
                </c:pt>
                <c:pt idx="1993" formatCode="0.00">
                  <c:v>0.25</c:v>
                </c:pt>
                <c:pt idx="1994" formatCode="0.00">
                  <c:v>0.25</c:v>
                </c:pt>
                <c:pt idx="1995" formatCode="0.00">
                  <c:v>0.25</c:v>
                </c:pt>
                <c:pt idx="1996" formatCode="0.00">
                  <c:v>0.25</c:v>
                </c:pt>
                <c:pt idx="1997" formatCode="0.00">
                  <c:v>0.25</c:v>
                </c:pt>
                <c:pt idx="1998" formatCode="0.00">
                  <c:v>0.25</c:v>
                </c:pt>
                <c:pt idx="1999" formatCode="0.00">
                  <c:v>0.25</c:v>
                </c:pt>
                <c:pt idx="2000" formatCode="0.00">
                  <c:v>0.25</c:v>
                </c:pt>
                <c:pt idx="2001" formatCode="0.00">
                  <c:v>0.25</c:v>
                </c:pt>
                <c:pt idx="2002" formatCode="0.00">
                  <c:v>0.25</c:v>
                </c:pt>
                <c:pt idx="2003" formatCode="0.00">
                  <c:v>0.25</c:v>
                </c:pt>
                <c:pt idx="2004" formatCode="0.00">
                  <c:v>0.25</c:v>
                </c:pt>
                <c:pt idx="2005" formatCode="0.00">
                  <c:v>0.25</c:v>
                </c:pt>
                <c:pt idx="2006" formatCode="0.00">
                  <c:v>0.25</c:v>
                </c:pt>
                <c:pt idx="2007" formatCode="0.00">
                  <c:v>0.25</c:v>
                </c:pt>
                <c:pt idx="2008" formatCode="0.00">
                  <c:v>0.25</c:v>
                </c:pt>
                <c:pt idx="2009" formatCode="0.00">
                  <c:v>0.25</c:v>
                </c:pt>
                <c:pt idx="2010" formatCode="0.00">
                  <c:v>0.25</c:v>
                </c:pt>
                <c:pt idx="2011" formatCode="0.00">
                  <c:v>0.25</c:v>
                </c:pt>
                <c:pt idx="2012" formatCode="0.00">
                  <c:v>0.25</c:v>
                </c:pt>
                <c:pt idx="2013" formatCode="0.00">
                  <c:v>0.25</c:v>
                </c:pt>
                <c:pt idx="2014" formatCode="0.00">
                  <c:v>0.25</c:v>
                </c:pt>
                <c:pt idx="2015" formatCode="0.00">
                  <c:v>0.25</c:v>
                </c:pt>
                <c:pt idx="2016" formatCode="0.00">
                  <c:v>0.25</c:v>
                </c:pt>
                <c:pt idx="2017" formatCode="0.00">
                  <c:v>0.25</c:v>
                </c:pt>
                <c:pt idx="2018" formatCode="0.00">
                  <c:v>0.25</c:v>
                </c:pt>
                <c:pt idx="2019" formatCode="0.00">
                  <c:v>0.25</c:v>
                </c:pt>
                <c:pt idx="2020" formatCode="0.00">
                  <c:v>0.25</c:v>
                </c:pt>
                <c:pt idx="2021" formatCode="0.00">
                  <c:v>0.25</c:v>
                </c:pt>
                <c:pt idx="2022" formatCode="0.00">
                  <c:v>0.25</c:v>
                </c:pt>
                <c:pt idx="2023" formatCode="0.00">
                  <c:v>0.25</c:v>
                </c:pt>
                <c:pt idx="2024" formatCode="0.00">
                  <c:v>0.25</c:v>
                </c:pt>
                <c:pt idx="2025" formatCode="0.00">
                  <c:v>0.25</c:v>
                </c:pt>
                <c:pt idx="2026" formatCode="0.00">
                  <c:v>0.25</c:v>
                </c:pt>
                <c:pt idx="2027" formatCode="0.00">
                  <c:v>0.25</c:v>
                </c:pt>
                <c:pt idx="2028" formatCode="0.00">
                  <c:v>0.25</c:v>
                </c:pt>
                <c:pt idx="2029" formatCode="0.00">
                  <c:v>0.25</c:v>
                </c:pt>
                <c:pt idx="2030" formatCode="0.00">
                  <c:v>0.25</c:v>
                </c:pt>
                <c:pt idx="2031" formatCode="0.00">
                  <c:v>0.25</c:v>
                </c:pt>
                <c:pt idx="2032" formatCode="0.00">
                  <c:v>0.25</c:v>
                </c:pt>
                <c:pt idx="2033" formatCode="0.00">
                  <c:v>0.25</c:v>
                </c:pt>
                <c:pt idx="2034" formatCode="0.00">
                  <c:v>0.25</c:v>
                </c:pt>
                <c:pt idx="2035" formatCode="0.00">
                  <c:v>0.25</c:v>
                </c:pt>
                <c:pt idx="2036" formatCode="0.00">
                  <c:v>0.25</c:v>
                </c:pt>
                <c:pt idx="2037" formatCode="0.00">
                  <c:v>0.25</c:v>
                </c:pt>
                <c:pt idx="2038" formatCode="0.00">
                  <c:v>0.25</c:v>
                </c:pt>
                <c:pt idx="2039" formatCode="0.00">
                  <c:v>0.25</c:v>
                </c:pt>
                <c:pt idx="2040" formatCode="0.00">
                  <c:v>0.25</c:v>
                </c:pt>
                <c:pt idx="2041" formatCode="0.00">
                  <c:v>0.25</c:v>
                </c:pt>
                <c:pt idx="2042" formatCode="0.00">
                  <c:v>0.25</c:v>
                </c:pt>
                <c:pt idx="2043" formatCode="0.00">
                  <c:v>0.25</c:v>
                </c:pt>
                <c:pt idx="2044" formatCode="0.00">
                  <c:v>0.25</c:v>
                </c:pt>
                <c:pt idx="2045" formatCode="0.00">
                  <c:v>0.25</c:v>
                </c:pt>
                <c:pt idx="2046" formatCode="0.00">
                  <c:v>0.25</c:v>
                </c:pt>
                <c:pt idx="2047" formatCode="0.00">
                  <c:v>0.25</c:v>
                </c:pt>
                <c:pt idx="2048" formatCode="0.00">
                  <c:v>0.25</c:v>
                </c:pt>
                <c:pt idx="2049" formatCode="0.00">
                  <c:v>0.25</c:v>
                </c:pt>
                <c:pt idx="2050" formatCode="0.00">
                  <c:v>0.25</c:v>
                </c:pt>
                <c:pt idx="2051" formatCode="0.00">
                  <c:v>0.25</c:v>
                </c:pt>
                <c:pt idx="2052" formatCode="0.00">
                  <c:v>0.25</c:v>
                </c:pt>
                <c:pt idx="2053" formatCode="0.00">
                  <c:v>0.25</c:v>
                </c:pt>
                <c:pt idx="2054" formatCode="0.00">
                  <c:v>0.25</c:v>
                </c:pt>
                <c:pt idx="2055" formatCode="0.00">
                  <c:v>0.25</c:v>
                </c:pt>
                <c:pt idx="2056" formatCode="0.00">
                  <c:v>0.25</c:v>
                </c:pt>
                <c:pt idx="2057" formatCode="0.00">
                  <c:v>0.25</c:v>
                </c:pt>
                <c:pt idx="2058" formatCode="0.00">
                  <c:v>0.25</c:v>
                </c:pt>
                <c:pt idx="2059" formatCode="0.00">
                  <c:v>0.25</c:v>
                </c:pt>
                <c:pt idx="2060" formatCode="0.00">
                  <c:v>0.25</c:v>
                </c:pt>
                <c:pt idx="2061" formatCode="0.00">
                  <c:v>0.25</c:v>
                </c:pt>
                <c:pt idx="2062" formatCode="0.00">
                  <c:v>0.25</c:v>
                </c:pt>
                <c:pt idx="2063" formatCode="0.00">
                  <c:v>0.25</c:v>
                </c:pt>
                <c:pt idx="2064" formatCode="0.00">
                  <c:v>0.25</c:v>
                </c:pt>
                <c:pt idx="2065" formatCode="0.00">
                  <c:v>0.25</c:v>
                </c:pt>
                <c:pt idx="2066" formatCode="0.00">
                  <c:v>0.25</c:v>
                </c:pt>
                <c:pt idx="2067" formatCode="0.00">
                  <c:v>0.25</c:v>
                </c:pt>
                <c:pt idx="2068" formatCode="0.00">
                  <c:v>0.25</c:v>
                </c:pt>
                <c:pt idx="2069" formatCode="0.00">
                  <c:v>0.25</c:v>
                </c:pt>
                <c:pt idx="2070" formatCode="0.00">
                  <c:v>0.25</c:v>
                </c:pt>
                <c:pt idx="2071" formatCode="0.00">
                  <c:v>0.25</c:v>
                </c:pt>
                <c:pt idx="2072" formatCode="0.00">
                  <c:v>0.25</c:v>
                </c:pt>
                <c:pt idx="2073" formatCode="0.00">
                  <c:v>0.25</c:v>
                </c:pt>
                <c:pt idx="2074" formatCode="0.00">
                  <c:v>0.25</c:v>
                </c:pt>
                <c:pt idx="2075" formatCode="0.00">
                  <c:v>0.25</c:v>
                </c:pt>
                <c:pt idx="2076" formatCode="0.00">
                  <c:v>0.25</c:v>
                </c:pt>
                <c:pt idx="2077" formatCode="0.00">
                  <c:v>0.25</c:v>
                </c:pt>
                <c:pt idx="2078" formatCode="0.00">
                  <c:v>0.25</c:v>
                </c:pt>
                <c:pt idx="2079" formatCode="0.00">
                  <c:v>0.25</c:v>
                </c:pt>
                <c:pt idx="2080" formatCode="0.00">
                  <c:v>0.25</c:v>
                </c:pt>
                <c:pt idx="2081" formatCode="0.00">
                  <c:v>0.25</c:v>
                </c:pt>
                <c:pt idx="2082" formatCode="0.00">
                  <c:v>0.25</c:v>
                </c:pt>
                <c:pt idx="2083" formatCode="0.00">
                  <c:v>0.25</c:v>
                </c:pt>
                <c:pt idx="2084" formatCode="0.00">
                  <c:v>0.25</c:v>
                </c:pt>
                <c:pt idx="2085" formatCode="0.00">
                  <c:v>0.25</c:v>
                </c:pt>
                <c:pt idx="2086" formatCode="0.00">
                  <c:v>0.25</c:v>
                </c:pt>
                <c:pt idx="2087" formatCode="0.00">
                  <c:v>0.25</c:v>
                </c:pt>
                <c:pt idx="2088" formatCode="0.00">
                  <c:v>0.25</c:v>
                </c:pt>
                <c:pt idx="2089" formatCode="0.00">
                  <c:v>0.25</c:v>
                </c:pt>
                <c:pt idx="2090" formatCode="0.00">
                  <c:v>0.25</c:v>
                </c:pt>
                <c:pt idx="2091" formatCode="0.00">
                  <c:v>0.25</c:v>
                </c:pt>
                <c:pt idx="2092" formatCode="0.00">
                  <c:v>0.25</c:v>
                </c:pt>
                <c:pt idx="2093" formatCode="0.00">
                  <c:v>0.25</c:v>
                </c:pt>
                <c:pt idx="2094" formatCode="0.00">
                  <c:v>0.25</c:v>
                </c:pt>
                <c:pt idx="2095" formatCode="0.00">
                  <c:v>0.25</c:v>
                </c:pt>
                <c:pt idx="2096" formatCode="0.00">
                  <c:v>0.25</c:v>
                </c:pt>
                <c:pt idx="2097" formatCode="0.00">
                  <c:v>0.25</c:v>
                </c:pt>
                <c:pt idx="2098" formatCode="0.00">
                  <c:v>0.25</c:v>
                </c:pt>
                <c:pt idx="2099" formatCode="0.00">
                  <c:v>0.25</c:v>
                </c:pt>
                <c:pt idx="2100" formatCode="0.00">
                  <c:v>0.25</c:v>
                </c:pt>
                <c:pt idx="2101" formatCode="0.00">
                  <c:v>0.25</c:v>
                </c:pt>
                <c:pt idx="2102" formatCode="0.00">
                  <c:v>0.25</c:v>
                </c:pt>
                <c:pt idx="2103" formatCode="0.00">
                  <c:v>0.25</c:v>
                </c:pt>
                <c:pt idx="2104" formatCode="0.00">
                  <c:v>0.25</c:v>
                </c:pt>
                <c:pt idx="2105" formatCode="0.00">
                  <c:v>0.25</c:v>
                </c:pt>
                <c:pt idx="2106" formatCode="0.00">
                  <c:v>0.25</c:v>
                </c:pt>
                <c:pt idx="2107" formatCode="0.00">
                  <c:v>0.25</c:v>
                </c:pt>
                <c:pt idx="2108" formatCode="0.00">
                  <c:v>0.25</c:v>
                </c:pt>
                <c:pt idx="2109" formatCode="0.00">
                  <c:v>0.25</c:v>
                </c:pt>
                <c:pt idx="2110" formatCode="0.00">
                  <c:v>0.25</c:v>
                </c:pt>
                <c:pt idx="2111" formatCode="0.00">
                  <c:v>0.25</c:v>
                </c:pt>
                <c:pt idx="2112" formatCode="0.00">
                  <c:v>0.25</c:v>
                </c:pt>
                <c:pt idx="2113" formatCode="0.00">
                  <c:v>0.25</c:v>
                </c:pt>
                <c:pt idx="2114" formatCode="0.00">
                  <c:v>0.25</c:v>
                </c:pt>
                <c:pt idx="2115" formatCode="0.00">
                  <c:v>0.25</c:v>
                </c:pt>
                <c:pt idx="2116" formatCode="0.00">
                  <c:v>0.25</c:v>
                </c:pt>
                <c:pt idx="2117" formatCode="0.00">
                  <c:v>0.25</c:v>
                </c:pt>
                <c:pt idx="2118" formatCode="0.00">
                  <c:v>0.25</c:v>
                </c:pt>
                <c:pt idx="2119" formatCode="0.00">
                  <c:v>0.25</c:v>
                </c:pt>
                <c:pt idx="2120" formatCode="0.00">
                  <c:v>0.25</c:v>
                </c:pt>
                <c:pt idx="2121" formatCode="0.00">
                  <c:v>0.25</c:v>
                </c:pt>
                <c:pt idx="2122" formatCode="0.00">
                  <c:v>0.25</c:v>
                </c:pt>
                <c:pt idx="2123" formatCode="0.00">
                  <c:v>0.25</c:v>
                </c:pt>
                <c:pt idx="2124" formatCode="0.00">
                  <c:v>0.25</c:v>
                </c:pt>
                <c:pt idx="2125" formatCode="0.00">
                  <c:v>0.25</c:v>
                </c:pt>
                <c:pt idx="2126" formatCode="0.00">
                  <c:v>0.25</c:v>
                </c:pt>
                <c:pt idx="2127" formatCode="0.00">
                  <c:v>0.25</c:v>
                </c:pt>
                <c:pt idx="2128" formatCode="0.00">
                  <c:v>0.25</c:v>
                </c:pt>
                <c:pt idx="2129" formatCode="0.00">
                  <c:v>0.25</c:v>
                </c:pt>
                <c:pt idx="2130" formatCode="0.00">
                  <c:v>0.25</c:v>
                </c:pt>
                <c:pt idx="2131" formatCode="0.00">
                  <c:v>0.25</c:v>
                </c:pt>
                <c:pt idx="2132" formatCode="0.00">
                  <c:v>0.25</c:v>
                </c:pt>
                <c:pt idx="2133" formatCode="0.00">
                  <c:v>0.25</c:v>
                </c:pt>
                <c:pt idx="2134" formatCode="0.00">
                  <c:v>0.25</c:v>
                </c:pt>
                <c:pt idx="2135" formatCode="0.00">
                  <c:v>0.25</c:v>
                </c:pt>
                <c:pt idx="2136" formatCode="0.00">
                  <c:v>0.25</c:v>
                </c:pt>
                <c:pt idx="2137" formatCode="0.00">
                  <c:v>0.25</c:v>
                </c:pt>
                <c:pt idx="2138" formatCode="0.00">
                  <c:v>0.25</c:v>
                </c:pt>
                <c:pt idx="2139" formatCode="0.00">
                  <c:v>0.25</c:v>
                </c:pt>
                <c:pt idx="2140" formatCode="0.00">
                  <c:v>0.25</c:v>
                </c:pt>
                <c:pt idx="2141" formatCode="0.00">
                  <c:v>0.25</c:v>
                </c:pt>
                <c:pt idx="2142" formatCode="0.00">
                  <c:v>0.25</c:v>
                </c:pt>
                <c:pt idx="2143" formatCode="0.00">
                  <c:v>0.25</c:v>
                </c:pt>
                <c:pt idx="2144" formatCode="0.00">
                  <c:v>0.25</c:v>
                </c:pt>
                <c:pt idx="2145" formatCode="0.00">
                  <c:v>0.25</c:v>
                </c:pt>
                <c:pt idx="2146" formatCode="0.00">
                  <c:v>0.25</c:v>
                </c:pt>
                <c:pt idx="2147" formatCode="0.00">
                  <c:v>0.25</c:v>
                </c:pt>
                <c:pt idx="2148" formatCode="0.00">
                  <c:v>0.25</c:v>
                </c:pt>
                <c:pt idx="2149" formatCode="0.00">
                  <c:v>0.25</c:v>
                </c:pt>
                <c:pt idx="2150" formatCode="0.00">
                  <c:v>0.25</c:v>
                </c:pt>
                <c:pt idx="2151" formatCode="0.00">
                  <c:v>0.25</c:v>
                </c:pt>
                <c:pt idx="2152" formatCode="0.00">
                  <c:v>0.25</c:v>
                </c:pt>
                <c:pt idx="2153" formatCode="0.00">
                  <c:v>0.25</c:v>
                </c:pt>
                <c:pt idx="2154" formatCode="0.00">
                  <c:v>0.25</c:v>
                </c:pt>
                <c:pt idx="2155" formatCode="0.00">
                  <c:v>0.25</c:v>
                </c:pt>
                <c:pt idx="2156" formatCode="0.00">
                  <c:v>0.25</c:v>
                </c:pt>
                <c:pt idx="2157" formatCode="0.00">
                  <c:v>0.25</c:v>
                </c:pt>
                <c:pt idx="2158" formatCode="0.00">
                  <c:v>0.25</c:v>
                </c:pt>
                <c:pt idx="2159" formatCode="0.00">
                  <c:v>0.25</c:v>
                </c:pt>
                <c:pt idx="2160" formatCode="0.00">
                  <c:v>0.25</c:v>
                </c:pt>
                <c:pt idx="2161" formatCode="0.00">
                  <c:v>0.25</c:v>
                </c:pt>
                <c:pt idx="2162" formatCode="0.00">
                  <c:v>0.25</c:v>
                </c:pt>
                <c:pt idx="2163" formatCode="0.00">
                  <c:v>0.25</c:v>
                </c:pt>
                <c:pt idx="2164" formatCode="0.00">
                  <c:v>0.25</c:v>
                </c:pt>
                <c:pt idx="2165" formatCode="0.00">
                  <c:v>0.25</c:v>
                </c:pt>
                <c:pt idx="2166" formatCode="0.00">
                  <c:v>0.25</c:v>
                </c:pt>
                <c:pt idx="2167" formatCode="0.00">
                  <c:v>0.25</c:v>
                </c:pt>
                <c:pt idx="2168" formatCode="0.00">
                  <c:v>0.25</c:v>
                </c:pt>
                <c:pt idx="2169" formatCode="0.00">
                  <c:v>0.25</c:v>
                </c:pt>
                <c:pt idx="2170" formatCode="0.00">
                  <c:v>0.25</c:v>
                </c:pt>
                <c:pt idx="2171" formatCode="0.00">
                  <c:v>0.25</c:v>
                </c:pt>
                <c:pt idx="2172" formatCode="0.00">
                  <c:v>0.25</c:v>
                </c:pt>
                <c:pt idx="2173" formatCode="0.00">
                  <c:v>0.25</c:v>
                </c:pt>
                <c:pt idx="2174" formatCode="0.00">
                  <c:v>0.25</c:v>
                </c:pt>
                <c:pt idx="2175" formatCode="0.00">
                  <c:v>0.25</c:v>
                </c:pt>
                <c:pt idx="2176" formatCode="0.00">
                  <c:v>0.25</c:v>
                </c:pt>
                <c:pt idx="2177" formatCode="0.00">
                  <c:v>0.25</c:v>
                </c:pt>
                <c:pt idx="2178" formatCode="0.00">
                  <c:v>0.25</c:v>
                </c:pt>
                <c:pt idx="2179" formatCode="0.00">
                  <c:v>0.25</c:v>
                </c:pt>
                <c:pt idx="2180" formatCode="0.00">
                  <c:v>0.25</c:v>
                </c:pt>
                <c:pt idx="2181" formatCode="0.00">
                  <c:v>0.25</c:v>
                </c:pt>
                <c:pt idx="2182" formatCode="0.00">
                  <c:v>0.25</c:v>
                </c:pt>
                <c:pt idx="2183" formatCode="0.00">
                  <c:v>0.25</c:v>
                </c:pt>
                <c:pt idx="2184" formatCode="0.00">
                  <c:v>0.25</c:v>
                </c:pt>
                <c:pt idx="2185" formatCode="0.00">
                  <c:v>0.25</c:v>
                </c:pt>
                <c:pt idx="2186" formatCode="0.00">
                  <c:v>0.25</c:v>
                </c:pt>
                <c:pt idx="2187" formatCode="0.00">
                  <c:v>0.25</c:v>
                </c:pt>
                <c:pt idx="2188" formatCode="0.00">
                  <c:v>0.25</c:v>
                </c:pt>
                <c:pt idx="2189" formatCode="0.00">
                  <c:v>0.25</c:v>
                </c:pt>
                <c:pt idx="2190" formatCode="0.00">
                  <c:v>0.25</c:v>
                </c:pt>
                <c:pt idx="2191" formatCode="0.00">
                  <c:v>0.25</c:v>
                </c:pt>
                <c:pt idx="2192" formatCode="0.00">
                  <c:v>0.25</c:v>
                </c:pt>
                <c:pt idx="2193" formatCode="0.00">
                  <c:v>0.25</c:v>
                </c:pt>
                <c:pt idx="2194" formatCode="0.00">
                  <c:v>0.25</c:v>
                </c:pt>
                <c:pt idx="2195" formatCode="0.00">
                  <c:v>0.25</c:v>
                </c:pt>
                <c:pt idx="2196" formatCode="0.00">
                  <c:v>0.25</c:v>
                </c:pt>
                <c:pt idx="2197" formatCode="0.00">
                  <c:v>0.25</c:v>
                </c:pt>
                <c:pt idx="2198" formatCode="0.00">
                  <c:v>0.25</c:v>
                </c:pt>
                <c:pt idx="2199" formatCode="0.00">
                  <c:v>0.25</c:v>
                </c:pt>
                <c:pt idx="2200" formatCode="0.00">
                  <c:v>0.25</c:v>
                </c:pt>
                <c:pt idx="2201" formatCode="0.00">
                  <c:v>0.25</c:v>
                </c:pt>
                <c:pt idx="2202" formatCode="0.00">
                  <c:v>0.25</c:v>
                </c:pt>
                <c:pt idx="2203" formatCode="0.00">
                  <c:v>0.25</c:v>
                </c:pt>
                <c:pt idx="2204" formatCode="0.00">
                  <c:v>0.25</c:v>
                </c:pt>
                <c:pt idx="2205" formatCode="0.00">
                  <c:v>0.25</c:v>
                </c:pt>
                <c:pt idx="2206" formatCode="0.00">
                  <c:v>0.25</c:v>
                </c:pt>
                <c:pt idx="2207" formatCode="0.00">
                  <c:v>0.25</c:v>
                </c:pt>
                <c:pt idx="2208" formatCode="0.00">
                  <c:v>0.25</c:v>
                </c:pt>
                <c:pt idx="2209" formatCode="0.00">
                  <c:v>0.25</c:v>
                </c:pt>
                <c:pt idx="2210" formatCode="0.00">
                  <c:v>0.25</c:v>
                </c:pt>
                <c:pt idx="2211" formatCode="0.00">
                  <c:v>0.25</c:v>
                </c:pt>
                <c:pt idx="2212" formatCode="0.00">
                  <c:v>0.25</c:v>
                </c:pt>
                <c:pt idx="2213" formatCode="0.00">
                  <c:v>0.25</c:v>
                </c:pt>
                <c:pt idx="2214" formatCode="0.00">
                  <c:v>0.25</c:v>
                </c:pt>
                <c:pt idx="2215" formatCode="0.00">
                  <c:v>0.25</c:v>
                </c:pt>
                <c:pt idx="2216" formatCode="0.00">
                  <c:v>0.25</c:v>
                </c:pt>
                <c:pt idx="2217" formatCode="0.00">
                  <c:v>0.25</c:v>
                </c:pt>
                <c:pt idx="2218" formatCode="0.00">
                  <c:v>0.25</c:v>
                </c:pt>
                <c:pt idx="2219" formatCode="0.00">
                  <c:v>0.25</c:v>
                </c:pt>
                <c:pt idx="2220" formatCode="0.00">
                  <c:v>0.25</c:v>
                </c:pt>
                <c:pt idx="2221" formatCode="0.00">
                  <c:v>0.25</c:v>
                </c:pt>
                <c:pt idx="2222" formatCode="0.00">
                  <c:v>0.25</c:v>
                </c:pt>
                <c:pt idx="2223" formatCode="0.00">
                  <c:v>0.25</c:v>
                </c:pt>
                <c:pt idx="2224" formatCode="0.00">
                  <c:v>0.25</c:v>
                </c:pt>
                <c:pt idx="2225" formatCode="0.00">
                  <c:v>0.25</c:v>
                </c:pt>
                <c:pt idx="2226" formatCode="0.00">
                  <c:v>0.25</c:v>
                </c:pt>
                <c:pt idx="2227" formatCode="0.00">
                  <c:v>0.25</c:v>
                </c:pt>
                <c:pt idx="2228" formatCode="0.00">
                  <c:v>0.25</c:v>
                </c:pt>
                <c:pt idx="2229" formatCode="0.00">
                  <c:v>0.25</c:v>
                </c:pt>
                <c:pt idx="2230" formatCode="0.00">
                  <c:v>0.25</c:v>
                </c:pt>
                <c:pt idx="2231" formatCode="0.00">
                  <c:v>0.25</c:v>
                </c:pt>
                <c:pt idx="2232" formatCode="0.00">
                  <c:v>0.25</c:v>
                </c:pt>
                <c:pt idx="2233" formatCode="0.00">
                  <c:v>0.25</c:v>
                </c:pt>
                <c:pt idx="2234" formatCode="0.00">
                  <c:v>0.25</c:v>
                </c:pt>
                <c:pt idx="2235" formatCode="0.00">
                  <c:v>0.25</c:v>
                </c:pt>
                <c:pt idx="2236" formatCode="0.00">
                  <c:v>0.25</c:v>
                </c:pt>
                <c:pt idx="2237" formatCode="0.00">
                  <c:v>0.25</c:v>
                </c:pt>
                <c:pt idx="2238" formatCode="0.00">
                  <c:v>0.25</c:v>
                </c:pt>
                <c:pt idx="2239" formatCode="0.00">
                  <c:v>0.25</c:v>
                </c:pt>
                <c:pt idx="2240" formatCode="0.00">
                  <c:v>0.25</c:v>
                </c:pt>
                <c:pt idx="2241" formatCode="0.00">
                  <c:v>0.25</c:v>
                </c:pt>
                <c:pt idx="2242" formatCode="0.00">
                  <c:v>0.25</c:v>
                </c:pt>
                <c:pt idx="2243" formatCode="0.00">
                  <c:v>0.25</c:v>
                </c:pt>
                <c:pt idx="2244" formatCode="0.00">
                  <c:v>0.25</c:v>
                </c:pt>
                <c:pt idx="2245" formatCode="0.00">
                  <c:v>0.25</c:v>
                </c:pt>
                <c:pt idx="2246" formatCode="0.00">
                  <c:v>0.25</c:v>
                </c:pt>
                <c:pt idx="2247" formatCode="0.00">
                  <c:v>0.25</c:v>
                </c:pt>
                <c:pt idx="2248" formatCode="0.00">
                  <c:v>0.25</c:v>
                </c:pt>
                <c:pt idx="2249" formatCode="0.00">
                  <c:v>0.25</c:v>
                </c:pt>
                <c:pt idx="2250" formatCode="0.00">
                  <c:v>0.25</c:v>
                </c:pt>
                <c:pt idx="2251" formatCode="0.00">
                  <c:v>0.25</c:v>
                </c:pt>
                <c:pt idx="2252" formatCode="0.00">
                  <c:v>0.25</c:v>
                </c:pt>
                <c:pt idx="2253" formatCode="0.00">
                  <c:v>0.25</c:v>
                </c:pt>
                <c:pt idx="2254" formatCode="0.00">
                  <c:v>0.25</c:v>
                </c:pt>
                <c:pt idx="2255" formatCode="0.00">
                  <c:v>0.25</c:v>
                </c:pt>
                <c:pt idx="2256" formatCode="0.00">
                  <c:v>0.25</c:v>
                </c:pt>
                <c:pt idx="2257" formatCode="0.00">
                  <c:v>0.25</c:v>
                </c:pt>
                <c:pt idx="2258" formatCode="0.00">
                  <c:v>0.25</c:v>
                </c:pt>
                <c:pt idx="2259" formatCode="0.00">
                  <c:v>0.25</c:v>
                </c:pt>
                <c:pt idx="2260" formatCode="0.00">
                  <c:v>0.25</c:v>
                </c:pt>
                <c:pt idx="2261" formatCode="0.00">
                  <c:v>0.25</c:v>
                </c:pt>
                <c:pt idx="2262" formatCode="0.00">
                  <c:v>0.25</c:v>
                </c:pt>
                <c:pt idx="2263" formatCode="0.00">
                  <c:v>0.25</c:v>
                </c:pt>
                <c:pt idx="2264" formatCode="0.00">
                  <c:v>0.25</c:v>
                </c:pt>
                <c:pt idx="2265" formatCode="0.00">
                  <c:v>0.25</c:v>
                </c:pt>
                <c:pt idx="2266" formatCode="0.00">
                  <c:v>0.25</c:v>
                </c:pt>
                <c:pt idx="2267" formatCode="0.00">
                  <c:v>0.25</c:v>
                </c:pt>
                <c:pt idx="2268" formatCode="0.00">
                  <c:v>0.25</c:v>
                </c:pt>
                <c:pt idx="2269" formatCode="0.00">
                  <c:v>0.25</c:v>
                </c:pt>
                <c:pt idx="2270" formatCode="0.00">
                  <c:v>0.25</c:v>
                </c:pt>
                <c:pt idx="2271" formatCode="0.00">
                  <c:v>0.25</c:v>
                </c:pt>
                <c:pt idx="2272" formatCode="0.00">
                  <c:v>0.25</c:v>
                </c:pt>
                <c:pt idx="2273" formatCode="0.00">
                  <c:v>0.25</c:v>
                </c:pt>
                <c:pt idx="2274" formatCode="0.00">
                  <c:v>0.25</c:v>
                </c:pt>
                <c:pt idx="2275" formatCode="0.00">
                  <c:v>0.25</c:v>
                </c:pt>
                <c:pt idx="2276" formatCode="0.00">
                  <c:v>0.25</c:v>
                </c:pt>
                <c:pt idx="2277" formatCode="0.00">
                  <c:v>0.25</c:v>
                </c:pt>
                <c:pt idx="2278" formatCode="0.00">
                  <c:v>0.25</c:v>
                </c:pt>
                <c:pt idx="2279" formatCode="0.00">
                  <c:v>0.25</c:v>
                </c:pt>
                <c:pt idx="2280" formatCode="0.00">
                  <c:v>0.25</c:v>
                </c:pt>
                <c:pt idx="2281" formatCode="0.00">
                  <c:v>0.25</c:v>
                </c:pt>
                <c:pt idx="2282" formatCode="0.00">
                  <c:v>0.25</c:v>
                </c:pt>
                <c:pt idx="2283" formatCode="0.00">
                  <c:v>0.25</c:v>
                </c:pt>
                <c:pt idx="2284" formatCode="0.00">
                  <c:v>0.25</c:v>
                </c:pt>
                <c:pt idx="2285" formatCode="0.00">
                  <c:v>0.25</c:v>
                </c:pt>
                <c:pt idx="2286" formatCode="0.00">
                  <c:v>0.25</c:v>
                </c:pt>
                <c:pt idx="2287" formatCode="0.00">
                  <c:v>0.25</c:v>
                </c:pt>
                <c:pt idx="2288" formatCode="0.00">
                  <c:v>0.25</c:v>
                </c:pt>
                <c:pt idx="2289" formatCode="0.00">
                  <c:v>0.25</c:v>
                </c:pt>
                <c:pt idx="2290" formatCode="0.00">
                  <c:v>0.25</c:v>
                </c:pt>
                <c:pt idx="2291" formatCode="0.00">
                  <c:v>0.25</c:v>
                </c:pt>
                <c:pt idx="2292" formatCode="0.00">
                  <c:v>0.25</c:v>
                </c:pt>
                <c:pt idx="2293" formatCode="0.00">
                  <c:v>0.25</c:v>
                </c:pt>
                <c:pt idx="2294" formatCode="0.00">
                  <c:v>0.25</c:v>
                </c:pt>
                <c:pt idx="2295" formatCode="0.00">
                  <c:v>0.25</c:v>
                </c:pt>
                <c:pt idx="2296" formatCode="0.00">
                  <c:v>0.25</c:v>
                </c:pt>
                <c:pt idx="2297" formatCode="0.00">
                  <c:v>0.25</c:v>
                </c:pt>
                <c:pt idx="2298" formatCode="0.00">
                  <c:v>0.25</c:v>
                </c:pt>
                <c:pt idx="2299" formatCode="0.00">
                  <c:v>0.25</c:v>
                </c:pt>
                <c:pt idx="2300" formatCode="0.00">
                  <c:v>0.25</c:v>
                </c:pt>
                <c:pt idx="2301" formatCode="0.00">
                  <c:v>0.25</c:v>
                </c:pt>
                <c:pt idx="2302" formatCode="0.00">
                  <c:v>0.25</c:v>
                </c:pt>
                <c:pt idx="2303" formatCode="0.00">
                  <c:v>0.25</c:v>
                </c:pt>
                <c:pt idx="2304" formatCode="0.00">
                  <c:v>0.25</c:v>
                </c:pt>
                <c:pt idx="2305" formatCode="0.00">
                  <c:v>0.25</c:v>
                </c:pt>
                <c:pt idx="2306" formatCode="0.00">
                  <c:v>0.25</c:v>
                </c:pt>
                <c:pt idx="2307" formatCode="0.00">
                  <c:v>0.25</c:v>
                </c:pt>
                <c:pt idx="2308" formatCode="0.00">
                  <c:v>0.25</c:v>
                </c:pt>
                <c:pt idx="2309" formatCode="0.00">
                  <c:v>0.25</c:v>
                </c:pt>
                <c:pt idx="2310" formatCode="0.00">
                  <c:v>0.25</c:v>
                </c:pt>
                <c:pt idx="2311" formatCode="0.00">
                  <c:v>0.25</c:v>
                </c:pt>
                <c:pt idx="2312" formatCode="0.00">
                  <c:v>0.25</c:v>
                </c:pt>
                <c:pt idx="2313" formatCode="0.00">
                  <c:v>0.2857142857142857</c:v>
                </c:pt>
                <c:pt idx="2314" formatCode="0.00">
                  <c:v>0.5</c:v>
                </c:pt>
                <c:pt idx="2315" formatCode="0.00">
                  <c:v>0.5</c:v>
                </c:pt>
                <c:pt idx="2316" formatCode="0.00">
                  <c:v>0.5</c:v>
                </c:pt>
                <c:pt idx="2317" formatCode="0.00">
                  <c:v>0.5</c:v>
                </c:pt>
                <c:pt idx="2318" formatCode="0.00">
                  <c:v>0.5</c:v>
                </c:pt>
                <c:pt idx="2319" formatCode="0.00">
                  <c:v>0.5</c:v>
                </c:pt>
                <c:pt idx="2320" formatCode="0.00">
                  <c:v>0.5</c:v>
                </c:pt>
                <c:pt idx="2321" formatCode="0.00">
                  <c:v>0.5</c:v>
                </c:pt>
                <c:pt idx="2322" formatCode="0.00">
                  <c:v>0.5</c:v>
                </c:pt>
                <c:pt idx="2323" formatCode="0.00">
                  <c:v>0.5</c:v>
                </c:pt>
                <c:pt idx="2324" formatCode="0.00">
                  <c:v>0.5</c:v>
                </c:pt>
                <c:pt idx="2325" formatCode="0.00">
                  <c:v>0.5</c:v>
                </c:pt>
                <c:pt idx="2326" formatCode="0.00">
                  <c:v>0.5</c:v>
                </c:pt>
                <c:pt idx="2327" formatCode="0.00">
                  <c:v>0.5</c:v>
                </c:pt>
                <c:pt idx="2328" formatCode="0.00">
                  <c:v>0.5</c:v>
                </c:pt>
                <c:pt idx="2329" formatCode="0.00">
                  <c:v>0.5</c:v>
                </c:pt>
                <c:pt idx="2330" formatCode="0.00">
                  <c:v>0.5</c:v>
                </c:pt>
                <c:pt idx="2331" formatCode="0.00">
                  <c:v>0.5</c:v>
                </c:pt>
                <c:pt idx="2332" formatCode="0.00">
                  <c:v>0.5</c:v>
                </c:pt>
                <c:pt idx="2333" formatCode="0.00">
                  <c:v>0.5</c:v>
                </c:pt>
                <c:pt idx="2334" formatCode="0.00">
                  <c:v>0.5</c:v>
                </c:pt>
                <c:pt idx="2335" formatCode="0.00">
                  <c:v>0.5</c:v>
                </c:pt>
                <c:pt idx="2336" formatCode="0.00">
                  <c:v>0.5</c:v>
                </c:pt>
                <c:pt idx="2337" formatCode="0.00">
                  <c:v>0.5</c:v>
                </c:pt>
                <c:pt idx="2338" formatCode="0.00">
                  <c:v>0.5</c:v>
                </c:pt>
                <c:pt idx="2339" formatCode="0.00">
                  <c:v>0.5</c:v>
                </c:pt>
                <c:pt idx="2340" formatCode="0.00">
                  <c:v>0.5</c:v>
                </c:pt>
                <c:pt idx="2341" formatCode="0.00">
                  <c:v>0.5</c:v>
                </c:pt>
                <c:pt idx="2342" formatCode="0.00">
                  <c:v>0.5</c:v>
                </c:pt>
                <c:pt idx="2343" formatCode="0.00">
                  <c:v>0.5</c:v>
                </c:pt>
                <c:pt idx="2344" formatCode="0.00">
                  <c:v>0.5</c:v>
                </c:pt>
                <c:pt idx="2345" formatCode="0.00">
                  <c:v>0.5</c:v>
                </c:pt>
                <c:pt idx="2346" formatCode="0.00">
                  <c:v>0.5</c:v>
                </c:pt>
                <c:pt idx="2347" formatCode="0.00">
                  <c:v>0.5</c:v>
                </c:pt>
                <c:pt idx="2348" formatCode="0.00">
                  <c:v>0.5</c:v>
                </c:pt>
                <c:pt idx="2349" formatCode="0.00">
                  <c:v>0.5</c:v>
                </c:pt>
                <c:pt idx="2350" formatCode="0.00">
                  <c:v>0.5</c:v>
                </c:pt>
                <c:pt idx="2351" formatCode="0.00">
                  <c:v>0.5</c:v>
                </c:pt>
                <c:pt idx="2352" formatCode="0.00">
                  <c:v>0.5</c:v>
                </c:pt>
                <c:pt idx="2353" formatCode="0.00">
                  <c:v>0.5</c:v>
                </c:pt>
                <c:pt idx="2354" formatCode="0.00">
                  <c:v>0.5</c:v>
                </c:pt>
                <c:pt idx="2355" formatCode="0.00">
                  <c:v>0.5</c:v>
                </c:pt>
                <c:pt idx="2356" formatCode="0.00">
                  <c:v>0.5</c:v>
                </c:pt>
                <c:pt idx="2357" formatCode="0.00">
                  <c:v>0.5</c:v>
                </c:pt>
                <c:pt idx="2358" formatCode="0.00">
                  <c:v>0.5</c:v>
                </c:pt>
                <c:pt idx="2359" formatCode="0.00">
                  <c:v>0.5</c:v>
                </c:pt>
                <c:pt idx="2360" formatCode="0.00">
                  <c:v>0.5</c:v>
                </c:pt>
                <c:pt idx="2361" formatCode="0.00">
                  <c:v>0.5</c:v>
                </c:pt>
                <c:pt idx="2362" formatCode="0.00">
                  <c:v>0.5</c:v>
                </c:pt>
                <c:pt idx="2363" formatCode="0.00">
                  <c:v>0.5</c:v>
                </c:pt>
                <c:pt idx="2364" formatCode="0.00">
                  <c:v>0.5</c:v>
                </c:pt>
                <c:pt idx="2365" formatCode="0.00">
                  <c:v>0.5714285714285714</c:v>
                </c:pt>
                <c:pt idx="2366" formatCode="0.00">
                  <c:v>0.75</c:v>
                </c:pt>
                <c:pt idx="2367" formatCode="0.00">
                  <c:v>0.75</c:v>
                </c:pt>
                <c:pt idx="2368" formatCode="0.00">
                  <c:v>0.75</c:v>
                </c:pt>
                <c:pt idx="2369" formatCode="0.00">
                  <c:v>0.75</c:v>
                </c:pt>
                <c:pt idx="2370" formatCode="0.00">
                  <c:v>0.75</c:v>
                </c:pt>
                <c:pt idx="2371" formatCode="0.00">
                  <c:v>0.75</c:v>
                </c:pt>
                <c:pt idx="2372" formatCode="0.00">
                  <c:v>0.75</c:v>
                </c:pt>
                <c:pt idx="2373" formatCode="0.00">
                  <c:v>0.75</c:v>
                </c:pt>
                <c:pt idx="2374" formatCode="0.00">
                  <c:v>0.75</c:v>
                </c:pt>
                <c:pt idx="2375" formatCode="0.00">
                  <c:v>0.75</c:v>
                </c:pt>
                <c:pt idx="2376" formatCode="0.00">
                  <c:v>0.75</c:v>
                </c:pt>
                <c:pt idx="2377" formatCode="0.00">
                  <c:v>0.75</c:v>
                </c:pt>
                <c:pt idx="2378" formatCode="0.00">
                  <c:v>0.8571428571428571</c:v>
                </c:pt>
                <c:pt idx="2379" formatCode="0.00">
                  <c:v>1</c:v>
                </c:pt>
                <c:pt idx="2380" formatCode="0.00">
                  <c:v>1</c:v>
                </c:pt>
                <c:pt idx="2381" formatCode="0.00">
                  <c:v>1</c:v>
                </c:pt>
                <c:pt idx="2382" formatCode="0.00">
                  <c:v>1</c:v>
                </c:pt>
                <c:pt idx="2383" formatCode="0.00">
                  <c:v>1</c:v>
                </c:pt>
                <c:pt idx="2384" formatCode="0.00">
                  <c:v>1</c:v>
                </c:pt>
                <c:pt idx="2385" formatCode="0.00">
                  <c:v>1</c:v>
                </c:pt>
                <c:pt idx="2386" formatCode="0.00">
                  <c:v>1</c:v>
                </c:pt>
                <c:pt idx="2387" formatCode="0.00">
                  <c:v>1</c:v>
                </c:pt>
                <c:pt idx="2388" formatCode="0.00">
                  <c:v>1</c:v>
                </c:pt>
                <c:pt idx="2389" formatCode="0.00">
                  <c:v>1</c:v>
                </c:pt>
                <c:pt idx="2390" formatCode="0.00">
                  <c:v>1</c:v>
                </c:pt>
                <c:pt idx="2391" formatCode="0.00">
                  <c:v>1.1071428571428572</c:v>
                </c:pt>
                <c:pt idx="2392" formatCode="0.00">
                  <c:v>1.25</c:v>
                </c:pt>
                <c:pt idx="2393" formatCode="0.00">
                  <c:v>1.25</c:v>
                </c:pt>
                <c:pt idx="2394" formatCode="0.00">
                  <c:v>1.25</c:v>
                </c:pt>
                <c:pt idx="2395" formatCode="0.00">
                  <c:v>1.25</c:v>
                </c:pt>
                <c:pt idx="2396" formatCode="0.00">
                  <c:v>1.25</c:v>
                </c:pt>
                <c:pt idx="2397" formatCode="0.00">
                  <c:v>1.25</c:v>
                </c:pt>
                <c:pt idx="2398" formatCode="0.00">
                  <c:v>1.25</c:v>
                </c:pt>
                <c:pt idx="2399" formatCode="0.00">
                  <c:v>1.25</c:v>
                </c:pt>
                <c:pt idx="2400" formatCode="0.00">
                  <c:v>1.25</c:v>
                </c:pt>
                <c:pt idx="2401" formatCode="0.00">
                  <c:v>1.25</c:v>
                </c:pt>
                <c:pt idx="2402" formatCode="0.00">
                  <c:v>1.25</c:v>
                </c:pt>
                <c:pt idx="2403" formatCode="0.00">
                  <c:v>1.25</c:v>
                </c:pt>
                <c:pt idx="2404" formatCode="0.00">
                  <c:v>1.25</c:v>
                </c:pt>
                <c:pt idx="2405" formatCode="0.00">
                  <c:v>1.25</c:v>
                </c:pt>
                <c:pt idx="2406" formatCode="0.00">
                  <c:v>1.25</c:v>
                </c:pt>
                <c:pt idx="2407" formatCode="0.00">
                  <c:v>1.25</c:v>
                </c:pt>
                <c:pt idx="2408" formatCode="0.00">
                  <c:v>1.25</c:v>
                </c:pt>
                <c:pt idx="2409" formatCode="0.00">
                  <c:v>1.25</c:v>
                </c:pt>
                <c:pt idx="2410" formatCode="0.00">
                  <c:v>1.25</c:v>
                </c:pt>
                <c:pt idx="2411" formatCode="0.00">
                  <c:v>1.25</c:v>
                </c:pt>
                <c:pt idx="2412" formatCode="0.00">
                  <c:v>1.25</c:v>
                </c:pt>
                <c:pt idx="2413" formatCode="0.00">
                  <c:v>1.25</c:v>
                </c:pt>
                <c:pt idx="2414" formatCode="0.00">
                  <c:v>1.25</c:v>
                </c:pt>
                <c:pt idx="2415" formatCode="0.00">
                  <c:v>1.25</c:v>
                </c:pt>
                <c:pt idx="2416" formatCode="0.00">
                  <c:v>1.25</c:v>
                </c:pt>
                <c:pt idx="2417" formatCode="0.00">
                  <c:v>1.3571428571428572</c:v>
                </c:pt>
                <c:pt idx="2418" formatCode="0.00">
                  <c:v>1.5</c:v>
                </c:pt>
                <c:pt idx="2419" formatCode="0.00">
                  <c:v>1.5</c:v>
                </c:pt>
                <c:pt idx="2420" formatCode="0.00">
                  <c:v>1.5</c:v>
                </c:pt>
                <c:pt idx="2421" formatCode="0.00">
                  <c:v>1.5</c:v>
                </c:pt>
                <c:pt idx="2422" formatCode="0.00">
                  <c:v>1.5</c:v>
                </c:pt>
                <c:pt idx="2423" formatCode="0.00">
                  <c:v>1.5</c:v>
                </c:pt>
                <c:pt idx="2424" formatCode="0.00">
                  <c:v>1.5</c:v>
                </c:pt>
                <c:pt idx="2425" formatCode="0.00">
                  <c:v>1.5</c:v>
                </c:pt>
                <c:pt idx="2426" formatCode="0.00">
                  <c:v>1.5</c:v>
                </c:pt>
                <c:pt idx="2427" formatCode="0.00">
                  <c:v>1.5</c:v>
                </c:pt>
                <c:pt idx="2428" formatCode="0.00">
                  <c:v>1.5</c:v>
                </c:pt>
                <c:pt idx="2429" formatCode="0.00">
                  <c:v>1.5</c:v>
                </c:pt>
                <c:pt idx="2430" formatCode="0.00">
                  <c:v>1.5</c:v>
                </c:pt>
                <c:pt idx="2431" formatCode="0.00">
                  <c:v>1.6428571428571428</c:v>
                </c:pt>
                <c:pt idx="2432" formatCode="0.00">
                  <c:v>1.75</c:v>
                </c:pt>
                <c:pt idx="2433" formatCode="0.00">
                  <c:v>1.75</c:v>
                </c:pt>
                <c:pt idx="2434" formatCode="0.00">
                  <c:v>1.75</c:v>
                </c:pt>
                <c:pt idx="2435" formatCode="0.00">
                  <c:v>1.75</c:v>
                </c:pt>
                <c:pt idx="2436" formatCode="0.00">
                  <c:v>1.75</c:v>
                </c:pt>
                <c:pt idx="2437" formatCode="0.00">
                  <c:v>1.75</c:v>
                </c:pt>
                <c:pt idx="2438" formatCode="0.00">
                  <c:v>1.75</c:v>
                </c:pt>
                <c:pt idx="2439" formatCode="0.00">
                  <c:v>1.75</c:v>
                </c:pt>
                <c:pt idx="2440" formatCode="0.00">
                  <c:v>1.75</c:v>
                </c:pt>
                <c:pt idx="2441" formatCode="0.00">
                  <c:v>1.75</c:v>
                </c:pt>
                <c:pt idx="2442" formatCode="0.00">
                  <c:v>1.75</c:v>
                </c:pt>
                <c:pt idx="2443" formatCode="0.00">
                  <c:v>1.8928571428571428</c:v>
                </c:pt>
                <c:pt idx="2444" formatCode="0.00">
                  <c:v>2</c:v>
                </c:pt>
                <c:pt idx="2445" formatCode="0.00">
                  <c:v>2</c:v>
                </c:pt>
                <c:pt idx="2446" formatCode="0.00">
                  <c:v>2</c:v>
                </c:pt>
                <c:pt idx="2447" formatCode="0.00">
                  <c:v>2</c:v>
                </c:pt>
                <c:pt idx="2448" formatCode="0.00">
                  <c:v>2</c:v>
                </c:pt>
                <c:pt idx="2449" formatCode="0.00">
                  <c:v>2</c:v>
                </c:pt>
                <c:pt idx="2450" formatCode="0.00">
                  <c:v>2</c:v>
                </c:pt>
                <c:pt idx="2451" formatCode="0.00">
                  <c:v>2</c:v>
                </c:pt>
                <c:pt idx="2452" formatCode="0.00">
                  <c:v>2</c:v>
                </c:pt>
                <c:pt idx="2453" formatCode="0.00">
                  <c:v>2</c:v>
                </c:pt>
                <c:pt idx="2454" formatCode="0.00">
                  <c:v>2</c:v>
                </c:pt>
                <c:pt idx="2455" formatCode="0.00">
                  <c:v>2</c:v>
                </c:pt>
                <c:pt idx="2456" formatCode="0.00">
                  <c:v>2</c:v>
                </c:pt>
                <c:pt idx="2457" formatCode="0.00">
                  <c:v>2</c:v>
                </c:pt>
                <c:pt idx="2458" formatCode="0.00">
                  <c:v>2.1428571428571428</c:v>
                </c:pt>
                <c:pt idx="2459" formatCode="0.00">
                  <c:v>2.25</c:v>
                </c:pt>
                <c:pt idx="2460" formatCode="0.00">
                  <c:v>2.25</c:v>
                </c:pt>
                <c:pt idx="2461" formatCode="0.00">
                  <c:v>2.25</c:v>
                </c:pt>
                <c:pt idx="2462" formatCode="0.00">
                  <c:v>2.25</c:v>
                </c:pt>
                <c:pt idx="2463" formatCode="0.00">
                  <c:v>2.25</c:v>
                </c:pt>
                <c:pt idx="2464" formatCode="0.00">
                  <c:v>2.25</c:v>
                </c:pt>
                <c:pt idx="2465" formatCode="0.00">
                  <c:v>2.25</c:v>
                </c:pt>
                <c:pt idx="2466" formatCode="0.00">
                  <c:v>2.25</c:v>
                </c:pt>
                <c:pt idx="2467" formatCode="0.00">
                  <c:v>2.25</c:v>
                </c:pt>
                <c:pt idx="2468" formatCode="0.00">
                  <c:v>2.25</c:v>
                </c:pt>
                <c:pt idx="2469" formatCode="0.00">
                  <c:v>2.25</c:v>
                </c:pt>
                <c:pt idx="2470" formatCode="0.00">
                  <c:v>2.3928571428571428</c:v>
                </c:pt>
                <c:pt idx="2471" formatCode="0.00">
                  <c:v>2.5</c:v>
                </c:pt>
                <c:pt idx="2472" formatCode="0.00">
                  <c:v>2.5</c:v>
                </c:pt>
                <c:pt idx="2473" formatCode="0.00">
                  <c:v>2.5</c:v>
                </c:pt>
                <c:pt idx="2474" formatCode="0.00">
                  <c:v>2.5</c:v>
                </c:pt>
                <c:pt idx="2475" formatCode="0.00">
                  <c:v>2.5</c:v>
                </c:pt>
                <c:pt idx="2476" formatCode="0.00">
                  <c:v>2.5</c:v>
                </c:pt>
                <c:pt idx="2477" formatCode="0.00">
                  <c:v>2.5</c:v>
                </c:pt>
                <c:pt idx="2478" formatCode="0.00">
                  <c:v>2.5</c:v>
                </c:pt>
                <c:pt idx="2479" formatCode="0.00">
                  <c:v>2.5</c:v>
                </c:pt>
                <c:pt idx="2480" formatCode="0.00">
                  <c:v>2.5</c:v>
                </c:pt>
                <c:pt idx="2481" formatCode="0.00">
                  <c:v>2.5</c:v>
                </c:pt>
                <c:pt idx="2482" formatCode="0.00">
                  <c:v>2.5</c:v>
                </c:pt>
                <c:pt idx="2483" formatCode="0.00">
                  <c:v>2.5</c:v>
                </c:pt>
                <c:pt idx="2484" formatCode="0.00">
                  <c:v>2.5</c:v>
                </c:pt>
                <c:pt idx="2485" formatCode="0.00">
                  <c:v>2.5</c:v>
                </c:pt>
                <c:pt idx="2486" formatCode="0.00">
                  <c:v>2.5</c:v>
                </c:pt>
                <c:pt idx="2487" formatCode="0.00">
                  <c:v>2.5</c:v>
                </c:pt>
                <c:pt idx="2488" formatCode="0.00">
                  <c:v>2.5</c:v>
                </c:pt>
                <c:pt idx="2489" formatCode="0.00">
                  <c:v>2.5</c:v>
                </c:pt>
                <c:pt idx="2490" formatCode="0.00">
                  <c:v>2.5</c:v>
                </c:pt>
                <c:pt idx="2491" formatCode="0.00">
                  <c:v>2.5</c:v>
                </c:pt>
                <c:pt idx="2492" formatCode="0.00">
                  <c:v>2.5</c:v>
                </c:pt>
                <c:pt idx="2493" formatCode="0.00">
                  <c:v>2.5</c:v>
                </c:pt>
                <c:pt idx="2494" formatCode="0.00">
                  <c:v>2.5</c:v>
                </c:pt>
                <c:pt idx="2495" formatCode="0.00">
                  <c:v>2.5</c:v>
                </c:pt>
                <c:pt idx="2496" formatCode="0.00">
                  <c:v>2.5</c:v>
                </c:pt>
                <c:pt idx="2497" formatCode="0.00">
                  <c:v>2.5</c:v>
                </c:pt>
                <c:pt idx="2498" formatCode="0.00">
                  <c:v>2.5</c:v>
                </c:pt>
                <c:pt idx="2499" formatCode="0.00">
                  <c:v>2.5</c:v>
                </c:pt>
                <c:pt idx="2500" formatCode="0.00">
                  <c:v>2.5</c:v>
                </c:pt>
                <c:pt idx="2501" formatCode="0.00">
                  <c:v>2.5</c:v>
                </c:pt>
                <c:pt idx="2502" formatCode="0.00">
                  <c:v>2.3214285714285716</c:v>
                </c:pt>
                <c:pt idx="2503" formatCode="0.00">
                  <c:v>2.25</c:v>
                </c:pt>
                <c:pt idx="2504" formatCode="0.00">
                  <c:v>2.25</c:v>
                </c:pt>
                <c:pt idx="2505" formatCode="0.00">
                  <c:v>2.25</c:v>
                </c:pt>
                <c:pt idx="2506" formatCode="0.00">
                  <c:v>2.25</c:v>
                </c:pt>
                <c:pt idx="2507" formatCode="0.00">
                  <c:v>2.25</c:v>
                </c:pt>
                <c:pt idx="2508" formatCode="0.00">
                  <c:v>2.25</c:v>
                </c:pt>
                <c:pt idx="2509" formatCode="0.00">
                  <c:v>2.0714285714285716</c:v>
                </c:pt>
                <c:pt idx="2510" formatCode="0.00">
                  <c:v>2</c:v>
                </c:pt>
                <c:pt idx="2511" formatCode="0.00">
                  <c:v>2</c:v>
                </c:pt>
                <c:pt idx="2512" formatCode="0.00">
                  <c:v>2</c:v>
                </c:pt>
                <c:pt idx="2513" formatCode="0.00">
                  <c:v>2</c:v>
                </c:pt>
                <c:pt idx="2514" formatCode="0.00">
                  <c:v>2</c:v>
                </c:pt>
                <c:pt idx="2515" formatCode="0.00">
                  <c:v>1.8214285714285714</c:v>
                </c:pt>
                <c:pt idx="2516" formatCode="0.00">
                  <c:v>1.75</c:v>
                </c:pt>
                <c:pt idx="2517" formatCode="0.00">
                  <c:v>1.75</c:v>
                </c:pt>
                <c:pt idx="2518" formatCode="0.00">
                  <c:v>1.75</c:v>
                </c:pt>
                <c:pt idx="2519" formatCode="0.00">
                  <c:v>1.75</c:v>
                </c:pt>
                <c:pt idx="2520" formatCode="0.00">
                  <c:v>1.75</c:v>
                </c:pt>
                <c:pt idx="2521" formatCode="0.00">
                  <c:v>1.75</c:v>
                </c:pt>
                <c:pt idx="2522" formatCode="0.00">
                  <c:v>1.75</c:v>
                </c:pt>
                <c:pt idx="2523" formatCode="0.00">
                  <c:v>1.75</c:v>
                </c:pt>
                <c:pt idx="2524" formatCode="0.00">
                  <c:v>1.75</c:v>
                </c:pt>
                <c:pt idx="2525" formatCode="0.00">
                  <c:v>1.75</c:v>
                </c:pt>
                <c:pt idx="2526" formatCode="0.00">
                  <c:v>1.75</c:v>
                </c:pt>
                <c:pt idx="2527" formatCode="0.00">
                  <c:v>1.75</c:v>
                </c:pt>
                <c:pt idx="2528" formatCode="0.00">
                  <c:v>1.75</c:v>
                </c:pt>
                <c:pt idx="2529" formatCode="0.00">
                  <c:v>1.75</c:v>
                </c:pt>
                <c:pt idx="2530" formatCode="0.00">
                  <c:v>1.75</c:v>
                </c:pt>
                <c:pt idx="2531" formatCode="0.00">
                  <c:v>1.75</c:v>
                </c:pt>
                <c:pt idx="2532" formatCode="0.00">
                  <c:v>1.75</c:v>
                </c:pt>
                <c:pt idx="2533" formatCode="0.00">
                  <c:v>1.25</c:v>
                </c:pt>
                <c:pt idx="2534" formatCode="0.00">
                  <c:v>0.9642857142857143</c:v>
                </c:pt>
                <c:pt idx="2535" formatCode="0.00">
                  <c:v>0.25</c:v>
                </c:pt>
                <c:pt idx="2536" formatCode="0.00">
                  <c:v>0.25</c:v>
                </c:pt>
                <c:pt idx="2537" formatCode="0.00">
                  <c:v>0.25</c:v>
                </c:pt>
                <c:pt idx="2538" formatCode="0.00">
                  <c:v>0.25</c:v>
                </c:pt>
                <c:pt idx="2539" formatCode="0.00">
                  <c:v>0.25</c:v>
                </c:pt>
                <c:pt idx="2540" formatCode="0.00">
                  <c:v>0.25</c:v>
                </c:pt>
                <c:pt idx="2541" formatCode="0.00">
                  <c:v>0.25</c:v>
                </c:pt>
                <c:pt idx="2542" formatCode="0.00">
                  <c:v>0.25</c:v>
                </c:pt>
                <c:pt idx="2543" formatCode="0.00">
                  <c:v>0.25</c:v>
                </c:pt>
                <c:pt idx="2544" formatCode="0.00">
                  <c:v>0.25</c:v>
                </c:pt>
                <c:pt idx="2545" formatCode="0.00">
                  <c:v>0.25</c:v>
                </c:pt>
                <c:pt idx="2546" formatCode="0.00">
                  <c:v>0.25</c:v>
                </c:pt>
                <c:pt idx="2547" formatCode="0.00">
                  <c:v>0.25</c:v>
                </c:pt>
                <c:pt idx="2548" formatCode="0.00">
                  <c:v>0.25</c:v>
                </c:pt>
                <c:pt idx="2549" formatCode="0.00">
                  <c:v>0.25</c:v>
                </c:pt>
                <c:pt idx="2550" formatCode="0.00">
                  <c:v>0.25</c:v>
                </c:pt>
                <c:pt idx="2551" formatCode="0.00">
                  <c:v>0.25</c:v>
                </c:pt>
                <c:pt idx="2552" formatCode="0.00">
                  <c:v>0.25</c:v>
                </c:pt>
                <c:pt idx="2553" formatCode="0.00">
                  <c:v>0.25</c:v>
                </c:pt>
                <c:pt idx="2554" formatCode="0.00">
                  <c:v>0.25</c:v>
                </c:pt>
                <c:pt idx="2555" formatCode="0.00">
                  <c:v>0.25</c:v>
                </c:pt>
                <c:pt idx="2556" formatCode="0.00">
                  <c:v>0.25</c:v>
                </c:pt>
                <c:pt idx="2557" formatCode="0.00">
                  <c:v>0.25</c:v>
                </c:pt>
                <c:pt idx="2558" formatCode="0.00">
                  <c:v>0.25</c:v>
                </c:pt>
                <c:pt idx="2559" formatCode="0.00">
                  <c:v>0.25</c:v>
                </c:pt>
                <c:pt idx="2560" formatCode="0.00">
                  <c:v>0.25</c:v>
                </c:pt>
                <c:pt idx="2561" formatCode="0.00">
                  <c:v>0.25</c:v>
                </c:pt>
                <c:pt idx="2562" formatCode="0.00">
                  <c:v>0.25</c:v>
                </c:pt>
                <c:pt idx="2563" formatCode="0.00">
                  <c:v>0.25</c:v>
                </c:pt>
                <c:pt idx="2564" formatCode="0.00">
                  <c:v>0.25</c:v>
                </c:pt>
                <c:pt idx="2565" formatCode="0.00">
                  <c:v>0.25</c:v>
                </c:pt>
                <c:pt idx="2566" formatCode="0.00">
                  <c:v>0.25</c:v>
                </c:pt>
                <c:pt idx="2567" formatCode="0.00">
                  <c:v>0.25</c:v>
                </c:pt>
                <c:pt idx="2568" formatCode="0.00">
                  <c:v>0.25</c:v>
                </c:pt>
                <c:pt idx="2569" formatCode="0.00">
                  <c:v>0.25</c:v>
                </c:pt>
                <c:pt idx="2570" formatCode="0.00">
                  <c:v>0.25</c:v>
                </c:pt>
                <c:pt idx="2571" formatCode="0.00">
                  <c:v>0.25</c:v>
                </c:pt>
                <c:pt idx="2572" formatCode="0.00">
                  <c:v>0.25</c:v>
                </c:pt>
                <c:pt idx="2573" formatCode="0.00">
                  <c:v>0.25</c:v>
                </c:pt>
                <c:pt idx="2574" formatCode="0.00">
                  <c:v>0.25</c:v>
                </c:pt>
                <c:pt idx="2575" formatCode="0.00">
                  <c:v>0.25</c:v>
                </c:pt>
                <c:pt idx="2576" formatCode="0.00">
                  <c:v>0.25</c:v>
                </c:pt>
                <c:pt idx="2577" formatCode="0.00">
                  <c:v>0.25</c:v>
                </c:pt>
                <c:pt idx="2578" formatCode="0.00">
                  <c:v>0.25</c:v>
                </c:pt>
                <c:pt idx="2579" formatCode="0.00">
                  <c:v>0.25</c:v>
                </c:pt>
                <c:pt idx="2580" formatCode="0.00">
                  <c:v>0.25</c:v>
                </c:pt>
                <c:pt idx="2581" formatCode="0.00">
                  <c:v>0.25</c:v>
                </c:pt>
                <c:pt idx="2582" formatCode="0.00">
                  <c:v>0.25</c:v>
                </c:pt>
                <c:pt idx="2583" formatCode="0.00">
                  <c:v>0.25</c:v>
                </c:pt>
                <c:pt idx="2584" formatCode="0.00">
                  <c:v>0.25</c:v>
                </c:pt>
                <c:pt idx="2585" formatCode="0.00">
                  <c:v>0.25</c:v>
                </c:pt>
                <c:pt idx="2586" formatCode="0.00">
                  <c:v>0.25</c:v>
                </c:pt>
                <c:pt idx="2587" formatCode="0.00">
                  <c:v>0.25</c:v>
                </c:pt>
                <c:pt idx="2588" formatCode="0.00">
                  <c:v>0.25</c:v>
                </c:pt>
                <c:pt idx="2589" formatCode="0.00">
                  <c:v>0.25</c:v>
                </c:pt>
                <c:pt idx="2590" formatCode="0.00">
                  <c:v>0.25</c:v>
                </c:pt>
                <c:pt idx="2591" formatCode="0.00">
                  <c:v>0.25</c:v>
                </c:pt>
                <c:pt idx="2592" formatCode="0.00">
                  <c:v>0.25</c:v>
                </c:pt>
                <c:pt idx="2593" formatCode="0.00">
                  <c:v>0.25</c:v>
                </c:pt>
                <c:pt idx="2594" formatCode="0.00">
                  <c:v>0.25</c:v>
                </c:pt>
                <c:pt idx="2595" formatCode="0.00">
                  <c:v>0.25</c:v>
                </c:pt>
                <c:pt idx="2596" formatCode="0.00">
                  <c:v>0.25</c:v>
                </c:pt>
                <c:pt idx="2597" formatCode="0.00">
                  <c:v>0.25</c:v>
                </c:pt>
                <c:pt idx="2598" formatCode="0.00">
                  <c:v>0.25</c:v>
                </c:pt>
                <c:pt idx="2599" formatCode="0.00">
                  <c:v>0.25</c:v>
                </c:pt>
                <c:pt idx="2600" formatCode="0.00">
                  <c:v>0.25</c:v>
                </c:pt>
                <c:pt idx="2601" formatCode="0.00">
                  <c:v>0.25</c:v>
                </c:pt>
                <c:pt idx="2602" formatCode="0.00">
                  <c:v>0.25</c:v>
                </c:pt>
                <c:pt idx="2603" formatCode="0.00">
                  <c:v>0.25</c:v>
                </c:pt>
                <c:pt idx="2604" formatCode="0.00">
                  <c:v>0.25</c:v>
                </c:pt>
                <c:pt idx="2605" formatCode="0.00">
                  <c:v>0.25</c:v>
                </c:pt>
                <c:pt idx="2606" formatCode="0.00">
                  <c:v>0.25</c:v>
                </c:pt>
                <c:pt idx="2607" formatCode="0.00">
                  <c:v>0.25</c:v>
                </c:pt>
                <c:pt idx="2608" formatCode="0.00">
                  <c:v>0.25</c:v>
                </c:pt>
                <c:pt idx="2609" formatCode="0.00">
                  <c:v>0.25</c:v>
                </c:pt>
                <c:pt idx="2610" formatCode="0.00">
                  <c:v>0.25</c:v>
                </c:pt>
                <c:pt idx="2611" formatCode="0.00">
                  <c:v>0.25</c:v>
                </c:pt>
                <c:pt idx="2612" formatCode="0.00">
                  <c:v>0.25</c:v>
                </c:pt>
                <c:pt idx="2613" formatCode="0.00">
                  <c:v>0.25</c:v>
                </c:pt>
                <c:pt idx="2614" formatCode="0.00">
                  <c:v>0.25</c:v>
                </c:pt>
                <c:pt idx="2615" formatCode="0.00">
                  <c:v>0.25</c:v>
                </c:pt>
                <c:pt idx="2616" formatCode="0.00">
                  <c:v>0.25</c:v>
                </c:pt>
                <c:pt idx="2617" formatCode="0.00">
                  <c:v>0.25</c:v>
                </c:pt>
                <c:pt idx="2618" formatCode="0.00">
                  <c:v>0.25</c:v>
                </c:pt>
                <c:pt idx="2619" formatCode="0.00">
                  <c:v>0.25</c:v>
                </c:pt>
                <c:pt idx="2620" formatCode="0.00">
                  <c:v>0.25</c:v>
                </c:pt>
                <c:pt idx="2621" formatCode="0.00">
                  <c:v>0.25</c:v>
                </c:pt>
                <c:pt idx="2622" formatCode="0.00">
                  <c:v>0.25</c:v>
                </c:pt>
                <c:pt idx="2623" formatCode="0.00">
                  <c:v>0.25</c:v>
                </c:pt>
                <c:pt idx="2624" formatCode="0.00">
                  <c:v>0.25</c:v>
                </c:pt>
                <c:pt idx="2625" formatCode="0.00">
                  <c:v>0.25</c:v>
                </c:pt>
                <c:pt idx="2626" formatCode="0.00">
                  <c:v>0.25</c:v>
                </c:pt>
                <c:pt idx="2627" formatCode="0.00">
                  <c:v>0.25</c:v>
                </c:pt>
                <c:pt idx="2628" formatCode="0.00">
                  <c:v>0.25</c:v>
                </c:pt>
                <c:pt idx="2629" formatCode="0.00">
                  <c:v>0.25</c:v>
                </c:pt>
                <c:pt idx="2630" formatCode="0.00">
                  <c:v>0.25</c:v>
                </c:pt>
                <c:pt idx="2631" formatCode="0.00">
                  <c:v>0.25</c:v>
                </c:pt>
                <c:pt idx="2632" formatCode="0.00">
                  <c:v>0.25</c:v>
                </c:pt>
                <c:pt idx="2633" formatCode="0.00">
                  <c:v>0.25</c:v>
                </c:pt>
                <c:pt idx="2634" formatCode="0.00">
                  <c:v>0.25</c:v>
                </c:pt>
                <c:pt idx="2635" formatCode="0.00">
                  <c:v>0.25</c:v>
                </c:pt>
                <c:pt idx="2636" formatCode="0.00">
                  <c:v>0.25</c:v>
                </c:pt>
                <c:pt idx="2637" formatCode="0.00">
                  <c:v>0.25</c:v>
                </c:pt>
                <c:pt idx="2638" formatCode="0.00">
                  <c:v>0.32142857142857145</c:v>
                </c:pt>
                <c:pt idx="2639" formatCode="0.00">
                  <c:v>0.5</c:v>
                </c:pt>
                <c:pt idx="2640" formatCode="0.00">
                  <c:v>0.5</c:v>
                </c:pt>
                <c:pt idx="2641" formatCode="0.00">
                  <c:v>0.5</c:v>
                </c:pt>
                <c:pt idx="2642" formatCode="0.00">
                  <c:v>0.5</c:v>
                </c:pt>
                <c:pt idx="2643" formatCode="0.00">
                  <c:v>0.5</c:v>
                </c:pt>
                <c:pt idx="2644" formatCode="0.00">
                  <c:v>0.5</c:v>
                </c:pt>
                <c:pt idx="2645" formatCode="0.00">
                  <c:v>0.6428571428571429</c:v>
                </c:pt>
                <c:pt idx="2646" formatCode="0.00">
                  <c:v>1</c:v>
                </c:pt>
                <c:pt idx="2647" formatCode="0.00">
                  <c:v>1</c:v>
                </c:pt>
                <c:pt idx="2648" formatCode="0.00">
                  <c:v>1</c:v>
                </c:pt>
                <c:pt idx="2649" formatCode="0.00">
                  <c:v>1</c:v>
                </c:pt>
                <c:pt idx="2650" formatCode="0.00">
                  <c:v>1</c:v>
                </c:pt>
                <c:pt idx="2651" formatCode="0.00">
                  <c:v>1.2142857142857142</c:v>
                </c:pt>
                <c:pt idx="2652" formatCode="0.00">
                  <c:v>1.75</c:v>
                </c:pt>
                <c:pt idx="2653" formatCode="0.00">
                  <c:v>1.75</c:v>
                </c:pt>
                <c:pt idx="2654" formatCode="0.00">
                  <c:v>1.75</c:v>
                </c:pt>
                <c:pt idx="2655" formatCode="0.00">
                  <c:v>1.75</c:v>
                </c:pt>
                <c:pt idx="2656" formatCode="0.00">
                  <c:v>1.75</c:v>
                </c:pt>
                <c:pt idx="2657" formatCode="0.00">
                  <c:v>1.9642857142857142</c:v>
                </c:pt>
                <c:pt idx="2658" formatCode="0.00">
                  <c:v>2.5</c:v>
                </c:pt>
                <c:pt idx="2659" formatCode="0.00">
                  <c:v>2.5</c:v>
                </c:pt>
                <c:pt idx="2660" formatCode="0.00">
                  <c:v>2.5</c:v>
                </c:pt>
                <c:pt idx="2661" formatCode="0.00">
                  <c:v>2.5</c:v>
                </c:pt>
                <c:pt idx="2662" formatCode="0.00">
                  <c:v>2.5</c:v>
                </c:pt>
                <c:pt idx="2663" formatCode="0.00">
                  <c:v>2.5</c:v>
                </c:pt>
                <c:pt idx="2664" formatCode="0.00">
                  <c:v>2.5</c:v>
                </c:pt>
                <c:pt idx="2665" formatCode="0.00">
                  <c:v>2.7142857142857144</c:v>
                </c:pt>
                <c:pt idx="2666" formatCode="0.00">
                  <c:v>3.25</c:v>
                </c:pt>
                <c:pt idx="2667" formatCode="0.00">
                  <c:v>3.25</c:v>
                </c:pt>
                <c:pt idx="2668" formatCode="0.00">
                  <c:v>3.25</c:v>
                </c:pt>
              </c:numCache>
            </c:numRef>
          </c:val>
          <c:smooth val="0"/>
          <c:extLst>
            <c:ext xmlns:c16="http://schemas.microsoft.com/office/drawing/2014/chart" uri="{C3380CC4-5D6E-409C-BE32-E72D297353CC}">
              <c16:uniqueId val="{00000005-97C5-496C-BAD4-ECAF4DE0DE14}"/>
            </c:ext>
          </c:extLst>
        </c:ser>
        <c:dLbls>
          <c:showLegendKey val="0"/>
          <c:showVal val="0"/>
          <c:showCatName val="0"/>
          <c:showSerName val="0"/>
          <c:showPercent val="0"/>
          <c:showBubbleSize val="0"/>
        </c:dLbls>
        <c:smooth val="0"/>
        <c:axId val="1350747791"/>
        <c:axId val="1271962191"/>
      </c:lineChart>
      <c:catAx>
        <c:axId val="1350747791"/>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271962191"/>
        <c:crosses val="autoZero"/>
        <c:auto val="0"/>
        <c:lblAlgn val="ctr"/>
        <c:lblOffset val="100"/>
        <c:noMultiLvlLbl val="0"/>
      </c:catAx>
      <c:valAx>
        <c:axId val="1271962191"/>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3507477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Renter</c:v>
                </c:pt>
              </c:strCache>
            </c:strRef>
          </c:tx>
          <c:spPr>
            <a:solidFill>
              <a:srgbClr val="769AE4"/>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c:v>
                </c:pt>
                <c:pt idx="1">
                  <c:v>No</c:v>
                </c:pt>
                <c:pt idx="2">
                  <c:v>Unsure</c:v>
                </c:pt>
              </c:strCache>
            </c:strRef>
          </c:cat>
          <c:val>
            <c:numRef>
              <c:f>Sheet1!$B$2:$B$4</c:f>
              <c:numCache>
                <c:formatCode>0%</c:formatCode>
                <c:ptCount val="3"/>
                <c:pt idx="0">
                  <c:v>0.63800000000000001</c:v>
                </c:pt>
                <c:pt idx="1">
                  <c:v>0.33900000000000002</c:v>
                </c:pt>
                <c:pt idx="2">
                  <c:v>2.3E-2</c:v>
                </c:pt>
              </c:numCache>
            </c:numRef>
          </c:val>
          <c:extLst>
            <c:ext xmlns:c16="http://schemas.microsoft.com/office/drawing/2014/chart" uri="{C3380CC4-5D6E-409C-BE32-E72D297353CC}">
              <c16:uniqueId val="{00000000-8883-4C21-B6C2-87AFA7582A52}"/>
            </c:ext>
          </c:extLst>
        </c:ser>
        <c:dLbls>
          <c:dLblPos val="outEnd"/>
          <c:showLegendKey val="0"/>
          <c:showVal val="1"/>
          <c:showCatName val="0"/>
          <c:showSerName val="0"/>
          <c:showPercent val="0"/>
          <c:showBubbleSize val="0"/>
        </c:dLbls>
        <c:gapWidth val="79"/>
        <c:overlap val="-27"/>
        <c:axId val="254125424"/>
        <c:axId val="254813088"/>
      </c:barChart>
      <c:catAx>
        <c:axId val="25412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54813088"/>
        <c:crosses val="autoZero"/>
        <c:auto val="1"/>
        <c:lblAlgn val="ctr"/>
        <c:lblOffset val="100"/>
        <c:noMultiLvlLbl val="0"/>
      </c:catAx>
      <c:valAx>
        <c:axId val="254813088"/>
        <c:scaling>
          <c:orientation val="minMax"/>
        </c:scaling>
        <c:delete val="1"/>
        <c:axPos val="l"/>
        <c:numFmt formatCode="0%" sourceLinked="1"/>
        <c:majorTickMark val="none"/>
        <c:minorTickMark val="none"/>
        <c:tickLblPos val="nextTo"/>
        <c:crossAx val="254125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r>
              <a:rPr lang="en-US"/>
              <a:t>Average Conventional 30-Year Fixed-Rate Mortgage Rate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1"/>
          <c:order val="0"/>
          <c:tx>
            <c:strRef>
              <c:f>D.Rates!$C$1</c:f>
              <c:strCache>
                <c:ptCount val="1"/>
                <c:pt idx="0">
                  <c:v>30-Yr FRM</c:v>
                </c:pt>
              </c:strCache>
            </c:strRef>
          </c:tx>
          <c:spPr>
            <a:ln w="44450" cap="rnd">
              <a:solidFill>
                <a:srgbClr val="769AE4"/>
              </a:solidFill>
              <a:round/>
            </a:ln>
            <a:effectLst>
              <a:outerShdw blurRad="50800" dist="38100" dir="2700000" algn="tl" rotWithShape="0">
                <a:prstClr val="black">
                  <a:alpha val="40000"/>
                </a:prstClr>
              </a:outerShdw>
            </a:effectLst>
          </c:spPr>
          <c:marker>
            <c:symbol val="none"/>
          </c:marker>
          <c:cat>
            <c:numRef>
              <c:f>D.Rates!$A$2:$A$2629</c:f>
              <c:numCache>
                <c:formatCode>m/d/yyyy</c:formatCode>
                <c:ptCount val="2628"/>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26299</c:v>
                </c:pt>
                <c:pt idx="40">
                  <c:v>26306</c:v>
                </c:pt>
                <c:pt idx="41">
                  <c:v>26313</c:v>
                </c:pt>
                <c:pt idx="42">
                  <c:v>26320</c:v>
                </c:pt>
                <c:pt idx="43">
                  <c:v>26327</c:v>
                </c:pt>
                <c:pt idx="44">
                  <c:v>26334</c:v>
                </c:pt>
                <c:pt idx="45">
                  <c:v>26341</c:v>
                </c:pt>
                <c:pt idx="46">
                  <c:v>26348</c:v>
                </c:pt>
                <c:pt idx="47">
                  <c:v>26355</c:v>
                </c:pt>
                <c:pt idx="48">
                  <c:v>26362</c:v>
                </c:pt>
                <c:pt idx="49">
                  <c:v>26369</c:v>
                </c:pt>
                <c:pt idx="50">
                  <c:v>26376</c:v>
                </c:pt>
                <c:pt idx="51">
                  <c:v>26383</c:v>
                </c:pt>
                <c:pt idx="52">
                  <c:v>26390</c:v>
                </c:pt>
                <c:pt idx="53">
                  <c:v>26397</c:v>
                </c:pt>
                <c:pt idx="54">
                  <c:v>26404</c:v>
                </c:pt>
                <c:pt idx="55">
                  <c:v>26411</c:v>
                </c:pt>
                <c:pt idx="56">
                  <c:v>26418</c:v>
                </c:pt>
                <c:pt idx="57">
                  <c:v>26425</c:v>
                </c:pt>
                <c:pt idx="58">
                  <c:v>26432</c:v>
                </c:pt>
                <c:pt idx="59">
                  <c:v>26439</c:v>
                </c:pt>
                <c:pt idx="60">
                  <c:v>26446</c:v>
                </c:pt>
                <c:pt idx="61">
                  <c:v>26453</c:v>
                </c:pt>
                <c:pt idx="62">
                  <c:v>26460</c:v>
                </c:pt>
                <c:pt idx="63">
                  <c:v>26467</c:v>
                </c:pt>
                <c:pt idx="64">
                  <c:v>26474</c:v>
                </c:pt>
                <c:pt idx="65">
                  <c:v>26481</c:v>
                </c:pt>
                <c:pt idx="66">
                  <c:v>26488</c:v>
                </c:pt>
                <c:pt idx="67">
                  <c:v>26495</c:v>
                </c:pt>
                <c:pt idx="68">
                  <c:v>26502</c:v>
                </c:pt>
                <c:pt idx="69">
                  <c:v>26509</c:v>
                </c:pt>
                <c:pt idx="70">
                  <c:v>26516</c:v>
                </c:pt>
                <c:pt idx="71">
                  <c:v>26523</c:v>
                </c:pt>
                <c:pt idx="72">
                  <c:v>26530</c:v>
                </c:pt>
                <c:pt idx="73">
                  <c:v>26537</c:v>
                </c:pt>
                <c:pt idx="74">
                  <c:v>26544</c:v>
                </c:pt>
                <c:pt idx="75">
                  <c:v>26551</c:v>
                </c:pt>
                <c:pt idx="76">
                  <c:v>26558</c:v>
                </c:pt>
                <c:pt idx="77">
                  <c:v>26565</c:v>
                </c:pt>
                <c:pt idx="78">
                  <c:v>26572</c:v>
                </c:pt>
                <c:pt idx="79">
                  <c:v>26579</c:v>
                </c:pt>
                <c:pt idx="80">
                  <c:v>26586</c:v>
                </c:pt>
                <c:pt idx="81">
                  <c:v>26593</c:v>
                </c:pt>
                <c:pt idx="82">
                  <c:v>26600</c:v>
                </c:pt>
                <c:pt idx="83">
                  <c:v>26607</c:v>
                </c:pt>
                <c:pt idx="84">
                  <c:v>26614</c:v>
                </c:pt>
                <c:pt idx="85">
                  <c:v>26621</c:v>
                </c:pt>
                <c:pt idx="86">
                  <c:v>26628</c:v>
                </c:pt>
                <c:pt idx="87">
                  <c:v>26635</c:v>
                </c:pt>
                <c:pt idx="88">
                  <c:v>26642</c:v>
                </c:pt>
                <c:pt idx="89">
                  <c:v>26649</c:v>
                </c:pt>
                <c:pt idx="90">
                  <c:v>26656</c:v>
                </c:pt>
                <c:pt idx="91">
                  <c:v>26665</c:v>
                </c:pt>
                <c:pt idx="92">
                  <c:v>26672</c:v>
                </c:pt>
                <c:pt idx="93">
                  <c:v>26679</c:v>
                </c:pt>
                <c:pt idx="94">
                  <c:v>26686</c:v>
                </c:pt>
                <c:pt idx="95">
                  <c:v>26693</c:v>
                </c:pt>
                <c:pt idx="96">
                  <c:v>26700</c:v>
                </c:pt>
                <c:pt idx="97">
                  <c:v>26707</c:v>
                </c:pt>
                <c:pt idx="98">
                  <c:v>26714</c:v>
                </c:pt>
                <c:pt idx="99">
                  <c:v>26721</c:v>
                </c:pt>
                <c:pt idx="100">
                  <c:v>26728</c:v>
                </c:pt>
                <c:pt idx="101">
                  <c:v>26735</c:v>
                </c:pt>
                <c:pt idx="102">
                  <c:v>26742</c:v>
                </c:pt>
                <c:pt idx="103">
                  <c:v>26749</c:v>
                </c:pt>
                <c:pt idx="104">
                  <c:v>26756</c:v>
                </c:pt>
                <c:pt idx="105">
                  <c:v>26763</c:v>
                </c:pt>
                <c:pt idx="106">
                  <c:v>26770</c:v>
                </c:pt>
                <c:pt idx="107">
                  <c:v>26777</c:v>
                </c:pt>
                <c:pt idx="108">
                  <c:v>26784</c:v>
                </c:pt>
                <c:pt idx="109">
                  <c:v>26791</c:v>
                </c:pt>
                <c:pt idx="110">
                  <c:v>26798</c:v>
                </c:pt>
                <c:pt idx="111">
                  <c:v>26805</c:v>
                </c:pt>
                <c:pt idx="112">
                  <c:v>26812</c:v>
                </c:pt>
                <c:pt idx="113">
                  <c:v>26819</c:v>
                </c:pt>
                <c:pt idx="114">
                  <c:v>26826</c:v>
                </c:pt>
                <c:pt idx="115">
                  <c:v>26833</c:v>
                </c:pt>
                <c:pt idx="116">
                  <c:v>26840</c:v>
                </c:pt>
                <c:pt idx="117">
                  <c:v>26847</c:v>
                </c:pt>
                <c:pt idx="118">
                  <c:v>26854</c:v>
                </c:pt>
                <c:pt idx="119">
                  <c:v>26861</c:v>
                </c:pt>
                <c:pt idx="120">
                  <c:v>26868</c:v>
                </c:pt>
                <c:pt idx="121">
                  <c:v>26875</c:v>
                </c:pt>
                <c:pt idx="122">
                  <c:v>26882</c:v>
                </c:pt>
                <c:pt idx="123">
                  <c:v>26889</c:v>
                </c:pt>
                <c:pt idx="124">
                  <c:v>26896</c:v>
                </c:pt>
                <c:pt idx="125">
                  <c:v>26903</c:v>
                </c:pt>
                <c:pt idx="126">
                  <c:v>26910</c:v>
                </c:pt>
                <c:pt idx="127">
                  <c:v>26917</c:v>
                </c:pt>
                <c:pt idx="128">
                  <c:v>26924</c:v>
                </c:pt>
                <c:pt idx="129">
                  <c:v>26931</c:v>
                </c:pt>
                <c:pt idx="130">
                  <c:v>26938</c:v>
                </c:pt>
                <c:pt idx="131">
                  <c:v>26945</c:v>
                </c:pt>
                <c:pt idx="132">
                  <c:v>26952</c:v>
                </c:pt>
                <c:pt idx="133">
                  <c:v>26959</c:v>
                </c:pt>
                <c:pt idx="134">
                  <c:v>26966</c:v>
                </c:pt>
                <c:pt idx="135">
                  <c:v>26973</c:v>
                </c:pt>
                <c:pt idx="136">
                  <c:v>26980</c:v>
                </c:pt>
                <c:pt idx="137">
                  <c:v>26987</c:v>
                </c:pt>
                <c:pt idx="138">
                  <c:v>26994</c:v>
                </c:pt>
                <c:pt idx="139">
                  <c:v>27001</c:v>
                </c:pt>
                <c:pt idx="140">
                  <c:v>27008</c:v>
                </c:pt>
                <c:pt idx="141">
                  <c:v>27015</c:v>
                </c:pt>
                <c:pt idx="142">
                  <c:v>27022</c:v>
                </c:pt>
                <c:pt idx="143">
                  <c:v>27030</c:v>
                </c:pt>
                <c:pt idx="144">
                  <c:v>27037</c:v>
                </c:pt>
                <c:pt idx="145">
                  <c:v>27044</c:v>
                </c:pt>
                <c:pt idx="146">
                  <c:v>27051</c:v>
                </c:pt>
                <c:pt idx="147">
                  <c:v>27058</c:v>
                </c:pt>
                <c:pt idx="148">
                  <c:v>27065</c:v>
                </c:pt>
                <c:pt idx="149">
                  <c:v>27072</c:v>
                </c:pt>
                <c:pt idx="150">
                  <c:v>27079</c:v>
                </c:pt>
                <c:pt idx="151">
                  <c:v>27086</c:v>
                </c:pt>
                <c:pt idx="152">
                  <c:v>27093</c:v>
                </c:pt>
                <c:pt idx="153">
                  <c:v>27100</c:v>
                </c:pt>
                <c:pt idx="154">
                  <c:v>27107</c:v>
                </c:pt>
                <c:pt idx="155">
                  <c:v>27114</c:v>
                </c:pt>
                <c:pt idx="156">
                  <c:v>27121</c:v>
                </c:pt>
                <c:pt idx="157">
                  <c:v>27128</c:v>
                </c:pt>
                <c:pt idx="158">
                  <c:v>27135</c:v>
                </c:pt>
                <c:pt idx="159">
                  <c:v>27142</c:v>
                </c:pt>
                <c:pt idx="160">
                  <c:v>27149</c:v>
                </c:pt>
                <c:pt idx="161">
                  <c:v>27156</c:v>
                </c:pt>
                <c:pt idx="162">
                  <c:v>27163</c:v>
                </c:pt>
                <c:pt idx="163">
                  <c:v>27170</c:v>
                </c:pt>
                <c:pt idx="164">
                  <c:v>27177</c:v>
                </c:pt>
                <c:pt idx="165">
                  <c:v>27184</c:v>
                </c:pt>
                <c:pt idx="166">
                  <c:v>27191</c:v>
                </c:pt>
                <c:pt idx="167">
                  <c:v>27198</c:v>
                </c:pt>
                <c:pt idx="168">
                  <c:v>27205</c:v>
                </c:pt>
                <c:pt idx="169">
                  <c:v>27212</c:v>
                </c:pt>
                <c:pt idx="170">
                  <c:v>27219</c:v>
                </c:pt>
                <c:pt idx="171">
                  <c:v>27226</c:v>
                </c:pt>
                <c:pt idx="172">
                  <c:v>27233</c:v>
                </c:pt>
                <c:pt idx="173">
                  <c:v>27240</c:v>
                </c:pt>
                <c:pt idx="174">
                  <c:v>27247</c:v>
                </c:pt>
                <c:pt idx="175">
                  <c:v>27254</c:v>
                </c:pt>
                <c:pt idx="176">
                  <c:v>27261</c:v>
                </c:pt>
                <c:pt idx="177">
                  <c:v>27268</c:v>
                </c:pt>
                <c:pt idx="178">
                  <c:v>27275</c:v>
                </c:pt>
                <c:pt idx="179">
                  <c:v>27282</c:v>
                </c:pt>
                <c:pt idx="180">
                  <c:v>27289</c:v>
                </c:pt>
                <c:pt idx="181">
                  <c:v>27296</c:v>
                </c:pt>
                <c:pt idx="182">
                  <c:v>27303</c:v>
                </c:pt>
                <c:pt idx="183">
                  <c:v>27310</c:v>
                </c:pt>
                <c:pt idx="184">
                  <c:v>27317</c:v>
                </c:pt>
                <c:pt idx="185">
                  <c:v>27324</c:v>
                </c:pt>
                <c:pt idx="186">
                  <c:v>27331</c:v>
                </c:pt>
                <c:pt idx="187">
                  <c:v>27338</c:v>
                </c:pt>
                <c:pt idx="188">
                  <c:v>27345</c:v>
                </c:pt>
                <c:pt idx="189">
                  <c:v>27352</c:v>
                </c:pt>
                <c:pt idx="190">
                  <c:v>27359</c:v>
                </c:pt>
                <c:pt idx="191">
                  <c:v>27366</c:v>
                </c:pt>
                <c:pt idx="192">
                  <c:v>27373</c:v>
                </c:pt>
                <c:pt idx="193">
                  <c:v>27380</c:v>
                </c:pt>
                <c:pt idx="194">
                  <c:v>27387</c:v>
                </c:pt>
                <c:pt idx="195">
                  <c:v>27395</c:v>
                </c:pt>
                <c:pt idx="196">
                  <c:v>27402</c:v>
                </c:pt>
                <c:pt idx="197">
                  <c:v>27409</c:v>
                </c:pt>
                <c:pt idx="198">
                  <c:v>27416</c:v>
                </c:pt>
                <c:pt idx="199">
                  <c:v>27423</c:v>
                </c:pt>
                <c:pt idx="200">
                  <c:v>27430</c:v>
                </c:pt>
                <c:pt idx="201">
                  <c:v>27437</c:v>
                </c:pt>
                <c:pt idx="202">
                  <c:v>27444</c:v>
                </c:pt>
                <c:pt idx="203">
                  <c:v>27451</c:v>
                </c:pt>
                <c:pt idx="204">
                  <c:v>27458</c:v>
                </c:pt>
                <c:pt idx="205">
                  <c:v>27465</c:v>
                </c:pt>
                <c:pt idx="206">
                  <c:v>27472</c:v>
                </c:pt>
                <c:pt idx="207">
                  <c:v>27479</c:v>
                </c:pt>
                <c:pt idx="208">
                  <c:v>27486</c:v>
                </c:pt>
                <c:pt idx="209">
                  <c:v>27493</c:v>
                </c:pt>
                <c:pt idx="210">
                  <c:v>27500</c:v>
                </c:pt>
                <c:pt idx="211">
                  <c:v>27507</c:v>
                </c:pt>
                <c:pt idx="212">
                  <c:v>27514</c:v>
                </c:pt>
                <c:pt idx="213">
                  <c:v>27521</c:v>
                </c:pt>
                <c:pt idx="214">
                  <c:v>27528</c:v>
                </c:pt>
                <c:pt idx="215">
                  <c:v>27535</c:v>
                </c:pt>
                <c:pt idx="216">
                  <c:v>27542</c:v>
                </c:pt>
                <c:pt idx="217">
                  <c:v>27549</c:v>
                </c:pt>
                <c:pt idx="218">
                  <c:v>27556</c:v>
                </c:pt>
                <c:pt idx="219">
                  <c:v>27563</c:v>
                </c:pt>
                <c:pt idx="220">
                  <c:v>27570</c:v>
                </c:pt>
                <c:pt idx="221">
                  <c:v>27577</c:v>
                </c:pt>
                <c:pt idx="222">
                  <c:v>27584</c:v>
                </c:pt>
                <c:pt idx="223">
                  <c:v>27591</c:v>
                </c:pt>
                <c:pt idx="224">
                  <c:v>27598</c:v>
                </c:pt>
                <c:pt idx="225">
                  <c:v>27605</c:v>
                </c:pt>
                <c:pt idx="226">
                  <c:v>27612</c:v>
                </c:pt>
                <c:pt idx="227">
                  <c:v>27619</c:v>
                </c:pt>
                <c:pt idx="228">
                  <c:v>27626</c:v>
                </c:pt>
                <c:pt idx="229">
                  <c:v>27633</c:v>
                </c:pt>
                <c:pt idx="230">
                  <c:v>27640</c:v>
                </c:pt>
                <c:pt idx="231">
                  <c:v>27647</c:v>
                </c:pt>
                <c:pt idx="232">
                  <c:v>27654</c:v>
                </c:pt>
                <c:pt idx="233">
                  <c:v>27661</c:v>
                </c:pt>
                <c:pt idx="234">
                  <c:v>27668</c:v>
                </c:pt>
                <c:pt idx="235">
                  <c:v>27675</c:v>
                </c:pt>
                <c:pt idx="236">
                  <c:v>27682</c:v>
                </c:pt>
                <c:pt idx="237">
                  <c:v>27689</c:v>
                </c:pt>
                <c:pt idx="238">
                  <c:v>27696</c:v>
                </c:pt>
                <c:pt idx="239">
                  <c:v>27703</c:v>
                </c:pt>
                <c:pt idx="240">
                  <c:v>27710</c:v>
                </c:pt>
                <c:pt idx="241">
                  <c:v>27717</c:v>
                </c:pt>
                <c:pt idx="242">
                  <c:v>27724</c:v>
                </c:pt>
                <c:pt idx="243">
                  <c:v>27731</c:v>
                </c:pt>
                <c:pt idx="244">
                  <c:v>27738</c:v>
                </c:pt>
                <c:pt idx="245">
                  <c:v>27745</c:v>
                </c:pt>
                <c:pt idx="246">
                  <c:v>27752</c:v>
                </c:pt>
                <c:pt idx="247">
                  <c:v>27760</c:v>
                </c:pt>
                <c:pt idx="248">
                  <c:v>27767</c:v>
                </c:pt>
                <c:pt idx="249">
                  <c:v>27774</c:v>
                </c:pt>
                <c:pt idx="250">
                  <c:v>27781</c:v>
                </c:pt>
                <c:pt idx="251">
                  <c:v>27788</c:v>
                </c:pt>
                <c:pt idx="252">
                  <c:v>27795</c:v>
                </c:pt>
                <c:pt idx="253">
                  <c:v>27802</c:v>
                </c:pt>
                <c:pt idx="254">
                  <c:v>27809</c:v>
                </c:pt>
                <c:pt idx="255">
                  <c:v>27816</c:v>
                </c:pt>
                <c:pt idx="256">
                  <c:v>27823</c:v>
                </c:pt>
                <c:pt idx="257">
                  <c:v>27830</c:v>
                </c:pt>
                <c:pt idx="258">
                  <c:v>27837</c:v>
                </c:pt>
                <c:pt idx="259">
                  <c:v>27844</c:v>
                </c:pt>
                <c:pt idx="260">
                  <c:v>27851</c:v>
                </c:pt>
                <c:pt idx="261">
                  <c:v>27858</c:v>
                </c:pt>
                <c:pt idx="262">
                  <c:v>27865</c:v>
                </c:pt>
                <c:pt idx="263">
                  <c:v>27872</c:v>
                </c:pt>
                <c:pt idx="264">
                  <c:v>27879</c:v>
                </c:pt>
                <c:pt idx="265">
                  <c:v>27886</c:v>
                </c:pt>
                <c:pt idx="266">
                  <c:v>27893</c:v>
                </c:pt>
                <c:pt idx="267">
                  <c:v>27900</c:v>
                </c:pt>
                <c:pt idx="268">
                  <c:v>27907</c:v>
                </c:pt>
                <c:pt idx="269">
                  <c:v>27914</c:v>
                </c:pt>
                <c:pt idx="270">
                  <c:v>27921</c:v>
                </c:pt>
                <c:pt idx="271">
                  <c:v>27928</c:v>
                </c:pt>
                <c:pt idx="272">
                  <c:v>27935</c:v>
                </c:pt>
                <c:pt idx="273">
                  <c:v>27942</c:v>
                </c:pt>
                <c:pt idx="274">
                  <c:v>27949</c:v>
                </c:pt>
                <c:pt idx="275">
                  <c:v>27956</c:v>
                </c:pt>
                <c:pt idx="276">
                  <c:v>27963</c:v>
                </c:pt>
                <c:pt idx="277">
                  <c:v>27970</c:v>
                </c:pt>
                <c:pt idx="278">
                  <c:v>27977</c:v>
                </c:pt>
                <c:pt idx="279">
                  <c:v>27984</c:v>
                </c:pt>
                <c:pt idx="280">
                  <c:v>27991</c:v>
                </c:pt>
                <c:pt idx="281">
                  <c:v>27998</c:v>
                </c:pt>
                <c:pt idx="282">
                  <c:v>28005</c:v>
                </c:pt>
                <c:pt idx="283">
                  <c:v>28012</c:v>
                </c:pt>
                <c:pt idx="284">
                  <c:v>28019</c:v>
                </c:pt>
                <c:pt idx="285">
                  <c:v>28026</c:v>
                </c:pt>
                <c:pt idx="286">
                  <c:v>28033</c:v>
                </c:pt>
                <c:pt idx="287">
                  <c:v>28040</c:v>
                </c:pt>
                <c:pt idx="288">
                  <c:v>28047</c:v>
                </c:pt>
                <c:pt idx="289">
                  <c:v>28054</c:v>
                </c:pt>
                <c:pt idx="290">
                  <c:v>28061</c:v>
                </c:pt>
                <c:pt idx="291">
                  <c:v>28068</c:v>
                </c:pt>
                <c:pt idx="292">
                  <c:v>28075</c:v>
                </c:pt>
                <c:pt idx="293">
                  <c:v>28082</c:v>
                </c:pt>
                <c:pt idx="294">
                  <c:v>28089</c:v>
                </c:pt>
                <c:pt idx="295">
                  <c:v>28096</c:v>
                </c:pt>
                <c:pt idx="296">
                  <c:v>28103</c:v>
                </c:pt>
                <c:pt idx="297">
                  <c:v>28110</c:v>
                </c:pt>
                <c:pt idx="298">
                  <c:v>28117</c:v>
                </c:pt>
                <c:pt idx="299">
                  <c:v>28126</c:v>
                </c:pt>
                <c:pt idx="300">
                  <c:v>28133</c:v>
                </c:pt>
                <c:pt idx="301">
                  <c:v>28140</c:v>
                </c:pt>
                <c:pt idx="302">
                  <c:v>28147</c:v>
                </c:pt>
                <c:pt idx="303">
                  <c:v>28154</c:v>
                </c:pt>
                <c:pt idx="304">
                  <c:v>28161</c:v>
                </c:pt>
                <c:pt idx="305">
                  <c:v>28168</c:v>
                </c:pt>
                <c:pt idx="306">
                  <c:v>28175</c:v>
                </c:pt>
                <c:pt idx="307">
                  <c:v>28182</c:v>
                </c:pt>
                <c:pt idx="308">
                  <c:v>28189</c:v>
                </c:pt>
                <c:pt idx="309">
                  <c:v>28196</c:v>
                </c:pt>
                <c:pt idx="310">
                  <c:v>28203</c:v>
                </c:pt>
                <c:pt idx="311">
                  <c:v>28210</c:v>
                </c:pt>
                <c:pt idx="312">
                  <c:v>28217</c:v>
                </c:pt>
                <c:pt idx="313">
                  <c:v>28224</c:v>
                </c:pt>
                <c:pt idx="314">
                  <c:v>28231</c:v>
                </c:pt>
                <c:pt idx="315">
                  <c:v>28238</c:v>
                </c:pt>
                <c:pt idx="316">
                  <c:v>28245</c:v>
                </c:pt>
                <c:pt idx="317">
                  <c:v>28252</c:v>
                </c:pt>
                <c:pt idx="318">
                  <c:v>28259</c:v>
                </c:pt>
                <c:pt idx="319">
                  <c:v>28266</c:v>
                </c:pt>
                <c:pt idx="320">
                  <c:v>28273</c:v>
                </c:pt>
                <c:pt idx="321">
                  <c:v>28280</c:v>
                </c:pt>
                <c:pt idx="322">
                  <c:v>28287</c:v>
                </c:pt>
                <c:pt idx="323">
                  <c:v>28294</c:v>
                </c:pt>
                <c:pt idx="324">
                  <c:v>28301</c:v>
                </c:pt>
                <c:pt idx="325">
                  <c:v>28308</c:v>
                </c:pt>
                <c:pt idx="326">
                  <c:v>28315</c:v>
                </c:pt>
                <c:pt idx="327">
                  <c:v>28322</c:v>
                </c:pt>
                <c:pt idx="328">
                  <c:v>28329</c:v>
                </c:pt>
                <c:pt idx="329">
                  <c:v>28336</c:v>
                </c:pt>
                <c:pt idx="330">
                  <c:v>28343</c:v>
                </c:pt>
                <c:pt idx="331">
                  <c:v>28350</c:v>
                </c:pt>
                <c:pt idx="332">
                  <c:v>28357</c:v>
                </c:pt>
                <c:pt idx="333">
                  <c:v>28364</c:v>
                </c:pt>
                <c:pt idx="334">
                  <c:v>28371</c:v>
                </c:pt>
                <c:pt idx="335">
                  <c:v>28378</c:v>
                </c:pt>
                <c:pt idx="336">
                  <c:v>28385</c:v>
                </c:pt>
                <c:pt idx="337">
                  <c:v>28392</c:v>
                </c:pt>
                <c:pt idx="338">
                  <c:v>28399</c:v>
                </c:pt>
                <c:pt idx="339">
                  <c:v>28406</c:v>
                </c:pt>
                <c:pt idx="340">
                  <c:v>28413</c:v>
                </c:pt>
                <c:pt idx="341">
                  <c:v>28420</c:v>
                </c:pt>
                <c:pt idx="342">
                  <c:v>28427</c:v>
                </c:pt>
                <c:pt idx="343">
                  <c:v>28434</c:v>
                </c:pt>
                <c:pt idx="344">
                  <c:v>28441</c:v>
                </c:pt>
                <c:pt idx="345">
                  <c:v>28448</c:v>
                </c:pt>
                <c:pt idx="346">
                  <c:v>28455</c:v>
                </c:pt>
                <c:pt idx="347">
                  <c:v>28462</c:v>
                </c:pt>
                <c:pt idx="348">
                  <c:v>28469</c:v>
                </c:pt>
                <c:pt idx="349">
                  <c:v>28476</c:v>
                </c:pt>
                <c:pt idx="350">
                  <c:v>28483</c:v>
                </c:pt>
                <c:pt idx="351">
                  <c:v>28491</c:v>
                </c:pt>
                <c:pt idx="352">
                  <c:v>28498</c:v>
                </c:pt>
                <c:pt idx="353">
                  <c:v>28505</c:v>
                </c:pt>
                <c:pt idx="354">
                  <c:v>28512</c:v>
                </c:pt>
                <c:pt idx="355">
                  <c:v>28519</c:v>
                </c:pt>
                <c:pt idx="356">
                  <c:v>28526</c:v>
                </c:pt>
                <c:pt idx="357">
                  <c:v>28533</c:v>
                </c:pt>
                <c:pt idx="358">
                  <c:v>28540</c:v>
                </c:pt>
                <c:pt idx="359">
                  <c:v>28547</c:v>
                </c:pt>
                <c:pt idx="360">
                  <c:v>28554</c:v>
                </c:pt>
                <c:pt idx="361">
                  <c:v>28561</c:v>
                </c:pt>
                <c:pt idx="362">
                  <c:v>28568</c:v>
                </c:pt>
                <c:pt idx="363">
                  <c:v>28575</c:v>
                </c:pt>
                <c:pt idx="364">
                  <c:v>28582</c:v>
                </c:pt>
                <c:pt idx="365">
                  <c:v>28589</c:v>
                </c:pt>
                <c:pt idx="366">
                  <c:v>28596</c:v>
                </c:pt>
                <c:pt idx="367">
                  <c:v>28603</c:v>
                </c:pt>
                <c:pt idx="368">
                  <c:v>28610</c:v>
                </c:pt>
                <c:pt idx="369">
                  <c:v>28617</c:v>
                </c:pt>
                <c:pt idx="370">
                  <c:v>28624</c:v>
                </c:pt>
                <c:pt idx="371">
                  <c:v>28631</c:v>
                </c:pt>
                <c:pt idx="372">
                  <c:v>28638</c:v>
                </c:pt>
                <c:pt idx="373">
                  <c:v>28645</c:v>
                </c:pt>
                <c:pt idx="374">
                  <c:v>28652</c:v>
                </c:pt>
                <c:pt idx="375">
                  <c:v>28659</c:v>
                </c:pt>
                <c:pt idx="376">
                  <c:v>28666</c:v>
                </c:pt>
                <c:pt idx="377">
                  <c:v>28673</c:v>
                </c:pt>
                <c:pt idx="378">
                  <c:v>28680</c:v>
                </c:pt>
                <c:pt idx="379">
                  <c:v>28687</c:v>
                </c:pt>
                <c:pt idx="380">
                  <c:v>28694</c:v>
                </c:pt>
                <c:pt idx="381">
                  <c:v>28701</c:v>
                </c:pt>
                <c:pt idx="382">
                  <c:v>28708</c:v>
                </c:pt>
                <c:pt idx="383">
                  <c:v>28715</c:v>
                </c:pt>
                <c:pt idx="384">
                  <c:v>28722</c:v>
                </c:pt>
                <c:pt idx="385">
                  <c:v>28729</c:v>
                </c:pt>
                <c:pt idx="386">
                  <c:v>28736</c:v>
                </c:pt>
                <c:pt idx="387">
                  <c:v>28743</c:v>
                </c:pt>
                <c:pt idx="388">
                  <c:v>28750</c:v>
                </c:pt>
                <c:pt idx="389">
                  <c:v>28757</c:v>
                </c:pt>
                <c:pt idx="390">
                  <c:v>28764</c:v>
                </c:pt>
                <c:pt idx="391">
                  <c:v>28771</c:v>
                </c:pt>
                <c:pt idx="392">
                  <c:v>28778</c:v>
                </c:pt>
                <c:pt idx="393">
                  <c:v>28785</c:v>
                </c:pt>
                <c:pt idx="394">
                  <c:v>28792</c:v>
                </c:pt>
                <c:pt idx="395">
                  <c:v>28799</c:v>
                </c:pt>
                <c:pt idx="396">
                  <c:v>28806</c:v>
                </c:pt>
                <c:pt idx="397">
                  <c:v>28813</c:v>
                </c:pt>
                <c:pt idx="398">
                  <c:v>28820</c:v>
                </c:pt>
                <c:pt idx="399">
                  <c:v>28827</c:v>
                </c:pt>
                <c:pt idx="400">
                  <c:v>28834</c:v>
                </c:pt>
                <c:pt idx="401">
                  <c:v>28841</c:v>
                </c:pt>
                <c:pt idx="402">
                  <c:v>28848</c:v>
                </c:pt>
                <c:pt idx="403">
                  <c:v>28856</c:v>
                </c:pt>
                <c:pt idx="404">
                  <c:v>28863</c:v>
                </c:pt>
                <c:pt idx="405">
                  <c:v>28870</c:v>
                </c:pt>
                <c:pt idx="406">
                  <c:v>28877</c:v>
                </c:pt>
                <c:pt idx="407">
                  <c:v>28884</c:v>
                </c:pt>
                <c:pt idx="408">
                  <c:v>28891</c:v>
                </c:pt>
                <c:pt idx="409">
                  <c:v>28898</c:v>
                </c:pt>
                <c:pt idx="410">
                  <c:v>28905</c:v>
                </c:pt>
                <c:pt idx="411">
                  <c:v>28912</c:v>
                </c:pt>
                <c:pt idx="412">
                  <c:v>28919</c:v>
                </c:pt>
                <c:pt idx="413">
                  <c:v>28926</c:v>
                </c:pt>
                <c:pt idx="414">
                  <c:v>28933</c:v>
                </c:pt>
                <c:pt idx="415">
                  <c:v>28940</c:v>
                </c:pt>
                <c:pt idx="416">
                  <c:v>28947</c:v>
                </c:pt>
                <c:pt idx="417">
                  <c:v>28954</c:v>
                </c:pt>
                <c:pt idx="418">
                  <c:v>28961</c:v>
                </c:pt>
                <c:pt idx="419">
                  <c:v>28968</c:v>
                </c:pt>
                <c:pt idx="420">
                  <c:v>28975</c:v>
                </c:pt>
                <c:pt idx="421">
                  <c:v>28982</c:v>
                </c:pt>
                <c:pt idx="422">
                  <c:v>28989</c:v>
                </c:pt>
                <c:pt idx="423">
                  <c:v>28996</c:v>
                </c:pt>
                <c:pt idx="424">
                  <c:v>29003</c:v>
                </c:pt>
                <c:pt idx="425">
                  <c:v>29010</c:v>
                </c:pt>
                <c:pt idx="426">
                  <c:v>29017</c:v>
                </c:pt>
                <c:pt idx="427">
                  <c:v>29024</c:v>
                </c:pt>
                <c:pt idx="428">
                  <c:v>29031</c:v>
                </c:pt>
                <c:pt idx="429">
                  <c:v>29038</c:v>
                </c:pt>
                <c:pt idx="430">
                  <c:v>29045</c:v>
                </c:pt>
                <c:pt idx="431">
                  <c:v>29052</c:v>
                </c:pt>
                <c:pt idx="432">
                  <c:v>29059</c:v>
                </c:pt>
                <c:pt idx="433">
                  <c:v>29066</c:v>
                </c:pt>
                <c:pt idx="434">
                  <c:v>29073</c:v>
                </c:pt>
                <c:pt idx="435">
                  <c:v>29080</c:v>
                </c:pt>
                <c:pt idx="436">
                  <c:v>29087</c:v>
                </c:pt>
                <c:pt idx="437">
                  <c:v>29094</c:v>
                </c:pt>
                <c:pt idx="438">
                  <c:v>29101</c:v>
                </c:pt>
                <c:pt idx="439">
                  <c:v>29108</c:v>
                </c:pt>
                <c:pt idx="440">
                  <c:v>29115</c:v>
                </c:pt>
                <c:pt idx="441">
                  <c:v>29122</c:v>
                </c:pt>
                <c:pt idx="442">
                  <c:v>29129</c:v>
                </c:pt>
                <c:pt idx="443">
                  <c:v>29136</c:v>
                </c:pt>
                <c:pt idx="444">
                  <c:v>29143</c:v>
                </c:pt>
                <c:pt idx="445">
                  <c:v>29150</c:v>
                </c:pt>
                <c:pt idx="446">
                  <c:v>29157</c:v>
                </c:pt>
                <c:pt idx="447">
                  <c:v>29164</c:v>
                </c:pt>
                <c:pt idx="448">
                  <c:v>29171</c:v>
                </c:pt>
                <c:pt idx="449">
                  <c:v>29178</c:v>
                </c:pt>
                <c:pt idx="450">
                  <c:v>29185</c:v>
                </c:pt>
                <c:pt idx="451">
                  <c:v>29192</c:v>
                </c:pt>
                <c:pt idx="452">
                  <c:v>29199</c:v>
                </c:pt>
                <c:pt idx="453">
                  <c:v>29206</c:v>
                </c:pt>
                <c:pt idx="454">
                  <c:v>29213</c:v>
                </c:pt>
                <c:pt idx="455">
                  <c:v>29221</c:v>
                </c:pt>
                <c:pt idx="456">
                  <c:v>29228</c:v>
                </c:pt>
                <c:pt idx="457">
                  <c:v>29235</c:v>
                </c:pt>
                <c:pt idx="458">
                  <c:v>29242</c:v>
                </c:pt>
                <c:pt idx="459">
                  <c:v>29249</c:v>
                </c:pt>
                <c:pt idx="460">
                  <c:v>29256</c:v>
                </c:pt>
                <c:pt idx="461">
                  <c:v>29263</c:v>
                </c:pt>
                <c:pt idx="462">
                  <c:v>29270</c:v>
                </c:pt>
                <c:pt idx="463">
                  <c:v>29277</c:v>
                </c:pt>
                <c:pt idx="464">
                  <c:v>29284</c:v>
                </c:pt>
                <c:pt idx="465">
                  <c:v>29291</c:v>
                </c:pt>
                <c:pt idx="466">
                  <c:v>29298</c:v>
                </c:pt>
                <c:pt idx="467">
                  <c:v>29305</c:v>
                </c:pt>
                <c:pt idx="468">
                  <c:v>29312</c:v>
                </c:pt>
                <c:pt idx="469">
                  <c:v>29319</c:v>
                </c:pt>
                <c:pt idx="470">
                  <c:v>29326</c:v>
                </c:pt>
                <c:pt idx="471">
                  <c:v>29333</c:v>
                </c:pt>
                <c:pt idx="472">
                  <c:v>29340</c:v>
                </c:pt>
                <c:pt idx="473">
                  <c:v>29347</c:v>
                </c:pt>
                <c:pt idx="474">
                  <c:v>29354</c:v>
                </c:pt>
                <c:pt idx="475">
                  <c:v>29361</c:v>
                </c:pt>
                <c:pt idx="476">
                  <c:v>29368</c:v>
                </c:pt>
                <c:pt idx="477">
                  <c:v>29375</c:v>
                </c:pt>
                <c:pt idx="478">
                  <c:v>29382</c:v>
                </c:pt>
                <c:pt idx="479">
                  <c:v>29389</c:v>
                </c:pt>
                <c:pt idx="480">
                  <c:v>29396</c:v>
                </c:pt>
                <c:pt idx="481">
                  <c:v>29403</c:v>
                </c:pt>
                <c:pt idx="482">
                  <c:v>29410</c:v>
                </c:pt>
                <c:pt idx="483">
                  <c:v>29417</c:v>
                </c:pt>
                <c:pt idx="484">
                  <c:v>29424</c:v>
                </c:pt>
                <c:pt idx="485">
                  <c:v>29431</c:v>
                </c:pt>
                <c:pt idx="486">
                  <c:v>29438</c:v>
                </c:pt>
                <c:pt idx="487">
                  <c:v>29445</c:v>
                </c:pt>
                <c:pt idx="488">
                  <c:v>29452</c:v>
                </c:pt>
                <c:pt idx="489">
                  <c:v>29459</c:v>
                </c:pt>
                <c:pt idx="490">
                  <c:v>29466</c:v>
                </c:pt>
                <c:pt idx="491">
                  <c:v>29473</c:v>
                </c:pt>
                <c:pt idx="492">
                  <c:v>29480</c:v>
                </c:pt>
                <c:pt idx="493">
                  <c:v>29487</c:v>
                </c:pt>
                <c:pt idx="494">
                  <c:v>29494</c:v>
                </c:pt>
                <c:pt idx="495">
                  <c:v>29501</c:v>
                </c:pt>
                <c:pt idx="496">
                  <c:v>29508</c:v>
                </c:pt>
                <c:pt idx="497">
                  <c:v>29515</c:v>
                </c:pt>
                <c:pt idx="498">
                  <c:v>29522</c:v>
                </c:pt>
                <c:pt idx="499">
                  <c:v>29529</c:v>
                </c:pt>
                <c:pt idx="500">
                  <c:v>29536</c:v>
                </c:pt>
                <c:pt idx="501">
                  <c:v>29543</c:v>
                </c:pt>
                <c:pt idx="502">
                  <c:v>29550</c:v>
                </c:pt>
                <c:pt idx="503">
                  <c:v>29557</c:v>
                </c:pt>
                <c:pt idx="504">
                  <c:v>29564</c:v>
                </c:pt>
                <c:pt idx="505">
                  <c:v>29571</c:v>
                </c:pt>
                <c:pt idx="506">
                  <c:v>29578</c:v>
                </c:pt>
                <c:pt idx="507">
                  <c:v>29587</c:v>
                </c:pt>
                <c:pt idx="508">
                  <c:v>29594</c:v>
                </c:pt>
                <c:pt idx="509">
                  <c:v>29601</c:v>
                </c:pt>
                <c:pt idx="510">
                  <c:v>29608</c:v>
                </c:pt>
                <c:pt idx="511">
                  <c:v>29615</c:v>
                </c:pt>
                <c:pt idx="512">
                  <c:v>29622</c:v>
                </c:pt>
                <c:pt idx="513">
                  <c:v>29629</c:v>
                </c:pt>
                <c:pt idx="514">
                  <c:v>29636</c:v>
                </c:pt>
                <c:pt idx="515">
                  <c:v>29643</c:v>
                </c:pt>
                <c:pt idx="516">
                  <c:v>29650</c:v>
                </c:pt>
                <c:pt idx="517">
                  <c:v>29657</c:v>
                </c:pt>
                <c:pt idx="518">
                  <c:v>29664</c:v>
                </c:pt>
                <c:pt idx="519">
                  <c:v>29671</c:v>
                </c:pt>
                <c:pt idx="520">
                  <c:v>29678</c:v>
                </c:pt>
                <c:pt idx="521">
                  <c:v>29685</c:v>
                </c:pt>
                <c:pt idx="522">
                  <c:v>29692</c:v>
                </c:pt>
                <c:pt idx="523">
                  <c:v>29699</c:v>
                </c:pt>
                <c:pt idx="524">
                  <c:v>29706</c:v>
                </c:pt>
                <c:pt idx="525">
                  <c:v>29713</c:v>
                </c:pt>
                <c:pt idx="526">
                  <c:v>29720</c:v>
                </c:pt>
                <c:pt idx="527">
                  <c:v>29727</c:v>
                </c:pt>
                <c:pt idx="528">
                  <c:v>29734</c:v>
                </c:pt>
                <c:pt idx="529">
                  <c:v>29741</c:v>
                </c:pt>
                <c:pt idx="530">
                  <c:v>29748</c:v>
                </c:pt>
                <c:pt idx="531">
                  <c:v>29755</c:v>
                </c:pt>
                <c:pt idx="532">
                  <c:v>29762</c:v>
                </c:pt>
                <c:pt idx="533">
                  <c:v>29769</c:v>
                </c:pt>
                <c:pt idx="534">
                  <c:v>29776</c:v>
                </c:pt>
                <c:pt idx="535">
                  <c:v>29783</c:v>
                </c:pt>
                <c:pt idx="536">
                  <c:v>29790</c:v>
                </c:pt>
                <c:pt idx="537">
                  <c:v>29797</c:v>
                </c:pt>
                <c:pt idx="538">
                  <c:v>29804</c:v>
                </c:pt>
                <c:pt idx="539">
                  <c:v>29811</c:v>
                </c:pt>
                <c:pt idx="540">
                  <c:v>29818</c:v>
                </c:pt>
                <c:pt idx="541">
                  <c:v>29825</c:v>
                </c:pt>
                <c:pt idx="542">
                  <c:v>29832</c:v>
                </c:pt>
                <c:pt idx="543">
                  <c:v>29839</c:v>
                </c:pt>
                <c:pt idx="544">
                  <c:v>29846</c:v>
                </c:pt>
                <c:pt idx="545">
                  <c:v>29853</c:v>
                </c:pt>
                <c:pt idx="546">
                  <c:v>29860</c:v>
                </c:pt>
                <c:pt idx="547">
                  <c:v>29867</c:v>
                </c:pt>
                <c:pt idx="548">
                  <c:v>29874</c:v>
                </c:pt>
                <c:pt idx="549">
                  <c:v>29888</c:v>
                </c:pt>
                <c:pt idx="550">
                  <c:v>29895</c:v>
                </c:pt>
                <c:pt idx="551">
                  <c:v>29902</c:v>
                </c:pt>
                <c:pt idx="552">
                  <c:v>29909</c:v>
                </c:pt>
                <c:pt idx="553">
                  <c:v>29916</c:v>
                </c:pt>
                <c:pt idx="554">
                  <c:v>29923</c:v>
                </c:pt>
                <c:pt idx="555">
                  <c:v>29930</c:v>
                </c:pt>
                <c:pt idx="556">
                  <c:v>29937</c:v>
                </c:pt>
                <c:pt idx="557">
                  <c:v>29944</c:v>
                </c:pt>
                <c:pt idx="558">
                  <c:v>29959</c:v>
                </c:pt>
                <c:pt idx="559">
                  <c:v>29966</c:v>
                </c:pt>
                <c:pt idx="560">
                  <c:v>29973</c:v>
                </c:pt>
                <c:pt idx="561">
                  <c:v>29980</c:v>
                </c:pt>
                <c:pt idx="562">
                  <c:v>29987</c:v>
                </c:pt>
                <c:pt idx="563">
                  <c:v>29994</c:v>
                </c:pt>
                <c:pt idx="564">
                  <c:v>30001</c:v>
                </c:pt>
                <c:pt idx="565">
                  <c:v>30008</c:v>
                </c:pt>
                <c:pt idx="566">
                  <c:v>30015</c:v>
                </c:pt>
                <c:pt idx="567">
                  <c:v>30022</c:v>
                </c:pt>
                <c:pt idx="568">
                  <c:v>30029</c:v>
                </c:pt>
                <c:pt idx="569">
                  <c:v>30036</c:v>
                </c:pt>
                <c:pt idx="570">
                  <c:v>30043</c:v>
                </c:pt>
                <c:pt idx="571">
                  <c:v>30050</c:v>
                </c:pt>
                <c:pt idx="572">
                  <c:v>30057</c:v>
                </c:pt>
                <c:pt idx="573">
                  <c:v>30064</c:v>
                </c:pt>
                <c:pt idx="574">
                  <c:v>30071</c:v>
                </c:pt>
                <c:pt idx="575">
                  <c:v>30078</c:v>
                </c:pt>
                <c:pt idx="576">
                  <c:v>30085</c:v>
                </c:pt>
                <c:pt idx="577">
                  <c:v>30092</c:v>
                </c:pt>
                <c:pt idx="578">
                  <c:v>30099</c:v>
                </c:pt>
                <c:pt idx="579">
                  <c:v>30106</c:v>
                </c:pt>
                <c:pt idx="580">
                  <c:v>30113</c:v>
                </c:pt>
                <c:pt idx="581">
                  <c:v>30120</c:v>
                </c:pt>
                <c:pt idx="582">
                  <c:v>30127</c:v>
                </c:pt>
                <c:pt idx="583">
                  <c:v>30134</c:v>
                </c:pt>
                <c:pt idx="584">
                  <c:v>30141</c:v>
                </c:pt>
                <c:pt idx="585">
                  <c:v>30148</c:v>
                </c:pt>
                <c:pt idx="586">
                  <c:v>30155</c:v>
                </c:pt>
                <c:pt idx="587">
                  <c:v>30162</c:v>
                </c:pt>
                <c:pt idx="588">
                  <c:v>30169</c:v>
                </c:pt>
                <c:pt idx="589">
                  <c:v>30176</c:v>
                </c:pt>
                <c:pt idx="590">
                  <c:v>30183</c:v>
                </c:pt>
                <c:pt idx="591">
                  <c:v>30190</c:v>
                </c:pt>
                <c:pt idx="592">
                  <c:v>30197</c:v>
                </c:pt>
                <c:pt idx="593">
                  <c:v>30204</c:v>
                </c:pt>
                <c:pt idx="594">
                  <c:v>30211</c:v>
                </c:pt>
                <c:pt idx="595">
                  <c:v>30218</c:v>
                </c:pt>
                <c:pt idx="596">
                  <c:v>30225</c:v>
                </c:pt>
                <c:pt idx="597">
                  <c:v>30232</c:v>
                </c:pt>
                <c:pt idx="598">
                  <c:v>30239</c:v>
                </c:pt>
                <c:pt idx="599">
                  <c:v>30246</c:v>
                </c:pt>
                <c:pt idx="600">
                  <c:v>30253</c:v>
                </c:pt>
                <c:pt idx="601">
                  <c:v>30260</c:v>
                </c:pt>
                <c:pt idx="602">
                  <c:v>30267</c:v>
                </c:pt>
                <c:pt idx="603">
                  <c:v>30274</c:v>
                </c:pt>
                <c:pt idx="604">
                  <c:v>30281</c:v>
                </c:pt>
                <c:pt idx="605">
                  <c:v>30288</c:v>
                </c:pt>
                <c:pt idx="606">
                  <c:v>30295</c:v>
                </c:pt>
                <c:pt idx="607">
                  <c:v>30302</c:v>
                </c:pt>
                <c:pt idx="608">
                  <c:v>30309</c:v>
                </c:pt>
                <c:pt idx="609">
                  <c:v>30317</c:v>
                </c:pt>
                <c:pt idx="610">
                  <c:v>30324</c:v>
                </c:pt>
                <c:pt idx="611">
                  <c:v>30331</c:v>
                </c:pt>
                <c:pt idx="612">
                  <c:v>30338</c:v>
                </c:pt>
                <c:pt idx="613">
                  <c:v>30345</c:v>
                </c:pt>
                <c:pt idx="614">
                  <c:v>30352</c:v>
                </c:pt>
                <c:pt idx="615">
                  <c:v>30359</c:v>
                </c:pt>
                <c:pt idx="616">
                  <c:v>30366</c:v>
                </c:pt>
                <c:pt idx="617">
                  <c:v>30373</c:v>
                </c:pt>
                <c:pt idx="618">
                  <c:v>30380</c:v>
                </c:pt>
                <c:pt idx="619">
                  <c:v>30387</c:v>
                </c:pt>
                <c:pt idx="620">
                  <c:v>30394</c:v>
                </c:pt>
                <c:pt idx="621">
                  <c:v>30401</c:v>
                </c:pt>
                <c:pt idx="622">
                  <c:v>30408</c:v>
                </c:pt>
                <c:pt idx="623">
                  <c:v>30415</c:v>
                </c:pt>
                <c:pt idx="624">
                  <c:v>30422</c:v>
                </c:pt>
                <c:pt idx="625">
                  <c:v>30429</c:v>
                </c:pt>
                <c:pt idx="626">
                  <c:v>30436</c:v>
                </c:pt>
                <c:pt idx="627">
                  <c:v>30443</c:v>
                </c:pt>
                <c:pt idx="628">
                  <c:v>30450</c:v>
                </c:pt>
                <c:pt idx="629">
                  <c:v>30457</c:v>
                </c:pt>
                <c:pt idx="630">
                  <c:v>30464</c:v>
                </c:pt>
                <c:pt idx="631">
                  <c:v>30471</c:v>
                </c:pt>
                <c:pt idx="632">
                  <c:v>30478</c:v>
                </c:pt>
                <c:pt idx="633">
                  <c:v>30485</c:v>
                </c:pt>
                <c:pt idx="634">
                  <c:v>30492</c:v>
                </c:pt>
                <c:pt idx="635">
                  <c:v>30499</c:v>
                </c:pt>
                <c:pt idx="636">
                  <c:v>30506</c:v>
                </c:pt>
                <c:pt idx="637">
                  <c:v>30513</c:v>
                </c:pt>
                <c:pt idx="638">
                  <c:v>30520</c:v>
                </c:pt>
                <c:pt idx="639">
                  <c:v>30527</c:v>
                </c:pt>
                <c:pt idx="640">
                  <c:v>30534</c:v>
                </c:pt>
                <c:pt idx="641">
                  <c:v>30541</c:v>
                </c:pt>
                <c:pt idx="642">
                  <c:v>30548</c:v>
                </c:pt>
                <c:pt idx="643">
                  <c:v>30555</c:v>
                </c:pt>
                <c:pt idx="644">
                  <c:v>30562</c:v>
                </c:pt>
                <c:pt idx="645">
                  <c:v>30569</c:v>
                </c:pt>
                <c:pt idx="646">
                  <c:v>30576</c:v>
                </c:pt>
                <c:pt idx="647">
                  <c:v>30583</c:v>
                </c:pt>
                <c:pt idx="648">
                  <c:v>30590</c:v>
                </c:pt>
                <c:pt idx="649">
                  <c:v>30597</c:v>
                </c:pt>
                <c:pt idx="650">
                  <c:v>30604</c:v>
                </c:pt>
                <c:pt idx="651">
                  <c:v>30611</c:v>
                </c:pt>
                <c:pt idx="652">
                  <c:v>30618</c:v>
                </c:pt>
                <c:pt idx="653">
                  <c:v>30625</c:v>
                </c:pt>
                <c:pt idx="654">
                  <c:v>30632</c:v>
                </c:pt>
                <c:pt idx="655">
                  <c:v>30639</c:v>
                </c:pt>
                <c:pt idx="656">
                  <c:v>30646</c:v>
                </c:pt>
                <c:pt idx="657">
                  <c:v>30653</c:v>
                </c:pt>
                <c:pt idx="658">
                  <c:v>30660</c:v>
                </c:pt>
                <c:pt idx="659">
                  <c:v>30667</c:v>
                </c:pt>
                <c:pt idx="660">
                  <c:v>30674</c:v>
                </c:pt>
                <c:pt idx="661">
                  <c:v>30682</c:v>
                </c:pt>
                <c:pt idx="662">
                  <c:v>30689</c:v>
                </c:pt>
                <c:pt idx="663">
                  <c:v>30696</c:v>
                </c:pt>
                <c:pt idx="664">
                  <c:v>30703</c:v>
                </c:pt>
                <c:pt idx="665">
                  <c:v>30710</c:v>
                </c:pt>
                <c:pt idx="666">
                  <c:v>30717</c:v>
                </c:pt>
                <c:pt idx="667">
                  <c:v>30724</c:v>
                </c:pt>
                <c:pt idx="668">
                  <c:v>30731</c:v>
                </c:pt>
                <c:pt idx="669">
                  <c:v>30738</c:v>
                </c:pt>
                <c:pt idx="670">
                  <c:v>30745</c:v>
                </c:pt>
                <c:pt idx="671">
                  <c:v>30752</c:v>
                </c:pt>
                <c:pt idx="672">
                  <c:v>30759</c:v>
                </c:pt>
                <c:pt idx="673">
                  <c:v>30766</c:v>
                </c:pt>
                <c:pt idx="674">
                  <c:v>30773</c:v>
                </c:pt>
                <c:pt idx="675">
                  <c:v>30780</c:v>
                </c:pt>
                <c:pt idx="676">
                  <c:v>30787</c:v>
                </c:pt>
                <c:pt idx="677">
                  <c:v>30794</c:v>
                </c:pt>
                <c:pt idx="678">
                  <c:v>30801</c:v>
                </c:pt>
                <c:pt idx="679">
                  <c:v>30808</c:v>
                </c:pt>
                <c:pt idx="680">
                  <c:v>30815</c:v>
                </c:pt>
                <c:pt idx="681">
                  <c:v>30822</c:v>
                </c:pt>
                <c:pt idx="682">
                  <c:v>30829</c:v>
                </c:pt>
                <c:pt idx="683">
                  <c:v>30836</c:v>
                </c:pt>
                <c:pt idx="684">
                  <c:v>30843</c:v>
                </c:pt>
                <c:pt idx="685">
                  <c:v>30850</c:v>
                </c:pt>
                <c:pt idx="686">
                  <c:v>30857</c:v>
                </c:pt>
                <c:pt idx="687">
                  <c:v>30864</c:v>
                </c:pt>
                <c:pt idx="688">
                  <c:v>30871</c:v>
                </c:pt>
                <c:pt idx="689">
                  <c:v>30878</c:v>
                </c:pt>
                <c:pt idx="690">
                  <c:v>30885</c:v>
                </c:pt>
                <c:pt idx="691">
                  <c:v>30892</c:v>
                </c:pt>
                <c:pt idx="692">
                  <c:v>30899</c:v>
                </c:pt>
                <c:pt idx="693">
                  <c:v>30906</c:v>
                </c:pt>
                <c:pt idx="694">
                  <c:v>30913</c:v>
                </c:pt>
                <c:pt idx="695">
                  <c:v>30920</c:v>
                </c:pt>
                <c:pt idx="696">
                  <c:v>30927</c:v>
                </c:pt>
                <c:pt idx="697">
                  <c:v>30934</c:v>
                </c:pt>
                <c:pt idx="698">
                  <c:v>30941</c:v>
                </c:pt>
                <c:pt idx="699">
                  <c:v>30948</c:v>
                </c:pt>
                <c:pt idx="700">
                  <c:v>30955</c:v>
                </c:pt>
                <c:pt idx="701">
                  <c:v>30962</c:v>
                </c:pt>
                <c:pt idx="702">
                  <c:v>30969</c:v>
                </c:pt>
                <c:pt idx="703">
                  <c:v>30976</c:v>
                </c:pt>
                <c:pt idx="704">
                  <c:v>30983</c:v>
                </c:pt>
                <c:pt idx="705">
                  <c:v>30990</c:v>
                </c:pt>
                <c:pt idx="706">
                  <c:v>30997</c:v>
                </c:pt>
                <c:pt idx="707">
                  <c:v>31004</c:v>
                </c:pt>
                <c:pt idx="708">
                  <c:v>31011</c:v>
                </c:pt>
                <c:pt idx="709">
                  <c:v>31018</c:v>
                </c:pt>
                <c:pt idx="710">
                  <c:v>31025</c:v>
                </c:pt>
                <c:pt idx="711">
                  <c:v>31032</c:v>
                </c:pt>
                <c:pt idx="712">
                  <c:v>31039</c:v>
                </c:pt>
                <c:pt idx="713">
                  <c:v>31048</c:v>
                </c:pt>
                <c:pt idx="714">
                  <c:v>31055</c:v>
                </c:pt>
                <c:pt idx="715">
                  <c:v>31062</c:v>
                </c:pt>
                <c:pt idx="716">
                  <c:v>31069</c:v>
                </c:pt>
                <c:pt idx="717">
                  <c:v>31076</c:v>
                </c:pt>
                <c:pt idx="718">
                  <c:v>31083</c:v>
                </c:pt>
                <c:pt idx="719">
                  <c:v>31090</c:v>
                </c:pt>
                <c:pt idx="720">
                  <c:v>31097</c:v>
                </c:pt>
                <c:pt idx="721">
                  <c:v>31104</c:v>
                </c:pt>
                <c:pt idx="722">
                  <c:v>31111</c:v>
                </c:pt>
                <c:pt idx="723">
                  <c:v>31118</c:v>
                </c:pt>
                <c:pt idx="724">
                  <c:v>31125</c:v>
                </c:pt>
                <c:pt idx="725">
                  <c:v>31132</c:v>
                </c:pt>
                <c:pt idx="726">
                  <c:v>31139</c:v>
                </c:pt>
                <c:pt idx="727">
                  <c:v>31146</c:v>
                </c:pt>
                <c:pt idx="728">
                  <c:v>31153</c:v>
                </c:pt>
                <c:pt idx="729">
                  <c:v>31160</c:v>
                </c:pt>
                <c:pt idx="730">
                  <c:v>31167</c:v>
                </c:pt>
                <c:pt idx="731">
                  <c:v>31174</c:v>
                </c:pt>
                <c:pt idx="732">
                  <c:v>31181</c:v>
                </c:pt>
                <c:pt idx="733">
                  <c:v>31188</c:v>
                </c:pt>
                <c:pt idx="734">
                  <c:v>31195</c:v>
                </c:pt>
                <c:pt idx="735">
                  <c:v>31202</c:v>
                </c:pt>
                <c:pt idx="736">
                  <c:v>31209</c:v>
                </c:pt>
                <c:pt idx="737">
                  <c:v>31216</c:v>
                </c:pt>
                <c:pt idx="738">
                  <c:v>31223</c:v>
                </c:pt>
                <c:pt idx="739">
                  <c:v>31230</c:v>
                </c:pt>
                <c:pt idx="740">
                  <c:v>31237</c:v>
                </c:pt>
                <c:pt idx="741">
                  <c:v>31244</c:v>
                </c:pt>
                <c:pt idx="742">
                  <c:v>31251</c:v>
                </c:pt>
                <c:pt idx="743">
                  <c:v>31258</c:v>
                </c:pt>
                <c:pt idx="744">
                  <c:v>31265</c:v>
                </c:pt>
                <c:pt idx="745">
                  <c:v>31272</c:v>
                </c:pt>
                <c:pt idx="746">
                  <c:v>31279</c:v>
                </c:pt>
                <c:pt idx="747">
                  <c:v>31286</c:v>
                </c:pt>
                <c:pt idx="748">
                  <c:v>31293</c:v>
                </c:pt>
                <c:pt idx="749">
                  <c:v>31300</c:v>
                </c:pt>
                <c:pt idx="750">
                  <c:v>31307</c:v>
                </c:pt>
                <c:pt idx="751">
                  <c:v>31314</c:v>
                </c:pt>
                <c:pt idx="752">
                  <c:v>31321</c:v>
                </c:pt>
                <c:pt idx="753">
                  <c:v>31328</c:v>
                </c:pt>
                <c:pt idx="754">
                  <c:v>31335</c:v>
                </c:pt>
                <c:pt idx="755">
                  <c:v>31342</c:v>
                </c:pt>
                <c:pt idx="756">
                  <c:v>31349</c:v>
                </c:pt>
                <c:pt idx="757">
                  <c:v>31356</c:v>
                </c:pt>
                <c:pt idx="758">
                  <c:v>31363</c:v>
                </c:pt>
                <c:pt idx="759">
                  <c:v>31370</c:v>
                </c:pt>
                <c:pt idx="760">
                  <c:v>31377</c:v>
                </c:pt>
                <c:pt idx="761">
                  <c:v>31384</c:v>
                </c:pt>
                <c:pt idx="762">
                  <c:v>31391</c:v>
                </c:pt>
                <c:pt idx="763">
                  <c:v>31398</c:v>
                </c:pt>
                <c:pt idx="764">
                  <c:v>31405</c:v>
                </c:pt>
                <c:pt idx="765">
                  <c:v>31413</c:v>
                </c:pt>
                <c:pt idx="766">
                  <c:v>31420</c:v>
                </c:pt>
                <c:pt idx="767">
                  <c:v>31427</c:v>
                </c:pt>
                <c:pt idx="768">
                  <c:v>31434</c:v>
                </c:pt>
                <c:pt idx="769">
                  <c:v>31441</c:v>
                </c:pt>
                <c:pt idx="770">
                  <c:v>31448</c:v>
                </c:pt>
                <c:pt idx="771">
                  <c:v>31455</c:v>
                </c:pt>
                <c:pt idx="772">
                  <c:v>31462</c:v>
                </c:pt>
                <c:pt idx="773">
                  <c:v>31469</c:v>
                </c:pt>
                <c:pt idx="774">
                  <c:v>31476</c:v>
                </c:pt>
                <c:pt idx="775">
                  <c:v>31483</c:v>
                </c:pt>
                <c:pt idx="776">
                  <c:v>31490</c:v>
                </c:pt>
                <c:pt idx="777">
                  <c:v>31497</c:v>
                </c:pt>
                <c:pt idx="778">
                  <c:v>31504</c:v>
                </c:pt>
                <c:pt idx="779">
                  <c:v>31511</c:v>
                </c:pt>
                <c:pt idx="780">
                  <c:v>31518</c:v>
                </c:pt>
                <c:pt idx="781">
                  <c:v>31525</c:v>
                </c:pt>
                <c:pt idx="782">
                  <c:v>31532</c:v>
                </c:pt>
                <c:pt idx="783">
                  <c:v>31539</c:v>
                </c:pt>
                <c:pt idx="784">
                  <c:v>31546</c:v>
                </c:pt>
                <c:pt idx="785">
                  <c:v>31553</c:v>
                </c:pt>
                <c:pt idx="786">
                  <c:v>31560</c:v>
                </c:pt>
                <c:pt idx="787">
                  <c:v>31567</c:v>
                </c:pt>
                <c:pt idx="788">
                  <c:v>31574</c:v>
                </c:pt>
                <c:pt idx="789">
                  <c:v>31581</c:v>
                </c:pt>
                <c:pt idx="790">
                  <c:v>31588</c:v>
                </c:pt>
                <c:pt idx="791">
                  <c:v>31595</c:v>
                </c:pt>
                <c:pt idx="792">
                  <c:v>31602</c:v>
                </c:pt>
                <c:pt idx="793">
                  <c:v>31609</c:v>
                </c:pt>
                <c:pt idx="794">
                  <c:v>31616</c:v>
                </c:pt>
                <c:pt idx="795">
                  <c:v>31623</c:v>
                </c:pt>
                <c:pt idx="796">
                  <c:v>31630</c:v>
                </c:pt>
                <c:pt idx="797">
                  <c:v>31637</c:v>
                </c:pt>
                <c:pt idx="798">
                  <c:v>31644</c:v>
                </c:pt>
                <c:pt idx="799">
                  <c:v>31651</c:v>
                </c:pt>
                <c:pt idx="800">
                  <c:v>31658</c:v>
                </c:pt>
                <c:pt idx="801">
                  <c:v>31665</c:v>
                </c:pt>
                <c:pt idx="802">
                  <c:v>31672</c:v>
                </c:pt>
                <c:pt idx="803">
                  <c:v>31679</c:v>
                </c:pt>
                <c:pt idx="804">
                  <c:v>31686</c:v>
                </c:pt>
                <c:pt idx="805">
                  <c:v>31693</c:v>
                </c:pt>
                <c:pt idx="806">
                  <c:v>31700</c:v>
                </c:pt>
                <c:pt idx="807">
                  <c:v>31707</c:v>
                </c:pt>
                <c:pt idx="808">
                  <c:v>31714</c:v>
                </c:pt>
                <c:pt idx="809">
                  <c:v>31721</c:v>
                </c:pt>
                <c:pt idx="810">
                  <c:v>31728</c:v>
                </c:pt>
                <c:pt idx="811">
                  <c:v>31735</c:v>
                </c:pt>
                <c:pt idx="812">
                  <c:v>31742</c:v>
                </c:pt>
                <c:pt idx="813">
                  <c:v>31749</c:v>
                </c:pt>
                <c:pt idx="814">
                  <c:v>31756</c:v>
                </c:pt>
                <c:pt idx="815">
                  <c:v>31763</c:v>
                </c:pt>
                <c:pt idx="816">
                  <c:v>31770</c:v>
                </c:pt>
                <c:pt idx="817">
                  <c:v>31778</c:v>
                </c:pt>
                <c:pt idx="818">
                  <c:v>31785</c:v>
                </c:pt>
                <c:pt idx="819">
                  <c:v>31792</c:v>
                </c:pt>
                <c:pt idx="820">
                  <c:v>31799</c:v>
                </c:pt>
                <c:pt idx="821">
                  <c:v>31806</c:v>
                </c:pt>
                <c:pt idx="822">
                  <c:v>31813</c:v>
                </c:pt>
                <c:pt idx="823">
                  <c:v>31820</c:v>
                </c:pt>
                <c:pt idx="824">
                  <c:v>31827</c:v>
                </c:pt>
                <c:pt idx="825">
                  <c:v>31834</c:v>
                </c:pt>
                <c:pt idx="826">
                  <c:v>31841</c:v>
                </c:pt>
                <c:pt idx="827">
                  <c:v>31848</c:v>
                </c:pt>
                <c:pt idx="828">
                  <c:v>31855</c:v>
                </c:pt>
                <c:pt idx="829">
                  <c:v>31862</c:v>
                </c:pt>
                <c:pt idx="830">
                  <c:v>31869</c:v>
                </c:pt>
                <c:pt idx="831">
                  <c:v>31876</c:v>
                </c:pt>
                <c:pt idx="832">
                  <c:v>31883</c:v>
                </c:pt>
                <c:pt idx="833">
                  <c:v>31890</c:v>
                </c:pt>
                <c:pt idx="834">
                  <c:v>31897</c:v>
                </c:pt>
                <c:pt idx="835">
                  <c:v>31904</c:v>
                </c:pt>
                <c:pt idx="836">
                  <c:v>31911</c:v>
                </c:pt>
                <c:pt idx="837">
                  <c:v>31918</c:v>
                </c:pt>
                <c:pt idx="838">
                  <c:v>31925</c:v>
                </c:pt>
                <c:pt idx="839">
                  <c:v>31932</c:v>
                </c:pt>
                <c:pt idx="840">
                  <c:v>31939</c:v>
                </c:pt>
                <c:pt idx="841">
                  <c:v>31946</c:v>
                </c:pt>
                <c:pt idx="842">
                  <c:v>31953</c:v>
                </c:pt>
                <c:pt idx="843">
                  <c:v>31960</c:v>
                </c:pt>
                <c:pt idx="844">
                  <c:v>31967</c:v>
                </c:pt>
                <c:pt idx="845">
                  <c:v>31974</c:v>
                </c:pt>
                <c:pt idx="846">
                  <c:v>31981</c:v>
                </c:pt>
                <c:pt idx="847">
                  <c:v>31988</c:v>
                </c:pt>
                <c:pt idx="848">
                  <c:v>31995</c:v>
                </c:pt>
                <c:pt idx="849">
                  <c:v>32002</c:v>
                </c:pt>
                <c:pt idx="850">
                  <c:v>32009</c:v>
                </c:pt>
                <c:pt idx="851">
                  <c:v>32016</c:v>
                </c:pt>
                <c:pt idx="852">
                  <c:v>32023</c:v>
                </c:pt>
                <c:pt idx="853">
                  <c:v>32030</c:v>
                </c:pt>
                <c:pt idx="854">
                  <c:v>32037</c:v>
                </c:pt>
                <c:pt idx="855">
                  <c:v>32044</c:v>
                </c:pt>
                <c:pt idx="856">
                  <c:v>32051</c:v>
                </c:pt>
                <c:pt idx="857">
                  <c:v>32058</c:v>
                </c:pt>
                <c:pt idx="858">
                  <c:v>32065</c:v>
                </c:pt>
                <c:pt idx="859">
                  <c:v>32072</c:v>
                </c:pt>
                <c:pt idx="860">
                  <c:v>32079</c:v>
                </c:pt>
                <c:pt idx="861">
                  <c:v>32086</c:v>
                </c:pt>
                <c:pt idx="862">
                  <c:v>32093</c:v>
                </c:pt>
                <c:pt idx="863">
                  <c:v>32100</c:v>
                </c:pt>
                <c:pt idx="864">
                  <c:v>32107</c:v>
                </c:pt>
                <c:pt idx="865">
                  <c:v>32114</c:v>
                </c:pt>
                <c:pt idx="866">
                  <c:v>32121</c:v>
                </c:pt>
                <c:pt idx="867">
                  <c:v>32128</c:v>
                </c:pt>
                <c:pt idx="868">
                  <c:v>32135</c:v>
                </c:pt>
                <c:pt idx="869">
                  <c:v>32150</c:v>
                </c:pt>
                <c:pt idx="870">
                  <c:v>32157</c:v>
                </c:pt>
                <c:pt idx="871">
                  <c:v>32164</c:v>
                </c:pt>
                <c:pt idx="872">
                  <c:v>32171</c:v>
                </c:pt>
                <c:pt idx="873">
                  <c:v>32178</c:v>
                </c:pt>
                <c:pt idx="874">
                  <c:v>32185</c:v>
                </c:pt>
                <c:pt idx="875">
                  <c:v>32192</c:v>
                </c:pt>
                <c:pt idx="876">
                  <c:v>32199</c:v>
                </c:pt>
                <c:pt idx="877">
                  <c:v>32206</c:v>
                </c:pt>
                <c:pt idx="878">
                  <c:v>32213</c:v>
                </c:pt>
                <c:pt idx="879">
                  <c:v>32220</c:v>
                </c:pt>
                <c:pt idx="880">
                  <c:v>32227</c:v>
                </c:pt>
                <c:pt idx="881">
                  <c:v>32234</c:v>
                </c:pt>
                <c:pt idx="882">
                  <c:v>32241</c:v>
                </c:pt>
                <c:pt idx="883">
                  <c:v>32248</c:v>
                </c:pt>
                <c:pt idx="884">
                  <c:v>32255</c:v>
                </c:pt>
                <c:pt idx="885">
                  <c:v>32262</c:v>
                </c:pt>
                <c:pt idx="886">
                  <c:v>32269</c:v>
                </c:pt>
                <c:pt idx="887">
                  <c:v>32276</c:v>
                </c:pt>
                <c:pt idx="888">
                  <c:v>32283</c:v>
                </c:pt>
                <c:pt idx="889">
                  <c:v>32290</c:v>
                </c:pt>
                <c:pt idx="890">
                  <c:v>32297</c:v>
                </c:pt>
                <c:pt idx="891">
                  <c:v>32304</c:v>
                </c:pt>
                <c:pt idx="892">
                  <c:v>32311</c:v>
                </c:pt>
                <c:pt idx="893">
                  <c:v>32318</c:v>
                </c:pt>
                <c:pt idx="894">
                  <c:v>32325</c:v>
                </c:pt>
                <c:pt idx="895">
                  <c:v>32332</c:v>
                </c:pt>
                <c:pt idx="896">
                  <c:v>32339</c:v>
                </c:pt>
                <c:pt idx="897">
                  <c:v>32346</c:v>
                </c:pt>
                <c:pt idx="898">
                  <c:v>32353</c:v>
                </c:pt>
                <c:pt idx="899">
                  <c:v>32360</c:v>
                </c:pt>
                <c:pt idx="900">
                  <c:v>32367</c:v>
                </c:pt>
                <c:pt idx="901">
                  <c:v>32374</c:v>
                </c:pt>
                <c:pt idx="902">
                  <c:v>32381</c:v>
                </c:pt>
                <c:pt idx="903">
                  <c:v>32388</c:v>
                </c:pt>
                <c:pt idx="904">
                  <c:v>32395</c:v>
                </c:pt>
                <c:pt idx="905">
                  <c:v>32402</c:v>
                </c:pt>
                <c:pt idx="906">
                  <c:v>32409</c:v>
                </c:pt>
                <c:pt idx="907">
                  <c:v>32416</c:v>
                </c:pt>
                <c:pt idx="908">
                  <c:v>32423</c:v>
                </c:pt>
                <c:pt idx="909">
                  <c:v>32430</c:v>
                </c:pt>
                <c:pt idx="910">
                  <c:v>32437</c:v>
                </c:pt>
                <c:pt idx="911">
                  <c:v>32444</c:v>
                </c:pt>
                <c:pt idx="912">
                  <c:v>32451</c:v>
                </c:pt>
                <c:pt idx="913">
                  <c:v>32458</c:v>
                </c:pt>
                <c:pt idx="914">
                  <c:v>32465</c:v>
                </c:pt>
                <c:pt idx="915">
                  <c:v>32472</c:v>
                </c:pt>
                <c:pt idx="916">
                  <c:v>32479</c:v>
                </c:pt>
                <c:pt idx="917">
                  <c:v>32486</c:v>
                </c:pt>
                <c:pt idx="918">
                  <c:v>32493</c:v>
                </c:pt>
                <c:pt idx="919">
                  <c:v>32500</c:v>
                </c:pt>
                <c:pt idx="920">
                  <c:v>32509</c:v>
                </c:pt>
                <c:pt idx="921">
                  <c:v>32516</c:v>
                </c:pt>
                <c:pt idx="922">
                  <c:v>32523</c:v>
                </c:pt>
                <c:pt idx="923">
                  <c:v>32530</c:v>
                </c:pt>
                <c:pt idx="924">
                  <c:v>32537</c:v>
                </c:pt>
                <c:pt idx="925">
                  <c:v>32544</c:v>
                </c:pt>
                <c:pt idx="926">
                  <c:v>32551</c:v>
                </c:pt>
                <c:pt idx="927">
                  <c:v>32558</c:v>
                </c:pt>
                <c:pt idx="928">
                  <c:v>32565</c:v>
                </c:pt>
                <c:pt idx="929">
                  <c:v>32572</c:v>
                </c:pt>
                <c:pt idx="930">
                  <c:v>32579</c:v>
                </c:pt>
                <c:pt idx="931">
                  <c:v>32586</c:v>
                </c:pt>
                <c:pt idx="932">
                  <c:v>32593</c:v>
                </c:pt>
                <c:pt idx="933">
                  <c:v>32600</c:v>
                </c:pt>
                <c:pt idx="934">
                  <c:v>32607</c:v>
                </c:pt>
                <c:pt idx="935">
                  <c:v>32614</c:v>
                </c:pt>
                <c:pt idx="936">
                  <c:v>32621</c:v>
                </c:pt>
                <c:pt idx="937">
                  <c:v>32628</c:v>
                </c:pt>
                <c:pt idx="938">
                  <c:v>32635</c:v>
                </c:pt>
                <c:pt idx="939">
                  <c:v>32642</c:v>
                </c:pt>
                <c:pt idx="940">
                  <c:v>32649</c:v>
                </c:pt>
                <c:pt idx="941">
                  <c:v>32656</c:v>
                </c:pt>
                <c:pt idx="942">
                  <c:v>32663</c:v>
                </c:pt>
                <c:pt idx="943">
                  <c:v>32670</c:v>
                </c:pt>
                <c:pt idx="944">
                  <c:v>32677</c:v>
                </c:pt>
                <c:pt idx="945">
                  <c:v>32684</c:v>
                </c:pt>
                <c:pt idx="946">
                  <c:v>32691</c:v>
                </c:pt>
                <c:pt idx="947">
                  <c:v>32698</c:v>
                </c:pt>
                <c:pt idx="948">
                  <c:v>32705</c:v>
                </c:pt>
                <c:pt idx="949">
                  <c:v>32712</c:v>
                </c:pt>
                <c:pt idx="950">
                  <c:v>32719</c:v>
                </c:pt>
                <c:pt idx="951">
                  <c:v>32726</c:v>
                </c:pt>
                <c:pt idx="952">
                  <c:v>32733</c:v>
                </c:pt>
                <c:pt idx="953">
                  <c:v>32740</c:v>
                </c:pt>
                <c:pt idx="954">
                  <c:v>32747</c:v>
                </c:pt>
                <c:pt idx="955">
                  <c:v>32754</c:v>
                </c:pt>
                <c:pt idx="956">
                  <c:v>32761</c:v>
                </c:pt>
                <c:pt idx="957">
                  <c:v>32768</c:v>
                </c:pt>
                <c:pt idx="958">
                  <c:v>32775</c:v>
                </c:pt>
                <c:pt idx="959">
                  <c:v>32782</c:v>
                </c:pt>
                <c:pt idx="960">
                  <c:v>32789</c:v>
                </c:pt>
                <c:pt idx="961">
                  <c:v>32796</c:v>
                </c:pt>
                <c:pt idx="962">
                  <c:v>32803</c:v>
                </c:pt>
                <c:pt idx="963">
                  <c:v>32810</c:v>
                </c:pt>
                <c:pt idx="964">
                  <c:v>32817</c:v>
                </c:pt>
                <c:pt idx="965">
                  <c:v>32824</c:v>
                </c:pt>
                <c:pt idx="966">
                  <c:v>32831</c:v>
                </c:pt>
                <c:pt idx="967">
                  <c:v>32838</c:v>
                </c:pt>
                <c:pt idx="968">
                  <c:v>32845</c:v>
                </c:pt>
                <c:pt idx="969">
                  <c:v>32852</c:v>
                </c:pt>
                <c:pt idx="970">
                  <c:v>32859</c:v>
                </c:pt>
                <c:pt idx="971">
                  <c:v>32866</c:v>
                </c:pt>
                <c:pt idx="972">
                  <c:v>32874</c:v>
                </c:pt>
                <c:pt idx="973">
                  <c:v>32881</c:v>
                </c:pt>
                <c:pt idx="974">
                  <c:v>32888</c:v>
                </c:pt>
                <c:pt idx="975">
                  <c:v>32895</c:v>
                </c:pt>
                <c:pt idx="976">
                  <c:v>32902</c:v>
                </c:pt>
                <c:pt idx="977">
                  <c:v>32909</c:v>
                </c:pt>
                <c:pt idx="978">
                  <c:v>32916</c:v>
                </c:pt>
                <c:pt idx="979">
                  <c:v>32923</c:v>
                </c:pt>
                <c:pt idx="980">
                  <c:v>32930</c:v>
                </c:pt>
                <c:pt idx="981">
                  <c:v>32937</c:v>
                </c:pt>
                <c:pt idx="982">
                  <c:v>32944</c:v>
                </c:pt>
                <c:pt idx="983">
                  <c:v>32951</c:v>
                </c:pt>
                <c:pt idx="984">
                  <c:v>32958</c:v>
                </c:pt>
                <c:pt idx="985">
                  <c:v>32965</c:v>
                </c:pt>
                <c:pt idx="986">
                  <c:v>32972</c:v>
                </c:pt>
                <c:pt idx="987">
                  <c:v>32979</c:v>
                </c:pt>
                <c:pt idx="988">
                  <c:v>32986</c:v>
                </c:pt>
                <c:pt idx="989">
                  <c:v>32993</c:v>
                </c:pt>
                <c:pt idx="990">
                  <c:v>33000</c:v>
                </c:pt>
                <c:pt idx="991">
                  <c:v>33007</c:v>
                </c:pt>
                <c:pt idx="992">
                  <c:v>33014</c:v>
                </c:pt>
                <c:pt idx="993">
                  <c:v>33021</c:v>
                </c:pt>
                <c:pt idx="994">
                  <c:v>33028</c:v>
                </c:pt>
                <c:pt idx="995">
                  <c:v>33035</c:v>
                </c:pt>
                <c:pt idx="996">
                  <c:v>33042</c:v>
                </c:pt>
                <c:pt idx="997">
                  <c:v>33049</c:v>
                </c:pt>
                <c:pt idx="998">
                  <c:v>33056</c:v>
                </c:pt>
                <c:pt idx="999">
                  <c:v>33063</c:v>
                </c:pt>
                <c:pt idx="1000">
                  <c:v>33070</c:v>
                </c:pt>
                <c:pt idx="1001">
                  <c:v>33077</c:v>
                </c:pt>
                <c:pt idx="1002">
                  <c:v>33084</c:v>
                </c:pt>
                <c:pt idx="1003">
                  <c:v>33091</c:v>
                </c:pt>
                <c:pt idx="1004">
                  <c:v>33098</c:v>
                </c:pt>
                <c:pt idx="1005">
                  <c:v>33105</c:v>
                </c:pt>
                <c:pt idx="1006">
                  <c:v>33112</c:v>
                </c:pt>
                <c:pt idx="1007">
                  <c:v>33119</c:v>
                </c:pt>
                <c:pt idx="1008">
                  <c:v>33126</c:v>
                </c:pt>
                <c:pt idx="1009">
                  <c:v>33133</c:v>
                </c:pt>
                <c:pt idx="1010">
                  <c:v>33140</c:v>
                </c:pt>
                <c:pt idx="1011">
                  <c:v>33147</c:v>
                </c:pt>
                <c:pt idx="1012">
                  <c:v>33154</c:v>
                </c:pt>
                <c:pt idx="1013">
                  <c:v>33161</c:v>
                </c:pt>
                <c:pt idx="1014">
                  <c:v>33168</c:v>
                </c:pt>
                <c:pt idx="1015">
                  <c:v>33175</c:v>
                </c:pt>
                <c:pt idx="1016">
                  <c:v>33182</c:v>
                </c:pt>
                <c:pt idx="1017">
                  <c:v>33189</c:v>
                </c:pt>
                <c:pt idx="1018">
                  <c:v>33196</c:v>
                </c:pt>
                <c:pt idx="1019">
                  <c:v>33203</c:v>
                </c:pt>
                <c:pt idx="1020">
                  <c:v>33210</c:v>
                </c:pt>
                <c:pt idx="1021">
                  <c:v>33217</c:v>
                </c:pt>
                <c:pt idx="1022">
                  <c:v>33224</c:v>
                </c:pt>
                <c:pt idx="1023">
                  <c:v>33231</c:v>
                </c:pt>
                <c:pt idx="1024">
                  <c:v>33239</c:v>
                </c:pt>
                <c:pt idx="1025">
                  <c:v>33246</c:v>
                </c:pt>
                <c:pt idx="1026">
                  <c:v>33253</c:v>
                </c:pt>
                <c:pt idx="1027">
                  <c:v>33260</c:v>
                </c:pt>
                <c:pt idx="1028">
                  <c:v>33267</c:v>
                </c:pt>
                <c:pt idx="1029">
                  <c:v>33274</c:v>
                </c:pt>
                <c:pt idx="1030">
                  <c:v>33281</c:v>
                </c:pt>
                <c:pt idx="1031">
                  <c:v>33288</c:v>
                </c:pt>
                <c:pt idx="1032">
                  <c:v>33295</c:v>
                </c:pt>
                <c:pt idx="1033">
                  <c:v>33302</c:v>
                </c:pt>
                <c:pt idx="1034">
                  <c:v>33309</c:v>
                </c:pt>
                <c:pt idx="1035">
                  <c:v>33316</c:v>
                </c:pt>
                <c:pt idx="1036">
                  <c:v>33323</c:v>
                </c:pt>
                <c:pt idx="1037">
                  <c:v>33330</c:v>
                </c:pt>
                <c:pt idx="1038">
                  <c:v>33337</c:v>
                </c:pt>
                <c:pt idx="1039">
                  <c:v>33344</c:v>
                </c:pt>
                <c:pt idx="1040">
                  <c:v>33351</c:v>
                </c:pt>
                <c:pt idx="1041">
                  <c:v>33358</c:v>
                </c:pt>
                <c:pt idx="1042">
                  <c:v>33365</c:v>
                </c:pt>
                <c:pt idx="1043">
                  <c:v>33372</c:v>
                </c:pt>
                <c:pt idx="1044">
                  <c:v>33379</c:v>
                </c:pt>
                <c:pt idx="1045">
                  <c:v>33386</c:v>
                </c:pt>
                <c:pt idx="1046">
                  <c:v>33393</c:v>
                </c:pt>
                <c:pt idx="1047">
                  <c:v>33400</c:v>
                </c:pt>
                <c:pt idx="1048">
                  <c:v>33407</c:v>
                </c:pt>
                <c:pt idx="1049">
                  <c:v>33414</c:v>
                </c:pt>
                <c:pt idx="1050">
                  <c:v>33421</c:v>
                </c:pt>
                <c:pt idx="1051">
                  <c:v>33428</c:v>
                </c:pt>
                <c:pt idx="1052">
                  <c:v>33435</c:v>
                </c:pt>
                <c:pt idx="1053">
                  <c:v>33442</c:v>
                </c:pt>
                <c:pt idx="1054">
                  <c:v>33449</c:v>
                </c:pt>
                <c:pt idx="1055">
                  <c:v>33456</c:v>
                </c:pt>
                <c:pt idx="1056">
                  <c:v>33463</c:v>
                </c:pt>
                <c:pt idx="1057">
                  <c:v>33470</c:v>
                </c:pt>
                <c:pt idx="1058">
                  <c:v>33477</c:v>
                </c:pt>
                <c:pt idx="1059">
                  <c:v>33484</c:v>
                </c:pt>
                <c:pt idx="1060">
                  <c:v>33491</c:v>
                </c:pt>
                <c:pt idx="1061">
                  <c:v>33498</c:v>
                </c:pt>
                <c:pt idx="1062">
                  <c:v>33505</c:v>
                </c:pt>
                <c:pt idx="1063">
                  <c:v>33512</c:v>
                </c:pt>
                <c:pt idx="1064">
                  <c:v>33519</c:v>
                </c:pt>
                <c:pt idx="1065">
                  <c:v>33526</c:v>
                </c:pt>
                <c:pt idx="1066">
                  <c:v>33533</c:v>
                </c:pt>
                <c:pt idx="1067">
                  <c:v>33540</c:v>
                </c:pt>
                <c:pt idx="1068">
                  <c:v>33547</c:v>
                </c:pt>
                <c:pt idx="1069">
                  <c:v>33554</c:v>
                </c:pt>
                <c:pt idx="1070">
                  <c:v>33561</c:v>
                </c:pt>
                <c:pt idx="1071">
                  <c:v>33568</c:v>
                </c:pt>
                <c:pt idx="1072">
                  <c:v>33575</c:v>
                </c:pt>
                <c:pt idx="1073">
                  <c:v>33582</c:v>
                </c:pt>
                <c:pt idx="1074">
                  <c:v>33589</c:v>
                </c:pt>
                <c:pt idx="1075">
                  <c:v>33596</c:v>
                </c:pt>
                <c:pt idx="1076">
                  <c:v>33604</c:v>
                </c:pt>
                <c:pt idx="1077">
                  <c:v>33611</c:v>
                </c:pt>
                <c:pt idx="1078">
                  <c:v>33618</c:v>
                </c:pt>
                <c:pt idx="1079">
                  <c:v>33625</c:v>
                </c:pt>
                <c:pt idx="1080">
                  <c:v>33632</c:v>
                </c:pt>
                <c:pt idx="1081">
                  <c:v>33639</c:v>
                </c:pt>
                <c:pt idx="1082">
                  <c:v>33646</c:v>
                </c:pt>
                <c:pt idx="1083">
                  <c:v>33653</c:v>
                </c:pt>
                <c:pt idx="1084">
                  <c:v>33660</c:v>
                </c:pt>
                <c:pt idx="1085">
                  <c:v>33667</c:v>
                </c:pt>
                <c:pt idx="1086">
                  <c:v>33674</c:v>
                </c:pt>
                <c:pt idx="1087">
                  <c:v>33681</c:v>
                </c:pt>
                <c:pt idx="1088">
                  <c:v>33688</c:v>
                </c:pt>
                <c:pt idx="1089">
                  <c:v>33695</c:v>
                </c:pt>
                <c:pt idx="1090">
                  <c:v>33702</c:v>
                </c:pt>
                <c:pt idx="1091">
                  <c:v>33709</c:v>
                </c:pt>
                <c:pt idx="1092">
                  <c:v>33716</c:v>
                </c:pt>
                <c:pt idx="1093">
                  <c:v>33723</c:v>
                </c:pt>
                <c:pt idx="1094">
                  <c:v>33730</c:v>
                </c:pt>
                <c:pt idx="1095">
                  <c:v>33737</c:v>
                </c:pt>
                <c:pt idx="1096">
                  <c:v>33744</c:v>
                </c:pt>
                <c:pt idx="1097">
                  <c:v>33751</c:v>
                </c:pt>
                <c:pt idx="1098">
                  <c:v>33758</c:v>
                </c:pt>
                <c:pt idx="1099">
                  <c:v>33765</c:v>
                </c:pt>
                <c:pt idx="1100">
                  <c:v>33772</c:v>
                </c:pt>
                <c:pt idx="1101">
                  <c:v>33779</c:v>
                </c:pt>
                <c:pt idx="1102">
                  <c:v>33786</c:v>
                </c:pt>
                <c:pt idx="1103">
                  <c:v>33793</c:v>
                </c:pt>
                <c:pt idx="1104">
                  <c:v>33800</c:v>
                </c:pt>
                <c:pt idx="1105">
                  <c:v>33807</c:v>
                </c:pt>
                <c:pt idx="1106">
                  <c:v>33814</c:v>
                </c:pt>
                <c:pt idx="1107">
                  <c:v>33821</c:v>
                </c:pt>
                <c:pt idx="1108">
                  <c:v>33828</c:v>
                </c:pt>
                <c:pt idx="1109">
                  <c:v>33835</c:v>
                </c:pt>
                <c:pt idx="1110">
                  <c:v>33842</c:v>
                </c:pt>
                <c:pt idx="1111">
                  <c:v>33849</c:v>
                </c:pt>
                <c:pt idx="1112">
                  <c:v>33856</c:v>
                </c:pt>
                <c:pt idx="1113">
                  <c:v>33863</c:v>
                </c:pt>
                <c:pt idx="1114">
                  <c:v>33870</c:v>
                </c:pt>
                <c:pt idx="1115">
                  <c:v>33877</c:v>
                </c:pt>
                <c:pt idx="1116">
                  <c:v>33884</c:v>
                </c:pt>
                <c:pt idx="1117">
                  <c:v>33891</c:v>
                </c:pt>
                <c:pt idx="1118">
                  <c:v>33898</c:v>
                </c:pt>
                <c:pt idx="1119">
                  <c:v>33905</c:v>
                </c:pt>
                <c:pt idx="1120">
                  <c:v>33912</c:v>
                </c:pt>
                <c:pt idx="1121">
                  <c:v>33919</c:v>
                </c:pt>
                <c:pt idx="1122">
                  <c:v>33926</c:v>
                </c:pt>
                <c:pt idx="1123">
                  <c:v>33933</c:v>
                </c:pt>
                <c:pt idx="1124">
                  <c:v>33940</c:v>
                </c:pt>
                <c:pt idx="1125">
                  <c:v>33947</c:v>
                </c:pt>
                <c:pt idx="1126">
                  <c:v>33954</c:v>
                </c:pt>
                <c:pt idx="1127">
                  <c:v>33961</c:v>
                </c:pt>
                <c:pt idx="1128">
                  <c:v>33977</c:v>
                </c:pt>
                <c:pt idx="1129">
                  <c:v>33984</c:v>
                </c:pt>
                <c:pt idx="1130">
                  <c:v>33991</c:v>
                </c:pt>
                <c:pt idx="1131">
                  <c:v>33998</c:v>
                </c:pt>
                <c:pt idx="1132">
                  <c:v>34005</c:v>
                </c:pt>
                <c:pt idx="1133">
                  <c:v>34012</c:v>
                </c:pt>
                <c:pt idx="1134">
                  <c:v>34019</c:v>
                </c:pt>
                <c:pt idx="1135">
                  <c:v>34026</c:v>
                </c:pt>
                <c:pt idx="1136">
                  <c:v>34033</c:v>
                </c:pt>
                <c:pt idx="1137">
                  <c:v>34040</c:v>
                </c:pt>
                <c:pt idx="1138">
                  <c:v>34047</c:v>
                </c:pt>
                <c:pt idx="1139">
                  <c:v>34054</c:v>
                </c:pt>
                <c:pt idx="1140">
                  <c:v>34061</c:v>
                </c:pt>
                <c:pt idx="1141">
                  <c:v>34068</c:v>
                </c:pt>
                <c:pt idx="1142">
                  <c:v>34075</c:v>
                </c:pt>
                <c:pt idx="1143">
                  <c:v>34082</c:v>
                </c:pt>
                <c:pt idx="1144">
                  <c:v>34089</c:v>
                </c:pt>
                <c:pt idx="1145">
                  <c:v>34096</c:v>
                </c:pt>
                <c:pt idx="1146">
                  <c:v>34103</c:v>
                </c:pt>
                <c:pt idx="1147">
                  <c:v>34110</c:v>
                </c:pt>
                <c:pt idx="1148">
                  <c:v>34117</c:v>
                </c:pt>
                <c:pt idx="1149">
                  <c:v>34124</c:v>
                </c:pt>
                <c:pt idx="1150">
                  <c:v>34131</c:v>
                </c:pt>
                <c:pt idx="1151">
                  <c:v>34138</c:v>
                </c:pt>
                <c:pt idx="1152">
                  <c:v>34145</c:v>
                </c:pt>
                <c:pt idx="1153">
                  <c:v>34152</c:v>
                </c:pt>
                <c:pt idx="1154">
                  <c:v>34159</c:v>
                </c:pt>
                <c:pt idx="1155">
                  <c:v>34166</c:v>
                </c:pt>
                <c:pt idx="1156">
                  <c:v>34173</c:v>
                </c:pt>
                <c:pt idx="1157">
                  <c:v>34180</c:v>
                </c:pt>
                <c:pt idx="1158">
                  <c:v>34187</c:v>
                </c:pt>
                <c:pt idx="1159">
                  <c:v>34194</c:v>
                </c:pt>
                <c:pt idx="1160">
                  <c:v>34201</c:v>
                </c:pt>
                <c:pt idx="1161">
                  <c:v>34208</c:v>
                </c:pt>
                <c:pt idx="1162">
                  <c:v>34215</c:v>
                </c:pt>
                <c:pt idx="1163">
                  <c:v>34222</c:v>
                </c:pt>
                <c:pt idx="1164">
                  <c:v>34229</c:v>
                </c:pt>
                <c:pt idx="1165">
                  <c:v>34236</c:v>
                </c:pt>
                <c:pt idx="1166">
                  <c:v>34243</c:v>
                </c:pt>
                <c:pt idx="1167">
                  <c:v>34250</c:v>
                </c:pt>
                <c:pt idx="1168">
                  <c:v>34257</c:v>
                </c:pt>
                <c:pt idx="1169">
                  <c:v>34264</c:v>
                </c:pt>
                <c:pt idx="1170">
                  <c:v>34271</c:v>
                </c:pt>
                <c:pt idx="1171">
                  <c:v>34278</c:v>
                </c:pt>
                <c:pt idx="1172">
                  <c:v>34285</c:v>
                </c:pt>
                <c:pt idx="1173">
                  <c:v>34292</c:v>
                </c:pt>
                <c:pt idx="1174">
                  <c:v>34299</c:v>
                </c:pt>
                <c:pt idx="1175">
                  <c:v>34306</c:v>
                </c:pt>
                <c:pt idx="1176">
                  <c:v>34313</c:v>
                </c:pt>
                <c:pt idx="1177">
                  <c:v>34320</c:v>
                </c:pt>
                <c:pt idx="1178">
                  <c:v>34327</c:v>
                </c:pt>
                <c:pt idx="1179">
                  <c:v>34335</c:v>
                </c:pt>
                <c:pt idx="1180">
                  <c:v>34342</c:v>
                </c:pt>
                <c:pt idx="1181">
                  <c:v>34349</c:v>
                </c:pt>
                <c:pt idx="1182">
                  <c:v>34356</c:v>
                </c:pt>
                <c:pt idx="1183">
                  <c:v>34363</c:v>
                </c:pt>
                <c:pt idx="1184">
                  <c:v>34370</c:v>
                </c:pt>
                <c:pt idx="1185">
                  <c:v>34377</c:v>
                </c:pt>
                <c:pt idx="1186">
                  <c:v>34384</c:v>
                </c:pt>
                <c:pt idx="1187">
                  <c:v>34391</c:v>
                </c:pt>
                <c:pt idx="1188">
                  <c:v>34398</c:v>
                </c:pt>
                <c:pt idx="1189">
                  <c:v>34405</c:v>
                </c:pt>
                <c:pt idx="1190">
                  <c:v>34412</c:v>
                </c:pt>
                <c:pt idx="1191">
                  <c:v>34419</c:v>
                </c:pt>
                <c:pt idx="1192">
                  <c:v>34426</c:v>
                </c:pt>
                <c:pt idx="1193">
                  <c:v>34433</c:v>
                </c:pt>
                <c:pt idx="1194">
                  <c:v>34440</c:v>
                </c:pt>
                <c:pt idx="1195">
                  <c:v>34447</c:v>
                </c:pt>
                <c:pt idx="1196">
                  <c:v>34454</c:v>
                </c:pt>
                <c:pt idx="1197">
                  <c:v>34461</c:v>
                </c:pt>
                <c:pt idx="1198">
                  <c:v>34468</c:v>
                </c:pt>
                <c:pt idx="1199">
                  <c:v>34475</c:v>
                </c:pt>
                <c:pt idx="1200">
                  <c:v>34482</c:v>
                </c:pt>
                <c:pt idx="1201">
                  <c:v>34489</c:v>
                </c:pt>
                <c:pt idx="1202">
                  <c:v>34496</c:v>
                </c:pt>
                <c:pt idx="1203">
                  <c:v>34503</c:v>
                </c:pt>
                <c:pt idx="1204">
                  <c:v>34510</c:v>
                </c:pt>
                <c:pt idx="1205">
                  <c:v>34517</c:v>
                </c:pt>
                <c:pt idx="1206">
                  <c:v>34524</c:v>
                </c:pt>
                <c:pt idx="1207">
                  <c:v>34531</c:v>
                </c:pt>
                <c:pt idx="1208">
                  <c:v>34538</c:v>
                </c:pt>
                <c:pt idx="1209">
                  <c:v>34545</c:v>
                </c:pt>
                <c:pt idx="1210">
                  <c:v>34552</c:v>
                </c:pt>
                <c:pt idx="1211">
                  <c:v>34559</c:v>
                </c:pt>
                <c:pt idx="1212">
                  <c:v>34566</c:v>
                </c:pt>
                <c:pt idx="1213">
                  <c:v>34573</c:v>
                </c:pt>
                <c:pt idx="1214">
                  <c:v>34580</c:v>
                </c:pt>
                <c:pt idx="1215">
                  <c:v>34587</c:v>
                </c:pt>
                <c:pt idx="1216">
                  <c:v>34594</c:v>
                </c:pt>
                <c:pt idx="1217">
                  <c:v>34601</c:v>
                </c:pt>
                <c:pt idx="1218">
                  <c:v>34608</c:v>
                </c:pt>
                <c:pt idx="1219">
                  <c:v>34615</c:v>
                </c:pt>
                <c:pt idx="1220">
                  <c:v>34622</c:v>
                </c:pt>
                <c:pt idx="1221">
                  <c:v>34629</c:v>
                </c:pt>
                <c:pt idx="1222">
                  <c:v>34636</c:v>
                </c:pt>
                <c:pt idx="1223">
                  <c:v>34643</c:v>
                </c:pt>
                <c:pt idx="1224">
                  <c:v>34650</c:v>
                </c:pt>
                <c:pt idx="1225">
                  <c:v>34657</c:v>
                </c:pt>
                <c:pt idx="1226">
                  <c:v>34664</c:v>
                </c:pt>
                <c:pt idx="1227">
                  <c:v>34671</c:v>
                </c:pt>
                <c:pt idx="1228">
                  <c:v>34678</c:v>
                </c:pt>
                <c:pt idx="1229">
                  <c:v>34685</c:v>
                </c:pt>
                <c:pt idx="1230">
                  <c:v>34692</c:v>
                </c:pt>
                <c:pt idx="1231">
                  <c:v>34700</c:v>
                </c:pt>
                <c:pt idx="1232">
                  <c:v>34707</c:v>
                </c:pt>
                <c:pt idx="1233">
                  <c:v>34714</c:v>
                </c:pt>
                <c:pt idx="1234">
                  <c:v>34721</c:v>
                </c:pt>
                <c:pt idx="1235">
                  <c:v>34728</c:v>
                </c:pt>
                <c:pt idx="1236">
                  <c:v>34735</c:v>
                </c:pt>
                <c:pt idx="1237">
                  <c:v>34742</c:v>
                </c:pt>
                <c:pt idx="1238">
                  <c:v>34749</c:v>
                </c:pt>
                <c:pt idx="1239">
                  <c:v>34756</c:v>
                </c:pt>
                <c:pt idx="1240">
                  <c:v>34763</c:v>
                </c:pt>
                <c:pt idx="1241">
                  <c:v>34770</c:v>
                </c:pt>
                <c:pt idx="1242">
                  <c:v>34777</c:v>
                </c:pt>
                <c:pt idx="1243">
                  <c:v>34784</c:v>
                </c:pt>
                <c:pt idx="1244">
                  <c:v>34791</c:v>
                </c:pt>
                <c:pt idx="1245">
                  <c:v>34798</c:v>
                </c:pt>
                <c:pt idx="1246">
                  <c:v>34805</c:v>
                </c:pt>
                <c:pt idx="1247">
                  <c:v>34812</c:v>
                </c:pt>
                <c:pt idx="1248">
                  <c:v>34819</c:v>
                </c:pt>
                <c:pt idx="1249">
                  <c:v>34826</c:v>
                </c:pt>
                <c:pt idx="1250">
                  <c:v>34833</c:v>
                </c:pt>
                <c:pt idx="1251">
                  <c:v>34840</c:v>
                </c:pt>
                <c:pt idx="1252">
                  <c:v>34847</c:v>
                </c:pt>
                <c:pt idx="1253">
                  <c:v>34854</c:v>
                </c:pt>
                <c:pt idx="1254">
                  <c:v>34861</c:v>
                </c:pt>
                <c:pt idx="1255">
                  <c:v>34868</c:v>
                </c:pt>
                <c:pt idx="1256">
                  <c:v>34875</c:v>
                </c:pt>
                <c:pt idx="1257">
                  <c:v>34882</c:v>
                </c:pt>
                <c:pt idx="1258">
                  <c:v>34889</c:v>
                </c:pt>
                <c:pt idx="1259">
                  <c:v>34896</c:v>
                </c:pt>
                <c:pt idx="1260">
                  <c:v>34903</c:v>
                </c:pt>
                <c:pt idx="1261">
                  <c:v>34910</c:v>
                </c:pt>
                <c:pt idx="1262">
                  <c:v>34917</c:v>
                </c:pt>
                <c:pt idx="1263">
                  <c:v>34924</c:v>
                </c:pt>
                <c:pt idx="1264">
                  <c:v>34931</c:v>
                </c:pt>
                <c:pt idx="1265">
                  <c:v>34938</c:v>
                </c:pt>
                <c:pt idx="1266">
                  <c:v>34945</c:v>
                </c:pt>
                <c:pt idx="1267">
                  <c:v>34952</c:v>
                </c:pt>
                <c:pt idx="1268">
                  <c:v>34959</c:v>
                </c:pt>
                <c:pt idx="1269">
                  <c:v>34966</c:v>
                </c:pt>
                <c:pt idx="1270">
                  <c:v>34973</c:v>
                </c:pt>
                <c:pt idx="1271">
                  <c:v>34980</c:v>
                </c:pt>
                <c:pt idx="1272">
                  <c:v>34987</c:v>
                </c:pt>
                <c:pt idx="1273">
                  <c:v>34994</c:v>
                </c:pt>
                <c:pt idx="1274">
                  <c:v>35001</c:v>
                </c:pt>
                <c:pt idx="1275">
                  <c:v>35008</c:v>
                </c:pt>
                <c:pt idx="1276">
                  <c:v>35015</c:v>
                </c:pt>
                <c:pt idx="1277">
                  <c:v>35022</c:v>
                </c:pt>
                <c:pt idx="1278">
                  <c:v>35029</c:v>
                </c:pt>
                <c:pt idx="1279">
                  <c:v>35036</c:v>
                </c:pt>
                <c:pt idx="1280">
                  <c:v>35043</c:v>
                </c:pt>
                <c:pt idx="1281">
                  <c:v>35050</c:v>
                </c:pt>
                <c:pt idx="1282">
                  <c:v>35057</c:v>
                </c:pt>
                <c:pt idx="1283">
                  <c:v>35065</c:v>
                </c:pt>
                <c:pt idx="1284">
                  <c:v>35072</c:v>
                </c:pt>
                <c:pt idx="1285">
                  <c:v>35079</c:v>
                </c:pt>
                <c:pt idx="1286">
                  <c:v>35086</c:v>
                </c:pt>
                <c:pt idx="1287">
                  <c:v>35093</c:v>
                </c:pt>
                <c:pt idx="1288">
                  <c:v>35100</c:v>
                </c:pt>
                <c:pt idx="1289">
                  <c:v>35107</c:v>
                </c:pt>
                <c:pt idx="1290">
                  <c:v>35114</c:v>
                </c:pt>
                <c:pt idx="1291">
                  <c:v>35121</c:v>
                </c:pt>
                <c:pt idx="1292">
                  <c:v>35128</c:v>
                </c:pt>
                <c:pt idx="1293">
                  <c:v>35135</c:v>
                </c:pt>
                <c:pt idx="1294">
                  <c:v>35142</c:v>
                </c:pt>
                <c:pt idx="1295">
                  <c:v>35149</c:v>
                </c:pt>
                <c:pt idx="1296">
                  <c:v>35156</c:v>
                </c:pt>
                <c:pt idx="1297">
                  <c:v>35163</c:v>
                </c:pt>
                <c:pt idx="1298">
                  <c:v>35170</c:v>
                </c:pt>
                <c:pt idx="1299">
                  <c:v>35177</c:v>
                </c:pt>
                <c:pt idx="1300">
                  <c:v>35184</c:v>
                </c:pt>
                <c:pt idx="1301">
                  <c:v>35191</c:v>
                </c:pt>
                <c:pt idx="1302">
                  <c:v>35198</c:v>
                </c:pt>
                <c:pt idx="1303">
                  <c:v>35205</c:v>
                </c:pt>
                <c:pt idx="1304">
                  <c:v>35212</c:v>
                </c:pt>
                <c:pt idx="1305">
                  <c:v>35219</c:v>
                </c:pt>
                <c:pt idx="1306">
                  <c:v>35226</c:v>
                </c:pt>
                <c:pt idx="1307">
                  <c:v>35233</c:v>
                </c:pt>
                <c:pt idx="1308">
                  <c:v>35240</c:v>
                </c:pt>
                <c:pt idx="1309">
                  <c:v>35247</c:v>
                </c:pt>
                <c:pt idx="1310">
                  <c:v>35254</c:v>
                </c:pt>
                <c:pt idx="1311">
                  <c:v>35261</c:v>
                </c:pt>
                <c:pt idx="1312">
                  <c:v>35268</c:v>
                </c:pt>
                <c:pt idx="1313">
                  <c:v>35275</c:v>
                </c:pt>
                <c:pt idx="1314">
                  <c:v>35282</c:v>
                </c:pt>
                <c:pt idx="1315">
                  <c:v>35289</c:v>
                </c:pt>
                <c:pt idx="1316">
                  <c:v>35296</c:v>
                </c:pt>
                <c:pt idx="1317">
                  <c:v>35303</c:v>
                </c:pt>
                <c:pt idx="1318">
                  <c:v>35310</c:v>
                </c:pt>
                <c:pt idx="1319">
                  <c:v>35317</c:v>
                </c:pt>
                <c:pt idx="1320">
                  <c:v>35324</c:v>
                </c:pt>
                <c:pt idx="1321">
                  <c:v>35331</c:v>
                </c:pt>
                <c:pt idx="1322">
                  <c:v>35338</c:v>
                </c:pt>
                <c:pt idx="1323">
                  <c:v>35345</c:v>
                </c:pt>
                <c:pt idx="1324">
                  <c:v>35352</c:v>
                </c:pt>
                <c:pt idx="1325">
                  <c:v>35359</c:v>
                </c:pt>
                <c:pt idx="1326">
                  <c:v>35366</c:v>
                </c:pt>
                <c:pt idx="1327">
                  <c:v>35373</c:v>
                </c:pt>
                <c:pt idx="1328">
                  <c:v>35380</c:v>
                </c:pt>
                <c:pt idx="1329">
                  <c:v>35387</c:v>
                </c:pt>
                <c:pt idx="1330">
                  <c:v>35394</c:v>
                </c:pt>
                <c:pt idx="1331">
                  <c:v>35401</c:v>
                </c:pt>
                <c:pt idx="1332">
                  <c:v>35408</c:v>
                </c:pt>
                <c:pt idx="1333">
                  <c:v>35415</c:v>
                </c:pt>
                <c:pt idx="1334">
                  <c:v>35422</c:v>
                </c:pt>
                <c:pt idx="1335">
                  <c:v>35431</c:v>
                </c:pt>
                <c:pt idx="1336">
                  <c:v>35438</c:v>
                </c:pt>
                <c:pt idx="1337">
                  <c:v>35445</c:v>
                </c:pt>
                <c:pt idx="1338">
                  <c:v>35452</c:v>
                </c:pt>
                <c:pt idx="1339">
                  <c:v>35459</c:v>
                </c:pt>
                <c:pt idx="1340">
                  <c:v>35466</c:v>
                </c:pt>
                <c:pt idx="1341">
                  <c:v>35473</c:v>
                </c:pt>
                <c:pt idx="1342">
                  <c:v>35480</c:v>
                </c:pt>
                <c:pt idx="1343">
                  <c:v>35487</c:v>
                </c:pt>
                <c:pt idx="1344">
                  <c:v>35494</c:v>
                </c:pt>
                <c:pt idx="1345">
                  <c:v>35501</c:v>
                </c:pt>
                <c:pt idx="1346">
                  <c:v>35508</c:v>
                </c:pt>
                <c:pt idx="1347">
                  <c:v>35515</c:v>
                </c:pt>
                <c:pt idx="1348">
                  <c:v>35522</c:v>
                </c:pt>
                <c:pt idx="1349">
                  <c:v>35529</c:v>
                </c:pt>
                <c:pt idx="1350">
                  <c:v>35536</c:v>
                </c:pt>
                <c:pt idx="1351">
                  <c:v>35543</c:v>
                </c:pt>
                <c:pt idx="1352">
                  <c:v>35550</c:v>
                </c:pt>
                <c:pt idx="1353">
                  <c:v>35557</c:v>
                </c:pt>
                <c:pt idx="1354">
                  <c:v>35564</c:v>
                </c:pt>
                <c:pt idx="1355">
                  <c:v>35571</c:v>
                </c:pt>
                <c:pt idx="1356">
                  <c:v>35578</c:v>
                </c:pt>
                <c:pt idx="1357">
                  <c:v>35585</c:v>
                </c:pt>
                <c:pt idx="1358">
                  <c:v>35592</c:v>
                </c:pt>
                <c:pt idx="1359">
                  <c:v>35599</c:v>
                </c:pt>
                <c:pt idx="1360">
                  <c:v>35606</c:v>
                </c:pt>
                <c:pt idx="1361">
                  <c:v>35613</c:v>
                </c:pt>
                <c:pt idx="1362">
                  <c:v>35620</c:v>
                </c:pt>
                <c:pt idx="1363">
                  <c:v>35627</c:v>
                </c:pt>
                <c:pt idx="1364">
                  <c:v>35634</c:v>
                </c:pt>
                <c:pt idx="1365">
                  <c:v>35641</c:v>
                </c:pt>
                <c:pt idx="1366">
                  <c:v>35648</c:v>
                </c:pt>
                <c:pt idx="1367">
                  <c:v>35655</c:v>
                </c:pt>
                <c:pt idx="1368">
                  <c:v>35662</c:v>
                </c:pt>
                <c:pt idx="1369">
                  <c:v>35669</c:v>
                </c:pt>
                <c:pt idx="1370">
                  <c:v>35676</c:v>
                </c:pt>
                <c:pt idx="1371">
                  <c:v>35683</c:v>
                </c:pt>
                <c:pt idx="1372">
                  <c:v>35690</c:v>
                </c:pt>
                <c:pt idx="1373">
                  <c:v>35697</c:v>
                </c:pt>
                <c:pt idx="1374">
                  <c:v>35704</c:v>
                </c:pt>
                <c:pt idx="1375">
                  <c:v>35711</c:v>
                </c:pt>
                <c:pt idx="1376">
                  <c:v>35718</c:v>
                </c:pt>
                <c:pt idx="1377">
                  <c:v>35725</c:v>
                </c:pt>
                <c:pt idx="1378">
                  <c:v>35732</c:v>
                </c:pt>
                <c:pt idx="1379">
                  <c:v>35739</c:v>
                </c:pt>
                <c:pt idx="1380">
                  <c:v>35746</c:v>
                </c:pt>
                <c:pt idx="1381">
                  <c:v>35753</c:v>
                </c:pt>
                <c:pt idx="1382">
                  <c:v>35760</c:v>
                </c:pt>
                <c:pt idx="1383">
                  <c:v>35767</c:v>
                </c:pt>
                <c:pt idx="1384">
                  <c:v>35774</c:v>
                </c:pt>
                <c:pt idx="1385">
                  <c:v>35781</c:v>
                </c:pt>
                <c:pt idx="1386">
                  <c:v>35788</c:v>
                </c:pt>
                <c:pt idx="1387">
                  <c:v>35796</c:v>
                </c:pt>
                <c:pt idx="1388">
                  <c:v>35803</c:v>
                </c:pt>
                <c:pt idx="1389">
                  <c:v>35810</c:v>
                </c:pt>
                <c:pt idx="1390">
                  <c:v>35817</c:v>
                </c:pt>
                <c:pt idx="1391">
                  <c:v>35824</c:v>
                </c:pt>
                <c:pt idx="1392">
                  <c:v>35831</c:v>
                </c:pt>
                <c:pt idx="1393">
                  <c:v>35838</c:v>
                </c:pt>
                <c:pt idx="1394">
                  <c:v>35845</c:v>
                </c:pt>
                <c:pt idx="1395">
                  <c:v>35852</c:v>
                </c:pt>
                <c:pt idx="1396">
                  <c:v>35859</c:v>
                </c:pt>
                <c:pt idx="1397">
                  <c:v>35866</c:v>
                </c:pt>
                <c:pt idx="1398">
                  <c:v>35873</c:v>
                </c:pt>
                <c:pt idx="1399">
                  <c:v>35880</c:v>
                </c:pt>
                <c:pt idx="1400">
                  <c:v>35887</c:v>
                </c:pt>
                <c:pt idx="1401">
                  <c:v>35894</c:v>
                </c:pt>
                <c:pt idx="1402">
                  <c:v>35901</c:v>
                </c:pt>
                <c:pt idx="1403">
                  <c:v>35908</c:v>
                </c:pt>
                <c:pt idx="1404">
                  <c:v>35915</c:v>
                </c:pt>
                <c:pt idx="1405">
                  <c:v>35922</c:v>
                </c:pt>
                <c:pt idx="1406">
                  <c:v>35929</c:v>
                </c:pt>
                <c:pt idx="1407">
                  <c:v>35936</c:v>
                </c:pt>
                <c:pt idx="1408">
                  <c:v>35943</c:v>
                </c:pt>
                <c:pt idx="1409">
                  <c:v>35950</c:v>
                </c:pt>
                <c:pt idx="1410">
                  <c:v>35957</c:v>
                </c:pt>
                <c:pt idx="1411">
                  <c:v>35964</c:v>
                </c:pt>
                <c:pt idx="1412">
                  <c:v>35971</c:v>
                </c:pt>
                <c:pt idx="1413">
                  <c:v>35978</c:v>
                </c:pt>
                <c:pt idx="1414">
                  <c:v>35985</c:v>
                </c:pt>
                <c:pt idx="1415">
                  <c:v>35992</c:v>
                </c:pt>
                <c:pt idx="1416">
                  <c:v>35999</c:v>
                </c:pt>
                <c:pt idx="1417">
                  <c:v>36006</c:v>
                </c:pt>
                <c:pt idx="1418">
                  <c:v>36013</c:v>
                </c:pt>
                <c:pt idx="1419">
                  <c:v>36020</c:v>
                </c:pt>
                <c:pt idx="1420">
                  <c:v>36027</c:v>
                </c:pt>
                <c:pt idx="1421">
                  <c:v>36034</c:v>
                </c:pt>
                <c:pt idx="1422">
                  <c:v>36041</c:v>
                </c:pt>
                <c:pt idx="1423">
                  <c:v>36048</c:v>
                </c:pt>
                <c:pt idx="1424">
                  <c:v>36055</c:v>
                </c:pt>
                <c:pt idx="1425">
                  <c:v>36062</c:v>
                </c:pt>
                <c:pt idx="1426">
                  <c:v>36069</c:v>
                </c:pt>
                <c:pt idx="1427">
                  <c:v>36076</c:v>
                </c:pt>
                <c:pt idx="1428">
                  <c:v>36083</c:v>
                </c:pt>
                <c:pt idx="1429">
                  <c:v>36090</c:v>
                </c:pt>
                <c:pt idx="1430">
                  <c:v>36097</c:v>
                </c:pt>
                <c:pt idx="1431">
                  <c:v>36104</c:v>
                </c:pt>
                <c:pt idx="1432">
                  <c:v>36111</c:v>
                </c:pt>
                <c:pt idx="1433">
                  <c:v>36118</c:v>
                </c:pt>
                <c:pt idx="1434">
                  <c:v>36125</c:v>
                </c:pt>
                <c:pt idx="1435">
                  <c:v>36132</c:v>
                </c:pt>
                <c:pt idx="1436">
                  <c:v>36139</c:v>
                </c:pt>
                <c:pt idx="1437">
                  <c:v>36146</c:v>
                </c:pt>
                <c:pt idx="1438">
                  <c:v>36153</c:v>
                </c:pt>
                <c:pt idx="1439">
                  <c:v>36168</c:v>
                </c:pt>
                <c:pt idx="1440">
                  <c:v>36175</c:v>
                </c:pt>
                <c:pt idx="1441">
                  <c:v>36182</c:v>
                </c:pt>
                <c:pt idx="1442">
                  <c:v>36189</c:v>
                </c:pt>
                <c:pt idx="1443">
                  <c:v>36196</c:v>
                </c:pt>
                <c:pt idx="1444">
                  <c:v>36203</c:v>
                </c:pt>
                <c:pt idx="1445">
                  <c:v>36210</c:v>
                </c:pt>
                <c:pt idx="1446">
                  <c:v>36217</c:v>
                </c:pt>
                <c:pt idx="1447">
                  <c:v>36224</c:v>
                </c:pt>
                <c:pt idx="1448">
                  <c:v>36231</c:v>
                </c:pt>
                <c:pt idx="1449">
                  <c:v>36238</c:v>
                </c:pt>
                <c:pt idx="1450">
                  <c:v>36245</c:v>
                </c:pt>
                <c:pt idx="1451">
                  <c:v>36252</c:v>
                </c:pt>
                <c:pt idx="1452">
                  <c:v>36259</c:v>
                </c:pt>
                <c:pt idx="1453">
                  <c:v>36266</c:v>
                </c:pt>
                <c:pt idx="1454">
                  <c:v>36273</c:v>
                </c:pt>
                <c:pt idx="1455">
                  <c:v>36280</c:v>
                </c:pt>
                <c:pt idx="1456">
                  <c:v>36287</c:v>
                </c:pt>
                <c:pt idx="1457">
                  <c:v>36294</c:v>
                </c:pt>
                <c:pt idx="1458">
                  <c:v>36301</c:v>
                </c:pt>
                <c:pt idx="1459">
                  <c:v>36308</c:v>
                </c:pt>
                <c:pt idx="1460">
                  <c:v>36315</c:v>
                </c:pt>
                <c:pt idx="1461">
                  <c:v>36322</c:v>
                </c:pt>
                <c:pt idx="1462">
                  <c:v>36329</c:v>
                </c:pt>
                <c:pt idx="1463">
                  <c:v>36336</c:v>
                </c:pt>
                <c:pt idx="1464">
                  <c:v>36343</c:v>
                </c:pt>
                <c:pt idx="1465">
                  <c:v>36350</c:v>
                </c:pt>
                <c:pt idx="1466">
                  <c:v>36357</c:v>
                </c:pt>
                <c:pt idx="1467">
                  <c:v>36364</c:v>
                </c:pt>
                <c:pt idx="1468">
                  <c:v>36371</c:v>
                </c:pt>
                <c:pt idx="1469">
                  <c:v>36378</c:v>
                </c:pt>
                <c:pt idx="1470">
                  <c:v>36385</c:v>
                </c:pt>
                <c:pt idx="1471">
                  <c:v>36392</c:v>
                </c:pt>
                <c:pt idx="1472">
                  <c:v>36399</c:v>
                </c:pt>
                <c:pt idx="1473">
                  <c:v>36406</c:v>
                </c:pt>
                <c:pt idx="1474">
                  <c:v>36413</c:v>
                </c:pt>
                <c:pt idx="1475">
                  <c:v>36420</c:v>
                </c:pt>
                <c:pt idx="1476">
                  <c:v>36427</c:v>
                </c:pt>
                <c:pt idx="1477">
                  <c:v>36434</c:v>
                </c:pt>
                <c:pt idx="1478">
                  <c:v>36441</c:v>
                </c:pt>
                <c:pt idx="1479">
                  <c:v>36448</c:v>
                </c:pt>
                <c:pt idx="1480">
                  <c:v>36455</c:v>
                </c:pt>
                <c:pt idx="1481">
                  <c:v>36462</c:v>
                </c:pt>
                <c:pt idx="1482">
                  <c:v>36469</c:v>
                </c:pt>
                <c:pt idx="1483">
                  <c:v>36476</c:v>
                </c:pt>
                <c:pt idx="1484">
                  <c:v>36483</c:v>
                </c:pt>
                <c:pt idx="1485">
                  <c:v>36490</c:v>
                </c:pt>
                <c:pt idx="1486">
                  <c:v>36497</c:v>
                </c:pt>
                <c:pt idx="1487">
                  <c:v>36504</c:v>
                </c:pt>
                <c:pt idx="1488">
                  <c:v>36511</c:v>
                </c:pt>
                <c:pt idx="1489">
                  <c:v>36518</c:v>
                </c:pt>
                <c:pt idx="1490">
                  <c:v>36526</c:v>
                </c:pt>
                <c:pt idx="1491">
                  <c:v>36533</c:v>
                </c:pt>
                <c:pt idx="1492">
                  <c:v>36540</c:v>
                </c:pt>
                <c:pt idx="1493">
                  <c:v>36547</c:v>
                </c:pt>
                <c:pt idx="1494">
                  <c:v>36554</c:v>
                </c:pt>
                <c:pt idx="1495">
                  <c:v>36561</c:v>
                </c:pt>
                <c:pt idx="1496">
                  <c:v>36568</c:v>
                </c:pt>
                <c:pt idx="1497">
                  <c:v>36575</c:v>
                </c:pt>
                <c:pt idx="1498">
                  <c:v>36582</c:v>
                </c:pt>
                <c:pt idx="1499">
                  <c:v>36589</c:v>
                </c:pt>
                <c:pt idx="1500">
                  <c:v>36596</c:v>
                </c:pt>
                <c:pt idx="1501">
                  <c:v>36603</c:v>
                </c:pt>
                <c:pt idx="1502">
                  <c:v>36610</c:v>
                </c:pt>
                <c:pt idx="1503">
                  <c:v>36617</c:v>
                </c:pt>
                <c:pt idx="1504">
                  <c:v>36624</c:v>
                </c:pt>
                <c:pt idx="1505">
                  <c:v>36631</c:v>
                </c:pt>
                <c:pt idx="1506">
                  <c:v>36638</c:v>
                </c:pt>
                <c:pt idx="1507">
                  <c:v>36645</c:v>
                </c:pt>
                <c:pt idx="1508">
                  <c:v>36652</c:v>
                </c:pt>
                <c:pt idx="1509">
                  <c:v>36659</c:v>
                </c:pt>
                <c:pt idx="1510">
                  <c:v>36666</c:v>
                </c:pt>
                <c:pt idx="1511">
                  <c:v>36673</c:v>
                </c:pt>
                <c:pt idx="1512">
                  <c:v>36680</c:v>
                </c:pt>
                <c:pt idx="1513">
                  <c:v>36687</c:v>
                </c:pt>
                <c:pt idx="1514">
                  <c:v>36694</c:v>
                </c:pt>
                <c:pt idx="1515">
                  <c:v>36701</c:v>
                </c:pt>
                <c:pt idx="1516">
                  <c:v>36708</c:v>
                </c:pt>
                <c:pt idx="1517">
                  <c:v>36715</c:v>
                </c:pt>
                <c:pt idx="1518">
                  <c:v>36722</c:v>
                </c:pt>
                <c:pt idx="1519">
                  <c:v>36729</c:v>
                </c:pt>
                <c:pt idx="1520">
                  <c:v>36736</c:v>
                </c:pt>
                <c:pt idx="1521">
                  <c:v>36743</c:v>
                </c:pt>
                <c:pt idx="1522">
                  <c:v>36750</c:v>
                </c:pt>
                <c:pt idx="1523">
                  <c:v>36757</c:v>
                </c:pt>
                <c:pt idx="1524">
                  <c:v>36764</c:v>
                </c:pt>
                <c:pt idx="1525">
                  <c:v>36771</c:v>
                </c:pt>
                <c:pt idx="1526">
                  <c:v>36778</c:v>
                </c:pt>
                <c:pt idx="1527">
                  <c:v>36785</c:v>
                </c:pt>
                <c:pt idx="1528">
                  <c:v>36792</c:v>
                </c:pt>
                <c:pt idx="1529">
                  <c:v>36799</c:v>
                </c:pt>
                <c:pt idx="1530">
                  <c:v>36806</c:v>
                </c:pt>
                <c:pt idx="1531">
                  <c:v>36813</c:v>
                </c:pt>
                <c:pt idx="1532">
                  <c:v>36820</c:v>
                </c:pt>
                <c:pt idx="1533">
                  <c:v>36827</c:v>
                </c:pt>
                <c:pt idx="1534">
                  <c:v>36834</c:v>
                </c:pt>
                <c:pt idx="1535">
                  <c:v>36841</c:v>
                </c:pt>
                <c:pt idx="1536">
                  <c:v>36848</c:v>
                </c:pt>
                <c:pt idx="1537">
                  <c:v>36855</c:v>
                </c:pt>
                <c:pt idx="1538">
                  <c:v>36862</c:v>
                </c:pt>
                <c:pt idx="1539">
                  <c:v>36869</c:v>
                </c:pt>
                <c:pt idx="1540">
                  <c:v>36876</c:v>
                </c:pt>
                <c:pt idx="1541">
                  <c:v>36883</c:v>
                </c:pt>
                <c:pt idx="1542">
                  <c:v>36892</c:v>
                </c:pt>
                <c:pt idx="1543">
                  <c:v>36899</c:v>
                </c:pt>
                <c:pt idx="1544">
                  <c:v>36906</c:v>
                </c:pt>
                <c:pt idx="1545">
                  <c:v>36913</c:v>
                </c:pt>
                <c:pt idx="1546">
                  <c:v>36920</c:v>
                </c:pt>
                <c:pt idx="1547">
                  <c:v>36927</c:v>
                </c:pt>
                <c:pt idx="1548">
                  <c:v>36934</c:v>
                </c:pt>
                <c:pt idx="1549">
                  <c:v>36941</c:v>
                </c:pt>
                <c:pt idx="1550">
                  <c:v>36948</c:v>
                </c:pt>
                <c:pt idx="1551">
                  <c:v>36955</c:v>
                </c:pt>
                <c:pt idx="1552">
                  <c:v>36962</c:v>
                </c:pt>
                <c:pt idx="1553">
                  <c:v>36969</c:v>
                </c:pt>
                <c:pt idx="1554">
                  <c:v>36976</c:v>
                </c:pt>
                <c:pt idx="1555">
                  <c:v>36983</c:v>
                </c:pt>
                <c:pt idx="1556">
                  <c:v>36990</c:v>
                </c:pt>
                <c:pt idx="1557">
                  <c:v>36997</c:v>
                </c:pt>
                <c:pt idx="1558">
                  <c:v>37004</c:v>
                </c:pt>
                <c:pt idx="1559">
                  <c:v>37011</c:v>
                </c:pt>
                <c:pt idx="1560">
                  <c:v>37018</c:v>
                </c:pt>
                <c:pt idx="1561">
                  <c:v>37025</c:v>
                </c:pt>
                <c:pt idx="1562">
                  <c:v>37032</c:v>
                </c:pt>
                <c:pt idx="1563">
                  <c:v>37039</c:v>
                </c:pt>
                <c:pt idx="1564">
                  <c:v>37046</c:v>
                </c:pt>
                <c:pt idx="1565">
                  <c:v>37053</c:v>
                </c:pt>
                <c:pt idx="1566">
                  <c:v>37060</c:v>
                </c:pt>
                <c:pt idx="1567">
                  <c:v>37067</c:v>
                </c:pt>
                <c:pt idx="1568">
                  <c:v>37074</c:v>
                </c:pt>
                <c:pt idx="1569">
                  <c:v>37081</c:v>
                </c:pt>
                <c:pt idx="1570">
                  <c:v>37088</c:v>
                </c:pt>
                <c:pt idx="1571">
                  <c:v>37095</c:v>
                </c:pt>
                <c:pt idx="1572">
                  <c:v>37102</c:v>
                </c:pt>
                <c:pt idx="1573">
                  <c:v>37109</c:v>
                </c:pt>
                <c:pt idx="1574">
                  <c:v>37116</c:v>
                </c:pt>
                <c:pt idx="1575">
                  <c:v>37123</c:v>
                </c:pt>
                <c:pt idx="1576">
                  <c:v>37130</c:v>
                </c:pt>
                <c:pt idx="1577">
                  <c:v>37137</c:v>
                </c:pt>
                <c:pt idx="1578">
                  <c:v>37144</c:v>
                </c:pt>
                <c:pt idx="1579">
                  <c:v>37151</c:v>
                </c:pt>
                <c:pt idx="1580">
                  <c:v>37158</c:v>
                </c:pt>
                <c:pt idx="1581">
                  <c:v>37165</c:v>
                </c:pt>
                <c:pt idx="1582">
                  <c:v>37172</c:v>
                </c:pt>
                <c:pt idx="1583">
                  <c:v>37179</c:v>
                </c:pt>
                <c:pt idx="1584">
                  <c:v>37186</c:v>
                </c:pt>
                <c:pt idx="1585">
                  <c:v>37193</c:v>
                </c:pt>
                <c:pt idx="1586">
                  <c:v>37200</c:v>
                </c:pt>
                <c:pt idx="1587">
                  <c:v>37207</c:v>
                </c:pt>
                <c:pt idx="1588">
                  <c:v>37214</c:v>
                </c:pt>
                <c:pt idx="1589">
                  <c:v>37221</c:v>
                </c:pt>
                <c:pt idx="1590">
                  <c:v>37228</c:v>
                </c:pt>
                <c:pt idx="1591">
                  <c:v>37235</c:v>
                </c:pt>
                <c:pt idx="1592">
                  <c:v>37242</c:v>
                </c:pt>
                <c:pt idx="1593">
                  <c:v>37249</c:v>
                </c:pt>
                <c:pt idx="1594">
                  <c:v>37257</c:v>
                </c:pt>
                <c:pt idx="1595">
                  <c:v>37264</c:v>
                </c:pt>
                <c:pt idx="1596">
                  <c:v>37271</c:v>
                </c:pt>
                <c:pt idx="1597">
                  <c:v>37278</c:v>
                </c:pt>
                <c:pt idx="1598">
                  <c:v>37285</c:v>
                </c:pt>
                <c:pt idx="1599">
                  <c:v>37292</c:v>
                </c:pt>
                <c:pt idx="1600">
                  <c:v>37299</c:v>
                </c:pt>
                <c:pt idx="1601">
                  <c:v>37306</c:v>
                </c:pt>
                <c:pt idx="1602">
                  <c:v>37313</c:v>
                </c:pt>
                <c:pt idx="1603">
                  <c:v>37320</c:v>
                </c:pt>
                <c:pt idx="1604">
                  <c:v>37327</c:v>
                </c:pt>
                <c:pt idx="1605">
                  <c:v>37334</c:v>
                </c:pt>
                <c:pt idx="1606">
                  <c:v>37341</c:v>
                </c:pt>
                <c:pt idx="1607">
                  <c:v>37348</c:v>
                </c:pt>
                <c:pt idx="1608">
                  <c:v>37355</c:v>
                </c:pt>
                <c:pt idx="1609">
                  <c:v>37362</c:v>
                </c:pt>
                <c:pt idx="1610">
                  <c:v>37369</c:v>
                </c:pt>
                <c:pt idx="1611">
                  <c:v>37376</c:v>
                </c:pt>
                <c:pt idx="1612">
                  <c:v>37383</c:v>
                </c:pt>
                <c:pt idx="1613">
                  <c:v>37390</c:v>
                </c:pt>
                <c:pt idx="1614">
                  <c:v>37397</c:v>
                </c:pt>
                <c:pt idx="1615">
                  <c:v>37404</c:v>
                </c:pt>
                <c:pt idx="1616">
                  <c:v>37411</c:v>
                </c:pt>
                <c:pt idx="1617">
                  <c:v>37418</c:v>
                </c:pt>
                <c:pt idx="1618">
                  <c:v>37425</c:v>
                </c:pt>
                <c:pt idx="1619">
                  <c:v>37432</c:v>
                </c:pt>
                <c:pt idx="1620">
                  <c:v>37439</c:v>
                </c:pt>
                <c:pt idx="1621">
                  <c:v>37446</c:v>
                </c:pt>
                <c:pt idx="1622">
                  <c:v>37453</c:v>
                </c:pt>
                <c:pt idx="1623">
                  <c:v>37460</c:v>
                </c:pt>
                <c:pt idx="1624">
                  <c:v>37467</c:v>
                </c:pt>
                <c:pt idx="1625">
                  <c:v>37474</c:v>
                </c:pt>
                <c:pt idx="1626">
                  <c:v>37481</c:v>
                </c:pt>
                <c:pt idx="1627">
                  <c:v>37488</c:v>
                </c:pt>
                <c:pt idx="1628">
                  <c:v>37495</c:v>
                </c:pt>
                <c:pt idx="1629">
                  <c:v>37502</c:v>
                </c:pt>
                <c:pt idx="1630">
                  <c:v>37509</c:v>
                </c:pt>
                <c:pt idx="1631">
                  <c:v>37516</c:v>
                </c:pt>
                <c:pt idx="1632">
                  <c:v>37523</c:v>
                </c:pt>
                <c:pt idx="1633">
                  <c:v>37530</c:v>
                </c:pt>
                <c:pt idx="1634">
                  <c:v>37537</c:v>
                </c:pt>
                <c:pt idx="1635">
                  <c:v>37544</c:v>
                </c:pt>
                <c:pt idx="1636">
                  <c:v>37551</c:v>
                </c:pt>
                <c:pt idx="1637">
                  <c:v>37558</c:v>
                </c:pt>
                <c:pt idx="1638">
                  <c:v>37565</c:v>
                </c:pt>
                <c:pt idx="1639">
                  <c:v>37572</c:v>
                </c:pt>
                <c:pt idx="1640">
                  <c:v>37579</c:v>
                </c:pt>
                <c:pt idx="1641">
                  <c:v>37586</c:v>
                </c:pt>
                <c:pt idx="1642">
                  <c:v>37593</c:v>
                </c:pt>
                <c:pt idx="1643">
                  <c:v>37600</c:v>
                </c:pt>
                <c:pt idx="1644">
                  <c:v>37607</c:v>
                </c:pt>
                <c:pt idx="1645">
                  <c:v>37614</c:v>
                </c:pt>
                <c:pt idx="1646">
                  <c:v>37622</c:v>
                </c:pt>
                <c:pt idx="1647">
                  <c:v>37629</c:v>
                </c:pt>
                <c:pt idx="1648">
                  <c:v>37636</c:v>
                </c:pt>
                <c:pt idx="1649">
                  <c:v>37643</c:v>
                </c:pt>
                <c:pt idx="1650">
                  <c:v>37650</c:v>
                </c:pt>
                <c:pt idx="1651">
                  <c:v>37657</c:v>
                </c:pt>
                <c:pt idx="1652">
                  <c:v>37664</c:v>
                </c:pt>
                <c:pt idx="1653">
                  <c:v>37671</c:v>
                </c:pt>
                <c:pt idx="1654">
                  <c:v>37678</c:v>
                </c:pt>
                <c:pt idx="1655">
                  <c:v>37685</c:v>
                </c:pt>
                <c:pt idx="1656">
                  <c:v>37692</c:v>
                </c:pt>
                <c:pt idx="1657">
                  <c:v>37699</c:v>
                </c:pt>
                <c:pt idx="1658">
                  <c:v>37706</c:v>
                </c:pt>
                <c:pt idx="1659">
                  <c:v>37713</c:v>
                </c:pt>
                <c:pt idx="1660">
                  <c:v>37720</c:v>
                </c:pt>
                <c:pt idx="1661">
                  <c:v>37727</c:v>
                </c:pt>
                <c:pt idx="1662">
                  <c:v>37734</c:v>
                </c:pt>
                <c:pt idx="1663">
                  <c:v>37741</c:v>
                </c:pt>
                <c:pt idx="1664">
                  <c:v>37748</c:v>
                </c:pt>
                <c:pt idx="1665">
                  <c:v>37755</c:v>
                </c:pt>
                <c:pt idx="1666">
                  <c:v>37762</c:v>
                </c:pt>
                <c:pt idx="1667">
                  <c:v>37769</c:v>
                </c:pt>
                <c:pt idx="1668">
                  <c:v>37776</c:v>
                </c:pt>
                <c:pt idx="1669">
                  <c:v>37783</c:v>
                </c:pt>
                <c:pt idx="1670">
                  <c:v>37790</c:v>
                </c:pt>
                <c:pt idx="1671">
                  <c:v>37797</c:v>
                </c:pt>
                <c:pt idx="1672">
                  <c:v>37804</c:v>
                </c:pt>
                <c:pt idx="1673">
                  <c:v>37811</c:v>
                </c:pt>
                <c:pt idx="1674">
                  <c:v>37818</c:v>
                </c:pt>
                <c:pt idx="1675">
                  <c:v>37825</c:v>
                </c:pt>
                <c:pt idx="1676">
                  <c:v>37832</c:v>
                </c:pt>
                <c:pt idx="1677">
                  <c:v>37839</c:v>
                </c:pt>
                <c:pt idx="1678">
                  <c:v>37846</c:v>
                </c:pt>
                <c:pt idx="1679">
                  <c:v>37853</c:v>
                </c:pt>
                <c:pt idx="1680">
                  <c:v>37860</c:v>
                </c:pt>
                <c:pt idx="1681">
                  <c:v>37867</c:v>
                </c:pt>
                <c:pt idx="1682">
                  <c:v>37874</c:v>
                </c:pt>
                <c:pt idx="1683">
                  <c:v>37881</c:v>
                </c:pt>
                <c:pt idx="1684">
                  <c:v>37888</c:v>
                </c:pt>
                <c:pt idx="1685">
                  <c:v>37895</c:v>
                </c:pt>
                <c:pt idx="1686">
                  <c:v>37902</c:v>
                </c:pt>
                <c:pt idx="1687">
                  <c:v>37909</c:v>
                </c:pt>
                <c:pt idx="1688">
                  <c:v>37916</c:v>
                </c:pt>
                <c:pt idx="1689">
                  <c:v>37923</c:v>
                </c:pt>
                <c:pt idx="1690">
                  <c:v>37930</c:v>
                </c:pt>
                <c:pt idx="1691">
                  <c:v>37937</c:v>
                </c:pt>
                <c:pt idx="1692">
                  <c:v>37944</c:v>
                </c:pt>
                <c:pt idx="1693">
                  <c:v>37951</c:v>
                </c:pt>
                <c:pt idx="1694">
                  <c:v>37958</c:v>
                </c:pt>
                <c:pt idx="1695">
                  <c:v>37965</c:v>
                </c:pt>
                <c:pt idx="1696">
                  <c:v>37972</c:v>
                </c:pt>
                <c:pt idx="1697">
                  <c:v>37979</c:v>
                </c:pt>
                <c:pt idx="1698">
                  <c:v>37994</c:v>
                </c:pt>
                <c:pt idx="1699">
                  <c:v>38001</c:v>
                </c:pt>
                <c:pt idx="1700">
                  <c:v>38008</c:v>
                </c:pt>
                <c:pt idx="1701">
                  <c:v>38015</c:v>
                </c:pt>
                <c:pt idx="1702">
                  <c:v>38022</c:v>
                </c:pt>
                <c:pt idx="1703">
                  <c:v>38029</c:v>
                </c:pt>
                <c:pt idx="1704">
                  <c:v>38036</c:v>
                </c:pt>
                <c:pt idx="1705">
                  <c:v>38043</c:v>
                </c:pt>
                <c:pt idx="1706">
                  <c:v>38050</c:v>
                </c:pt>
                <c:pt idx="1707">
                  <c:v>38057</c:v>
                </c:pt>
                <c:pt idx="1708">
                  <c:v>38064</c:v>
                </c:pt>
                <c:pt idx="1709">
                  <c:v>38071</c:v>
                </c:pt>
                <c:pt idx="1710">
                  <c:v>38078</c:v>
                </c:pt>
                <c:pt idx="1711">
                  <c:v>38085</c:v>
                </c:pt>
                <c:pt idx="1712">
                  <c:v>38092</c:v>
                </c:pt>
                <c:pt idx="1713">
                  <c:v>38099</c:v>
                </c:pt>
                <c:pt idx="1714">
                  <c:v>38106</c:v>
                </c:pt>
                <c:pt idx="1715">
                  <c:v>38113</c:v>
                </c:pt>
                <c:pt idx="1716">
                  <c:v>38120</c:v>
                </c:pt>
                <c:pt idx="1717">
                  <c:v>38127</c:v>
                </c:pt>
                <c:pt idx="1718">
                  <c:v>38134</c:v>
                </c:pt>
                <c:pt idx="1719">
                  <c:v>38141</c:v>
                </c:pt>
                <c:pt idx="1720">
                  <c:v>38148</c:v>
                </c:pt>
                <c:pt idx="1721">
                  <c:v>38155</c:v>
                </c:pt>
                <c:pt idx="1722">
                  <c:v>38162</c:v>
                </c:pt>
                <c:pt idx="1723">
                  <c:v>38169</c:v>
                </c:pt>
                <c:pt idx="1724">
                  <c:v>38176</c:v>
                </c:pt>
                <c:pt idx="1725">
                  <c:v>38183</c:v>
                </c:pt>
                <c:pt idx="1726">
                  <c:v>38190</c:v>
                </c:pt>
                <c:pt idx="1727">
                  <c:v>38197</c:v>
                </c:pt>
                <c:pt idx="1728">
                  <c:v>38204</c:v>
                </c:pt>
                <c:pt idx="1729">
                  <c:v>38211</c:v>
                </c:pt>
                <c:pt idx="1730">
                  <c:v>38218</c:v>
                </c:pt>
                <c:pt idx="1731">
                  <c:v>38225</c:v>
                </c:pt>
                <c:pt idx="1732">
                  <c:v>38232</c:v>
                </c:pt>
                <c:pt idx="1733">
                  <c:v>38239</c:v>
                </c:pt>
                <c:pt idx="1734">
                  <c:v>38246</c:v>
                </c:pt>
                <c:pt idx="1735">
                  <c:v>38253</c:v>
                </c:pt>
                <c:pt idx="1736">
                  <c:v>38260</c:v>
                </c:pt>
                <c:pt idx="1737">
                  <c:v>38267</c:v>
                </c:pt>
                <c:pt idx="1738">
                  <c:v>38274</c:v>
                </c:pt>
                <c:pt idx="1739">
                  <c:v>38281</c:v>
                </c:pt>
                <c:pt idx="1740">
                  <c:v>38288</c:v>
                </c:pt>
                <c:pt idx="1741">
                  <c:v>38295</c:v>
                </c:pt>
                <c:pt idx="1742">
                  <c:v>38302</c:v>
                </c:pt>
                <c:pt idx="1743">
                  <c:v>38309</c:v>
                </c:pt>
                <c:pt idx="1744">
                  <c:v>38323</c:v>
                </c:pt>
                <c:pt idx="1745">
                  <c:v>38330</c:v>
                </c:pt>
                <c:pt idx="1746">
                  <c:v>38337</c:v>
                </c:pt>
                <c:pt idx="1747">
                  <c:v>38344</c:v>
                </c:pt>
                <c:pt idx="1748">
                  <c:v>38353</c:v>
                </c:pt>
                <c:pt idx="1749">
                  <c:v>38360</c:v>
                </c:pt>
                <c:pt idx="1750">
                  <c:v>38367</c:v>
                </c:pt>
                <c:pt idx="1751">
                  <c:v>38374</c:v>
                </c:pt>
                <c:pt idx="1752">
                  <c:v>38381</c:v>
                </c:pt>
                <c:pt idx="1753">
                  <c:v>38388</c:v>
                </c:pt>
                <c:pt idx="1754">
                  <c:v>38395</c:v>
                </c:pt>
                <c:pt idx="1755">
                  <c:v>38402</c:v>
                </c:pt>
                <c:pt idx="1756">
                  <c:v>38409</c:v>
                </c:pt>
                <c:pt idx="1757">
                  <c:v>38416</c:v>
                </c:pt>
                <c:pt idx="1758">
                  <c:v>38423</c:v>
                </c:pt>
                <c:pt idx="1759">
                  <c:v>38430</c:v>
                </c:pt>
                <c:pt idx="1760">
                  <c:v>38437</c:v>
                </c:pt>
                <c:pt idx="1761">
                  <c:v>38444</c:v>
                </c:pt>
                <c:pt idx="1762">
                  <c:v>38451</c:v>
                </c:pt>
                <c:pt idx="1763">
                  <c:v>38458</c:v>
                </c:pt>
                <c:pt idx="1764">
                  <c:v>38465</c:v>
                </c:pt>
                <c:pt idx="1765">
                  <c:v>38472</c:v>
                </c:pt>
                <c:pt idx="1766">
                  <c:v>38479</c:v>
                </c:pt>
                <c:pt idx="1767">
                  <c:v>38486</c:v>
                </c:pt>
                <c:pt idx="1768">
                  <c:v>38493</c:v>
                </c:pt>
                <c:pt idx="1769">
                  <c:v>38500</c:v>
                </c:pt>
                <c:pt idx="1770">
                  <c:v>38507</c:v>
                </c:pt>
                <c:pt idx="1771">
                  <c:v>38514</c:v>
                </c:pt>
                <c:pt idx="1772">
                  <c:v>38521</c:v>
                </c:pt>
                <c:pt idx="1773">
                  <c:v>38528</c:v>
                </c:pt>
                <c:pt idx="1774">
                  <c:v>38535</c:v>
                </c:pt>
                <c:pt idx="1775">
                  <c:v>38542</c:v>
                </c:pt>
                <c:pt idx="1776">
                  <c:v>38549</c:v>
                </c:pt>
                <c:pt idx="1777">
                  <c:v>38556</c:v>
                </c:pt>
                <c:pt idx="1778">
                  <c:v>38563</c:v>
                </c:pt>
                <c:pt idx="1779">
                  <c:v>38570</c:v>
                </c:pt>
                <c:pt idx="1780">
                  <c:v>38577</c:v>
                </c:pt>
                <c:pt idx="1781">
                  <c:v>38584</c:v>
                </c:pt>
                <c:pt idx="1782">
                  <c:v>38591</c:v>
                </c:pt>
                <c:pt idx="1783">
                  <c:v>38598</c:v>
                </c:pt>
                <c:pt idx="1784">
                  <c:v>38605</c:v>
                </c:pt>
                <c:pt idx="1785">
                  <c:v>38612</c:v>
                </c:pt>
                <c:pt idx="1786">
                  <c:v>38619</c:v>
                </c:pt>
                <c:pt idx="1787">
                  <c:v>38626</c:v>
                </c:pt>
                <c:pt idx="1788">
                  <c:v>38633</c:v>
                </c:pt>
                <c:pt idx="1789">
                  <c:v>38640</c:v>
                </c:pt>
                <c:pt idx="1790">
                  <c:v>38647</c:v>
                </c:pt>
                <c:pt idx="1791">
                  <c:v>38654</c:v>
                </c:pt>
                <c:pt idx="1792">
                  <c:v>38661</c:v>
                </c:pt>
                <c:pt idx="1793">
                  <c:v>38668</c:v>
                </c:pt>
                <c:pt idx="1794">
                  <c:v>38675</c:v>
                </c:pt>
                <c:pt idx="1795">
                  <c:v>38682</c:v>
                </c:pt>
                <c:pt idx="1796">
                  <c:v>38689</c:v>
                </c:pt>
                <c:pt idx="1797">
                  <c:v>38696</c:v>
                </c:pt>
                <c:pt idx="1798">
                  <c:v>38703</c:v>
                </c:pt>
                <c:pt idx="1799">
                  <c:v>38710</c:v>
                </c:pt>
                <c:pt idx="1800">
                  <c:v>38718</c:v>
                </c:pt>
                <c:pt idx="1801">
                  <c:v>38725</c:v>
                </c:pt>
                <c:pt idx="1802">
                  <c:v>38732</c:v>
                </c:pt>
                <c:pt idx="1803">
                  <c:v>38739</c:v>
                </c:pt>
                <c:pt idx="1804">
                  <c:v>38746</c:v>
                </c:pt>
                <c:pt idx="1805">
                  <c:v>38753</c:v>
                </c:pt>
                <c:pt idx="1806">
                  <c:v>38760</c:v>
                </c:pt>
                <c:pt idx="1807">
                  <c:v>38767</c:v>
                </c:pt>
                <c:pt idx="1808">
                  <c:v>38774</c:v>
                </c:pt>
                <c:pt idx="1809">
                  <c:v>38781</c:v>
                </c:pt>
                <c:pt idx="1810">
                  <c:v>38788</c:v>
                </c:pt>
                <c:pt idx="1811">
                  <c:v>38795</c:v>
                </c:pt>
                <c:pt idx="1812">
                  <c:v>38802</c:v>
                </c:pt>
                <c:pt idx="1813">
                  <c:v>38809</c:v>
                </c:pt>
                <c:pt idx="1814">
                  <c:v>38816</c:v>
                </c:pt>
                <c:pt idx="1815">
                  <c:v>38823</c:v>
                </c:pt>
                <c:pt idx="1816">
                  <c:v>38830</c:v>
                </c:pt>
                <c:pt idx="1817">
                  <c:v>38837</c:v>
                </c:pt>
                <c:pt idx="1818">
                  <c:v>38844</c:v>
                </c:pt>
                <c:pt idx="1819">
                  <c:v>38851</c:v>
                </c:pt>
                <c:pt idx="1820">
                  <c:v>38858</c:v>
                </c:pt>
                <c:pt idx="1821">
                  <c:v>38865</c:v>
                </c:pt>
                <c:pt idx="1822">
                  <c:v>38872</c:v>
                </c:pt>
                <c:pt idx="1823">
                  <c:v>38879</c:v>
                </c:pt>
                <c:pt idx="1824">
                  <c:v>38886</c:v>
                </c:pt>
                <c:pt idx="1825">
                  <c:v>38893</c:v>
                </c:pt>
                <c:pt idx="1826">
                  <c:v>38900</c:v>
                </c:pt>
                <c:pt idx="1827">
                  <c:v>38907</c:v>
                </c:pt>
                <c:pt idx="1828">
                  <c:v>38914</c:v>
                </c:pt>
                <c:pt idx="1829">
                  <c:v>38921</c:v>
                </c:pt>
                <c:pt idx="1830">
                  <c:v>38928</c:v>
                </c:pt>
                <c:pt idx="1831">
                  <c:v>38935</c:v>
                </c:pt>
                <c:pt idx="1832">
                  <c:v>38942</c:v>
                </c:pt>
                <c:pt idx="1833">
                  <c:v>38949</c:v>
                </c:pt>
                <c:pt idx="1834">
                  <c:v>38956</c:v>
                </c:pt>
                <c:pt idx="1835">
                  <c:v>38963</c:v>
                </c:pt>
                <c:pt idx="1836">
                  <c:v>38970</c:v>
                </c:pt>
                <c:pt idx="1837">
                  <c:v>38977</c:v>
                </c:pt>
                <c:pt idx="1838">
                  <c:v>38984</c:v>
                </c:pt>
                <c:pt idx="1839">
                  <c:v>38991</c:v>
                </c:pt>
                <c:pt idx="1840">
                  <c:v>38998</c:v>
                </c:pt>
                <c:pt idx="1841">
                  <c:v>39005</c:v>
                </c:pt>
                <c:pt idx="1842">
                  <c:v>39012</c:v>
                </c:pt>
                <c:pt idx="1843">
                  <c:v>39019</c:v>
                </c:pt>
                <c:pt idx="1844">
                  <c:v>39026</c:v>
                </c:pt>
                <c:pt idx="1845">
                  <c:v>39033</c:v>
                </c:pt>
                <c:pt idx="1846">
                  <c:v>39040</c:v>
                </c:pt>
                <c:pt idx="1847">
                  <c:v>39047</c:v>
                </c:pt>
                <c:pt idx="1848">
                  <c:v>39054</c:v>
                </c:pt>
                <c:pt idx="1849">
                  <c:v>39061</c:v>
                </c:pt>
                <c:pt idx="1850">
                  <c:v>39068</c:v>
                </c:pt>
                <c:pt idx="1851">
                  <c:v>39075</c:v>
                </c:pt>
                <c:pt idx="1852">
                  <c:v>39083</c:v>
                </c:pt>
                <c:pt idx="1853">
                  <c:v>39090</c:v>
                </c:pt>
                <c:pt idx="1854">
                  <c:v>39097</c:v>
                </c:pt>
                <c:pt idx="1855">
                  <c:v>39104</c:v>
                </c:pt>
                <c:pt idx="1856">
                  <c:v>39111</c:v>
                </c:pt>
                <c:pt idx="1857">
                  <c:v>39118</c:v>
                </c:pt>
                <c:pt idx="1858">
                  <c:v>39125</c:v>
                </c:pt>
                <c:pt idx="1859">
                  <c:v>39132</c:v>
                </c:pt>
                <c:pt idx="1860">
                  <c:v>39139</c:v>
                </c:pt>
                <c:pt idx="1861">
                  <c:v>39146</c:v>
                </c:pt>
                <c:pt idx="1862">
                  <c:v>39153</c:v>
                </c:pt>
                <c:pt idx="1863">
                  <c:v>39160</c:v>
                </c:pt>
                <c:pt idx="1864">
                  <c:v>39167</c:v>
                </c:pt>
                <c:pt idx="1865">
                  <c:v>39174</c:v>
                </c:pt>
                <c:pt idx="1866">
                  <c:v>39181</c:v>
                </c:pt>
                <c:pt idx="1867">
                  <c:v>39188</c:v>
                </c:pt>
                <c:pt idx="1868">
                  <c:v>39195</c:v>
                </c:pt>
                <c:pt idx="1869">
                  <c:v>39202</c:v>
                </c:pt>
                <c:pt idx="1870">
                  <c:v>39209</c:v>
                </c:pt>
                <c:pt idx="1871">
                  <c:v>39216</c:v>
                </c:pt>
                <c:pt idx="1872">
                  <c:v>39223</c:v>
                </c:pt>
                <c:pt idx="1873">
                  <c:v>39230</c:v>
                </c:pt>
                <c:pt idx="1874">
                  <c:v>39237</c:v>
                </c:pt>
                <c:pt idx="1875">
                  <c:v>39244</c:v>
                </c:pt>
                <c:pt idx="1876">
                  <c:v>39251</c:v>
                </c:pt>
                <c:pt idx="1877">
                  <c:v>39258</c:v>
                </c:pt>
                <c:pt idx="1878">
                  <c:v>39265</c:v>
                </c:pt>
                <c:pt idx="1879">
                  <c:v>39272</c:v>
                </c:pt>
                <c:pt idx="1880">
                  <c:v>39279</c:v>
                </c:pt>
                <c:pt idx="1881">
                  <c:v>39286</c:v>
                </c:pt>
                <c:pt idx="1882">
                  <c:v>39293</c:v>
                </c:pt>
                <c:pt idx="1883">
                  <c:v>39300</c:v>
                </c:pt>
                <c:pt idx="1884">
                  <c:v>39307</c:v>
                </c:pt>
                <c:pt idx="1885">
                  <c:v>39314</c:v>
                </c:pt>
                <c:pt idx="1886">
                  <c:v>39321</c:v>
                </c:pt>
                <c:pt idx="1887">
                  <c:v>39328</c:v>
                </c:pt>
                <c:pt idx="1888">
                  <c:v>39335</c:v>
                </c:pt>
                <c:pt idx="1889">
                  <c:v>39342</c:v>
                </c:pt>
                <c:pt idx="1890">
                  <c:v>39349</c:v>
                </c:pt>
                <c:pt idx="1891">
                  <c:v>39356</c:v>
                </c:pt>
                <c:pt idx="1892">
                  <c:v>39363</c:v>
                </c:pt>
                <c:pt idx="1893">
                  <c:v>39370</c:v>
                </c:pt>
                <c:pt idx="1894">
                  <c:v>39377</c:v>
                </c:pt>
                <c:pt idx="1895">
                  <c:v>39384</c:v>
                </c:pt>
                <c:pt idx="1896">
                  <c:v>39391</c:v>
                </c:pt>
                <c:pt idx="1897">
                  <c:v>39398</c:v>
                </c:pt>
                <c:pt idx="1898">
                  <c:v>39405</c:v>
                </c:pt>
                <c:pt idx="1899">
                  <c:v>39412</c:v>
                </c:pt>
                <c:pt idx="1900">
                  <c:v>39419</c:v>
                </c:pt>
                <c:pt idx="1901">
                  <c:v>39426</c:v>
                </c:pt>
                <c:pt idx="1902">
                  <c:v>39433</c:v>
                </c:pt>
                <c:pt idx="1903">
                  <c:v>39440</c:v>
                </c:pt>
                <c:pt idx="1904">
                  <c:v>39448</c:v>
                </c:pt>
                <c:pt idx="1905">
                  <c:v>39455</c:v>
                </c:pt>
                <c:pt idx="1906">
                  <c:v>39462</c:v>
                </c:pt>
                <c:pt idx="1907">
                  <c:v>39469</c:v>
                </c:pt>
                <c:pt idx="1908">
                  <c:v>39476</c:v>
                </c:pt>
                <c:pt idx="1909">
                  <c:v>39483</c:v>
                </c:pt>
                <c:pt idx="1910">
                  <c:v>39490</c:v>
                </c:pt>
                <c:pt idx="1911">
                  <c:v>39497</c:v>
                </c:pt>
                <c:pt idx="1912">
                  <c:v>39504</c:v>
                </c:pt>
                <c:pt idx="1913">
                  <c:v>39511</c:v>
                </c:pt>
                <c:pt idx="1914">
                  <c:v>39518</c:v>
                </c:pt>
                <c:pt idx="1915">
                  <c:v>39525</c:v>
                </c:pt>
                <c:pt idx="1916">
                  <c:v>39532</c:v>
                </c:pt>
                <c:pt idx="1917">
                  <c:v>39539</c:v>
                </c:pt>
                <c:pt idx="1918">
                  <c:v>39546</c:v>
                </c:pt>
                <c:pt idx="1919">
                  <c:v>39553</c:v>
                </c:pt>
                <c:pt idx="1920">
                  <c:v>39560</c:v>
                </c:pt>
                <c:pt idx="1921">
                  <c:v>39567</c:v>
                </c:pt>
                <c:pt idx="1922">
                  <c:v>39574</c:v>
                </c:pt>
                <c:pt idx="1923">
                  <c:v>39581</c:v>
                </c:pt>
                <c:pt idx="1924">
                  <c:v>39588</c:v>
                </c:pt>
                <c:pt idx="1925">
                  <c:v>39595</c:v>
                </c:pt>
                <c:pt idx="1926">
                  <c:v>39602</c:v>
                </c:pt>
                <c:pt idx="1927">
                  <c:v>39609</c:v>
                </c:pt>
                <c:pt idx="1928">
                  <c:v>39616</c:v>
                </c:pt>
                <c:pt idx="1929">
                  <c:v>39623</c:v>
                </c:pt>
                <c:pt idx="1930">
                  <c:v>39630</c:v>
                </c:pt>
                <c:pt idx="1931">
                  <c:v>39637</c:v>
                </c:pt>
                <c:pt idx="1932">
                  <c:v>39644</c:v>
                </c:pt>
                <c:pt idx="1933">
                  <c:v>39651</c:v>
                </c:pt>
                <c:pt idx="1934">
                  <c:v>39658</c:v>
                </c:pt>
                <c:pt idx="1935">
                  <c:v>39665</c:v>
                </c:pt>
                <c:pt idx="1936">
                  <c:v>39672</c:v>
                </c:pt>
                <c:pt idx="1937">
                  <c:v>39679</c:v>
                </c:pt>
                <c:pt idx="1938">
                  <c:v>39686</c:v>
                </c:pt>
                <c:pt idx="1939">
                  <c:v>39693</c:v>
                </c:pt>
                <c:pt idx="1940">
                  <c:v>39700</c:v>
                </c:pt>
                <c:pt idx="1941">
                  <c:v>39707</c:v>
                </c:pt>
                <c:pt idx="1942">
                  <c:v>39714</c:v>
                </c:pt>
                <c:pt idx="1943">
                  <c:v>39721</c:v>
                </c:pt>
                <c:pt idx="1944">
                  <c:v>39728</c:v>
                </c:pt>
                <c:pt idx="1945">
                  <c:v>39735</c:v>
                </c:pt>
                <c:pt idx="1946">
                  <c:v>39742</c:v>
                </c:pt>
                <c:pt idx="1947">
                  <c:v>39749</c:v>
                </c:pt>
                <c:pt idx="1948">
                  <c:v>39756</c:v>
                </c:pt>
                <c:pt idx="1949">
                  <c:v>39763</c:v>
                </c:pt>
                <c:pt idx="1950">
                  <c:v>39770</c:v>
                </c:pt>
                <c:pt idx="1951">
                  <c:v>39777</c:v>
                </c:pt>
                <c:pt idx="1952">
                  <c:v>39784</c:v>
                </c:pt>
                <c:pt idx="1953">
                  <c:v>39791</c:v>
                </c:pt>
                <c:pt idx="1954">
                  <c:v>39798</c:v>
                </c:pt>
                <c:pt idx="1955">
                  <c:v>39805</c:v>
                </c:pt>
                <c:pt idx="1956">
                  <c:v>39821</c:v>
                </c:pt>
                <c:pt idx="1957">
                  <c:v>39828</c:v>
                </c:pt>
                <c:pt idx="1958">
                  <c:v>39835</c:v>
                </c:pt>
                <c:pt idx="1959">
                  <c:v>39842</c:v>
                </c:pt>
                <c:pt idx="1960">
                  <c:v>39849</c:v>
                </c:pt>
                <c:pt idx="1961">
                  <c:v>39856</c:v>
                </c:pt>
                <c:pt idx="1962">
                  <c:v>39863</c:v>
                </c:pt>
                <c:pt idx="1963">
                  <c:v>39870</c:v>
                </c:pt>
                <c:pt idx="1964">
                  <c:v>39877</c:v>
                </c:pt>
                <c:pt idx="1965">
                  <c:v>39884</c:v>
                </c:pt>
                <c:pt idx="1966">
                  <c:v>39891</c:v>
                </c:pt>
                <c:pt idx="1967">
                  <c:v>39898</c:v>
                </c:pt>
                <c:pt idx="1968">
                  <c:v>39905</c:v>
                </c:pt>
                <c:pt idx="1969">
                  <c:v>39912</c:v>
                </c:pt>
                <c:pt idx="1970">
                  <c:v>39919</c:v>
                </c:pt>
                <c:pt idx="1971">
                  <c:v>39926</c:v>
                </c:pt>
                <c:pt idx="1972">
                  <c:v>39933</c:v>
                </c:pt>
                <c:pt idx="1973">
                  <c:v>39940</c:v>
                </c:pt>
                <c:pt idx="1974">
                  <c:v>39947</c:v>
                </c:pt>
                <c:pt idx="1975">
                  <c:v>39954</c:v>
                </c:pt>
                <c:pt idx="1976">
                  <c:v>39961</c:v>
                </c:pt>
                <c:pt idx="1977">
                  <c:v>39968</c:v>
                </c:pt>
                <c:pt idx="1978">
                  <c:v>39975</c:v>
                </c:pt>
                <c:pt idx="1979">
                  <c:v>39982</c:v>
                </c:pt>
                <c:pt idx="1980">
                  <c:v>39989</c:v>
                </c:pt>
                <c:pt idx="1981">
                  <c:v>39996</c:v>
                </c:pt>
                <c:pt idx="1982">
                  <c:v>40003</c:v>
                </c:pt>
                <c:pt idx="1983">
                  <c:v>40010</c:v>
                </c:pt>
                <c:pt idx="1984">
                  <c:v>40017</c:v>
                </c:pt>
                <c:pt idx="1985">
                  <c:v>40024</c:v>
                </c:pt>
                <c:pt idx="1986">
                  <c:v>40031</c:v>
                </c:pt>
                <c:pt idx="1987">
                  <c:v>40038</c:v>
                </c:pt>
                <c:pt idx="1988">
                  <c:v>40045</c:v>
                </c:pt>
                <c:pt idx="1989">
                  <c:v>40052</c:v>
                </c:pt>
                <c:pt idx="1990">
                  <c:v>40059</c:v>
                </c:pt>
                <c:pt idx="1991">
                  <c:v>40066</c:v>
                </c:pt>
                <c:pt idx="1992">
                  <c:v>40073</c:v>
                </c:pt>
                <c:pt idx="1993">
                  <c:v>40080</c:v>
                </c:pt>
                <c:pt idx="1994">
                  <c:v>40087</c:v>
                </c:pt>
                <c:pt idx="1995">
                  <c:v>40094</c:v>
                </c:pt>
                <c:pt idx="1996">
                  <c:v>40101</c:v>
                </c:pt>
                <c:pt idx="1997">
                  <c:v>40108</c:v>
                </c:pt>
                <c:pt idx="1998">
                  <c:v>40115</c:v>
                </c:pt>
                <c:pt idx="1999">
                  <c:v>40122</c:v>
                </c:pt>
                <c:pt idx="2000">
                  <c:v>40129</c:v>
                </c:pt>
                <c:pt idx="2001">
                  <c:v>40136</c:v>
                </c:pt>
                <c:pt idx="2002">
                  <c:v>40150</c:v>
                </c:pt>
                <c:pt idx="2003">
                  <c:v>40157</c:v>
                </c:pt>
                <c:pt idx="2004">
                  <c:v>40164</c:v>
                </c:pt>
                <c:pt idx="2005">
                  <c:v>40171</c:v>
                </c:pt>
                <c:pt idx="2006">
                  <c:v>40179</c:v>
                </c:pt>
                <c:pt idx="2007">
                  <c:v>40186</c:v>
                </c:pt>
                <c:pt idx="2008">
                  <c:v>40193</c:v>
                </c:pt>
                <c:pt idx="2009">
                  <c:v>40200</c:v>
                </c:pt>
                <c:pt idx="2010">
                  <c:v>40207</c:v>
                </c:pt>
                <c:pt idx="2011">
                  <c:v>40214</c:v>
                </c:pt>
                <c:pt idx="2012">
                  <c:v>40221</c:v>
                </c:pt>
                <c:pt idx="2013">
                  <c:v>40228</c:v>
                </c:pt>
                <c:pt idx="2014">
                  <c:v>40235</c:v>
                </c:pt>
                <c:pt idx="2015">
                  <c:v>40242</c:v>
                </c:pt>
                <c:pt idx="2016">
                  <c:v>40249</c:v>
                </c:pt>
                <c:pt idx="2017">
                  <c:v>40256</c:v>
                </c:pt>
                <c:pt idx="2018">
                  <c:v>40263</c:v>
                </c:pt>
                <c:pt idx="2019">
                  <c:v>40270</c:v>
                </c:pt>
                <c:pt idx="2020">
                  <c:v>40277</c:v>
                </c:pt>
                <c:pt idx="2021">
                  <c:v>40284</c:v>
                </c:pt>
                <c:pt idx="2022">
                  <c:v>40291</c:v>
                </c:pt>
                <c:pt idx="2023">
                  <c:v>40298</c:v>
                </c:pt>
                <c:pt idx="2024">
                  <c:v>40305</c:v>
                </c:pt>
                <c:pt idx="2025">
                  <c:v>40312</c:v>
                </c:pt>
                <c:pt idx="2026">
                  <c:v>40319</c:v>
                </c:pt>
                <c:pt idx="2027">
                  <c:v>40326</c:v>
                </c:pt>
                <c:pt idx="2028">
                  <c:v>40333</c:v>
                </c:pt>
                <c:pt idx="2029">
                  <c:v>40340</c:v>
                </c:pt>
                <c:pt idx="2030">
                  <c:v>40347</c:v>
                </c:pt>
                <c:pt idx="2031">
                  <c:v>40354</c:v>
                </c:pt>
                <c:pt idx="2032">
                  <c:v>40361</c:v>
                </c:pt>
                <c:pt idx="2033">
                  <c:v>40368</c:v>
                </c:pt>
                <c:pt idx="2034">
                  <c:v>40375</c:v>
                </c:pt>
                <c:pt idx="2035">
                  <c:v>40382</c:v>
                </c:pt>
                <c:pt idx="2036">
                  <c:v>40389</c:v>
                </c:pt>
                <c:pt idx="2037">
                  <c:v>40396</c:v>
                </c:pt>
                <c:pt idx="2038">
                  <c:v>40403</c:v>
                </c:pt>
                <c:pt idx="2039">
                  <c:v>40410</c:v>
                </c:pt>
                <c:pt idx="2040">
                  <c:v>40417</c:v>
                </c:pt>
                <c:pt idx="2041">
                  <c:v>40424</c:v>
                </c:pt>
                <c:pt idx="2042">
                  <c:v>40431</c:v>
                </c:pt>
                <c:pt idx="2043">
                  <c:v>40438</c:v>
                </c:pt>
                <c:pt idx="2044">
                  <c:v>40445</c:v>
                </c:pt>
                <c:pt idx="2045">
                  <c:v>40452</c:v>
                </c:pt>
                <c:pt idx="2046">
                  <c:v>40459</c:v>
                </c:pt>
                <c:pt idx="2047">
                  <c:v>40466</c:v>
                </c:pt>
                <c:pt idx="2048">
                  <c:v>40473</c:v>
                </c:pt>
                <c:pt idx="2049">
                  <c:v>40480</c:v>
                </c:pt>
                <c:pt idx="2050">
                  <c:v>40487</c:v>
                </c:pt>
                <c:pt idx="2051">
                  <c:v>40494</c:v>
                </c:pt>
                <c:pt idx="2052">
                  <c:v>40501</c:v>
                </c:pt>
                <c:pt idx="2053">
                  <c:v>40508</c:v>
                </c:pt>
                <c:pt idx="2054">
                  <c:v>40515</c:v>
                </c:pt>
                <c:pt idx="2055">
                  <c:v>40522</c:v>
                </c:pt>
                <c:pt idx="2056">
                  <c:v>40529</c:v>
                </c:pt>
                <c:pt idx="2057">
                  <c:v>40536</c:v>
                </c:pt>
                <c:pt idx="2058">
                  <c:v>40544</c:v>
                </c:pt>
                <c:pt idx="2059">
                  <c:v>40551</c:v>
                </c:pt>
                <c:pt idx="2060">
                  <c:v>40558</c:v>
                </c:pt>
                <c:pt idx="2061">
                  <c:v>40565</c:v>
                </c:pt>
                <c:pt idx="2062">
                  <c:v>40572</c:v>
                </c:pt>
                <c:pt idx="2063">
                  <c:v>40579</c:v>
                </c:pt>
                <c:pt idx="2064">
                  <c:v>40586</c:v>
                </c:pt>
                <c:pt idx="2065">
                  <c:v>40593</c:v>
                </c:pt>
                <c:pt idx="2066">
                  <c:v>40600</c:v>
                </c:pt>
                <c:pt idx="2067">
                  <c:v>40607</c:v>
                </c:pt>
                <c:pt idx="2068">
                  <c:v>40614</c:v>
                </c:pt>
                <c:pt idx="2069">
                  <c:v>40621</c:v>
                </c:pt>
                <c:pt idx="2070">
                  <c:v>40628</c:v>
                </c:pt>
                <c:pt idx="2071">
                  <c:v>40635</c:v>
                </c:pt>
                <c:pt idx="2072">
                  <c:v>40642</c:v>
                </c:pt>
                <c:pt idx="2073">
                  <c:v>40649</c:v>
                </c:pt>
                <c:pt idx="2074">
                  <c:v>40656</c:v>
                </c:pt>
                <c:pt idx="2075">
                  <c:v>40663</c:v>
                </c:pt>
                <c:pt idx="2076">
                  <c:v>40670</c:v>
                </c:pt>
                <c:pt idx="2077">
                  <c:v>40677</c:v>
                </c:pt>
                <c:pt idx="2078">
                  <c:v>40684</c:v>
                </c:pt>
                <c:pt idx="2079">
                  <c:v>40691</c:v>
                </c:pt>
                <c:pt idx="2080">
                  <c:v>40698</c:v>
                </c:pt>
                <c:pt idx="2081">
                  <c:v>40705</c:v>
                </c:pt>
                <c:pt idx="2082">
                  <c:v>40712</c:v>
                </c:pt>
                <c:pt idx="2083">
                  <c:v>40719</c:v>
                </c:pt>
                <c:pt idx="2084">
                  <c:v>40726</c:v>
                </c:pt>
                <c:pt idx="2085">
                  <c:v>40733</c:v>
                </c:pt>
                <c:pt idx="2086">
                  <c:v>40740</c:v>
                </c:pt>
                <c:pt idx="2087">
                  <c:v>40747</c:v>
                </c:pt>
                <c:pt idx="2088">
                  <c:v>40754</c:v>
                </c:pt>
                <c:pt idx="2089">
                  <c:v>40761</c:v>
                </c:pt>
                <c:pt idx="2090">
                  <c:v>40768</c:v>
                </c:pt>
                <c:pt idx="2091">
                  <c:v>40775</c:v>
                </c:pt>
                <c:pt idx="2092">
                  <c:v>40782</c:v>
                </c:pt>
                <c:pt idx="2093">
                  <c:v>40789</c:v>
                </c:pt>
                <c:pt idx="2094">
                  <c:v>40796</c:v>
                </c:pt>
                <c:pt idx="2095">
                  <c:v>40803</c:v>
                </c:pt>
                <c:pt idx="2096">
                  <c:v>40810</c:v>
                </c:pt>
                <c:pt idx="2097">
                  <c:v>40817</c:v>
                </c:pt>
                <c:pt idx="2098">
                  <c:v>40824</c:v>
                </c:pt>
                <c:pt idx="2099">
                  <c:v>40831</c:v>
                </c:pt>
                <c:pt idx="2100">
                  <c:v>40838</c:v>
                </c:pt>
                <c:pt idx="2101">
                  <c:v>40845</c:v>
                </c:pt>
                <c:pt idx="2102">
                  <c:v>40852</c:v>
                </c:pt>
                <c:pt idx="2103">
                  <c:v>40859</c:v>
                </c:pt>
                <c:pt idx="2104">
                  <c:v>40866</c:v>
                </c:pt>
                <c:pt idx="2105">
                  <c:v>40873</c:v>
                </c:pt>
                <c:pt idx="2106">
                  <c:v>40880</c:v>
                </c:pt>
                <c:pt idx="2107">
                  <c:v>40887</c:v>
                </c:pt>
                <c:pt idx="2108">
                  <c:v>40894</c:v>
                </c:pt>
                <c:pt idx="2109">
                  <c:v>40901</c:v>
                </c:pt>
                <c:pt idx="2110">
                  <c:v>40909</c:v>
                </c:pt>
                <c:pt idx="2111">
                  <c:v>40916</c:v>
                </c:pt>
                <c:pt idx="2112">
                  <c:v>40923</c:v>
                </c:pt>
                <c:pt idx="2113">
                  <c:v>40930</c:v>
                </c:pt>
                <c:pt idx="2114">
                  <c:v>40937</c:v>
                </c:pt>
                <c:pt idx="2115">
                  <c:v>40944</c:v>
                </c:pt>
                <c:pt idx="2116">
                  <c:v>40951</c:v>
                </c:pt>
                <c:pt idx="2117">
                  <c:v>40958</c:v>
                </c:pt>
                <c:pt idx="2118">
                  <c:v>40965</c:v>
                </c:pt>
                <c:pt idx="2119">
                  <c:v>40972</c:v>
                </c:pt>
                <c:pt idx="2120">
                  <c:v>40979</c:v>
                </c:pt>
                <c:pt idx="2121">
                  <c:v>40986</c:v>
                </c:pt>
                <c:pt idx="2122">
                  <c:v>40993</c:v>
                </c:pt>
                <c:pt idx="2123">
                  <c:v>41000</c:v>
                </c:pt>
                <c:pt idx="2124">
                  <c:v>41007</c:v>
                </c:pt>
                <c:pt idx="2125">
                  <c:v>41014</c:v>
                </c:pt>
                <c:pt idx="2126">
                  <c:v>41021</c:v>
                </c:pt>
                <c:pt idx="2127">
                  <c:v>41028</c:v>
                </c:pt>
                <c:pt idx="2128">
                  <c:v>41035</c:v>
                </c:pt>
                <c:pt idx="2129">
                  <c:v>41042</c:v>
                </c:pt>
                <c:pt idx="2130">
                  <c:v>41049</c:v>
                </c:pt>
                <c:pt idx="2131">
                  <c:v>41056</c:v>
                </c:pt>
                <c:pt idx="2132">
                  <c:v>41063</c:v>
                </c:pt>
                <c:pt idx="2133">
                  <c:v>41070</c:v>
                </c:pt>
                <c:pt idx="2134">
                  <c:v>41077</c:v>
                </c:pt>
                <c:pt idx="2135">
                  <c:v>41084</c:v>
                </c:pt>
                <c:pt idx="2136">
                  <c:v>41091</c:v>
                </c:pt>
                <c:pt idx="2137">
                  <c:v>41098</c:v>
                </c:pt>
                <c:pt idx="2138">
                  <c:v>41105</c:v>
                </c:pt>
                <c:pt idx="2139">
                  <c:v>41112</c:v>
                </c:pt>
                <c:pt idx="2140">
                  <c:v>41119</c:v>
                </c:pt>
                <c:pt idx="2141">
                  <c:v>41126</c:v>
                </c:pt>
                <c:pt idx="2142">
                  <c:v>41133</c:v>
                </c:pt>
                <c:pt idx="2143">
                  <c:v>41140</c:v>
                </c:pt>
                <c:pt idx="2144">
                  <c:v>41147</c:v>
                </c:pt>
                <c:pt idx="2145">
                  <c:v>41154</c:v>
                </c:pt>
                <c:pt idx="2146">
                  <c:v>41161</c:v>
                </c:pt>
                <c:pt idx="2147">
                  <c:v>41168</c:v>
                </c:pt>
                <c:pt idx="2148">
                  <c:v>41175</c:v>
                </c:pt>
                <c:pt idx="2149">
                  <c:v>41182</c:v>
                </c:pt>
                <c:pt idx="2150">
                  <c:v>41189</c:v>
                </c:pt>
                <c:pt idx="2151">
                  <c:v>41196</c:v>
                </c:pt>
                <c:pt idx="2152">
                  <c:v>41203</c:v>
                </c:pt>
                <c:pt idx="2153">
                  <c:v>41210</c:v>
                </c:pt>
                <c:pt idx="2154">
                  <c:v>41217</c:v>
                </c:pt>
                <c:pt idx="2155">
                  <c:v>41224</c:v>
                </c:pt>
                <c:pt idx="2156">
                  <c:v>41231</c:v>
                </c:pt>
                <c:pt idx="2157">
                  <c:v>41238</c:v>
                </c:pt>
                <c:pt idx="2158">
                  <c:v>41245</c:v>
                </c:pt>
                <c:pt idx="2159">
                  <c:v>41252</c:v>
                </c:pt>
                <c:pt idx="2160">
                  <c:v>41259</c:v>
                </c:pt>
                <c:pt idx="2161">
                  <c:v>41266</c:v>
                </c:pt>
                <c:pt idx="2162">
                  <c:v>41275</c:v>
                </c:pt>
                <c:pt idx="2163">
                  <c:v>41282</c:v>
                </c:pt>
                <c:pt idx="2164">
                  <c:v>41289</c:v>
                </c:pt>
                <c:pt idx="2165">
                  <c:v>41296</c:v>
                </c:pt>
                <c:pt idx="2166">
                  <c:v>41303</c:v>
                </c:pt>
                <c:pt idx="2167">
                  <c:v>41310</c:v>
                </c:pt>
                <c:pt idx="2168">
                  <c:v>41317</c:v>
                </c:pt>
                <c:pt idx="2169">
                  <c:v>41324</c:v>
                </c:pt>
                <c:pt idx="2170">
                  <c:v>41331</c:v>
                </c:pt>
                <c:pt idx="2171">
                  <c:v>41338</c:v>
                </c:pt>
                <c:pt idx="2172">
                  <c:v>41345</c:v>
                </c:pt>
                <c:pt idx="2173">
                  <c:v>41352</c:v>
                </c:pt>
                <c:pt idx="2174">
                  <c:v>41359</c:v>
                </c:pt>
                <c:pt idx="2175">
                  <c:v>41366</c:v>
                </c:pt>
                <c:pt idx="2176">
                  <c:v>41373</c:v>
                </c:pt>
                <c:pt idx="2177">
                  <c:v>41380</c:v>
                </c:pt>
                <c:pt idx="2178">
                  <c:v>41387</c:v>
                </c:pt>
                <c:pt idx="2179">
                  <c:v>41394</c:v>
                </c:pt>
                <c:pt idx="2180">
                  <c:v>41401</c:v>
                </c:pt>
                <c:pt idx="2181">
                  <c:v>41408</c:v>
                </c:pt>
                <c:pt idx="2182">
                  <c:v>41415</c:v>
                </c:pt>
                <c:pt idx="2183">
                  <c:v>41422</c:v>
                </c:pt>
                <c:pt idx="2184">
                  <c:v>41429</c:v>
                </c:pt>
                <c:pt idx="2185">
                  <c:v>41436</c:v>
                </c:pt>
                <c:pt idx="2186">
                  <c:v>41443</c:v>
                </c:pt>
                <c:pt idx="2187">
                  <c:v>41450</c:v>
                </c:pt>
                <c:pt idx="2188">
                  <c:v>41457</c:v>
                </c:pt>
                <c:pt idx="2189">
                  <c:v>41464</c:v>
                </c:pt>
                <c:pt idx="2190">
                  <c:v>41471</c:v>
                </c:pt>
                <c:pt idx="2191">
                  <c:v>41478</c:v>
                </c:pt>
                <c:pt idx="2192">
                  <c:v>41485</c:v>
                </c:pt>
                <c:pt idx="2193">
                  <c:v>41492</c:v>
                </c:pt>
                <c:pt idx="2194">
                  <c:v>41499</c:v>
                </c:pt>
                <c:pt idx="2195">
                  <c:v>41506</c:v>
                </c:pt>
                <c:pt idx="2196">
                  <c:v>41513</c:v>
                </c:pt>
                <c:pt idx="2197">
                  <c:v>41520</c:v>
                </c:pt>
                <c:pt idx="2198">
                  <c:v>41527</c:v>
                </c:pt>
                <c:pt idx="2199">
                  <c:v>41534</c:v>
                </c:pt>
                <c:pt idx="2200">
                  <c:v>41541</c:v>
                </c:pt>
                <c:pt idx="2201">
                  <c:v>41548</c:v>
                </c:pt>
                <c:pt idx="2202">
                  <c:v>41555</c:v>
                </c:pt>
                <c:pt idx="2203">
                  <c:v>41562</c:v>
                </c:pt>
                <c:pt idx="2204">
                  <c:v>41569</c:v>
                </c:pt>
                <c:pt idx="2205">
                  <c:v>41576</c:v>
                </c:pt>
                <c:pt idx="2206">
                  <c:v>41583</c:v>
                </c:pt>
                <c:pt idx="2207">
                  <c:v>41590</c:v>
                </c:pt>
                <c:pt idx="2208">
                  <c:v>41597</c:v>
                </c:pt>
                <c:pt idx="2209">
                  <c:v>41604</c:v>
                </c:pt>
                <c:pt idx="2210">
                  <c:v>41611</c:v>
                </c:pt>
                <c:pt idx="2211">
                  <c:v>41618</c:v>
                </c:pt>
                <c:pt idx="2212">
                  <c:v>41625</c:v>
                </c:pt>
                <c:pt idx="2213">
                  <c:v>41632</c:v>
                </c:pt>
                <c:pt idx="2214">
                  <c:v>41640</c:v>
                </c:pt>
                <c:pt idx="2215">
                  <c:v>41647</c:v>
                </c:pt>
                <c:pt idx="2216">
                  <c:v>41654</c:v>
                </c:pt>
                <c:pt idx="2217">
                  <c:v>41661</c:v>
                </c:pt>
                <c:pt idx="2218">
                  <c:v>41668</c:v>
                </c:pt>
                <c:pt idx="2219">
                  <c:v>41675</c:v>
                </c:pt>
                <c:pt idx="2220">
                  <c:v>41682</c:v>
                </c:pt>
                <c:pt idx="2221">
                  <c:v>41689</c:v>
                </c:pt>
                <c:pt idx="2222">
                  <c:v>41696</c:v>
                </c:pt>
                <c:pt idx="2223">
                  <c:v>41703</c:v>
                </c:pt>
                <c:pt idx="2224">
                  <c:v>41710</c:v>
                </c:pt>
                <c:pt idx="2225">
                  <c:v>41717</c:v>
                </c:pt>
                <c:pt idx="2226">
                  <c:v>41724</c:v>
                </c:pt>
                <c:pt idx="2227">
                  <c:v>41731</c:v>
                </c:pt>
                <c:pt idx="2228">
                  <c:v>41738</c:v>
                </c:pt>
                <c:pt idx="2229">
                  <c:v>41745</c:v>
                </c:pt>
                <c:pt idx="2230">
                  <c:v>41752</c:v>
                </c:pt>
                <c:pt idx="2231">
                  <c:v>41759</c:v>
                </c:pt>
                <c:pt idx="2232">
                  <c:v>41766</c:v>
                </c:pt>
                <c:pt idx="2233">
                  <c:v>41773</c:v>
                </c:pt>
                <c:pt idx="2234">
                  <c:v>41780</c:v>
                </c:pt>
                <c:pt idx="2235">
                  <c:v>41787</c:v>
                </c:pt>
                <c:pt idx="2236">
                  <c:v>41794</c:v>
                </c:pt>
                <c:pt idx="2237">
                  <c:v>41801</c:v>
                </c:pt>
                <c:pt idx="2238">
                  <c:v>41808</c:v>
                </c:pt>
                <c:pt idx="2239">
                  <c:v>41815</c:v>
                </c:pt>
                <c:pt idx="2240">
                  <c:v>41822</c:v>
                </c:pt>
                <c:pt idx="2241">
                  <c:v>41829</c:v>
                </c:pt>
                <c:pt idx="2242">
                  <c:v>41836</c:v>
                </c:pt>
                <c:pt idx="2243">
                  <c:v>41843</c:v>
                </c:pt>
                <c:pt idx="2244">
                  <c:v>41850</c:v>
                </c:pt>
                <c:pt idx="2245">
                  <c:v>41857</c:v>
                </c:pt>
                <c:pt idx="2246">
                  <c:v>41864</c:v>
                </c:pt>
                <c:pt idx="2247">
                  <c:v>41871</c:v>
                </c:pt>
                <c:pt idx="2248">
                  <c:v>41878</c:v>
                </c:pt>
                <c:pt idx="2249">
                  <c:v>41885</c:v>
                </c:pt>
                <c:pt idx="2250">
                  <c:v>41892</c:v>
                </c:pt>
                <c:pt idx="2251">
                  <c:v>41899</c:v>
                </c:pt>
                <c:pt idx="2252">
                  <c:v>41906</c:v>
                </c:pt>
                <c:pt idx="2253">
                  <c:v>41913</c:v>
                </c:pt>
                <c:pt idx="2254">
                  <c:v>41920</c:v>
                </c:pt>
                <c:pt idx="2255">
                  <c:v>41927</c:v>
                </c:pt>
                <c:pt idx="2256">
                  <c:v>41934</c:v>
                </c:pt>
                <c:pt idx="2257">
                  <c:v>41941</c:v>
                </c:pt>
                <c:pt idx="2258">
                  <c:v>41948</c:v>
                </c:pt>
                <c:pt idx="2259">
                  <c:v>41955</c:v>
                </c:pt>
                <c:pt idx="2260">
                  <c:v>41962</c:v>
                </c:pt>
                <c:pt idx="2261">
                  <c:v>41969</c:v>
                </c:pt>
                <c:pt idx="2262">
                  <c:v>41976</c:v>
                </c:pt>
                <c:pt idx="2263">
                  <c:v>41983</c:v>
                </c:pt>
                <c:pt idx="2264">
                  <c:v>41990</c:v>
                </c:pt>
                <c:pt idx="2265">
                  <c:v>41997</c:v>
                </c:pt>
                <c:pt idx="2266">
                  <c:v>42012</c:v>
                </c:pt>
                <c:pt idx="2267">
                  <c:v>42019</c:v>
                </c:pt>
                <c:pt idx="2268">
                  <c:v>42026</c:v>
                </c:pt>
                <c:pt idx="2269">
                  <c:v>42033</c:v>
                </c:pt>
                <c:pt idx="2270">
                  <c:v>42040</c:v>
                </c:pt>
                <c:pt idx="2271">
                  <c:v>42047</c:v>
                </c:pt>
                <c:pt idx="2272">
                  <c:v>42054</c:v>
                </c:pt>
                <c:pt idx="2273">
                  <c:v>42061</c:v>
                </c:pt>
                <c:pt idx="2274">
                  <c:v>42068</c:v>
                </c:pt>
                <c:pt idx="2275">
                  <c:v>42075</c:v>
                </c:pt>
                <c:pt idx="2276">
                  <c:v>42082</c:v>
                </c:pt>
                <c:pt idx="2277">
                  <c:v>42089</c:v>
                </c:pt>
                <c:pt idx="2278">
                  <c:v>42096</c:v>
                </c:pt>
                <c:pt idx="2279">
                  <c:v>42103</c:v>
                </c:pt>
                <c:pt idx="2280">
                  <c:v>42110</c:v>
                </c:pt>
                <c:pt idx="2281">
                  <c:v>42117</c:v>
                </c:pt>
                <c:pt idx="2282">
                  <c:v>42124</c:v>
                </c:pt>
                <c:pt idx="2283">
                  <c:v>42131</c:v>
                </c:pt>
                <c:pt idx="2284">
                  <c:v>42138</c:v>
                </c:pt>
                <c:pt idx="2285">
                  <c:v>42145</c:v>
                </c:pt>
                <c:pt idx="2286">
                  <c:v>42152</c:v>
                </c:pt>
                <c:pt idx="2287">
                  <c:v>42159</c:v>
                </c:pt>
                <c:pt idx="2288">
                  <c:v>42166</c:v>
                </c:pt>
                <c:pt idx="2289">
                  <c:v>42173</c:v>
                </c:pt>
                <c:pt idx="2290">
                  <c:v>42180</c:v>
                </c:pt>
                <c:pt idx="2291">
                  <c:v>42187</c:v>
                </c:pt>
                <c:pt idx="2292">
                  <c:v>42194</c:v>
                </c:pt>
                <c:pt idx="2293">
                  <c:v>42201</c:v>
                </c:pt>
                <c:pt idx="2294">
                  <c:v>42208</c:v>
                </c:pt>
                <c:pt idx="2295">
                  <c:v>42215</c:v>
                </c:pt>
                <c:pt idx="2296">
                  <c:v>42222</c:v>
                </c:pt>
                <c:pt idx="2297">
                  <c:v>42229</c:v>
                </c:pt>
                <c:pt idx="2298">
                  <c:v>42236</c:v>
                </c:pt>
                <c:pt idx="2299">
                  <c:v>42243</c:v>
                </c:pt>
                <c:pt idx="2300">
                  <c:v>42250</c:v>
                </c:pt>
                <c:pt idx="2301">
                  <c:v>42257</c:v>
                </c:pt>
                <c:pt idx="2302">
                  <c:v>42264</c:v>
                </c:pt>
                <c:pt idx="2303">
                  <c:v>42271</c:v>
                </c:pt>
                <c:pt idx="2304">
                  <c:v>42278</c:v>
                </c:pt>
                <c:pt idx="2305">
                  <c:v>42285</c:v>
                </c:pt>
                <c:pt idx="2306">
                  <c:v>42292</c:v>
                </c:pt>
                <c:pt idx="2307">
                  <c:v>42299</c:v>
                </c:pt>
                <c:pt idx="2308">
                  <c:v>42306</c:v>
                </c:pt>
                <c:pt idx="2309">
                  <c:v>42313</c:v>
                </c:pt>
                <c:pt idx="2310">
                  <c:v>42320</c:v>
                </c:pt>
                <c:pt idx="2311">
                  <c:v>42327</c:v>
                </c:pt>
                <c:pt idx="2312">
                  <c:v>42341</c:v>
                </c:pt>
                <c:pt idx="2313">
                  <c:v>42348</c:v>
                </c:pt>
                <c:pt idx="2314">
                  <c:v>42355</c:v>
                </c:pt>
                <c:pt idx="2315">
                  <c:v>42362</c:v>
                </c:pt>
                <c:pt idx="2316">
                  <c:v>42370</c:v>
                </c:pt>
                <c:pt idx="2317">
                  <c:v>42377</c:v>
                </c:pt>
                <c:pt idx="2318">
                  <c:v>42384</c:v>
                </c:pt>
                <c:pt idx="2319">
                  <c:v>42391</c:v>
                </c:pt>
                <c:pt idx="2320">
                  <c:v>42398</c:v>
                </c:pt>
                <c:pt idx="2321">
                  <c:v>42405</c:v>
                </c:pt>
                <c:pt idx="2322">
                  <c:v>42412</c:v>
                </c:pt>
                <c:pt idx="2323">
                  <c:v>42419</c:v>
                </c:pt>
                <c:pt idx="2324">
                  <c:v>42426</c:v>
                </c:pt>
                <c:pt idx="2325">
                  <c:v>42433</c:v>
                </c:pt>
                <c:pt idx="2326">
                  <c:v>42440</c:v>
                </c:pt>
                <c:pt idx="2327">
                  <c:v>42447</c:v>
                </c:pt>
                <c:pt idx="2328">
                  <c:v>42454</c:v>
                </c:pt>
                <c:pt idx="2329">
                  <c:v>42461</c:v>
                </c:pt>
                <c:pt idx="2330">
                  <c:v>42468</c:v>
                </c:pt>
                <c:pt idx="2331">
                  <c:v>42475</c:v>
                </c:pt>
                <c:pt idx="2332">
                  <c:v>42482</c:v>
                </c:pt>
                <c:pt idx="2333">
                  <c:v>42489</c:v>
                </c:pt>
                <c:pt idx="2334">
                  <c:v>42496</c:v>
                </c:pt>
                <c:pt idx="2335">
                  <c:v>42503</c:v>
                </c:pt>
                <c:pt idx="2336">
                  <c:v>42510</c:v>
                </c:pt>
                <c:pt idx="2337">
                  <c:v>42517</c:v>
                </c:pt>
                <c:pt idx="2338">
                  <c:v>42524</c:v>
                </c:pt>
                <c:pt idx="2339">
                  <c:v>42531</c:v>
                </c:pt>
                <c:pt idx="2340">
                  <c:v>42538</c:v>
                </c:pt>
                <c:pt idx="2341">
                  <c:v>42545</c:v>
                </c:pt>
                <c:pt idx="2342">
                  <c:v>42552</c:v>
                </c:pt>
                <c:pt idx="2343">
                  <c:v>42559</c:v>
                </c:pt>
                <c:pt idx="2344">
                  <c:v>42566</c:v>
                </c:pt>
                <c:pt idx="2345">
                  <c:v>42573</c:v>
                </c:pt>
                <c:pt idx="2346">
                  <c:v>42580</c:v>
                </c:pt>
                <c:pt idx="2347">
                  <c:v>42587</c:v>
                </c:pt>
                <c:pt idx="2348">
                  <c:v>42594</c:v>
                </c:pt>
                <c:pt idx="2349">
                  <c:v>42601</c:v>
                </c:pt>
                <c:pt idx="2350">
                  <c:v>42608</c:v>
                </c:pt>
                <c:pt idx="2351">
                  <c:v>42615</c:v>
                </c:pt>
                <c:pt idx="2352">
                  <c:v>42622</c:v>
                </c:pt>
                <c:pt idx="2353">
                  <c:v>42629</c:v>
                </c:pt>
                <c:pt idx="2354">
                  <c:v>42636</c:v>
                </c:pt>
                <c:pt idx="2355">
                  <c:v>42643</c:v>
                </c:pt>
                <c:pt idx="2356">
                  <c:v>42650</c:v>
                </c:pt>
                <c:pt idx="2357">
                  <c:v>42657</c:v>
                </c:pt>
                <c:pt idx="2358">
                  <c:v>42664</c:v>
                </c:pt>
                <c:pt idx="2359">
                  <c:v>42671</c:v>
                </c:pt>
                <c:pt idx="2360">
                  <c:v>42678</c:v>
                </c:pt>
                <c:pt idx="2361">
                  <c:v>42685</c:v>
                </c:pt>
                <c:pt idx="2362">
                  <c:v>42692</c:v>
                </c:pt>
                <c:pt idx="2363">
                  <c:v>42699</c:v>
                </c:pt>
                <c:pt idx="2364">
                  <c:v>42706</c:v>
                </c:pt>
                <c:pt idx="2365">
                  <c:v>42713</c:v>
                </c:pt>
                <c:pt idx="2366">
                  <c:v>42720</c:v>
                </c:pt>
                <c:pt idx="2367">
                  <c:v>42727</c:v>
                </c:pt>
                <c:pt idx="2368">
                  <c:v>42736</c:v>
                </c:pt>
                <c:pt idx="2369">
                  <c:v>42743</c:v>
                </c:pt>
                <c:pt idx="2370">
                  <c:v>42750</c:v>
                </c:pt>
                <c:pt idx="2371">
                  <c:v>42757</c:v>
                </c:pt>
                <c:pt idx="2372">
                  <c:v>42764</c:v>
                </c:pt>
                <c:pt idx="2373">
                  <c:v>42771</c:v>
                </c:pt>
                <c:pt idx="2374">
                  <c:v>42778</c:v>
                </c:pt>
                <c:pt idx="2375">
                  <c:v>42785</c:v>
                </c:pt>
                <c:pt idx="2376">
                  <c:v>42792</c:v>
                </c:pt>
                <c:pt idx="2377">
                  <c:v>42799</c:v>
                </c:pt>
                <c:pt idx="2378">
                  <c:v>42806</c:v>
                </c:pt>
                <c:pt idx="2379">
                  <c:v>42813</c:v>
                </c:pt>
                <c:pt idx="2380">
                  <c:v>42820</c:v>
                </c:pt>
                <c:pt idx="2381">
                  <c:v>42827</c:v>
                </c:pt>
                <c:pt idx="2382">
                  <c:v>42834</c:v>
                </c:pt>
                <c:pt idx="2383">
                  <c:v>42841</c:v>
                </c:pt>
                <c:pt idx="2384">
                  <c:v>42848</c:v>
                </c:pt>
                <c:pt idx="2385">
                  <c:v>42855</c:v>
                </c:pt>
                <c:pt idx="2386">
                  <c:v>42862</c:v>
                </c:pt>
                <c:pt idx="2387">
                  <c:v>42869</c:v>
                </c:pt>
                <c:pt idx="2388">
                  <c:v>42876</c:v>
                </c:pt>
                <c:pt idx="2389">
                  <c:v>42883</c:v>
                </c:pt>
                <c:pt idx="2390">
                  <c:v>42890</c:v>
                </c:pt>
                <c:pt idx="2391">
                  <c:v>42897</c:v>
                </c:pt>
                <c:pt idx="2392">
                  <c:v>42904</c:v>
                </c:pt>
                <c:pt idx="2393">
                  <c:v>42911</c:v>
                </c:pt>
                <c:pt idx="2394">
                  <c:v>42918</c:v>
                </c:pt>
                <c:pt idx="2395">
                  <c:v>42925</c:v>
                </c:pt>
                <c:pt idx="2396">
                  <c:v>42932</c:v>
                </c:pt>
                <c:pt idx="2397">
                  <c:v>42939</c:v>
                </c:pt>
                <c:pt idx="2398">
                  <c:v>42946</c:v>
                </c:pt>
                <c:pt idx="2399">
                  <c:v>42953</c:v>
                </c:pt>
                <c:pt idx="2400">
                  <c:v>42960</c:v>
                </c:pt>
                <c:pt idx="2401">
                  <c:v>42967</c:v>
                </c:pt>
                <c:pt idx="2402">
                  <c:v>42974</c:v>
                </c:pt>
                <c:pt idx="2403">
                  <c:v>42981</c:v>
                </c:pt>
                <c:pt idx="2404">
                  <c:v>42988</c:v>
                </c:pt>
                <c:pt idx="2405">
                  <c:v>42995</c:v>
                </c:pt>
                <c:pt idx="2406">
                  <c:v>43002</c:v>
                </c:pt>
                <c:pt idx="2407">
                  <c:v>43009</c:v>
                </c:pt>
                <c:pt idx="2408">
                  <c:v>43016</c:v>
                </c:pt>
                <c:pt idx="2409">
                  <c:v>43023</c:v>
                </c:pt>
                <c:pt idx="2410">
                  <c:v>43030</c:v>
                </c:pt>
                <c:pt idx="2411">
                  <c:v>43037</c:v>
                </c:pt>
                <c:pt idx="2412">
                  <c:v>43044</c:v>
                </c:pt>
                <c:pt idx="2413">
                  <c:v>43051</c:v>
                </c:pt>
                <c:pt idx="2414">
                  <c:v>43058</c:v>
                </c:pt>
                <c:pt idx="2415">
                  <c:v>43065</c:v>
                </c:pt>
                <c:pt idx="2416">
                  <c:v>43072</c:v>
                </c:pt>
                <c:pt idx="2417">
                  <c:v>43079</c:v>
                </c:pt>
                <c:pt idx="2418">
                  <c:v>43086</c:v>
                </c:pt>
                <c:pt idx="2419">
                  <c:v>43093</c:v>
                </c:pt>
                <c:pt idx="2420">
                  <c:v>43101</c:v>
                </c:pt>
                <c:pt idx="2421">
                  <c:v>43108</c:v>
                </c:pt>
                <c:pt idx="2422">
                  <c:v>43115</c:v>
                </c:pt>
                <c:pt idx="2423">
                  <c:v>43122</c:v>
                </c:pt>
                <c:pt idx="2424">
                  <c:v>43129</c:v>
                </c:pt>
                <c:pt idx="2425">
                  <c:v>43136</c:v>
                </c:pt>
                <c:pt idx="2426">
                  <c:v>43143</c:v>
                </c:pt>
                <c:pt idx="2427">
                  <c:v>43150</c:v>
                </c:pt>
                <c:pt idx="2428">
                  <c:v>43157</c:v>
                </c:pt>
                <c:pt idx="2429">
                  <c:v>43164</c:v>
                </c:pt>
                <c:pt idx="2430">
                  <c:v>43171</c:v>
                </c:pt>
                <c:pt idx="2431">
                  <c:v>43178</c:v>
                </c:pt>
                <c:pt idx="2432">
                  <c:v>43185</c:v>
                </c:pt>
                <c:pt idx="2433">
                  <c:v>43192</c:v>
                </c:pt>
                <c:pt idx="2434">
                  <c:v>43199</c:v>
                </c:pt>
                <c:pt idx="2435">
                  <c:v>43206</c:v>
                </c:pt>
                <c:pt idx="2436">
                  <c:v>43213</c:v>
                </c:pt>
                <c:pt idx="2437">
                  <c:v>43220</c:v>
                </c:pt>
                <c:pt idx="2438">
                  <c:v>43227</c:v>
                </c:pt>
                <c:pt idx="2439">
                  <c:v>43234</c:v>
                </c:pt>
                <c:pt idx="2440">
                  <c:v>43241</c:v>
                </c:pt>
                <c:pt idx="2441">
                  <c:v>43248</c:v>
                </c:pt>
                <c:pt idx="2442">
                  <c:v>43255</c:v>
                </c:pt>
                <c:pt idx="2443">
                  <c:v>43262</c:v>
                </c:pt>
                <c:pt idx="2444">
                  <c:v>43269</c:v>
                </c:pt>
                <c:pt idx="2445">
                  <c:v>43276</c:v>
                </c:pt>
                <c:pt idx="2446">
                  <c:v>43283</c:v>
                </c:pt>
                <c:pt idx="2447">
                  <c:v>43290</c:v>
                </c:pt>
                <c:pt idx="2448">
                  <c:v>43297</c:v>
                </c:pt>
                <c:pt idx="2449">
                  <c:v>43304</c:v>
                </c:pt>
                <c:pt idx="2450">
                  <c:v>43311</c:v>
                </c:pt>
                <c:pt idx="2451">
                  <c:v>43318</c:v>
                </c:pt>
                <c:pt idx="2452">
                  <c:v>43325</c:v>
                </c:pt>
                <c:pt idx="2453">
                  <c:v>43332</c:v>
                </c:pt>
                <c:pt idx="2454">
                  <c:v>43339</c:v>
                </c:pt>
                <c:pt idx="2455">
                  <c:v>43346</c:v>
                </c:pt>
                <c:pt idx="2456">
                  <c:v>43353</c:v>
                </c:pt>
                <c:pt idx="2457">
                  <c:v>43360</c:v>
                </c:pt>
                <c:pt idx="2458">
                  <c:v>43367</c:v>
                </c:pt>
                <c:pt idx="2459">
                  <c:v>43374</c:v>
                </c:pt>
                <c:pt idx="2460">
                  <c:v>43381</c:v>
                </c:pt>
                <c:pt idx="2461">
                  <c:v>43388</c:v>
                </c:pt>
                <c:pt idx="2462">
                  <c:v>43395</c:v>
                </c:pt>
                <c:pt idx="2463">
                  <c:v>43402</c:v>
                </c:pt>
                <c:pt idx="2464">
                  <c:v>43409</c:v>
                </c:pt>
                <c:pt idx="2465">
                  <c:v>43416</c:v>
                </c:pt>
                <c:pt idx="2466">
                  <c:v>43423</c:v>
                </c:pt>
                <c:pt idx="2467">
                  <c:v>43430</c:v>
                </c:pt>
                <c:pt idx="2468">
                  <c:v>43437</c:v>
                </c:pt>
                <c:pt idx="2469">
                  <c:v>43444</c:v>
                </c:pt>
                <c:pt idx="2470">
                  <c:v>43451</c:v>
                </c:pt>
                <c:pt idx="2471">
                  <c:v>43458</c:v>
                </c:pt>
                <c:pt idx="2472">
                  <c:v>43466</c:v>
                </c:pt>
                <c:pt idx="2473">
                  <c:v>43473</c:v>
                </c:pt>
                <c:pt idx="2474">
                  <c:v>43480</c:v>
                </c:pt>
                <c:pt idx="2475">
                  <c:v>43487</c:v>
                </c:pt>
                <c:pt idx="2476">
                  <c:v>43494</c:v>
                </c:pt>
                <c:pt idx="2477">
                  <c:v>43501</c:v>
                </c:pt>
                <c:pt idx="2478">
                  <c:v>43508</c:v>
                </c:pt>
                <c:pt idx="2479">
                  <c:v>43515</c:v>
                </c:pt>
                <c:pt idx="2480">
                  <c:v>43522</c:v>
                </c:pt>
                <c:pt idx="2481">
                  <c:v>43529</c:v>
                </c:pt>
                <c:pt idx="2482">
                  <c:v>43536</c:v>
                </c:pt>
                <c:pt idx="2483">
                  <c:v>43543</c:v>
                </c:pt>
                <c:pt idx="2484">
                  <c:v>43550</c:v>
                </c:pt>
                <c:pt idx="2485">
                  <c:v>43557</c:v>
                </c:pt>
                <c:pt idx="2486">
                  <c:v>43564</c:v>
                </c:pt>
                <c:pt idx="2487">
                  <c:v>43571</c:v>
                </c:pt>
                <c:pt idx="2488">
                  <c:v>43578</c:v>
                </c:pt>
                <c:pt idx="2489">
                  <c:v>43585</c:v>
                </c:pt>
                <c:pt idx="2490">
                  <c:v>43592</c:v>
                </c:pt>
                <c:pt idx="2491">
                  <c:v>43599</c:v>
                </c:pt>
                <c:pt idx="2492">
                  <c:v>43606</c:v>
                </c:pt>
                <c:pt idx="2493">
                  <c:v>43613</c:v>
                </c:pt>
                <c:pt idx="2494">
                  <c:v>43620</c:v>
                </c:pt>
                <c:pt idx="2495">
                  <c:v>43627</c:v>
                </c:pt>
                <c:pt idx="2496">
                  <c:v>43634</c:v>
                </c:pt>
                <c:pt idx="2497">
                  <c:v>43641</c:v>
                </c:pt>
                <c:pt idx="2498">
                  <c:v>43648</c:v>
                </c:pt>
                <c:pt idx="2499">
                  <c:v>43655</c:v>
                </c:pt>
                <c:pt idx="2500">
                  <c:v>43662</c:v>
                </c:pt>
                <c:pt idx="2501">
                  <c:v>43669</c:v>
                </c:pt>
                <c:pt idx="2502">
                  <c:v>43676</c:v>
                </c:pt>
                <c:pt idx="2503">
                  <c:v>43683</c:v>
                </c:pt>
                <c:pt idx="2504">
                  <c:v>43690</c:v>
                </c:pt>
                <c:pt idx="2505">
                  <c:v>43697</c:v>
                </c:pt>
                <c:pt idx="2506">
                  <c:v>43704</c:v>
                </c:pt>
                <c:pt idx="2507">
                  <c:v>43711</c:v>
                </c:pt>
                <c:pt idx="2508">
                  <c:v>43718</c:v>
                </c:pt>
                <c:pt idx="2509">
                  <c:v>43725</c:v>
                </c:pt>
                <c:pt idx="2510">
                  <c:v>43732</c:v>
                </c:pt>
                <c:pt idx="2511">
                  <c:v>43739</c:v>
                </c:pt>
                <c:pt idx="2512">
                  <c:v>43746</c:v>
                </c:pt>
                <c:pt idx="2513">
                  <c:v>43753</c:v>
                </c:pt>
                <c:pt idx="2514">
                  <c:v>43760</c:v>
                </c:pt>
                <c:pt idx="2515">
                  <c:v>43767</c:v>
                </c:pt>
                <c:pt idx="2516">
                  <c:v>43774</c:v>
                </c:pt>
                <c:pt idx="2517">
                  <c:v>43781</c:v>
                </c:pt>
                <c:pt idx="2518">
                  <c:v>43788</c:v>
                </c:pt>
                <c:pt idx="2519">
                  <c:v>43795</c:v>
                </c:pt>
                <c:pt idx="2520">
                  <c:v>43802</c:v>
                </c:pt>
                <c:pt idx="2521">
                  <c:v>43809</c:v>
                </c:pt>
                <c:pt idx="2522">
                  <c:v>43816</c:v>
                </c:pt>
                <c:pt idx="2523">
                  <c:v>43823</c:v>
                </c:pt>
                <c:pt idx="2524">
                  <c:v>43831</c:v>
                </c:pt>
                <c:pt idx="2525">
                  <c:v>43838</c:v>
                </c:pt>
                <c:pt idx="2526">
                  <c:v>43845</c:v>
                </c:pt>
                <c:pt idx="2527">
                  <c:v>43852</c:v>
                </c:pt>
                <c:pt idx="2528">
                  <c:v>43859</c:v>
                </c:pt>
                <c:pt idx="2529">
                  <c:v>43866</c:v>
                </c:pt>
                <c:pt idx="2530">
                  <c:v>43873</c:v>
                </c:pt>
                <c:pt idx="2531">
                  <c:v>43880</c:v>
                </c:pt>
                <c:pt idx="2532">
                  <c:v>43887</c:v>
                </c:pt>
                <c:pt idx="2533">
                  <c:v>43894</c:v>
                </c:pt>
                <c:pt idx="2534">
                  <c:v>43901</c:v>
                </c:pt>
                <c:pt idx="2535">
                  <c:v>43908</c:v>
                </c:pt>
                <c:pt idx="2536">
                  <c:v>43915</c:v>
                </c:pt>
                <c:pt idx="2537">
                  <c:v>43922</c:v>
                </c:pt>
                <c:pt idx="2538">
                  <c:v>43929</c:v>
                </c:pt>
                <c:pt idx="2539">
                  <c:v>43936</c:v>
                </c:pt>
                <c:pt idx="2540">
                  <c:v>43943</c:v>
                </c:pt>
                <c:pt idx="2541">
                  <c:v>43950</c:v>
                </c:pt>
                <c:pt idx="2542">
                  <c:v>43957</c:v>
                </c:pt>
                <c:pt idx="2543">
                  <c:v>43964</c:v>
                </c:pt>
                <c:pt idx="2544">
                  <c:v>43971</c:v>
                </c:pt>
                <c:pt idx="2545">
                  <c:v>43978</c:v>
                </c:pt>
                <c:pt idx="2546">
                  <c:v>43985</c:v>
                </c:pt>
                <c:pt idx="2547">
                  <c:v>43992</c:v>
                </c:pt>
                <c:pt idx="2548">
                  <c:v>43999</c:v>
                </c:pt>
                <c:pt idx="2549">
                  <c:v>44006</c:v>
                </c:pt>
                <c:pt idx="2550">
                  <c:v>44013</c:v>
                </c:pt>
                <c:pt idx="2551">
                  <c:v>44020</c:v>
                </c:pt>
                <c:pt idx="2552">
                  <c:v>44027</c:v>
                </c:pt>
                <c:pt idx="2553">
                  <c:v>44034</c:v>
                </c:pt>
                <c:pt idx="2554">
                  <c:v>44041</c:v>
                </c:pt>
                <c:pt idx="2555">
                  <c:v>44048</c:v>
                </c:pt>
                <c:pt idx="2556">
                  <c:v>44055</c:v>
                </c:pt>
                <c:pt idx="2557">
                  <c:v>44062</c:v>
                </c:pt>
                <c:pt idx="2558">
                  <c:v>44069</c:v>
                </c:pt>
                <c:pt idx="2559">
                  <c:v>44076</c:v>
                </c:pt>
                <c:pt idx="2560">
                  <c:v>44083</c:v>
                </c:pt>
                <c:pt idx="2561">
                  <c:v>44090</c:v>
                </c:pt>
                <c:pt idx="2562">
                  <c:v>44097</c:v>
                </c:pt>
                <c:pt idx="2563">
                  <c:v>44104</c:v>
                </c:pt>
                <c:pt idx="2564">
                  <c:v>44111</c:v>
                </c:pt>
                <c:pt idx="2565">
                  <c:v>44118</c:v>
                </c:pt>
                <c:pt idx="2566">
                  <c:v>44125</c:v>
                </c:pt>
                <c:pt idx="2567">
                  <c:v>44132</c:v>
                </c:pt>
                <c:pt idx="2568">
                  <c:v>44139</c:v>
                </c:pt>
                <c:pt idx="2569">
                  <c:v>44146</c:v>
                </c:pt>
                <c:pt idx="2570">
                  <c:v>44153</c:v>
                </c:pt>
                <c:pt idx="2571">
                  <c:v>44160</c:v>
                </c:pt>
                <c:pt idx="2572">
                  <c:v>44167</c:v>
                </c:pt>
                <c:pt idx="2573">
                  <c:v>44174</c:v>
                </c:pt>
                <c:pt idx="2574">
                  <c:v>44181</c:v>
                </c:pt>
                <c:pt idx="2575">
                  <c:v>44188</c:v>
                </c:pt>
                <c:pt idx="2576">
                  <c:v>44197</c:v>
                </c:pt>
                <c:pt idx="2577">
                  <c:v>44204</c:v>
                </c:pt>
                <c:pt idx="2578">
                  <c:v>44211</c:v>
                </c:pt>
                <c:pt idx="2579">
                  <c:v>44218</c:v>
                </c:pt>
                <c:pt idx="2580">
                  <c:v>44225</c:v>
                </c:pt>
                <c:pt idx="2581">
                  <c:v>44232</c:v>
                </c:pt>
                <c:pt idx="2582">
                  <c:v>44239</c:v>
                </c:pt>
                <c:pt idx="2583">
                  <c:v>44246</c:v>
                </c:pt>
                <c:pt idx="2584">
                  <c:v>44253</c:v>
                </c:pt>
                <c:pt idx="2585">
                  <c:v>44260</c:v>
                </c:pt>
                <c:pt idx="2586">
                  <c:v>44267</c:v>
                </c:pt>
                <c:pt idx="2587">
                  <c:v>44274</c:v>
                </c:pt>
                <c:pt idx="2588">
                  <c:v>44281</c:v>
                </c:pt>
                <c:pt idx="2589">
                  <c:v>44288</c:v>
                </c:pt>
                <c:pt idx="2590">
                  <c:v>44295</c:v>
                </c:pt>
                <c:pt idx="2591">
                  <c:v>44302</c:v>
                </c:pt>
                <c:pt idx="2592">
                  <c:v>44309</c:v>
                </c:pt>
                <c:pt idx="2593">
                  <c:v>44316</c:v>
                </c:pt>
                <c:pt idx="2594">
                  <c:v>44323</c:v>
                </c:pt>
                <c:pt idx="2595">
                  <c:v>44330</c:v>
                </c:pt>
                <c:pt idx="2596">
                  <c:v>44337</c:v>
                </c:pt>
                <c:pt idx="2597">
                  <c:v>44344</c:v>
                </c:pt>
                <c:pt idx="2598">
                  <c:v>44351</c:v>
                </c:pt>
                <c:pt idx="2599">
                  <c:v>44358</c:v>
                </c:pt>
                <c:pt idx="2600">
                  <c:v>44365</c:v>
                </c:pt>
                <c:pt idx="2601">
                  <c:v>44372</c:v>
                </c:pt>
                <c:pt idx="2602">
                  <c:v>44379</c:v>
                </c:pt>
                <c:pt idx="2603">
                  <c:v>44386</c:v>
                </c:pt>
                <c:pt idx="2604">
                  <c:v>44393</c:v>
                </c:pt>
                <c:pt idx="2605">
                  <c:v>44400</c:v>
                </c:pt>
                <c:pt idx="2606">
                  <c:v>44407</c:v>
                </c:pt>
                <c:pt idx="2607">
                  <c:v>44414</c:v>
                </c:pt>
                <c:pt idx="2608">
                  <c:v>44421</c:v>
                </c:pt>
                <c:pt idx="2609">
                  <c:v>44428</c:v>
                </c:pt>
                <c:pt idx="2610">
                  <c:v>44435</c:v>
                </c:pt>
                <c:pt idx="2611">
                  <c:v>44442</c:v>
                </c:pt>
                <c:pt idx="2612">
                  <c:v>44449</c:v>
                </c:pt>
                <c:pt idx="2613">
                  <c:v>44456</c:v>
                </c:pt>
                <c:pt idx="2614">
                  <c:v>44463</c:v>
                </c:pt>
                <c:pt idx="2615">
                  <c:v>44470</c:v>
                </c:pt>
                <c:pt idx="2616">
                  <c:v>44477</c:v>
                </c:pt>
                <c:pt idx="2617">
                  <c:v>44484</c:v>
                </c:pt>
                <c:pt idx="2618">
                  <c:v>44491</c:v>
                </c:pt>
                <c:pt idx="2619">
                  <c:v>44498</c:v>
                </c:pt>
                <c:pt idx="2620">
                  <c:v>44505</c:v>
                </c:pt>
                <c:pt idx="2621">
                  <c:v>44512</c:v>
                </c:pt>
                <c:pt idx="2622">
                  <c:v>44519</c:v>
                </c:pt>
                <c:pt idx="2623">
                  <c:v>44526</c:v>
                </c:pt>
                <c:pt idx="2624">
                  <c:v>44533</c:v>
                </c:pt>
                <c:pt idx="2625">
                  <c:v>44540</c:v>
                </c:pt>
                <c:pt idx="2626">
                  <c:v>44547</c:v>
                </c:pt>
                <c:pt idx="2627">
                  <c:v>44554</c:v>
                </c:pt>
              </c:numCache>
            </c:numRef>
          </c:cat>
          <c:val>
            <c:numRef>
              <c:f>D.Rates!$C$2:$C$2629</c:f>
              <c:numCache>
                <c:formatCode>0.00</c:formatCode>
                <c:ptCount val="2628"/>
                <c:pt idx="0">
                  <c:v>7.33</c:v>
                </c:pt>
                <c:pt idx="1">
                  <c:v>7.31</c:v>
                </c:pt>
                <c:pt idx="2">
                  <c:v>7.31</c:v>
                </c:pt>
                <c:pt idx="3">
                  <c:v>7.31</c:v>
                </c:pt>
                <c:pt idx="4">
                  <c:v>7.29</c:v>
                </c:pt>
                <c:pt idx="5">
                  <c:v>7.38</c:v>
                </c:pt>
                <c:pt idx="6">
                  <c:v>7.42</c:v>
                </c:pt>
                <c:pt idx="7">
                  <c:v>7.44</c:v>
                </c:pt>
                <c:pt idx="8">
                  <c:v>7.46</c:v>
                </c:pt>
                <c:pt idx="9">
                  <c:v>7.52</c:v>
                </c:pt>
                <c:pt idx="10">
                  <c:v>7.52</c:v>
                </c:pt>
                <c:pt idx="11">
                  <c:v>7.54</c:v>
                </c:pt>
                <c:pt idx="12">
                  <c:v>7.54</c:v>
                </c:pt>
                <c:pt idx="13">
                  <c:v>7.54</c:v>
                </c:pt>
                <c:pt idx="14">
                  <c:v>7.54</c:v>
                </c:pt>
                <c:pt idx="15">
                  <c:v>7.6</c:v>
                </c:pt>
                <c:pt idx="16">
                  <c:v>7.65</c:v>
                </c:pt>
                <c:pt idx="17">
                  <c:v>7.69</c:v>
                </c:pt>
                <c:pt idx="18">
                  <c:v>7.66</c:v>
                </c:pt>
                <c:pt idx="19">
                  <c:v>7.73</c:v>
                </c:pt>
                <c:pt idx="20">
                  <c:v>7.71</c:v>
                </c:pt>
                <c:pt idx="21">
                  <c:v>7.69</c:v>
                </c:pt>
                <c:pt idx="22">
                  <c:v>7.71</c:v>
                </c:pt>
                <c:pt idx="23">
                  <c:v>7.67</c:v>
                </c:pt>
                <c:pt idx="24">
                  <c:v>7.7</c:v>
                </c:pt>
                <c:pt idx="25">
                  <c:v>7.67</c:v>
                </c:pt>
                <c:pt idx="26">
                  <c:v>7.67</c:v>
                </c:pt>
                <c:pt idx="27">
                  <c:v>7.63</c:v>
                </c:pt>
                <c:pt idx="28">
                  <c:v>7.63</c:v>
                </c:pt>
                <c:pt idx="29">
                  <c:v>7.58</c:v>
                </c:pt>
                <c:pt idx="30">
                  <c:v>7.63</c:v>
                </c:pt>
                <c:pt idx="31">
                  <c:v>7.59</c:v>
                </c:pt>
                <c:pt idx="32">
                  <c:v>7.56</c:v>
                </c:pt>
                <c:pt idx="33">
                  <c:v>7.54</c:v>
                </c:pt>
                <c:pt idx="34">
                  <c:v>7.51</c:v>
                </c:pt>
                <c:pt idx="35">
                  <c:v>7.49</c:v>
                </c:pt>
                <c:pt idx="36">
                  <c:v>7.47</c:v>
                </c:pt>
                <c:pt idx="37">
                  <c:v>7.48</c:v>
                </c:pt>
                <c:pt idx="38">
                  <c:v>7.48</c:v>
                </c:pt>
                <c:pt idx="39">
                  <c:v>7.46</c:v>
                </c:pt>
                <c:pt idx="40">
                  <c:v>7.46</c:v>
                </c:pt>
                <c:pt idx="41">
                  <c:v>7.43</c:v>
                </c:pt>
                <c:pt idx="42">
                  <c:v>7.4</c:v>
                </c:pt>
                <c:pt idx="43">
                  <c:v>7.35</c:v>
                </c:pt>
                <c:pt idx="44">
                  <c:v>7.33</c:v>
                </c:pt>
                <c:pt idx="45">
                  <c:v>7.31</c:v>
                </c:pt>
                <c:pt idx="46">
                  <c:v>7.31</c:v>
                </c:pt>
                <c:pt idx="47">
                  <c:v>7.32</c:v>
                </c:pt>
                <c:pt idx="48">
                  <c:v>7.32</c:v>
                </c:pt>
                <c:pt idx="49">
                  <c:v>7.31</c:v>
                </c:pt>
                <c:pt idx="50">
                  <c:v>7.31</c:v>
                </c:pt>
                <c:pt idx="51">
                  <c:v>7.23</c:v>
                </c:pt>
                <c:pt idx="52">
                  <c:v>7.25</c:v>
                </c:pt>
                <c:pt idx="53">
                  <c:v>7.29</c:v>
                </c:pt>
                <c:pt idx="54">
                  <c:v>7.29</c:v>
                </c:pt>
                <c:pt idx="55">
                  <c:v>7.33</c:v>
                </c:pt>
                <c:pt idx="56">
                  <c:v>7.33</c:v>
                </c:pt>
                <c:pt idx="57">
                  <c:v>7.38</c:v>
                </c:pt>
                <c:pt idx="58">
                  <c:v>7.38</c:v>
                </c:pt>
                <c:pt idx="59">
                  <c:v>7.4</c:v>
                </c:pt>
                <c:pt idx="60">
                  <c:v>7.36</c:v>
                </c:pt>
                <c:pt idx="61">
                  <c:v>7.38</c:v>
                </c:pt>
                <c:pt idx="62">
                  <c:v>7.38</c:v>
                </c:pt>
                <c:pt idx="63">
                  <c:v>7.36</c:v>
                </c:pt>
                <c:pt idx="64">
                  <c:v>7.38</c:v>
                </c:pt>
                <c:pt idx="65">
                  <c:v>7.38</c:v>
                </c:pt>
                <c:pt idx="66">
                  <c:v>7.4</c:v>
                </c:pt>
                <c:pt idx="67">
                  <c:v>7.4</c:v>
                </c:pt>
                <c:pt idx="68">
                  <c:v>7.4</c:v>
                </c:pt>
                <c:pt idx="69">
                  <c:v>7.35</c:v>
                </c:pt>
                <c:pt idx="70">
                  <c:v>7.41</c:v>
                </c:pt>
                <c:pt idx="71">
                  <c:v>7.42</c:v>
                </c:pt>
                <c:pt idx="72">
                  <c:v>7.42</c:v>
                </c:pt>
                <c:pt idx="73">
                  <c:v>7.42</c:v>
                </c:pt>
                <c:pt idx="74">
                  <c:v>7.42</c:v>
                </c:pt>
                <c:pt idx="75">
                  <c:v>7.42</c:v>
                </c:pt>
                <c:pt idx="76">
                  <c:v>7.41</c:v>
                </c:pt>
                <c:pt idx="77">
                  <c:v>7.43</c:v>
                </c:pt>
                <c:pt idx="78">
                  <c:v>7.41</c:v>
                </c:pt>
                <c:pt idx="79">
                  <c:v>7.41</c:v>
                </c:pt>
                <c:pt idx="80">
                  <c:v>7.44</c:v>
                </c:pt>
                <c:pt idx="81">
                  <c:v>7.42</c:v>
                </c:pt>
                <c:pt idx="82">
                  <c:v>7.43</c:v>
                </c:pt>
                <c:pt idx="83">
                  <c:v>7.42</c:v>
                </c:pt>
                <c:pt idx="84">
                  <c:v>7.42</c:v>
                </c:pt>
                <c:pt idx="85">
                  <c:v>7.44</c:v>
                </c:pt>
                <c:pt idx="86">
                  <c:v>7.45</c:v>
                </c:pt>
                <c:pt idx="87">
                  <c:v>7.43</c:v>
                </c:pt>
                <c:pt idx="88">
                  <c:v>7.43</c:v>
                </c:pt>
                <c:pt idx="89">
                  <c:v>7.45</c:v>
                </c:pt>
                <c:pt idx="90">
                  <c:v>7.45</c:v>
                </c:pt>
                <c:pt idx="91">
                  <c:v>7.44</c:v>
                </c:pt>
                <c:pt idx="92">
                  <c:v>7.44</c:v>
                </c:pt>
                <c:pt idx="93">
                  <c:v>7.44</c:v>
                </c:pt>
                <c:pt idx="94">
                  <c:v>7.43</c:v>
                </c:pt>
                <c:pt idx="95">
                  <c:v>7.43</c:v>
                </c:pt>
                <c:pt idx="96">
                  <c:v>7.43</c:v>
                </c:pt>
                <c:pt idx="97">
                  <c:v>7.45</c:v>
                </c:pt>
                <c:pt idx="98">
                  <c:v>7.45</c:v>
                </c:pt>
                <c:pt idx="99">
                  <c:v>7.45</c:v>
                </c:pt>
                <c:pt idx="100">
                  <c:v>7.45</c:v>
                </c:pt>
                <c:pt idx="101">
                  <c:v>7.45</c:v>
                </c:pt>
                <c:pt idx="102">
                  <c:v>7.45</c:v>
                </c:pt>
                <c:pt idx="103">
                  <c:v>7.49</c:v>
                </c:pt>
                <c:pt idx="104">
                  <c:v>7.51</c:v>
                </c:pt>
                <c:pt idx="105">
                  <c:v>7.54</c:v>
                </c:pt>
                <c:pt idx="106">
                  <c:v>7.56</c:v>
                </c:pt>
                <c:pt idx="107">
                  <c:v>7.56</c:v>
                </c:pt>
                <c:pt idx="108">
                  <c:v>7.58</c:v>
                </c:pt>
                <c:pt idx="109">
                  <c:v>7.64</c:v>
                </c:pt>
                <c:pt idx="110">
                  <c:v>7.69</c:v>
                </c:pt>
                <c:pt idx="111">
                  <c:v>7.7</c:v>
                </c:pt>
                <c:pt idx="112">
                  <c:v>7.7</c:v>
                </c:pt>
                <c:pt idx="113">
                  <c:v>7.73</c:v>
                </c:pt>
                <c:pt idx="114">
                  <c:v>7.73</c:v>
                </c:pt>
                <c:pt idx="115">
                  <c:v>7.75</c:v>
                </c:pt>
                <c:pt idx="116">
                  <c:v>7.76</c:v>
                </c:pt>
                <c:pt idx="117">
                  <c:v>7.89</c:v>
                </c:pt>
                <c:pt idx="118">
                  <c:v>8.01</c:v>
                </c:pt>
                <c:pt idx="119">
                  <c:v>8.1199999999999992</c:v>
                </c:pt>
                <c:pt idx="120">
                  <c:v>8.18</c:v>
                </c:pt>
                <c:pt idx="121">
                  <c:v>8.26</c:v>
                </c:pt>
                <c:pt idx="122">
                  <c:v>8.4</c:v>
                </c:pt>
                <c:pt idx="123">
                  <c:v>8.5500000000000007</c:v>
                </c:pt>
                <c:pt idx="124">
                  <c:v>8.61</c:v>
                </c:pt>
                <c:pt idx="125">
                  <c:v>8.66</c:v>
                </c:pt>
                <c:pt idx="126">
                  <c:v>8.77</c:v>
                </c:pt>
                <c:pt idx="127">
                  <c:v>8.81</c:v>
                </c:pt>
                <c:pt idx="128">
                  <c:v>8.83</c:v>
                </c:pt>
                <c:pt idx="129">
                  <c:v>8.85</c:v>
                </c:pt>
                <c:pt idx="130">
                  <c:v>8.82</c:v>
                </c:pt>
                <c:pt idx="131">
                  <c:v>8.83</c:v>
                </c:pt>
                <c:pt idx="132">
                  <c:v>8.75</c:v>
                </c:pt>
                <c:pt idx="133">
                  <c:v>8.68</c:v>
                </c:pt>
                <c:pt idx="134">
                  <c:v>8.6199999999999992</c:v>
                </c:pt>
                <c:pt idx="135">
                  <c:v>8.59</c:v>
                </c:pt>
                <c:pt idx="136">
                  <c:v>8.58</c:v>
                </c:pt>
                <c:pt idx="137">
                  <c:v>8.57</c:v>
                </c:pt>
                <c:pt idx="138">
                  <c:v>8.5500000000000007</c:v>
                </c:pt>
                <c:pt idx="139">
                  <c:v>8.5299999999999994</c:v>
                </c:pt>
                <c:pt idx="140">
                  <c:v>8.5299999999999994</c:v>
                </c:pt>
                <c:pt idx="141">
                  <c:v>8.5299999999999994</c:v>
                </c:pt>
                <c:pt idx="142">
                  <c:v>8.56</c:v>
                </c:pt>
                <c:pt idx="143">
                  <c:v>8.56</c:v>
                </c:pt>
                <c:pt idx="144">
                  <c:v>8.5299999999999994</c:v>
                </c:pt>
                <c:pt idx="145">
                  <c:v>8.5500000000000007</c:v>
                </c:pt>
                <c:pt idx="146">
                  <c:v>8.52</c:v>
                </c:pt>
                <c:pt idx="147">
                  <c:v>8.48</c:v>
                </c:pt>
                <c:pt idx="148">
                  <c:v>8.4600000000000009</c:v>
                </c:pt>
                <c:pt idx="149">
                  <c:v>8.4600000000000009</c:v>
                </c:pt>
                <c:pt idx="150">
                  <c:v>8.42</c:v>
                </c:pt>
                <c:pt idx="151">
                  <c:v>8.41</c:v>
                </c:pt>
                <c:pt idx="152">
                  <c:v>8.41</c:v>
                </c:pt>
                <c:pt idx="153">
                  <c:v>8.4</c:v>
                </c:pt>
                <c:pt idx="154">
                  <c:v>8.4</c:v>
                </c:pt>
                <c:pt idx="155">
                  <c:v>8.41</c:v>
                </c:pt>
                <c:pt idx="156">
                  <c:v>8.44</c:v>
                </c:pt>
                <c:pt idx="157">
                  <c:v>8.5299999999999994</c:v>
                </c:pt>
                <c:pt idx="158">
                  <c:v>8.6300000000000008</c:v>
                </c:pt>
                <c:pt idx="159">
                  <c:v>8.73</c:v>
                </c:pt>
                <c:pt idx="160">
                  <c:v>8.8699999999999992</c:v>
                </c:pt>
                <c:pt idx="161">
                  <c:v>8.98</c:v>
                </c:pt>
                <c:pt idx="162">
                  <c:v>8.9700000000000006</c:v>
                </c:pt>
                <c:pt idx="163">
                  <c:v>9.01</c:v>
                </c:pt>
                <c:pt idx="164">
                  <c:v>9.0299999999999994</c:v>
                </c:pt>
                <c:pt idx="165">
                  <c:v>9.06</c:v>
                </c:pt>
                <c:pt idx="166">
                  <c:v>9.11</c:v>
                </c:pt>
                <c:pt idx="167">
                  <c:v>9.07</c:v>
                </c:pt>
                <c:pt idx="168">
                  <c:v>9.1</c:v>
                </c:pt>
                <c:pt idx="169">
                  <c:v>9.14</c:v>
                </c:pt>
                <c:pt idx="170">
                  <c:v>9.19</c:v>
                </c:pt>
                <c:pt idx="171">
                  <c:v>9.3699999999999992</c:v>
                </c:pt>
                <c:pt idx="172">
                  <c:v>9.42</c:v>
                </c:pt>
                <c:pt idx="173">
                  <c:v>9.4700000000000006</c:v>
                </c:pt>
                <c:pt idx="174">
                  <c:v>9.5</c:v>
                </c:pt>
                <c:pt idx="175">
                  <c:v>9.6</c:v>
                </c:pt>
                <c:pt idx="176">
                  <c:v>9.6199999999999992</c:v>
                </c:pt>
                <c:pt idx="177">
                  <c:v>9.74</c:v>
                </c:pt>
                <c:pt idx="178">
                  <c:v>9.8800000000000008</c:v>
                </c:pt>
                <c:pt idx="179">
                  <c:v>9.92</c:v>
                </c:pt>
                <c:pt idx="180">
                  <c:v>10</c:v>
                </c:pt>
                <c:pt idx="181">
                  <c:v>10.029999999999999</c:v>
                </c:pt>
                <c:pt idx="182">
                  <c:v>10.02</c:v>
                </c:pt>
                <c:pt idx="183">
                  <c:v>9.9600000000000009</c:v>
                </c:pt>
                <c:pt idx="184">
                  <c:v>9.99</c:v>
                </c:pt>
                <c:pt idx="185">
                  <c:v>9.94</c:v>
                </c:pt>
                <c:pt idx="186">
                  <c:v>9.8699999999999992</c:v>
                </c:pt>
                <c:pt idx="187">
                  <c:v>9.81</c:v>
                </c:pt>
                <c:pt idx="188">
                  <c:v>9.81</c:v>
                </c:pt>
                <c:pt idx="189">
                  <c:v>9.73</c:v>
                </c:pt>
                <c:pt idx="190">
                  <c:v>9.7200000000000006</c:v>
                </c:pt>
                <c:pt idx="191">
                  <c:v>9.69</c:v>
                </c:pt>
                <c:pt idx="192">
                  <c:v>9.6300000000000008</c:v>
                </c:pt>
                <c:pt idx="193">
                  <c:v>9.58</c:v>
                </c:pt>
                <c:pt idx="194">
                  <c:v>9.56</c:v>
                </c:pt>
                <c:pt idx="195">
                  <c:v>9.6</c:v>
                </c:pt>
                <c:pt idx="196">
                  <c:v>9.49</c:v>
                </c:pt>
                <c:pt idx="197">
                  <c:v>9.43</c:v>
                </c:pt>
                <c:pt idx="198">
                  <c:v>9.35</c:v>
                </c:pt>
                <c:pt idx="199">
                  <c:v>9.2899999999999991</c:v>
                </c:pt>
                <c:pt idx="200">
                  <c:v>9.1999999999999993</c:v>
                </c:pt>
                <c:pt idx="201">
                  <c:v>9.1300000000000008</c:v>
                </c:pt>
                <c:pt idx="202">
                  <c:v>9.07</c:v>
                </c:pt>
                <c:pt idx="203">
                  <c:v>9.02</c:v>
                </c:pt>
                <c:pt idx="204">
                  <c:v>9</c:v>
                </c:pt>
                <c:pt idx="205">
                  <c:v>8.89</c:v>
                </c:pt>
                <c:pt idx="206">
                  <c:v>8.86</c:v>
                </c:pt>
                <c:pt idx="207">
                  <c:v>8.86</c:v>
                </c:pt>
                <c:pt idx="208">
                  <c:v>8.83</c:v>
                </c:pt>
                <c:pt idx="209">
                  <c:v>8.81</c:v>
                </c:pt>
                <c:pt idx="210">
                  <c:v>8.8000000000000007</c:v>
                </c:pt>
                <c:pt idx="211">
                  <c:v>8.84</c:v>
                </c:pt>
                <c:pt idx="212">
                  <c:v>8.92</c:v>
                </c:pt>
                <c:pt idx="213">
                  <c:v>8.8800000000000008</c:v>
                </c:pt>
                <c:pt idx="214">
                  <c:v>8.92</c:v>
                </c:pt>
                <c:pt idx="215">
                  <c:v>8.92</c:v>
                </c:pt>
                <c:pt idx="216">
                  <c:v>8.89</c:v>
                </c:pt>
                <c:pt idx="217">
                  <c:v>8.89</c:v>
                </c:pt>
                <c:pt idx="218">
                  <c:v>8.9</c:v>
                </c:pt>
                <c:pt idx="219">
                  <c:v>8.8800000000000008</c:v>
                </c:pt>
                <c:pt idx="220">
                  <c:v>8.9</c:v>
                </c:pt>
                <c:pt idx="221">
                  <c:v>8.8800000000000008</c:v>
                </c:pt>
                <c:pt idx="222">
                  <c:v>8.9</c:v>
                </c:pt>
                <c:pt idx="223">
                  <c:v>8.89</c:v>
                </c:pt>
                <c:pt idx="224">
                  <c:v>8.89</c:v>
                </c:pt>
                <c:pt idx="225">
                  <c:v>8.89</c:v>
                </c:pt>
                <c:pt idx="226">
                  <c:v>8.89</c:v>
                </c:pt>
                <c:pt idx="227">
                  <c:v>8.93</c:v>
                </c:pt>
                <c:pt idx="228">
                  <c:v>8.98</c:v>
                </c:pt>
                <c:pt idx="229">
                  <c:v>9.02</c:v>
                </c:pt>
                <c:pt idx="230">
                  <c:v>9.08</c:v>
                </c:pt>
                <c:pt idx="231">
                  <c:v>9.16</c:v>
                </c:pt>
                <c:pt idx="232">
                  <c:v>9.14</c:v>
                </c:pt>
                <c:pt idx="233">
                  <c:v>9.14</c:v>
                </c:pt>
                <c:pt idx="234">
                  <c:v>9.1999999999999993</c:v>
                </c:pt>
                <c:pt idx="235">
                  <c:v>9.2100000000000009</c:v>
                </c:pt>
                <c:pt idx="236">
                  <c:v>9.2100000000000009</c:v>
                </c:pt>
                <c:pt idx="237">
                  <c:v>9.26</c:v>
                </c:pt>
                <c:pt idx="238">
                  <c:v>9.24</c:v>
                </c:pt>
                <c:pt idx="239">
                  <c:v>9.19</c:v>
                </c:pt>
                <c:pt idx="240">
                  <c:v>9.16</c:v>
                </c:pt>
                <c:pt idx="241">
                  <c:v>9.1199999999999992</c:v>
                </c:pt>
                <c:pt idx="242">
                  <c:v>9.11</c:v>
                </c:pt>
                <c:pt idx="243">
                  <c:v>9.11</c:v>
                </c:pt>
                <c:pt idx="244">
                  <c:v>9.11</c:v>
                </c:pt>
                <c:pt idx="245">
                  <c:v>9.08</c:v>
                </c:pt>
                <c:pt idx="246">
                  <c:v>9.09</c:v>
                </c:pt>
                <c:pt idx="247">
                  <c:v>9.1</c:v>
                </c:pt>
                <c:pt idx="248">
                  <c:v>9.07</c:v>
                </c:pt>
                <c:pt idx="249">
                  <c:v>9.01</c:v>
                </c:pt>
                <c:pt idx="250">
                  <c:v>9</c:v>
                </c:pt>
                <c:pt idx="251">
                  <c:v>8.9</c:v>
                </c:pt>
                <c:pt idx="252">
                  <c:v>8.86</c:v>
                </c:pt>
                <c:pt idx="253">
                  <c:v>8.83</c:v>
                </c:pt>
                <c:pt idx="254">
                  <c:v>8.81</c:v>
                </c:pt>
                <c:pt idx="255">
                  <c:v>8.75</c:v>
                </c:pt>
                <c:pt idx="256">
                  <c:v>8.77</c:v>
                </c:pt>
                <c:pt idx="257">
                  <c:v>8.75</c:v>
                </c:pt>
                <c:pt idx="258">
                  <c:v>8.75</c:v>
                </c:pt>
                <c:pt idx="259">
                  <c:v>8.75</c:v>
                </c:pt>
                <c:pt idx="260">
                  <c:v>8.6999999999999993</c:v>
                </c:pt>
                <c:pt idx="261">
                  <c:v>8.6999999999999993</c:v>
                </c:pt>
                <c:pt idx="262">
                  <c:v>8.75</c:v>
                </c:pt>
                <c:pt idx="263">
                  <c:v>8.75</c:v>
                </c:pt>
                <c:pt idx="264">
                  <c:v>8.75</c:v>
                </c:pt>
                <c:pt idx="265">
                  <c:v>8.75</c:v>
                </c:pt>
                <c:pt idx="266">
                  <c:v>8.75</c:v>
                </c:pt>
                <c:pt idx="267">
                  <c:v>8.7799999999999994</c:v>
                </c:pt>
                <c:pt idx="268">
                  <c:v>8.7799999999999994</c:v>
                </c:pt>
                <c:pt idx="269">
                  <c:v>8.7799999999999994</c:v>
                </c:pt>
                <c:pt idx="270">
                  <c:v>8.83</c:v>
                </c:pt>
                <c:pt idx="271">
                  <c:v>8.8800000000000008</c:v>
                </c:pt>
                <c:pt idx="272">
                  <c:v>8.9</c:v>
                </c:pt>
                <c:pt idx="273">
                  <c:v>8.93</c:v>
                </c:pt>
                <c:pt idx="274">
                  <c:v>8.93</c:v>
                </c:pt>
                <c:pt idx="275">
                  <c:v>8.93</c:v>
                </c:pt>
                <c:pt idx="276">
                  <c:v>8.9</c:v>
                </c:pt>
                <c:pt idx="277">
                  <c:v>8.98</c:v>
                </c:pt>
                <c:pt idx="278">
                  <c:v>9</c:v>
                </c:pt>
                <c:pt idx="279">
                  <c:v>9</c:v>
                </c:pt>
                <c:pt idx="280">
                  <c:v>9</c:v>
                </c:pt>
                <c:pt idx="281">
                  <c:v>9</c:v>
                </c:pt>
                <c:pt idx="282">
                  <c:v>9</c:v>
                </c:pt>
                <c:pt idx="283">
                  <c:v>8.9700000000000006</c:v>
                </c:pt>
                <c:pt idx="284">
                  <c:v>8.9700000000000006</c:v>
                </c:pt>
                <c:pt idx="285">
                  <c:v>8.9700000000000006</c:v>
                </c:pt>
                <c:pt idx="286">
                  <c:v>8.9</c:v>
                </c:pt>
                <c:pt idx="287">
                  <c:v>8.9499999999999993</c:v>
                </c:pt>
                <c:pt idx="288">
                  <c:v>8.9499999999999993</c:v>
                </c:pt>
                <c:pt idx="289">
                  <c:v>8.9499999999999993</c:v>
                </c:pt>
                <c:pt idx="290">
                  <c:v>8.9</c:v>
                </c:pt>
                <c:pt idx="291">
                  <c:v>8.85</c:v>
                </c:pt>
                <c:pt idx="292">
                  <c:v>8.8000000000000007</c:v>
                </c:pt>
                <c:pt idx="293">
                  <c:v>8.8000000000000007</c:v>
                </c:pt>
                <c:pt idx="294">
                  <c:v>8.8000000000000007</c:v>
                </c:pt>
                <c:pt idx="295">
                  <c:v>8.8000000000000007</c:v>
                </c:pt>
                <c:pt idx="296">
                  <c:v>8.8000000000000007</c:v>
                </c:pt>
                <c:pt idx="297">
                  <c:v>8.8000000000000007</c:v>
                </c:pt>
                <c:pt idx="298">
                  <c:v>8.7799999999999994</c:v>
                </c:pt>
                <c:pt idx="299">
                  <c:v>8.6999999999999993</c:v>
                </c:pt>
                <c:pt idx="300">
                  <c:v>8.73</c:v>
                </c:pt>
                <c:pt idx="301">
                  <c:v>8.73</c:v>
                </c:pt>
                <c:pt idx="302">
                  <c:v>8.73</c:v>
                </c:pt>
                <c:pt idx="303">
                  <c:v>8.68</c:v>
                </c:pt>
                <c:pt idx="304">
                  <c:v>8.6999999999999993</c:v>
                </c:pt>
                <c:pt idx="305">
                  <c:v>8.65</c:v>
                </c:pt>
                <c:pt idx="306">
                  <c:v>8.65</c:v>
                </c:pt>
                <c:pt idx="307">
                  <c:v>8.65</c:v>
                </c:pt>
                <c:pt idx="308">
                  <c:v>8.6999999999999993</c:v>
                </c:pt>
                <c:pt idx="309">
                  <c:v>8.6999999999999993</c:v>
                </c:pt>
                <c:pt idx="310">
                  <c:v>8.6999999999999993</c:v>
                </c:pt>
                <c:pt idx="311">
                  <c:v>8.6999999999999993</c:v>
                </c:pt>
                <c:pt idx="312">
                  <c:v>8.75</c:v>
                </c:pt>
                <c:pt idx="313">
                  <c:v>8.75</c:v>
                </c:pt>
                <c:pt idx="314">
                  <c:v>8.7799999999999994</c:v>
                </c:pt>
                <c:pt idx="315">
                  <c:v>8.7799999999999994</c:v>
                </c:pt>
                <c:pt idx="316">
                  <c:v>8.7799999999999994</c:v>
                </c:pt>
                <c:pt idx="317">
                  <c:v>8.83</c:v>
                </c:pt>
                <c:pt idx="318">
                  <c:v>8.85</c:v>
                </c:pt>
                <c:pt idx="319">
                  <c:v>8.85</c:v>
                </c:pt>
                <c:pt idx="320">
                  <c:v>8.85</c:v>
                </c:pt>
                <c:pt idx="321">
                  <c:v>8.85</c:v>
                </c:pt>
                <c:pt idx="322">
                  <c:v>8.85</c:v>
                </c:pt>
                <c:pt idx="323">
                  <c:v>8.8800000000000008</c:v>
                </c:pt>
                <c:pt idx="324">
                  <c:v>8.9499999999999993</c:v>
                </c:pt>
                <c:pt idx="325">
                  <c:v>8.93</c:v>
                </c:pt>
                <c:pt idx="326">
                  <c:v>8.9499999999999993</c:v>
                </c:pt>
                <c:pt idx="327">
                  <c:v>8.9499999999999993</c:v>
                </c:pt>
                <c:pt idx="328">
                  <c:v>8.93</c:v>
                </c:pt>
                <c:pt idx="329">
                  <c:v>8.9499999999999993</c:v>
                </c:pt>
                <c:pt idx="330">
                  <c:v>8.9499999999999993</c:v>
                </c:pt>
                <c:pt idx="331">
                  <c:v>8.93</c:v>
                </c:pt>
                <c:pt idx="332">
                  <c:v>8.93</c:v>
                </c:pt>
                <c:pt idx="333">
                  <c:v>8.8800000000000008</c:v>
                </c:pt>
                <c:pt idx="334">
                  <c:v>8.9</c:v>
                </c:pt>
                <c:pt idx="335">
                  <c:v>8.9</c:v>
                </c:pt>
                <c:pt idx="336">
                  <c:v>8.9</c:v>
                </c:pt>
                <c:pt idx="337">
                  <c:v>8.9</c:v>
                </c:pt>
                <c:pt idx="338">
                  <c:v>8.93</c:v>
                </c:pt>
                <c:pt idx="339">
                  <c:v>8.93</c:v>
                </c:pt>
                <c:pt idx="340">
                  <c:v>8.93</c:v>
                </c:pt>
                <c:pt idx="341">
                  <c:v>8.9</c:v>
                </c:pt>
                <c:pt idx="342">
                  <c:v>8.9</c:v>
                </c:pt>
                <c:pt idx="343">
                  <c:v>8.93</c:v>
                </c:pt>
                <c:pt idx="344">
                  <c:v>8.93</c:v>
                </c:pt>
                <c:pt idx="345">
                  <c:v>8.93</c:v>
                </c:pt>
                <c:pt idx="346">
                  <c:v>8.9499999999999993</c:v>
                </c:pt>
                <c:pt idx="347">
                  <c:v>8.9499999999999993</c:v>
                </c:pt>
                <c:pt idx="348">
                  <c:v>8.9499999999999993</c:v>
                </c:pt>
                <c:pt idx="349">
                  <c:v>8.9499999999999993</c:v>
                </c:pt>
                <c:pt idx="350">
                  <c:v>9</c:v>
                </c:pt>
                <c:pt idx="351">
                  <c:v>9</c:v>
                </c:pt>
                <c:pt idx="352">
                  <c:v>9.0299999999999994</c:v>
                </c:pt>
                <c:pt idx="353">
                  <c:v>8.98</c:v>
                </c:pt>
                <c:pt idx="354">
                  <c:v>9.0500000000000007</c:v>
                </c:pt>
                <c:pt idx="355">
                  <c:v>9.1300000000000008</c:v>
                </c:pt>
                <c:pt idx="356">
                  <c:v>9.15</c:v>
                </c:pt>
                <c:pt idx="357">
                  <c:v>9.15</c:v>
                </c:pt>
                <c:pt idx="358">
                  <c:v>9.15</c:v>
                </c:pt>
                <c:pt idx="359">
                  <c:v>9.15</c:v>
                </c:pt>
                <c:pt idx="360">
                  <c:v>9.15</c:v>
                </c:pt>
                <c:pt idx="361">
                  <c:v>9.23</c:v>
                </c:pt>
                <c:pt idx="362">
                  <c:v>9.23</c:v>
                </c:pt>
                <c:pt idx="363">
                  <c:v>9.25</c:v>
                </c:pt>
                <c:pt idx="364">
                  <c:v>9.2799999999999994</c:v>
                </c:pt>
                <c:pt idx="365">
                  <c:v>9.33</c:v>
                </c:pt>
                <c:pt idx="366">
                  <c:v>9.3800000000000008</c:v>
                </c:pt>
                <c:pt idx="367">
                  <c:v>9.43</c:v>
                </c:pt>
                <c:pt idx="368">
                  <c:v>9.48</c:v>
                </c:pt>
                <c:pt idx="369">
                  <c:v>9.5500000000000007</c:v>
                </c:pt>
                <c:pt idx="370">
                  <c:v>9.58</c:v>
                </c:pt>
                <c:pt idx="371">
                  <c:v>9.68</c:v>
                </c:pt>
                <c:pt idx="372">
                  <c:v>9.68</c:v>
                </c:pt>
                <c:pt idx="373">
                  <c:v>9.6999999999999993</c:v>
                </c:pt>
                <c:pt idx="374">
                  <c:v>9.73</c:v>
                </c:pt>
                <c:pt idx="375">
                  <c:v>9.6999999999999993</c:v>
                </c:pt>
                <c:pt idx="376">
                  <c:v>9.73</c:v>
                </c:pt>
                <c:pt idx="377">
                  <c:v>9.73</c:v>
                </c:pt>
                <c:pt idx="378">
                  <c:v>9.73</c:v>
                </c:pt>
                <c:pt idx="379">
                  <c:v>9.75</c:v>
                </c:pt>
                <c:pt idx="380">
                  <c:v>9.75</c:v>
                </c:pt>
                <c:pt idx="381">
                  <c:v>9.7799999999999994</c:v>
                </c:pt>
                <c:pt idx="382">
                  <c:v>9.7799999999999994</c:v>
                </c:pt>
                <c:pt idx="383">
                  <c:v>9.7799999999999994</c:v>
                </c:pt>
                <c:pt idx="384">
                  <c:v>9.8000000000000007</c:v>
                </c:pt>
                <c:pt idx="385">
                  <c:v>9.75</c:v>
                </c:pt>
                <c:pt idx="386">
                  <c:v>9.75</c:v>
                </c:pt>
                <c:pt idx="387">
                  <c:v>9.75</c:v>
                </c:pt>
                <c:pt idx="388">
                  <c:v>9.75</c:v>
                </c:pt>
                <c:pt idx="389">
                  <c:v>9.7799999999999994</c:v>
                </c:pt>
                <c:pt idx="390">
                  <c:v>9.85</c:v>
                </c:pt>
                <c:pt idx="391">
                  <c:v>9.85</c:v>
                </c:pt>
                <c:pt idx="392">
                  <c:v>9.85</c:v>
                </c:pt>
                <c:pt idx="393">
                  <c:v>9.8800000000000008</c:v>
                </c:pt>
                <c:pt idx="394">
                  <c:v>9.9</c:v>
                </c:pt>
                <c:pt idx="395">
                  <c:v>10.050000000000001</c:v>
                </c:pt>
                <c:pt idx="396">
                  <c:v>10.199999999999999</c:v>
                </c:pt>
                <c:pt idx="397">
                  <c:v>10.28</c:v>
                </c:pt>
                <c:pt idx="398">
                  <c:v>10.3</c:v>
                </c:pt>
                <c:pt idx="399">
                  <c:v>10.35</c:v>
                </c:pt>
                <c:pt idx="400">
                  <c:v>10.35</c:v>
                </c:pt>
                <c:pt idx="401">
                  <c:v>10.35</c:v>
                </c:pt>
                <c:pt idx="402">
                  <c:v>10.38</c:v>
                </c:pt>
                <c:pt idx="403">
                  <c:v>10.38</c:v>
                </c:pt>
                <c:pt idx="404">
                  <c:v>10.38</c:v>
                </c:pt>
                <c:pt idx="405">
                  <c:v>10.4</c:v>
                </c:pt>
                <c:pt idx="406">
                  <c:v>10.4</c:v>
                </c:pt>
                <c:pt idx="407">
                  <c:v>10.4</c:v>
                </c:pt>
                <c:pt idx="408">
                  <c:v>10.43</c:v>
                </c:pt>
                <c:pt idx="409">
                  <c:v>10.4</c:v>
                </c:pt>
                <c:pt idx="410">
                  <c:v>10.4</c:v>
                </c:pt>
                <c:pt idx="411">
                  <c:v>10.43</c:v>
                </c:pt>
                <c:pt idx="412">
                  <c:v>10.4</c:v>
                </c:pt>
                <c:pt idx="413">
                  <c:v>10.4</c:v>
                </c:pt>
                <c:pt idx="414">
                  <c:v>10.45</c:v>
                </c:pt>
                <c:pt idx="415">
                  <c:v>10.45</c:v>
                </c:pt>
                <c:pt idx="416">
                  <c:v>10.48</c:v>
                </c:pt>
                <c:pt idx="417">
                  <c:v>10.48</c:v>
                </c:pt>
                <c:pt idx="418">
                  <c:v>10.5</c:v>
                </c:pt>
                <c:pt idx="419">
                  <c:v>10.53</c:v>
                </c:pt>
                <c:pt idx="420">
                  <c:v>10.6</c:v>
                </c:pt>
                <c:pt idx="421">
                  <c:v>10.68</c:v>
                </c:pt>
                <c:pt idx="422">
                  <c:v>10.73</c:v>
                </c:pt>
                <c:pt idx="423">
                  <c:v>10.75</c:v>
                </c:pt>
                <c:pt idx="424">
                  <c:v>10.9</c:v>
                </c:pt>
                <c:pt idx="425">
                  <c:v>11.03</c:v>
                </c:pt>
                <c:pt idx="426">
                  <c:v>11.05</c:v>
                </c:pt>
                <c:pt idx="427">
                  <c:v>11.1</c:v>
                </c:pt>
                <c:pt idx="428">
                  <c:v>11.1</c:v>
                </c:pt>
                <c:pt idx="429">
                  <c:v>11.13</c:v>
                </c:pt>
                <c:pt idx="430">
                  <c:v>11.08</c:v>
                </c:pt>
                <c:pt idx="431">
                  <c:v>11.08</c:v>
                </c:pt>
                <c:pt idx="432">
                  <c:v>11.08</c:v>
                </c:pt>
                <c:pt idx="433">
                  <c:v>11.08</c:v>
                </c:pt>
                <c:pt idx="434">
                  <c:v>11.08</c:v>
                </c:pt>
                <c:pt idx="435">
                  <c:v>11.08</c:v>
                </c:pt>
                <c:pt idx="436">
                  <c:v>11.1</c:v>
                </c:pt>
                <c:pt idx="437">
                  <c:v>11.13</c:v>
                </c:pt>
                <c:pt idx="438">
                  <c:v>11.2</c:v>
                </c:pt>
                <c:pt idx="439">
                  <c:v>11.3</c:v>
                </c:pt>
                <c:pt idx="440">
                  <c:v>11.35</c:v>
                </c:pt>
                <c:pt idx="441">
                  <c:v>11.35</c:v>
                </c:pt>
                <c:pt idx="442">
                  <c:v>11.35</c:v>
                </c:pt>
                <c:pt idx="443">
                  <c:v>11.45</c:v>
                </c:pt>
                <c:pt idx="444">
                  <c:v>11.75</c:v>
                </c:pt>
                <c:pt idx="445">
                  <c:v>12</c:v>
                </c:pt>
                <c:pt idx="446">
                  <c:v>12.8</c:v>
                </c:pt>
                <c:pt idx="447">
                  <c:v>12.85</c:v>
                </c:pt>
                <c:pt idx="448">
                  <c:v>12.8</c:v>
                </c:pt>
                <c:pt idx="449">
                  <c:v>12.8</c:v>
                </c:pt>
                <c:pt idx="450">
                  <c:v>12.9</c:v>
                </c:pt>
                <c:pt idx="451">
                  <c:v>12.9</c:v>
                </c:pt>
                <c:pt idx="452">
                  <c:v>12.9</c:v>
                </c:pt>
                <c:pt idx="453">
                  <c:v>12.9</c:v>
                </c:pt>
                <c:pt idx="454">
                  <c:v>12.9</c:v>
                </c:pt>
                <c:pt idx="455">
                  <c:v>12.85</c:v>
                </c:pt>
                <c:pt idx="456">
                  <c:v>12.9</c:v>
                </c:pt>
                <c:pt idx="457">
                  <c:v>12.87</c:v>
                </c:pt>
                <c:pt idx="458">
                  <c:v>12.89</c:v>
                </c:pt>
                <c:pt idx="459">
                  <c:v>12.85</c:v>
                </c:pt>
                <c:pt idx="460">
                  <c:v>12.85</c:v>
                </c:pt>
                <c:pt idx="461">
                  <c:v>12.88</c:v>
                </c:pt>
                <c:pt idx="462">
                  <c:v>13.03</c:v>
                </c:pt>
                <c:pt idx="463">
                  <c:v>13.59</c:v>
                </c:pt>
                <c:pt idx="464">
                  <c:v>14</c:v>
                </c:pt>
                <c:pt idx="465">
                  <c:v>15.4</c:v>
                </c:pt>
                <c:pt idx="466">
                  <c:v>15.7</c:v>
                </c:pt>
                <c:pt idx="467">
                  <c:v>16.03</c:v>
                </c:pt>
                <c:pt idx="468">
                  <c:v>16.350000000000001</c:v>
                </c:pt>
                <c:pt idx="469">
                  <c:v>16.350000000000001</c:v>
                </c:pt>
                <c:pt idx="470">
                  <c:v>16.350000000000001</c:v>
                </c:pt>
                <c:pt idx="471">
                  <c:v>16.25</c:v>
                </c:pt>
                <c:pt idx="472">
                  <c:v>15.9</c:v>
                </c:pt>
                <c:pt idx="473">
                  <c:v>14.68</c:v>
                </c:pt>
                <c:pt idx="474">
                  <c:v>14.15</c:v>
                </c:pt>
                <c:pt idx="475">
                  <c:v>13.38</c:v>
                </c:pt>
                <c:pt idx="476">
                  <c:v>13.2</c:v>
                </c:pt>
                <c:pt idx="477">
                  <c:v>13.06</c:v>
                </c:pt>
                <c:pt idx="478">
                  <c:v>12.85</c:v>
                </c:pt>
                <c:pt idx="479">
                  <c:v>12.58</c:v>
                </c:pt>
                <c:pt idx="480">
                  <c:v>12.35</c:v>
                </c:pt>
                <c:pt idx="481">
                  <c:v>12.18</c:v>
                </c:pt>
                <c:pt idx="482">
                  <c:v>12.23</c:v>
                </c:pt>
                <c:pt idx="483">
                  <c:v>12.18</c:v>
                </c:pt>
                <c:pt idx="484">
                  <c:v>12.18</c:v>
                </c:pt>
                <c:pt idx="485">
                  <c:v>12.25</c:v>
                </c:pt>
                <c:pt idx="486">
                  <c:v>12.25</c:v>
                </c:pt>
                <c:pt idx="487">
                  <c:v>12.55</c:v>
                </c:pt>
                <c:pt idx="488">
                  <c:v>12.8</c:v>
                </c:pt>
                <c:pt idx="489">
                  <c:v>12.95</c:v>
                </c:pt>
                <c:pt idx="490">
                  <c:v>13.03</c:v>
                </c:pt>
                <c:pt idx="491">
                  <c:v>13.08</c:v>
                </c:pt>
                <c:pt idx="492">
                  <c:v>13.25</c:v>
                </c:pt>
                <c:pt idx="493">
                  <c:v>13.43</c:v>
                </c:pt>
                <c:pt idx="494">
                  <c:v>13.6</c:v>
                </c:pt>
                <c:pt idx="495">
                  <c:v>13.73</c:v>
                </c:pt>
                <c:pt idx="496">
                  <c:v>13.78</c:v>
                </c:pt>
                <c:pt idx="497">
                  <c:v>13.85</c:v>
                </c:pt>
                <c:pt idx="498">
                  <c:v>14</c:v>
                </c:pt>
                <c:pt idx="499">
                  <c:v>14.08</c:v>
                </c:pt>
                <c:pt idx="500">
                  <c:v>14.18</c:v>
                </c:pt>
                <c:pt idx="501">
                  <c:v>14.28</c:v>
                </c:pt>
                <c:pt idx="502">
                  <c:v>14.28</c:v>
                </c:pt>
                <c:pt idx="503">
                  <c:v>14.43</c:v>
                </c:pt>
                <c:pt idx="504">
                  <c:v>14.83</c:v>
                </c:pt>
                <c:pt idx="505">
                  <c:v>14.95</c:v>
                </c:pt>
                <c:pt idx="506">
                  <c:v>14.95</c:v>
                </c:pt>
                <c:pt idx="507">
                  <c:v>14.95</c:v>
                </c:pt>
                <c:pt idx="508">
                  <c:v>14.8</c:v>
                </c:pt>
                <c:pt idx="509">
                  <c:v>14.85</c:v>
                </c:pt>
                <c:pt idx="510">
                  <c:v>14.85</c:v>
                </c:pt>
                <c:pt idx="511">
                  <c:v>15.07</c:v>
                </c:pt>
                <c:pt idx="512">
                  <c:v>15</c:v>
                </c:pt>
                <c:pt idx="513">
                  <c:v>15.03</c:v>
                </c:pt>
                <c:pt idx="514">
                  <c:v>15.2</c:v>
                </c:pt>
                <c:pt idx="515">
                  <c:v>15.3</c:v>
                </c:pt>
                <c:pt idx="516">
                  <c:v>15.4</c:v>
                </c:pt>
                <c:pt idx="517">
                  <c:v>15.4</c:v>
                </c:pt>
                <c:pt idx="518">
                  <c:v>15.4</c:v>
                </c:pt>
                <c:pt idx="519">
                  <c:v>15.4</c:v>
                </c:pt>
                <c:pt idx="520">
                  <c:v>15.4</c:v>
                </c:pt>
                <c:pt idx="521">
                  <c:v>15.5</c:v>
                </c:pt>
                <c:pt idx="522">
                  <c:v>15.65</c:v>
                </c:pt>
                <c:pt idx="523">
                  <c:v>15.77</c:v>
                </c:pt>
                <c:pt idx="524">
                  <c:v>15.82</c:v>
                </c:pt>
                <c:pt idx="525">
                  <c:v>16.12</c:v>
                </c:pt>
                <c:pt idx="526">
                  <c:v>16.64</c:v>
                </c:pt>
                <c:pt idx="527">
                  <c:v>16.63</c:v>
                </c:pt>
                <c:pt idx="528">
                  <c:v>16.8</c:v>
                </c:pt>
                <c:pt idx="529">
                  <c:v>16.760000000000002</c:v>
                </c:pt>
                <c:pt idx="530">
                  <c:v>16.690000000000001</c:v>
                </c:pt>
                <c:pt idx="531">
                  <c:v>16.71</c:v>
                </c:pt>
                <c:pt idx="532">
                  <c:v>16.62</c:v>
                </c:pt>
                <c:pt idx="533">
                  <c:v>16.64</c:v>
                </c:pt>
                <c:pt idx="534">
                  <c:v>16.79</c:v>
                </c:pt>
                <c:pt idx="535">
                  <c:v>16.739999999999998</c:v>
                </c:pt>
                <c:pt idx="536">
                  <c:v>16.88</c:v>
                </c:pt>
                <c:pt idx="537">
                  <c:v>17.11</c:v>
                </c:pt>
                <c:pt idx="538">
                  <c:v>17.13</c:v>
                </c:pt>
                <c:pt idx="539">
                  <c:v>17.27</c:v>
                </c:pt>
                <c:pt idx="540">
                  <c:v>17.260000000000002</c:v>
                </c:pt>
                <c:pt idx="541">
                  <c:v>17.48</c:v>
                </c:pt>
                <c:pt idx="542">
                  <c:v>17.79</c:v>
                </c:pt>
                <c:pt idx="543">
                  <c:v>18.22</c:v>
                </c:pt>
                <c:pt idx="544">
                  <c:v>18.27</c:v>
                </c:pt>
                <c:pt idx="545">
                  <c:v>18.36</c:v>
                </c:pt>
                <c:pt idx="546">
                  <c:v>18.28</c:v>
                </c:pt>
                <c:pt idx="547">
                  <c:v>18.63</c:v>
                </c:pt>
                <c:pt idx="548">
                  <c:v>18.46</c:v>
                </c:pt>
                <c:pt idx="549">
                  <c:v>18.440000000000001</c:v>
                </c:pt>
                <c:pt idx="550">
                  <c:v>18.37</c:v>
                </c:pt>
                <c:pt idx="551">
                  <c:v>18.02</c:v>
                </c:pt>
                <c:pt idx="552">
                  <c:v>17.7</c:v>
                </c:pt>
                <c:pt idx="553">
                  <c:v>17.21</c:v>
                </c:pt>
                <c:pt idx="554">
                  <c:v>16.899999999999999</c:v>
                </c:pt>
                <c:pt idx="555">
                  <c:v>16.940000000000001</c:v>
                </c:pt>
                <c:pt idx="556">
                  <c:v>16.899999999999999</c:v>
                </c:pt>
                <c:pt idx="557">
                  <c:v>16.994999999999997</c:v>
                </c:pt>
                <c:pt idx="558">
                  <c:v>17.3</c:v>
                </c:pt>
                <c:pt idx="559">
                  <c:v>17.440000000000001</c:v>
                </c:pt>
                <c:pt idx="560">
                  <c:v>17.61</c:v>
                </c:pt>
                <c:pt idx="561">
                  <c:v>17.59</c:v>
                </c:pt>
                <c:pt idx="562">
                  <c:v>17.559999999999999</c:v>
                </c:pt>
                <c:pt idx="563">
                  <c:v>17.649999999999999</c:v>
                </c:pt>
                <c:pt idx="564">
                  <c:v>17.66</c:v>
                </c:pt>
                <c:pt idx="565">
                  <c:v>17.52</c:v>
                </c:pt>
                <c:pt idx="566">
                  <c:v>17.29</c:v>
                </c:pt>
                <c:pt idx="567">
                  <c:v>17.190000000000001</c:v>
                </c:pt>
                <c:pt idx="568">
                  <c:v>17.12</c:v>
                </c:pt>
                <c:pt idx="569">
                  <c:v>17.04</c:v>
                </c:pt>
                <c:pt idx="570">
                  <c:v>16.95</c:v>
                </c:pt>
                <c:pt idx="571">
                  <c:v>16.91</c:v>
                </c:pt>
                <c:pt idx="572">
                  <c:v>16.93</c:v>
                </c:pt>
                <c:pt idx="573">
                  <c:v>16.86</c:v>
                </c:pt>
                <c:pt idx="574">
                  <c:v>16.809999999999999</c:v>
                </c:pt>
                <c:pt idx="575">
                  <c:v>16.78</c:v>
                </c:pt>
                <c:pt idx="576">
                  <c:v>16.63</c:v>
                </c:pt>
                <c:pt idx="577">
                  <c:v>16.670000000000002</c:v>
                </c:pt>
                <c:pt idx="578">
                  <c:v>16.63</c:v>
                </c:pt>
                <c:pt idx="579">
                  <c:v>16.649999999999999</c:v>
                </c:pt>
                <c:pt idx="580">
                  <c:v>16.7</c:v>
                </c:pt>
                <c:pt idx="581">
                  <c:v>16.71</c:v>
                </c:pt>
                <c:pt idx="582">
                  <c:v>16.73</c:v>
                </c:pt>
                <c:pt idx="583">
                  <c:v>16.87</c:v>
                </c:pt>
                <c:pt idx="584">
                  <c:v>16.93</c:v>
                </c:pt>
                <c:pt idx="585">
                  <c:v>16.88</c:v>
                </c:pt>
                <c:pt idx="586">
                  <c:v>16.75</c:v>
                </c:pt>
                <c:pt idx="587">
                  <c:v>16.649999999999999</c:v>
                </c:pt>
                <c:pt idx="588">
                  <c:v>16.55</c:v>
                </c:pt>
                <c:pt idx="589">
                  <c:v>16.440000000000001</c:v>
                </c:pt>
                <c:pt idx="590">
                  <c:v>16.21</c:v>
                </c:pt>
                <c:pt idx="591">
                  <c:v>15.88</c:v>
                </c:pt>
                <c:pt idx="592">
                  <c:v>15.59</c:v>
                </c:pt>
                <c:pt idx="593">
                  <c:v>15.56</c:v>
                </c:pt>
                <c:pt idx="594">
                  <c:v>15.38</c:v>
                </c:pt>
                <c:pt idx="595">
                  <c:v>15.19</c:v>
                </c:pt>
                <c:pt idx="596">
                  <c:v>15.13</c:v>
                </c:pt>
                <c:pt idx="597">
                  <c:v>14.96</c:v>
                </c:pt>
                <c:pt idx="598">
                  <c:v>14.6</c:v>
                </c:pt>
                <c:pt idx="599">
                  <c:v>14.2</c:v>
                </c:pt>
                <c:pt idx="600">
                  <c:v>14.15</c:v>
                </c:pt>
                <c:pt idx="601">
                  <c:v>13.91</c:v>
                </c:pt>
                <c:pt idx="602">
                  <c:v>13.84</c:v>
                </c:pt>
                <c:pt idx="603">
                  <c:v>13.78</c:v>
                </c:pt>
                <c:pt idx="604">
                  <c:v>13.77</c:v>
                </c:pt>
                <c:pt idx="605">
                  <c:v>13.66</c:v>
                </c:pt>
                <c:pt idx="606">
                  <c:v>13.66</c:v>
                </c:pt>
                <c:pt idx="607">
                  <c:v>13.63</c:v>
                </c:pt>
                <c:pt idx="608">
                  <c:v>13.585000000000001</c:v>
                </c:pt>
                <c:pt idx="609">
                  <c:v>13.46</c:v>
                </c:pt>
                <c:pt idx="610">
                  <c:v>13.31</c:v>
                </c:pt>
                <c:pt idx="611">
                  <c:v>13.12</c:v>
                </c:pt>
                <c:pt idx="612">
                  <c:v>13.1</c:v>
                </c:pt>
                <c:pt idx="613">
                  <c:v>13.06</c:v>
                </c:pt>
                <c:pt idx="614">
                  <c:v>13.06</c:v>
                </c:pt>
                <c:pt idx="615">
                  <c:v>13.07</c:v>
                </c:pt>
                <c:pt idx="616">
                  <c:v>12.98</c:v>
                </c:pt>
                <c:pt idx="617">
                  <c:v>12.74</c:v>
                </c:pt>
                <c:pt idx="618">
                  <c:v>12.79</c:v>
                </c:pt>
                <c:pt idx="619">
                  <c:v>12.81</c:v>
                </c:pt>
                <c:pt idx="620">
                  <c:v>12.86</c:v>
                </c:pt>
                <c:pt idx="621">
                  <c:v>12.82</c:v>
                </c:pt>
                <c:pt idx="622">
                  <c:v>12.82</c:v>
                </c:pt>
                <c:pt idx="623">
                  <c:v>12.79</c:v>
                </c:pt>
                <c:pt idx="624">
                  <c:v>12.75</c:v>
                </c:pt>
                <c:pt idx="625">
                  <c:v>12.73</c:v>
                </c:pt>
                <c:pt idx="626">
                  <c:v>12.71</c:v>
                </c:pt>
                <c:pt idx="627">
                  <c:v>12.59</c:v>
                </c:pt>
                <c:pt idx="628">
                  <c:v>12.55</c:v>
                </c:pt>
                <c:pt idx="629">
                  <c:v>12.68</c:v>
                </c:pt>
                <c:pt idx="630">
                  <c:v>12.74</c:v>
                </c:pt>
                <c:pt idx="631">
                  <c:v>12.82</c:v>
                </c:pt>
                <c:pt idx="632">
                  <c:v>12.96</c:v>
                </c:pt>
                <c:pt idx="633">
                  <c:v>12.96</c:v>
                </c:pt>
                <c:pt idx="634">
                  <c:v>13.08</c:v>
                </c:pt>
                <c:pt idx="635">
                  <c:v>13.3</c:v>
                </c:pt>
                <c:pt idx="636">
                  <c:v>13.5</c:v>
                </c:pt>
                <c:pt idx="637">
                  <c:v>13.58</c:v>
                </c:pt>
                <c:pt idx="638">
                  <c:v>13.65</c:v>
                </c:pt>
                <c:pt idx="639">
                  <c:v>13.73</c:v>
                </c:pt>
                <c:pt idx="640">
                  <c:v>13.84</c:v>
                </c:pt>
                <c:pt idx="641">
                  <c:v>13.89</c:v>
                </c:pt>
                <c:pt idx="642">
                  <c:v>13.78</c:v>
                </c:pt>
                <c:pt idx="643">
                  <c:v>13.77</c:v>
                </c:pt>
                <c:pt idx="644">
                  <c:v>13.77</c:v>
                </c:pt>
                <c:pt idx="645">
                  <c:v>13.72</c:v>
                </c:pt>
                <c:pt idx="646">
                  <c:v>13.72</c:v>
                </c:pt>
                <c:pt idx="647">
                  <c:v>13.65</c:v>
                </c:pt>
                <c:pt idx="648">
                  <c:v>13.59</c:v>
                </c:pt>
                <c:pt idx="649">
                  <c:v>13.6</c:v>
                </c:pt>
                <c:pt idx="650">
                  <c:v>13.52</c:v>
                </c:pt>
                <c:pt idx="651">
                  <c:v>13.43</c:v>
                </c:pt>
                <c:pt idx="652">
                  <c:v>13.42</c:v>
                </c:pt>
                <c:pt idx="653">
                  <c:v>13.47</c:v>
                </c:pt>
                <c:pt idx="654">
                  <c:v>13.42</c:v>
                </c:pt>
                <c:pt idx="655">
                  <c:v>13.43</c:v>
                </c:pt>
                <c:pt idx="656">
                  <c:v>13.41</c:v>
                </c:pt>
                <c:pt idx="657">
                  <c:v>13.38</c:v>
                </c:pt>
                <c:pt idx="658">
                  <c:v>13.42</c:v>
                </c:pt>
                <c:pt idx="659">
                  <c:v>13.46</c:v>
                </c:pt>
                <c:pt idx="660">
                  <c:v>13.43</c:v>
                </c:pt>
                <c:pt idx="661">
                  <c:v>13.43</c:v>
                </c:pt>
                <c:pt idx="662">
                  <c:v>13.4</c:v>
                </c:pt>
                <c:pt idx="663">
                  <c:v>13.35</c:v>
                </c:pt>
                <c:pt idx="664">
                  <c:v>13.29</c:v>
                </c:pt>
                <c:pt idx="665">
                  <c:v>13.26</c:v>
                </c:pt>
                <c:pt idx="666">
                  <c:v>13.23</c:v>
                </c:pt>
                <c:pt idx="667">
                  <c:v>13.19</c:v>
                </c:pt>
                <c:pt idx="668">
                  <c:v>13.25</c:v>
                </c:pt>
                <c:pt idx="669">
                  <c:v>13.23</c:v>
                </c:pt>
                <c:pt idx="670">
                  <c:v>13.3</c:v>
                </c:pt>
                <c:pt idx="671">
                  <c:v>13.37</c:v>
                </c:pt>
                <c:pt idx="672">
                  <c:v>13.48</c:v>
                </c:pt>
                <c:pt idx="673">
                  <c:v>13.55</c:v>
                </c:pt>
                <c:pt idx="674">
                  <c:v>13.63</c:v>
                </c:pt>
                <c:pt idx="675">
                  <c:v>13.58</c:v>
                </c:pt>
                <c:pt idx="676">
                  <c:v>13.67</c:v>
                </c:pt>
                <c:pt idx="677">
                  <c:v>13.73</c:v>
                </c:pt>
                <c:pt idx="678">
                  <c:v>13.78</c:v>
                </c:pt>
                <c:pt idx="679">
                  <c:v>13.87</c:v>
                </c:pt>
                <c:pt idx="680">
                  <c:v>14.04</c:v>
                </c:pt>
                <c:pt idx="681">
                  <c:v>14.08</c:v>
                </c:pt>
                <c:pt idx="682">
                  <c:v>14.29</c:v>
                </c:pt>
                <c:pt idx="683">
                  <c:v>14.33</c:v>
                </c:pt>
                <c:pt idx="684">
                  <c:v>14.47</c:v>
                </c:pt>
                <c:pt idx="685">
                  <c:v>14.49</c:v>
                </c:pt>
                <c:pt idx="686">
                  <c:v>14.5</c:v>
                </c:pt>
                <c:pt idx="687">
                  <c:v>14.66</c:v>
                </c:pt>
                <c:pt idx="688">
                  <c:v>14.68</c:v>
                </c:pt>
                <c:pt idx="689">
                  <c:v>14.66</c:v>
                </c:pt>
                <c:pt idx="690">
                  <c:v>14.67</c:v>
                </c:pt>
                <c:pt idx="691">
                  <c:v>14.68</c:v>
                </c:pt>
                <c:pt idx="692">
                  <c:v>14.54</c:v>
                </c:pt>
                <c:pt idx="693">
                  <c:v>14.39</c:v>
                </c:pt>
                <c:pt idx="694">
                  <c:v>14.36</c:v>
                </c:pt>
                <c:pt idx="695">
                  <c:v>14.38</c:v>
                </c:pt>
                <c:pt idx="696">
                  <c:v>14.42</c:v>
                </c:pt>
                <c:pt idx="697">
                  <c:v>14.43</c:v>
                </c:pt>
                <c:pt idx="698">
                  <c:v>14.29</c:v>
                </c:pt>
                <c:pt idx="699">
                  <c:v>14.26</c:v>
                </c:pt>
                <c:pt idx="700">
                  <c:v>14.18</c:v>
                </c:pt>
                <c:pt idx="701">
                  <c:v>14.19</c:v>
                </c:pt>
                <c:pt idx="702">
                  <c:v>14.1</c:v>
                </c:pt>
                <c:pt idx="703">
                  <c:v>14.05</c:v>
                </c:pt>
                <c:pt idx="704">
                  <c:v>13.85</c:v>
                </c:pt>
                <c:pt idx="705">
                  <c:v>13.74</c:v>
                </c:pt>
                <c:pt idx="706">
                  <c:v>13.63</c:v>
                </c:pt>
                <c:pt idx="707">
                  <c:v>13.55</c:v>
                </c:pt>
                <c:pt idx="708">
                  <c:v>13.42</c:v>
                </c:pt>
                <c:pt idx="709">
                  <c:v>13.2</c:v>
                </c:pt>
                <c:pt idx="710">
                  <c:v>13.2</c:v>
                </c:pt>
                <c:pt idx="711">
                  <c:v>13.18</c:v>
                </c:pt>
                <c:pt idx="712">
                  <c:v>13.14</c:v>
                </c:pt>
                <c:pt idx="713">
                  <c:v>13.1</c:v>
                </c:pt>
                <c:pt idx="714">
                  <c:v>13.12</c:v>
                </c:pt>
                <c:pt idx="715">
                  <c:v>13.12</c:v>
                </c:pt>
                <c:pt idx="716">
                  <c:v>12.96</c:v>
                </c:pt>
                <c:pt idx="717">
                  <c:v>12.93</c:v>
                </c:pt>
                <c:pt idx="718">
                  <c:v>12.91</c:v>
                </c:pt>
                <c:pt idx="719">
                  <c:v>12.9</c:v>
                </c:pt>
                <c:pt idx="720">
                  <c:v>12.94</c:v>
                </c:pt>
                <c:pt idx="721">
                  <c:v>13.02</c:v>
                </c:pt>
                <c:pt idx="722">
                  <c:v>13.1</c:v>
                </c:pt>
                <c:pt idx="723">
                  <c:v>13.2</c:v>
                </c:pt>
                <c:pt idx="724">
                  <c:v>13.24</c:v>
                </c:pt>
                <c:pt idx="725">
                  <c:v>13.29</c:v>
                </c:pt>
                <c:pt idx="726">
                  <c:v>13.27</c:v>
                </c:pt>
                <c:pt idx="727">
                  <c:v>13.23</c:v>
                </c:pt>
                <c:pt idx="728">
                  <c:v>13.16</c:v>
                </c:pt>
                <c:pt idx="729">
                  <c:v>13.12</c:v>
                </c:pt>
                <c:pt idx="730">
                  <c:v>13.07</c:v>
                </c:pt>
                <c:pt idx="731">
                  <c:v>13.02</c:v>
                </c:pt>
                <c:pt idx="732">
                  <c:v>12.94</c:v>
                </c:pt>
                <c:pt idx="733">
                  <c:v>12.83</c:v>
                </c:pt>
                <c:pt idx="734">
                  <c:v>12.71</c:v>
                </c:pt>
                <c:pt idx="735">
                  <c:v>12.39</c:v>
                </c:pt>
                <c:pt idx="736">
                  <c:v>12.27</c:v>
                </c:pt>
                <c:pt idx="737">
                  <c:v>12.05</c:v>
                </c:pt>
                <c:pt idx="738">
                  <c:v>12.15</c:v>
                </c:pt>
                <c:pt idx="739">
                  <c:v>12.13</c:v>
                </c:pt>
                <c:pt idx="740">
                  <c:v>12.03</c:v>
                </c:pt>
                <c:pt idx="741">
                  <c:v>11.94</c:v>
                </c:pt>
                <c:pt idx="742">
                  <c:v>12.03</c:v>
                </c:pt>
                <c:pt idx="743">
                  <c:v>12.17</c:v>
                </c:pt>
                <c:pt idx="744">
                  <c:v>12.23</c:v>
                </c:pt>
                <c:pt idx="745">
                  <c:v>12.24</c:v>
                </c:pt>
                <c:pt idx="746">
                  <c:v>12.18</c:v>
                </c:pt>
                <c:pt idx="747">
                  <c:v>12.11</c:v>
                </c:pt>
                <c:pt idx="748">
                  <c:v>12.15</c:v>
                </c:pt>
                <c:pt idx="749">
                  <c:v>12.24</c:v>
                </c:pt>
                <c:pt idx="750">
                  <c:v>12.21</c:v>
                </c:pt>
                <c:pt idx="751">
                  <c:v>12.17</c:v>
                </c:pt>
                <c:pt idx="752">
                  <c:v>12.17</c:v>
                </c:pt>
                <c:pt idx="753">
                  <c:v>12.17</c:v>
                </c:pt>
                <c:pt idx="754">
                  <c:v>12.13</c:v>
                </c:pt>
                <c:pt idx="755">
                  <c:v>12.07</c:v>
                </c:pt>
                <c:pt idx="756">
                  <c:v>12.01</c:v>
                </c:pt>
                <c:pt idx="757">
                  <c:v>11.9</c:v>
                </c:pt>
                <c:pt idx="758">
                  <c:v>11.79</c:v>
                </c:pt>
                <c:pt idx="759">
                  <c:v>11.64</c:v>
                </c:pt>
                <c:pt idx="760">
                  <c:v>11.58</c:v>
                </c:pt>
                <c:pt idx="761">
                  <c:v>11.5</c:v>
                </c:pt>
                <c:pt idx="762">
                  <c:v>11.31</c:v>
                </c:pt>
                <c:pt idx="763">
                  <c:v>11.14</c:v>
                </c:pt>
                <c:pt idx="764">
                  <c:v>11.09</c:v>
                </c:pt>
                <c:pt idx="765">
                  <c:v>10.81</c:v>
                </c:pt>
                <c:pt idx="766">
                  <c:v>10.77</c:v>
                </c:pt>
                <c:pt idx="767">
                  <c:v>10.99</c:v>
                </c:pt>
                <c:pt idx="768">
                  <c:v>10.97</c:v>
                </c:pt>
                <c:pt idx="769">
                  <c:v>10.89</c:v>
                </c:pt>
                <c:pt idx="770">
                  <c:v>10.85</c:v>
                </c:pt>
                <c:pt idx="771">
                  <c:v>10.8</c:v>
                </c:pt>
                <c:pt idx="772">
                  <c:v>10.68</c:v>
                </c:pt>
                <c:pt idx="773">
                  <c:v>10.51</c:v>
                </c:pt>
                <c:pt idx="774">
                  <c:v>10.199999999999999</c:v>
                </c:pt>
                <c:pt idx="775">
                  <c:v>10.01</c:v>
                </c:pt>
                <c:pt idx="776">
                  <c:v>10.01</c:v>
                </c:pt>
                <c:pt idx="777">
                  <c:v>10.1</c:v>
                </c:pt>
                <c:pt idx="778">
                  <c:v>9.99</c:v>
                </c:pt>
                <c:pt idx="779">
                  <c:v>9.98</c:v>
                </c:pt>
                <c:pt idx="780">
                  <c:v>9.92</c:v>
                </c:pt>
                <c:pt idx="781">
                  <c:v>9.86</c:v>
                </c:pt>
                <c:pt idx="782">
                  <c:v>9.9</c:v>
                </c:pt>
                <c:pt idx="783">
                  <c:v>10</c:v>
                </c:pt>
                <c:pt idx="784">
                  <c:v>10.08</c:v>
                </c:pt>
                <c:pt idx="785">
                  <c:v>10.36</c:v>
                </c:pt>
                <c:pt idx="786">
                  <c:v>10.38</c:v>
                </c:pt>
                <c:pt idx="787">
                  <c:v>10.74</c:v>
                </c:pt>
                <c:pt idx="788">
                  <c:v>10.76</c:v>
                </c:pt>
                <c:pt idx="789">
                  <c:v>10.61</c:v>
                </c:pt>
                <c:pt idx="790">
                  <c:v>10.62</c:v>
                </c:pt>
                <c:pt idx="791">
                  <c:v>10.61</c:v>
                </c:pt>
                <c:pt idx="792">
                  <c:v>10.59</c:v>
                </c:pt>
                <c:pt idx="793">
                  <c:v>10.43</c:v>
                </c:pt>
                <c:pt idx="794">
                  <c:v>10.4</c:v>
                </c:pt>
                <c:pt idx="795">
                  <c:v>10.4</c:v>
                </c:pt>
                <c:pt idx="796">
                  <c:v>10.4</c:v>
                </c:pt>
                <c:pt idx="797">
                  <c:v>10.23</c:v>
                </c:pt>
                <c:pt idx="798">
                  <c:v>10.039999999999999</c:v>
                </c:pt>
                <c:pt idx="799">
                  <c:v>9.93</c:v>
                </c:pt>
                <c:pt idx="800">
                  <c:v>9.9</c:v>
                </c:pt>
                <c:pt idx="801">
                  <c:v>9.9600000000000009</c:v>
                </c:pt>
                <c:pt idx="802">
                  <c:v>10.07</c:v>
                </c:pt>
                <c:pt idx="803">
                  <c:v>10.1</c:v>
                </c:pt>
                <c:pt idx="804">
                  <c:v>10.08</c:v>
                </c:pt>
                <c:pt idx="805">
                  <c:v>9.99</c:v>
                </c:pt>
                <c:pt idx="806">
                  <c:v>9.9600000000000009</c:v>
                </c:pt>
                <c:pt idx="807">
                  <c:v>9.9499999999999993</c:v>
                </c:pt>
                <c:pt idx="808">
                  <c:v>9.89</c:v>
                </c:pt>
                <c:pt idx="809">
                  <c:v>9.83</c:v>
                </c:pt>
                <c:pt idx="810">
                  <c:v>9.81</c:v>
                </c:pt>
                <c:pt idx="811">
                  <c:v>9.64</c:v>
                </c:pt>
                <c:pt idx="812">
                  <c:v>9.5</c:v>
                </c:pt>
                <c:pt idx="813">
                  <c:v>9.3000000000000007</c:v>
                </c:pt>
                <c:pt idx="814">
                  <c:v>9.35</c:v>
                </c:pt>
                <c:pt idx="815">
                  <c:v>9.3000000000000007</c:v>
                </c:pt>
                <c:pt idx="816">
                  <c:v>9.2899999999999991</c:v>
                </c:pt>
                <c:pt idx="817">
                  <c:v>9.3699999999999992</c:v>
                </c:pt>
                <c:pt idx="818">
                  <c:v>9.32</c:v>
                </c:pt>
                <c:pt idx="819">
                  <c:v>9.2100000000000009</c:v>
                </c:pt>
                <c:pt idx="820">
                  <c:v>9.0399999999999991</c:v>
                </c:pt>
                <c:pt idx="821">
                  <c:v>9.08</c:v>
                </c:pt>
                <c:pt idx="822">
                  <c:v>9.06</c:v>
                </c:pt>
                <c:pt idx="823">
                  <c:v>9.09</c:v>
                </c:pt>
                <c:pt idx="824">
                  <c:v>9.11</c:v>
                </c:pt>
                <c:pt idx="825">
                  <c:v>9.07</c:v>
                </c:pt>
                <c:pt idx="826">
                  <c:v>9.0299999999999994</c:v>
                </c:pt>
                <c:pt idx="827">
                  <c:v>9.0500000000000007</c:v>
                </c:pt>
                <c:pt idx="828">
                  <c:v>9.0299999999999994</c:v>
                </c:pt>
                <c:pt idx="829">
                  <c:v>9.0299999999999994</c:v>
                </c:pt>
                <c:pt idx="830">
                  <c:v>9.26</c:v>
                </c:pt>
                <c:pt idx="831">
                  <c:v>9.43</c:v>
                </c:pt>
                <c:pt idx="832">
                  <c:v>10.27</c:v>
                </c:pt>
                <c:pt idx="833">
                  <c:v>10.37</c:v>
                </c:pt>
                <c:pt idx="834">
                  <c:v>10.47</c:v>
                </c:pt>
                <c:pt idx="835">
                  <c:v>10.52</c:v>
                </c:pt>
                <c:pt idx="836">
                  <c:v>10.48</c:v>
                </c:pt>
                <c:pt idx="837">
                  <c:v>10.81</c:v>
                </c:pt>
                <c:pt idx="838">
                  <c:v>10.7</c:v>
                </c:pt>
                <c:pt idx="839">
                  <c:v>10.7</c:v>
                </c:pt>
                <c:pt idx="840">
                  <c:v>10.66</c:v>
                </c:pt>
                <c:pt idx="841">
                  <c:v>10.44</c:v>
                </c:pt>
                <c:pt idx="842">
                  <c:v>10.35</c:v>
                </c:pt>
                <c:pt idx="843">
                  <c:v>10.36</c:v>
                </c:pt>
                <c:pt idx="844">
                  <c:v>10.3</c:v>
                </c:pt>
                <c:pt idx="845">
                  <c:v>10.23</c:v>
                </c:pt>
                <c:pt idx="846">
                  <c:v>10.23</c:v>
                </c:pt>
                <c:pt idx="847">
                  <c:v>10.27</c:v>
                </c:pt>
                <c:pt idx="848">
                  <c:v>10.35</c:v>
                </c:pt>
                <c:pt idx="849">
                  <c:v>10.34</c:v>
                </c:pt>
                <c:pt idx="850">
                  <c:v>10.3</c:v>
                </c:pt>
                <c:pt idx="851">
                  <c:v>10.33</c:v>
                </c:pt>
                <c:pt idx="852">
                  <c:v>10.63</c:v>
                </c:pt>
                <c:pt idx="853">
                  <c:v>10.91</c:v>
                </c:pt>
                <c:pt idx="854">
                  <c:v>10.99</c:v>
                </c:pt>
                <c:pt idx="855">
                  <c:v>11.02</c:v>
                </c:pt>
                <c:pt idx="856">
                  <c:v>11.18</c:v>
                </c:pt>
                <c:pt idx="857">
                  <c:v>11.21</c:v>
                </c:pt>
                <c:pt idx="858">
                  <c:v>11.58</c:v>
                </c:pt>
                <c:pt idx="859">
                  <c:v>11.36</c:v>
                </c:pt>
                <c:pt idx="860">
                  <c:v>10.97</c:v>
                </c:pt>
                <c:pt idx="861">
                  <c:v>10.79</c:v>
                </c:pt>
                <c:pt idx="862">
                  <c:v>10.66</c:v>
                </c:pt>
                <c:pt idx="863">
                  <c:v>10.6</c:v>
                </c:pt>
                <c:pt idx="864">
                  <c:v>10.55</c:v>
                </c:pt>
                <c:pt idx="865">
                  <c:v>10.6</c:v>
                </c:pt>
                <c:pt idx="866">
                  <c:v>10.66</c:v>
                </c:pt>
                <c:pt idx="867">
                  <c:v>10.69</c:v>
                </c:pt>
                <c:pt idx="868">
                  <c:v>10.625</c:v>
                </c:pt>
                <c:pt idx="869">
                  <c:v>10.5</c:v>
                </c:pt>
                <c:pt idx="870">
                  <c:v>10.53</c:v>
                </c:pt>
                <c:pt idx="871">
                  <c:v>10.34</c:v>
                </c:pt>
                <c:pt idx="872">
                  <c:v>10.16</c:v>
                </c:pt>
                <c:pt idx="873">
                  <c:v>9.94</c:v>
                </c:pt>
                <c:pt idx="874">
                  <c:v>9.84</c:v>
                </c:pt>
                <c:pt idx="875">
                  <c:v>9.92</c:v>
                </c:pt>
                <c:pt idx="876">
                  <c:v>9.8699999999999992</c:v>
                </c:pt>
                <c:pt idx="877">
                  <c:v>9.85</c:v>
                </c:pt>
                <c:pt idx="878">
                  <c:v>9.9600000000000009</c:v>
                </c:pt>
                <c:pt idx="879">
                  <c:v>9.92</c:v>
                </c:pt>
                <c:pt idx="880">
                  <c:v>9.99</c:v>
                </c:pt>
                <c:pt idx="881">
                  <c:v>10.050000000000001</c:v>
                </c:pt>
                <c:pt idx="882">
                  <c:v>10.19</c:v>
                </c:pt>
                <c:pt idx="883">
                  <c:v>10.19</c:v>
                </c:pt>
                <c:pt idx="884">
                  <c:v>10.3</c:v>
                </c:pt>
                <c:pt idx="885">
                  <c:v>10.28</c:v>
                </c:pt>
                <c:pt idx="886">
                  <c:v>10.32</c:v>
                </c:pt>
                <c:pt idx="887">
                  <c:v>10.4</c:v>
                </c:pt>
                <c:pt idx="888">
                  <c:v>10.52</c:v>
                </c:pt>
                <c:pt idx="889">
                  <c:v>10.58</c:v>
                </c:pt>
                <c:pt idx="890">
                  <c:v>10.58</c:v>
                </c:pt>
                <c:pt idx="891">
                  <c:v>10.51</c:v>
                </c:pt>
                <c:pt idx="892">
                  <c:v>10.35</c:v>
                </c:pt>
                <c:pt idx="893">
                  <c:v>10.4</c:v>
                </c:pt>
                <c:pt idx="894">
                  <c:v>10.39</c:v>
                </c:pt>
                <c:pt idx="895">
                  <c:v>10.38</c:v>
                </c:pt>
                <c:pt idx="896">
                  <c:v>10.44</c:v>
                </c:pt>
                <c:pt idx="897">
                  <c:v>10.46</c:v>
                </c:pt>
                <c:pt idx="898">
                  <c:v>10.49</c:v>
                </c:pt>
                <c:pt idx="899">
                  <c:v>10.44</c:v>
                </c:pt>
                <c:pt idx="900">
                  <c:v>10.57</c:v>
                </c:pt>
                <c:pt idx="901">
                  <c:v>10.71</c:v>
                </c:pt>
                <c:pt idx="902">
                  <c:v>10.67</c:v>
                </c:pt>
                <c:pt idx="903">
                  <c:v>10.65</c:v>
                </c:pt>
                <c:pt idx="904">
                  <c:v>10.53</c:v>
                </c:pt>
                <c:pt idx="905">
                  <c:v>10.4</c:v>
                </c:pt>
                <c:pt idx="906">
                  <c:v>10.4</c:v>
                </c:pt>
                <c:pt idx="907">
                  <c:v>10.42</c:v>
                </c:pt>
                <c:pt idx="908">
                  <c:v>10.38</c:v>
                </c:pt>
                <c:pt idx="909">
                  <c:v>10.33</c:v>
                </c:pt>
                <c:pt idx="910">
                  <c:v>10.28</c:v>
                </c:pt>
                <c:pt idx="911">
                  <c:v>10.220000000000001</c:v>
                </c:pt>
                <c:pt idx="912">
                  <c:v>10.119999999999999</c:v>
                </c:pt>
                <c:pt idx="913">
                  <c:v>10.24</c:v>
                </c:pt>
                <c:pt idx="914">
                  <c:v>10.31</c:v>
                </c:pt>
                <c:pt idx="915">
                  <c:v>10.39</c:v>
                </c:pt>
                <c:pt idx="916">
                  <c:v>10.44</c:v>
                </c:pt>
                <c:pt idx="917">
                  <c:v>10.46</c:v>
                </c:pt>
                <c:pt idx="918">
                  <c:v>10.71</c:v>
                </c:pt>
                <c:pt idx="919">
                  <c:v>10.725</c:v>
                </c:pt>
                <c:pt idx="920">
                  <c:v>10.8</c:v>
                </c:pt>
                <c:pt idx="921">
                  <c:v>10.81</c:v>
                </c:pt>
                <c:pt idx="922">
                  <c:v>10.71</c:v>
                </c:pt>
                <c:pt idx="923">
                  <c:v>10.6</c:v>
                </c:pt>
                <c:pt idx="924">
                  <c:v>10.55</c:v>
                </c:pt>
                <c:pt idx="925">
                  <c:v>10.56</c:v>
                </c:pt>
                <c:pt idx="926">
                  <c:v>10.69</c:v>
                </c:pt>
                <c:pt idx="927">
                  <c:v>10.78</c:v>
                </c:pt>
                <c:pt idx="928">
                  <c:v>10.91</c:v>
                </c:pt>
                <c:pt idx="929">
                  <c:v>10.86</c:v>
                </c:pt>
                <c:pt idx="930">
                  <c:v>10.98</c:v>
                </c:pt>
                <c:pt idx="931">
                  <c:v>11.22</c:v>
                </c:pt>
                <c:pt idx="932">
                  <c:v>11.19</c:v>
                </c:pt>
                <c:pt idx="933">
                  <c:v>11.07</c:v>
                </c:pt>
                <c:pt idx="934">
                  <c:v>11.11</c:v>
                </c:pt>
                <c:pt idx="935">
                  <c:v>10.99</c:v>
                </c:pt>
                <c:pt idx="936">
                  <c:v>11.03</c:v>
                </c:pt>
                <c:pt idx="937">
                  <c:v>10.97</c:v>
                </c:pt>
                <c:pt idx="938">
                  <c:v>10.93</c:v>
                </c:pt>
                <c:pt idx="939">
                  <c:v>10.69</c:v>
                </c:pt>
                <c:pt idx="940">
                  <c:v>10.5</c:v>
                </c:pt>
                <c:pt idx="941">
                  <c:v>10.48</c:v>
                </c:pt>
                <c:pt idx="942">
                  <c:v>10.199999999999999</c:v>
                </c:pt>
                <c:pt idx="943">
                  <c:v>10.039999999999999</c:v>
                </c:pt>
                <c:pt idx="944">
                  <c:v>10.19</c:v>
                </c:pt>
                <c:pt idx="945">
                  <c:v>10.07</c:v>
                </c:pt>
                <c:pt idx="946">
                  <c:v>10.029999999999999</c:v>
                </c:pt>
                <c:pt idx="947">
                  <c:v>9.82</c:v>
                </c:pt>
                <c:pt idx="948">
                  <c:v>9.8699999999999992</c:v>
                </c:pt>
                <c:pt idx="949">
                  <c:v>9.81</c:v>
                </c:pt>
                <c:pt idx="950">
                  <c:v>9.68</c:v>
                </c:pt>
                <c:pt idx="951">
                  <c:v>9.9600000000000009</c:v>
                </c:pt>
                <c:pt idx="952">
                  <c:v>10.09</c:v>
                </c:pt>
                <c:pt idx="953">
                  <c:v>10.210000000000001</c:v>
                </c:pt>
                <c:pt idx="954">
                  <c:v>10.220000000000001</c:v>
                </c:pt>
                <c:pt idx="955">
                  <c:v>10.17</c:v>
                </c:pt>
                <c:pt idx="956">
                  <c:v>10.050000000000001</c:v>
                </c:pt>
                <c:pt idx="957">
                  <c:v>10.029999999999999</c:v>
                </c:pt>
                <c:pt idx="958">
                  <c:v>10.16</c:v>
                </c:pt>
                <c:pt idx="959">
                  <c:v>10.1</c:v>
                </c:pt>
                <c:pt idx="960">
                  <c:v>9.9499999999999993</c:v>
                </c:pt>
                <c:pt idx="961">
                  <c:v>9.92</c:v>
                </c:pt>
                <c:pt idx="962">
                  <c:v>9.82</c:v>
                </c:pt>
                <c:pt idx="963">
                  <c:v>9.82</c:v>
                </c:pt>
                <c:pt idx="964">
                  <c:v>9.7899999999999991</c:v>
                </c:pt>
                <c:pt idx="965">
                  <c:v>9.7200000000000006</c:v>
                </c:pt>
                <c:pt idx="966">
                  <c:v>9.74</c:v>
                </c:pt>
                <c:pt idx="967">
                  <c:v>9.74</c:v>
                </c:pt>
                <c:pt idx="968">
                  <c:v>9.76</c:v>
                </c:pt>
                <c:pt idx="969">
                  <c:v>9.75</c:v>
                </c:pt>
                <c:pt idx="970">
                  <c:v>9.69</c:v>
                </c:pt>
                <c:pt idx="971">
                  <c:v>9.7799999999999994</c:v>
                </c:pt>
                <c:pt idx="972">
                  <c:v>9.83</c:v>
                </c:pt>
                <c:pt idx="973">
                  <c:v>9.8000000000000007</c:v>
                </c:pt>
                <c:pt idx="974">
                  <c:v>9.9</c:v>
                </c:pt>
                <c:pt idx="975">
                  <c:v>10.050000000000001</c:v>
                </c:pt>
                <c:pt idx="976">
                  <c:v>10.17</c:v>
                </c:pt>
                <c:pt idx="977">
                  <c:v>10.210000000000001</c:v>
                </c:pt>
                <c:pt idx="978">
                  <c:v>10.1</c:v>
                </c:pt>
                <c:pt idx="979">
                  <c:v>10.31</c:v>
                </c:pt>
                <c:pt idx="980">
                  <c:v>10.23</c:v>
                </c:pt>
                <c:pt idx="981">
                  <c:v>10.29</c:v>
                </c:pt>
                <c:pt idx="982">
                  <c:v>10.34</c:v>
                </c:pt>
                <c:pt idx="983">
                  <c:v>10.26</c:v>
                </c:pt>
                <c:pt idx="984">
                  <c:v>10.220000000000001</c:v>
                </c:pt>
                <c:pt idx="985">
                  <c:v>10.26</c:v>
                </c:pt>
                <c:pt idx="986">
                  <c:v>10.25</c:v>
                </c:pt>
                <c:pt idx="987">
                  <c:v>10.41</c:v>
                </c:pt>
                <c:pt idx="988">
                  <c:v>10.56</c:v>
                </c:pt>
                <c:pt idx="989">
                  <c:v>10.67</c:v>
                </c:pt>
                <c:pt idx="990">
                  <c:v>10.54</c:v>
                </c:pt>
                <c:pt idx="991">
                  <c:v>10.37</c:v>
                </c:pt>
                <c:pt idx="992">
                  <c:v>10.33</c:v>
                </c:pt>
                <c:pt idx="993">
                  <c:v>10.29</c:v>
                </c:pt>
                <c:pt idx="994">
                  <c:v>10.1</c:v>
                </c:pt>
                <c:pt idx="995">
                  <c:v>10.119999999999999</c:v>
                </c:pt>
                <c:pt idx="996">
                  <c:v>10.16</c:v>
                </c:pt>
                <c:pt idx="997">
                  <c:v>10.15</c:v>
                </c:pt>
                <c:pt idx="998">
                  <c:v>10.06</c:v>
                </c:pt>
                <c:pt idx="999">
                  <c:v>10.11</c:v>
                </c:pt>
                <c:pt idx="1000">
                  <c:v>9.99</c:v>
                </c:pt>
                <c:pt idx="1001">
                  <c:v>9.98</c:v>
                </c:pt>
                <c:pt idx="1002">
                  <c:v>9.84</c:v>
                </c:pt>
                <c:pt idx="1003">
                  <c:v>10.08</c:v>
                </c:pt>
                <c:pt idx="1004">
                  <c:v>10.050000000000001</c:v>
                </c:pt>
                <c:pt idx="1005">
                  <c:v>10.29</c:v>
                </c:pt>
                <c:pt idx="1006">
                  <c:v>10.24</c:v>
                </c:pt>
                <c:pt idx="1007">
                  <c:v>10.19</c:v>
                </c:pt>
                <c:pt idx="1008">
                  <c:v>10.130000000000001</c:v>
                </c:pt>
                <c:pt idx="1009">
                  <c:v>10.16</c:v>
                </c:pt>
                <c:pt idx="1010">
                  <c:v>10.220000000000001</c:v>
                </c:pt>
                <c:pt idx="1011">
                  <c:v>10.08</c:v>
                </c:pt>
                <c:pt idx="1012">
                  <c:v>10.220000000000001</c:v>
                </c:pt>
                <c:pt idx="1013">
                  <c:v>10.24</c:v>
                </c:pt>
                <c:pt idx="1014">
                  <c:v>10.17</c:v>
                </c:pt>
                <c:pt idx="1015">
                  <c:v>10.130000000000001</c:v>
                </c:pt>
                <c:pt idx="1016">
                  <c:v>10.09</c:v>
                </c:pt>
                <c:pt idx="1017">
                  <c:v>10.02</c:v>
                </c:pt>
                <c:pt idx="1018">
                  <c:v>9.93</c:v>
                </c:pt>
                <c:pt idx="1019">
                  <c:v>9.9</c:v>
                </c:pt>
                <c:pt idx="1020">
                  <c:v>9.81</c:v>
                </c:pt>
                <c:pt idx="1021">
                  <c:v>9.56</c:v>
                </c:pt>
                <c:pt idx="1022">
                  <c:v>9.64</c:v>
                </c:pt>
                <c:pt idx="1023">
                  <c:v>9.68</c:v>
                </c:pt>
                <c:pt idx="1024">
                  <c:v>9.56</c:v>
                </c:pt>
                <c:pt idx="1025">
                  <c:v>9.6300000000000008</c:v>
                </c:pt>
                <c:pt idx="1026">
                  <c:v>9.75</c:v>
                </c:pt>
                <c:pt idx="1027">
                  <c:v>9.61</c:v>
                </c:pt>
                <c:pt idx="1028">
                  <c:v>9.56</c:v>
                </c:pt>
                <c:pt idx="1029">
                  <c:v>9.36</c:v>
                </c:pt>
                <c:pt idx="1030">
                  <c:v>9.25</c:v>
                </c:pt>
                <c:pt idx="1031">
                  <c:v>9.2899999999999991</c:v>
                </c:pt>
                <c:pt idx="1032">
                  <c:v>9.4</c:v>
                </c:pt>
                <c:pt idx="1033">
                  <c:v>9.49</c:v>
                </c:pt>
                <c:pt idx="1034">
                  <c:v>9.5</c:v>
                </c:pt>
                <c:pt idx="1035">
                  <c:v>9.59</c:v>
                </c:pt>
                <c:pt idx="1036">
                  <c:v>9.52</c:v>
                </c:pt>
                <c:pt idx="1037">
                  <c:v>9.49</c:v>
                </c:pt>
                <c:pt idx="1038">
                  <c:v>9.48</c:v>
                </c:pt>
                <c:pt idx="1039">
                  <c:v>9.4700000000000006</c:v>
                </c:pt>
                <c:pt idx="1040">
                  <c:v>9.5299999999999994</c:v>
                </c:pt>
                <c:pt idx="1041">
                  <c:v>9.4700000000000006</c:v>
                </c:pt>
                <c:pt idx="1042">
                  <c:v>9.4700000000000006</c:v>
                </c:pt>
                <c:pt idx="1043">
                  <c:v>9.5</c:v>
                </c:pt>
                <c:pt idx="1044">
                  <c:v>9.4700000000000006</c:v>
                </c:pt>
                <c:pt idx="1045">
                  <c:v>9.4499999999999993</c:v>
                </c:pt>
                <c:pt idx="1046">
                  <c:v>9.48</c:v>
                </c:pt>
                <c:pt idx="1047">
                  <c:v>9.66</c:v>
                </c:pt>
                <c:pt idx="1048">
                  <c:v>9.65</c:v>
                </c:pt>
                <c:pt idx="1049">
                  <c:v>9.67</c:v>
                </c:pt>
                <c:pt idx="1050">
                  <c:v>9.6199999999999992</c:v>
                </c:pt>
                <c:pt idx="1051">
                  <c:v>9.64</c:v>
                </c:pt>
                <c:pt idx="1052">
                  <c:v>9.5399999999999991</c:v>
                </c:pt>
                <c:pt idx="1053">
                  <c:v>9.5</c:v>
                </c:pt>
                <c:pt idx="1054">
                  <c:v>9.44</c:v>
                </c:pt>
                <c:pt idx="1055">
                  <c:v>9.27</c:v>
                </c:pt>
                <c:pt idx="1056">
                  <c:v>9.19</c:v>
                </c:pt>
                <c:pt idx="1057">
                  <c:v>9.17</c:v>
                </c:pt>
                <c:pt idx="1058">
                  <c:v>9.15</c:v>
                </c:pt>
                <c:pt idx="1059">
                  <c:v>9.14</c:v>
                </c:pt>
                <c:pt idx="1060">
                  <c:v>9.02</c:v>
                </c:pt>
                <c:pt idx="1061">
                  <c:v>8.9499999999999993</c:v>
                </c:pt>
                <c:pt idx="1062">
                  <c:v>8.92</c:v>
                </c:pt>
                <c:pt idx="1063">
                  <c:v>8.8699999999999992</c:v>
                </c:pt>
                <c:pt idx="1064">
                  <c:v>8.82</c:v>
                </c:pt>
                <c:pt idx="1065">
                  <c:v>8.82</c:v>
                </c:pt>
                <c:pt idx="1066">
                  <c:v>8.91</c:v>
                </c:pt>
                <c:pt idx="1067">
                  <c:v>8.7799999999999994</c:v>
                </c:pt>
                <c:pt idx="1068">
                  <c:v>8.76</c:v>
                </c:pt>
                <c:pt idx="1069">
                  <c:v>8.69</c:v>
                </c:pt>
                <c:pt idx="1070">
                  <c:v>8.6300000000000008</c:v>
                </c:pt>
                <c:pt idx="1071">
                  <c:v>8.6999999999999993</c:v>
                </c:pt>
                <c:pt idx="1072">
                  <c:v>8.6199999999999992</c:v>
                </c:pt>
                <c:pt idx="1073">
                  <c:v>8.5299999999999994</c:v>
                </c:pt>
                <c:pt idx="1074">
                  <c:v>8.49</c:v>
                </c:pt>
                <c:pt idx="1075">
                  <c:v>8.35</c:v>
                </c:pt>
                <c:pt idx="1076">
                  <c:v>8.24</c:v>
                </c:pt>
                <c:pt idx="1077">
                  <c:v>8.23</c:v>
                </c:pt>
                <c:pt idx="1078">
                  <c:v>8.4499999999999993</c:v>
                </c:pt>
                <c:pt idx="1079">
                  <c:v>8.56</c:v>
                </c:pt>
                <c:pt idx="1080">
                  <c:v>8.68</c:v>
                </c:pt>
                <c:pt idx="1081">
                  <c:v>8.67</c:v>
                </c:pt>
                <c:pt idx="1082">
                  <c:v>8.73</c:v>
                </c:pt>
                <c:pt idx="1083">
                  <c:v>8.82</c:v>
                </c:pt>
                <c:pt idx="1084">
                  <c:v>8.83</c:v>
                </c:pt>
                <c:pt idx="1085">
                  <c:v>8.85</c:v>
                </c:pt>
                <c:pt idx="1086">
                  <c:v>8.8800000000000008</c:v>
                </c:pt>
                <c:pt idx="1087">
                  <c:v>9.0299999999999994</c:v>
                </c:pt>
                <c:pt idx="1088">
                  <c:v>8.98</c:v>
                </c:pt>
                <c:pt idx="1089">
                  <c:v>8.9600000000000009</c:v>
                </c:pt>
                <c:pt idx="1090">
                  <c:v>8.84</c:v>
                </c:pt>
                <c:pt idx="1091">
                  <c:v>8.76</c:v>
                </c:pt>
                <c:pt idx="1092">
                  <c:v>8.85</c:v>
                </c:pt>
                <c:pt idx="1093">
                  <c:v>8.84</c:v>
                </c:pt>
                <c:pt idx="1094">
                  <c:v>8.75</c:v>
                </c:pt>
                <c:pt idx="1095">
                  <c:v>8.64</c:v>
                </c:pt>
                <c:pt idx="1096">
                  <c:v>8.5299999999999994</c:v>
                </c:pt>
                <c:pt idx="1097">
                  <c:v>8.6</c:v>
                </c:pt>
                <c:pt idx="1098">
                  <c:v>8.59</c:v>
                </c:pt>
                <c:pt idx="1099">
                  <c:v>8.5399999999999991</c:v>
                </c:pt>
                <c:pt idx="1100">
                  <c:v>8.48</c:v>
                </c:pt>
                <c:pt idx="1101">
                  <c:v>8.43</c:v>
                </c:pt>
                <c:pt idx="1102">
                  <c:v>8.2899999999999991</c:v>
                </c:pt>
                <c:pt idx="1103">
                  <c:v>8.1300000000000008</c:v>
                </c:pt>
                <c:pt idx="1104">
                  <c:v>8.09</c:v>
                </c:pt>
                <c:pt idx="1105">
                  <c:v>8.08</c:v>
                </c:pt>
                <c:pt idx="1106">
                  <c:v>8.0500000000000007</c:v>
                </c:pt>
                <c:pt idx="1107">
                  <c:v>8.06</c:v>
                </c:pt>
                <c:pt idx="1108">
                  <c:v>7.96</c:v>
                </c:pt>
                <c:pt idx="1109">
                  <c:v>7.87</c:v>
                </c:pt>
                <c:pt idx="1110">
                  <c:v>8.01</c:v>
                </c:pt>
                <c:pt idx="1111">
                  <c:v>7.94</c:v>
                </c:pt>
                <c:pt idx="1112">
                  <c:v>7.84</c:v>
                </c:pt>
                <c:pt idx="1113">
                  <c:v>7.89</c:v>
                </c:pt>
                <c:pt idx="1114">
                  <c:v>8.02</c:v>
                </c:pt>
                <c:pt idx="1115">
                  <c:v>7.93</c:v>
                </c:pt>
                <c:pt idx="1116">
                  <c:v>8.01</c:v>
                </c:pt>
                <c:pt idx="1117">
                  <c:v>8.06</c:v>
                </c:pt>
                <c:pt idx="1118">
                  <c:v>8.23</c:v>
                </c:pt>
                <c:pt idx="1119">
                  <c:v>8.2100000000000009</c:v>
                </c:pt>
                <c:pt idx="1120">
                  <c:v>8.2899999999999991</c:v>
                </c:pt>
                <c:pt idx="1121">
                  <c:v>8.32</c:v>
                </c:pt>
                <c:pt idx="1122">
                  <c:v>8.32</c:v>
                </c:pt>
                <c:pt idx="1123">
                  <c:v>8.2899999999999991</c:v>
                </c:pt>
                <c:pt idx="1124">
                  <c:v>8.34</c:v>
                </c:pt>
                <c:pt idx="1125">
                  <c:v>8.23</c:v>
                </c:pt>
                <c:pt idx="1126">
                  <c:v>8.19</c:v>
                </c:pt>
                <c:pt idx="1127">
                  <c:v>8.1350000000000016</c:v>
                </c:pt>
                <c:pt idx="1128">
                  <c:v>8.07</c:v>
                </c:pt>
                <c:pt idx="1129">
                  <c:v>8.0399999999999991</c:v>
                </c:pt>
                <c:pt idx="1130">
                  <c:v>8</c:v>
                </c:pt>
                <c:pt idx="1131">
                  <c:v>7.86</c:v>
                </c:pt>
                <c:pt idx="1132">
                  <c:v>7.8</c:v>
                </c:pt>
                <c:pt idx="1133">
                  <c:v>7.75</c:v>
                </c:pt>
                <c:pt idx="1134">
                  <c:v>7.65</c:v>
                </c:pt>
                <c:pt idx="1135">
                  <c:v>7.53</c:v>
                </c:pt>
                <c:pt idx="1136">
                  <c:v>7.44</c:v>
                </c:pt>
                <c:pt idx="1137">
                  <c:v>7.47</c:v>
                </c:pt>
                <c:pt idx="1138">
                  <c:v>7.57</c:v>
                </c:pt>
                <c:pt idx="1139">
                  <c:v>7.5</c:v>
                </c:pt>
                <c:pt idx="1140">
                  <c:v>7.53</c:v>
                </c:pt>
                <c:pt idx="1141">
                  <c:v>7.57</c:v>
                </c:pt>
                <c:pt idx="1142">
                  <c:v>7.45</c:v>
                </c:pt>
                <c:pt idx="1143">
                  <c:v>7.38</c:v>
                </c:pt>
                <c:pt idx="1144">
                  <c:v>7.43</c:v>
                </c:pt>
                <c:pt idx="1145">
                  <c:v>7.42</c:v>
                </c:pt>
                <c:pt idx="1146">
                  <c:v>7.42</c:v>
                </c:pt>
                <c:pt idx="1147">
                  <c:v>7.52</c:v>
                </c:pt>
                <c:pt idx="1148">
                  <c:v>7.5</c:v>
                </c:pt>
                <c:pt idx="1149">
                  <c:v>7.47</c:v>
                </c:pt>
                <c:pt idx="1150">
                  <c:v>7.48</c:v>
                </c:pt>
                <c:pt idx="1151">
                  <c:v>7.38</c:v>
                </c:pt>
                <c:pt idx="1152">
                  <c:v>7.34</c:v>
                </c:pt>
                <c:pt idx="1153">
                  <c:v>7.23</c:v>
                </c:pt>
                <c:pt idx="1154">
                  <c:v>7.19</c:v>
                </c:pt>
                <c:pt idx="1155">
                  <c:v>7.16</c:v>
                </c:pt>
                <c:pt idx="1156">
                  <c:v>7.2</c:v>
                </c:pt>
                <c:pt idx="1157">
                  <c:v>7.25</c:v>
                </c:pt>
                <c:pt idx="1158">
                  <c:v>7.21</c:v>
                </c:pt>
                <c:pt idx="1159">
                  <c:v>7.17</c:v>
                </c:pt>
                <c:pt idx="1160">
                  <c:v>7.1</c:v>
                </c:pt>
                <c:pt idx="1161">
                  <c:v>6.97</c:v>
                </c:pt>
                <c:pt idx="1162">
                  <c:v>6.93</c:v>
                </c:pt>
                <c:pt idx="1163">
                  <c:v>6.82</c:v>
                </c:pt>
                <c:pt idx="1164">
                  <c:v>6.96</c:v>
                </c:pt>
                <c:pt idx="1165">
                  <c:v>6.95</c:v>
                </c:pt>
                <c:pt idx="1166">
                  <c:v>6.89</c:v>
                </c:pt>
                <c:pt idx="1167">
                  <c:v>6.87</c:v>
                </c:pt>
                <c:pt idx="1168">
                  <c:v>6.81</c:v>
                </c:pt>
                <c:pt idx="1169">
                  <c:v>6.74</c:v>
                </c:pt>
                <c:pt idx="1170">
                  <c:v>6.86</c:v>
                </c:pt>
                <c:pt idx="1171">
                  <c:v>7.11</c:v>
                </c:pt>
                <c:pt idx="1172">
                  <c:v>7.12</c:v>
                </c:pt>
                <c:pt idx="1173">
                  <c:v>7.08</c:v>
                </c:pt>
                <c:pt idx="1174">
                  <c:v>7.31</c:v>
                </c:pt>
                <c:pt idx="1175">
                  <c:v>7.25</c:v>
                </c:pt>
                <c:pt idx="1176">
                  <c:v>7.14</c:v>
                </c:pt>
                <c:pt idx="1177">
                  <c:v>7.17</c:v>
                </c:pt>
                <c:pt idx="1178">
                  <c:v>7.15</c:v>
                </c:pt>
                <c:pt idx="1179">
                  <c:v>7.23</c:v>
                </c:pt>
                <c:pt idx="1180">
                  <c:v>6.99</c:v>
                </c:pt>
                <c:pt idx="1181">
                  <c:v>7.05</c:v>
                </c:pt>
                <c:pt idx="1182">
                  <c:v>6.97</c:v>
                </c:pt>
                <c:pt idx="1183">
                  <c:v>6.97</c:v>
                </c:pt>
                <c:pt idx="1184">
                  <c:v>7.21</c:v>
                </c:pt>
                <c:pt idx="1185">
                  <c:v>7.11</c:v>
                </c:pt>
                <c:pt idx="1186">
                  <c:v>7.32</c:v>
                </c:pt>
                <c:pt idx="1187">
                  <c:v>7.51</c:v>
                </c:pt>
                <c:pt idx="1188">
                  <c:v>7.63</c:v>
                </c:pt>
                <c:pt idx="1189">
                  <c:v>7.76</c:v>
                </c:pt>
                <c:pt idx="1190">
                  <c:v>7.8</c:v>
                </c:pt>
                <c:pt idx="1191">
                  <c:v>8.0399999999999991</c:v>
                </c:pt>
                <c:pt idx="1192">
                  <c:v>8.4700000000000006</c:v>
                </c:pt>
                <c:pt idx="1193">
                  <c:v>8.26</c:v>
                </c:pt>
                <c:pt idx="1194">
                  <c:v>8.49</c:v>
                </c:pt>
                <c:pt idx="1195">
                  <c:v>8.32</c:v>
                </c:pt>
                <c:pt idx="1196">
                  <c:v>8.5299999999999994</c:v>
                </c:pt>
                <c:pt idx="1197">
                  <c:v>8.77</c:v>
                </c:pt>
                <c:pt idx="1198">
                  <c:v>8.56</c:v>
                </c:pt>
                <c:pt idx="1199">
                  <c:v>8.5299999999999994</c:v>
                </c:pt>
                <c:pt idx="1200">
                  <c:v>8.5500000000000007</c:v>
                </c:pt>
                <c:pt idx="1201">
                  <c:v>8.25</c:v>
                </c:pt>
                <c:pt idx="1202">
                  <c:v>8.33</c:v>
                </c:pt>
                <c:pt idx="1203">
                  <c:v>8.4600000000000009</c:v>
                </c:pt>
                <c:pt idx="1204">
                  <c:v>8.57</c:v>
                </c:pt>
                <c:pt idx="1205">
                  <c:v>8.68</c:v>
                </c:pt>
                <c:pt idx="1206">
                  <c:v>8.7200000000000006</c:v>
                </c:pt>
                <c:pt idx="1207">
                  <c:v>8.5299999999999994</c:v>
                </c:pt>
                <c:pt idx="1208">
                  <c:v>8.57</c:v>
                </c:pt>
                <c:pt idx="1209">
                  <c:v>8.3800000000000008</c:v>
                </c:pt>
                <c:pt idx="1210">
                  <c:v>8.57</c:v>
                </c:pt>
                <c:pt idx="1211">
                  <c:v>8.5399999999999991</c:v>
                </c:pt>
                <c:pt idx="1212">
                  <c:v>8.56</c:v>
                </c:pt>
                <c:pt idx="1213">
                  <c:v>8.48</c:v>
                </c:pt>
                <c:pt idx="1214">
                  <c:v>8.51</c:v>
                </c:pt>
                <c:pt idx="1215">
                  <c:v>8.66</c:v>
                </c:pt>
                <c:pt idx="1216">
                  <c:v>8.73</c:v>
                </c:pt>
                <c:pt idx="1217">
                  <c:v>8.82</c:v>
                </c:pt>
                <c:pt idx="1218">
                  <c:v>8.89</c:v>
                </c:pt>
                <c:pt idx="1219">
                  <c:v>8.93</c:v>
                </c:pt>
                <c:pt idx="1220">
                  <c:v>8.85</c:v>
                </c:pt>
                <c:pt idx="1221">
                  <c:v>9.0299999999999994</c:v>
                </c:pt>
                <c:pt idx="1222">
                  <c:v>9.0500000000000007</c:v>
                </c:pt>
                <c:pt idx="1223">
                  <c:v>9.19</c:v>
                </c:pt>
                <c:pt idx="1224">
                  <c:v>9.19</c:v>
                </c:pt>
                <c:pt idx="1225">
                  <c:v>9.25</c:v>
                </c:pt>
                <c:pt idx="1226">
                  <c:v>9.23</c:v>
                </c:pt>
                <c:pt idx="1227">
                  <c:v>9.15</c:v>
                </c:pt>
                <c:pt idx="1228">
                  <c:v>9.25</c:v>
                </c:pt>
                <c:pt idx="1229">
                  <c:v>9.18</c:v>
                </c:pt>
                <c:pt idx="1230">
                  <c:v>9.18</c:v>
                </c:pt>
                <c:pt idx="1231">
                  <c:v>9.2200000000000006</c:v>
                </c:pt>
                <c:pt idx="1232">
                  <c:v>9.19</c:v>
                </c:pt>
                <c:pt idx="1233">
                  <c:v>9.0500000000000007</c:v>
                </c:pt>
                <c:pt idx="1234">
                  <c:v>9.1300000000000008</c:v>
                </c:pt>
                <c:pt idx="1235">
                  <c:v>8.94</c:v>
                </c:pt>
                <c:pt idx="1236">
                  <c:v>8.8000000000000007</c:v>
                </c:pt>
                <c:pt idx="1237">
                  <c:v>8.84</c:v>
                </c:pt>
                <c:pt idx="1238">
                  <c:v>8.73</c:v>
                </c:pt>
                <c:pt idx="1239">
                  <c:v>8.5299999999999994</c:v>
                </c:pt>
                <c:pt idx="1240">
                  <c:v>8.6199999999999992</c:v>
                </c:pt>
                <c:pt idx="1241">
                  <c:v>8.3800000000000008</c:v>
                </c:pt>
                <c:pt idx="1242">
                  <c:v>8.4</c:v>
                </c:pt>
                <c:pt idx="1243">
                  <c:v>8.3800000000000008</c:v>
                </c:pt>
                <c:pt idx="1244">
                  <c:v>8.41</c:v>
                </c:pt>
                <c:pt idx="1245">
                  <c:v>8.3699999999999992</c:v>
                </c:pt>
                <c:pt idx="1246">
                  <c:v>8.24</c:v>
                </c:pt>
                <c:pt idx="1247">
                  <c:v>8.26</c:v>
                </c:pt>
                <c:pt idx="1248">
                  <c:v>8.27</c:v>
                </c:pt>
                <c:pt idx="1249">
                  <c:v>7.87</c:v>
                </c:pt>
                <c:pt idx="1250">
                  <c:v>7.83</c:v>
                </c:pt>
                <c:pt idx="1251">
                  <c:v>7.85</c:v>
                </c:pt>
                <c:pt idx="1252">
                  <c:v>7.71</c:v>
                </c:pt>
                <c:pt idx="1253">
                  <c:v>7.51</c:v>
                </c:pt>
                <c:pt idx="1254">
                  <c:v>7.55</c:v>
                </c:pt>
                <c:pt idx="1255">
                  <c:v>7.53</c:v>
                </c:pt>
                <c:pt idx="1256">
                  <c:v>7.53</c:v>
                </c:pt>
                <c:pt idx="1257">
                  <c:v>7.63</c:v>
                </c:pt>
                <c:pt idx="1258">
                  <c:v>7.41</c:v>
                </c:pt>
                <c:pt idx="1259">
                  <c:v>7.6</c:v>
                </c:pt>
                <c:pt idx="1260">
                  <c:v>7.79</c:v>
                </c:pt>
                <c:pt idx="1261">
                  <c:v>7.82</c:v>
                </c:pt>
                <c:pt idx="1262">
                  <c:v>7.8</c:v>
                </c:pt>
                <c:pt idx="1263">
                  <c:v>7.94</c:v>
                </c:pt>
                <c:pt idx="1264">
                  <c:v>7.88</c:v>
                </c:pt>
                <c:pt idx="1265">
                  <c:v>7.76</c:v>
                </c:pt>
                <c:pt idx="1266">
                  <c:v>7.63</c:v>
                </c:pt>
                <c:pt idx="1267">
                  <c:v>7.6</c:v>
                </c:pt>
                <c:pt idx="1268">
                  <c:v>7.57</c:v>
                </c:pt>
                <c:pt idx="1269">
                  <c:v>7.62</c:v>
                </c:pt>
                <c:pt idx="1270">
                  <c:v>7.57</c:v>
                </c:pt>
                <c:pt idx="1271">
                  <c:v>7.5</c:v>
                </c:pt>
                <c:pt idx="1272">
                  <c:v>7.38</c:v>
                </c:pt>
                <c:pt idx="1273">
                  <c:v>7.45</c:v>
                </c:pt>
                <c:pt idx="1274">
                  <c:v>7.44</c:v>
                </c:pt>
                <c:pt idx="1275">
                  <c:v>7.37</c:v>
                </c:pt>
                <c:pt idx="1276">
                  <c:v>7.35</c:v>
                </c:pt>
                <c:pt idx="1277">
                  <c:v>7.35</c:v>
                </c:pt>
                <c:pt idx="1278">
                  <c:v>7.33</c:v>
                </c:pt>
                <c:pt idx="1279">
                  <c:v>7.18</c:v>
                </c:pt>
                <c:pt idx="1280">
                  <c:v>7.15</c:v>
                </c:pt>
                <c:pt idx="1281">
                  <c:v>7.23</c:v>
                </c:pt>
                <c:pt idx="1282">
                  <c:v>7.11</c:v>
                </c:pt>
                <c:pt idx="1283">
                  <c:v>7.02</c:v>
                </c:pt>
                <c:pt idx="1284">
                  <c:v>7.08</c:v>
                </c:pt>
                <c:pt idx="1285">
                  <c:v>7.02</c:v>
                </c:pt>
                <c:pt idx="1286">
                  <c:v>7</c:v>
                </c:pt>
                <c:pt idx="1287">
                  <c:v>7.02</c:v>
                </c:pt>
                <c:pt idx="1288">
                  <c:v>7.02</c:v>
                </c:pt>
                <c:pt idx="1289">
                  <c:v>6.94</c:v>
                </c:pt>
                <c:pt idx="1290">
                  <c:v>7.32</c:v>
                </c:pt>
                <c:pt idx="1291">
                  <c:v>7.41</c:v>
                </c:pt>
                <c:pt idx="1292">
                  <c:v>7.38</c:v>
                </c:pt>
                <c:pt idx="1293">
                  <c:v>7.83</c:v>
                </c:pt>
                <c:pt idx="1294">
                  <c:v>7.81</c:v>
                </c:pt>
                <c:pt idx="1295">
                  <c:v>7.69</c:v>
                </c:pt>
                <c:pt idx="1296">
                  <c:v>7.78</c:v>
                </c:pt>
                <c:pt idx="1297">
                  <c:v>8.0500000000000007</c:v>
                </c:pt>
                <c:pt idx="1298">
                  <c:v>7.95</c:v>
                </c:pt>
                <c:pt idx="1299">
                  <c:v>7.92</c:v>
                </c:pt>
                <c:pt idx="1300">
                  <c:v>7.99</c:v>
                </c:pt>
                <c:pt idx="1301">
                  <c:v>8.24</c:v>
                </c:pt>
                <c:pt idx="1302">
                  <c:v>8.08</c:v>
                </c:pt>
                <c:pt idx="1303">
                  <c:v>8.01</c:v>
                </c:pt>
                <c:pt idx="1304">
                  <c:v>8.0299999999999994</c:v>
                </c:pt>
                <c:pt idx="1305">
                  <c:v>8.3000000000000007</c:v>
                </c:pt>
                <c:pt idx="1306">
                  <c:v>8.39</c:v>
                </c:pt>
                <c:pt idx="1307">
                  <c:v>8.3000000000000007</c:v>
                </c:pt>
                <c:pt idx="1308">
                  <c:v>8.2899999999999991</c:v>
                </c:pt>
                <c:pt idx="1309">
                  <c:v>8.14</c:v>
                </c:pt>
                <c:pt idx="1310">
                  <c:v>8.42</c:v>
                </c:pt>
                <c:pt idx="1311">
                  <c:v>8.23</c:v>
                </c:pt>
                <c:pt idx="1312">
                  <c:v>8.19</c:v>
                </c:pt>
                <c:pt idx="1313">
                  <c:v>8.23</c:v>
                </c:pt>
                <c:pt idx="1314">
                  <c:v>7.88</c:v>
                </c:pt>
                <c:pt idx="1315">
                  <c:v>7.88</c:v>
                </c:pt>
                <c:pt idx="1316">
                  <c:v>7.93</c:v>
                </c:pt>
                <c:pt idx="1317">
                  <c:v>8.09</c:v>
                </c:pt>
                <c:pt idx="1318">
                  <c:v>8.34</c:v>
                </c:pt>
                <c:pt idx="1319">
                  <c:v>8.2799999999999994</c:v>
                </c:pt>
                <c:pt idx="1320">
                  <c:v>8.14</c:v>
                </c:pt>
                <c:pt idx="1321">
                  <c:v>8.16</c:v>
                </c:pt>
                <c:pt idx="1322">
                  <c:v>8.06</c:v>
                </c:pt>
                <c:pt idx="1323">
                  <c:v>7.86</c:v>
                </c:pt>
                <c:pt idx="1324">
                  <c:v>7.88</c:v>
                </c:pt>
                <c:pt idx="1325">
                  <c:v>7.86</c:v>
                </c:pt>
                <c:pt idx="1326">
                  <c:v>7.78</c:v>
                </c:pt>
                <c:pt idx="1327">
                  <c:v>7.67</c:v>
                </c:pt>
                <c:pt idx="1328">
                  <c:v>7.59</c:v>
                </c:pt>
                <c:pt idx="1329">
                  <c:v>7.53</c:v>
                </c:pt>
                <c:pt idx="1330">
                  <c:v>7.52</c:v>
                </c:pt>
                <c:pt idx="1331">
                  <c:v>7.44</c:v>
                </c:pt>
                <c:pt idx="1332">
                  <c:v>7.57</c:v>
                </c:pt>
                <c:pt idx="1333">
                  <c:v>7.74</c:v>
                </c:pt>
                <c:pt idx="1334">
                  <c:v>7.64</c:v>
                </c:pt>
                <c:pt idx="1335">
                  <c:v>7.67</c:v>
                </c:pt>
                <c:pt idx="1336">
                  <c:v>7.85</c:v>
                </c:pt>
                <c:pt idx="1337">
                  <c:v>7.87</c:v>
                </c:pt>
                <c:pt idx="1338">
                  <c:v>7.85</c:v>
                </c:pt>
                <c:pt idx="1339">
                  <c:v>7.88</c:v>
                </c:pt>
                <c:pt idx="1340">
                  <c:v>7.74</c:v>
                </c:pt>
                <c:pt idx="1341">
                  <c:v>7.65</c:v>
                </c:pt>
                <c:pt idx="1342">
                  <c:v>7.56</c:v>
                </c:pt>
                <c:pt idx="1343">
                  <c:v>7.65</c:v>
                </c:pt>
                <c:pt idx="1344">
                  <c:v>7.84</c:v>
                </c:pt>
                <c:pt idx="1345">
                  <c:v>7.84</c:v>
                </c:pt>
                <c:pt idx="1346">
                  <c:v>7.94</c:v>
                </c:pt>
                <c:pt idx="1347">
                  <c:v>7.97</c:v>
                </c:pt>
                <c:pt idx="1348">
                  <c:v>8.18</c:v>
                </c:pt>
                <c:pt idx="1349">
                  <c:v>8.15</c:v>
                </c:pt>
                <c:pt idx="1350">
                  <c:v>8.16</c:v>
                </c:pt>
                <c:pt idx="1351">
                  <c:v>8.08</c:v>
                </c:pt>
                <c:pt idx="1352">
                  <c:v>8.01</c:v>
                </c:pt>
                <c:pt idx="1353">
                  <c:v>7.94</c:v>
                </c:pt>
                <c:pt idx="1354">
                  <c:v>7.91</c:v>
                </c:pt>
                <c:pt idx="1355">
                  <c:v>7.92</c:v>
                </c:pt>
                <c:pt idx="1356">
                  <c:v>7.94</c:v>
                </c:pt>
                <c:pt idx="1357">
                  <c:v>7.85</c:v>
                </c:pt>
                <c:pt idx="1358">
                  <c:v>7.72</c:v>
                </c:pt>
                <c:pt idx="1359">
                  <c:v>7.61</c:v>
                </c:pt>
                <c:pt idx="1360">
                  <c:v>7.58</c:v>
                </c:pt>
                <c:pt idx="1361">
                  <c:v>7.62</c:v>
                </c:pt>
                <c:pt idx="1362">
                  <c:v>7.47</c:v>
                </c:pt>
                <c:pt idx="1363">
                  <c:v>7.47</c:v>
                </c:pt>
                <c:pt idx="1364">
                  <c:v>7.43</c:v>
                </c:pt>
                <c:pt idx="1365">
                  <c:v>7.36</c:v>
                </c:pt>
                <c:pt idx="1366">
                  <c:v>7.46</c:v>
                </c:pt>
                <c:pt idx="1367">
                  <c:v>7.54</c:v>
                </c:pt>
                <c:pt idx="1368">
                  <c:v>7.46</c:v>
                </c:pt>
                <c:pt idx="1369">
                  <c:v>7.58</c:v>
                </c:pt>
                <c:pt idx="1370">
                  <c:v>7.53</c:v>
                </c:pt>
                <c:pt idx="1371">
                  <c:v>7.53</c:v>
                </c:pt>
                <c:pt idx="1372">
                  <c:v>7.38</c:v>
                </c:pt>
                <c:pt idx="1373">
                  <c:v>7.28</c:v>
                </c:pt>
                <c:pt idx="1374">
                  <c:v>7.31</c:v>
                </c:pt>
                <c:pt idx="1375">
                  <c:v>7.26</c:v>
                </c:pt>
                <c:pt idx="1376">
                  <c:v>7.34</c:v>
                </c:pt>
                <c:pt idx="1377">
                  <c:v>7.35</c:v>
                </c:pt>
                <c:pt idx="1378">
                  <c:v>7.21</c:v>
                </c:pt>
                <c:pt idx="1379">
                  <c:v>7.24</c:v>
                </c:pt>
                <c:pt idx="1380">
                  <c:v>7.23</c:v>
                </c:pt>
                <c:pt idx="1381">
                  <c:v>7.18</c:v>
                </c:pt>
                <c:pt idx="1382">
                  <c:v>7.17</c:v>
                </c:pt>
                <c:pt idx="1383">
                  <c:v>7.15</c:v>
                </c:pt>
                <c:pt idx="1384">
                  <c:v>7.17</c:v>
                </c:pt>
                <c:pt idx="1385">
                  <c:v>7.07</c:v>
                </c:pt>
                <c:pt idx="1386">
                  <c:v>6.99</c:v>
                </c:pt>
                <c:pt idx="1387">
                  <c:v>7.03</c:v>
                </c:pt>
                <c:pt idx="1388">
                  <c:v>6.94</c:v>
                </c:pt>
                <c:pt idx="1389">
                  <c:v>6.89</c:v>
                </c:pt>
                <c:pt idx="1390">
                  <c:v>6.99</c:v>
                </c:pt>
                <c:pt idx="1391">
                  <c:v>7.12</c:v>
                </c:pt>
                <c:pt idx="1392">
                  <c:v>7.03</c:v>
                </c:pt>
                <c:pt idx="1393">
                  <c:v>7.06</c:v>
                </c:pt>
                <c:pt idx="1394">
                  <c:v>6.99</c:v>
                </c:pt>
                <c:pt idx="1395">
                  <c:v>7.09</c:v>
                </c:pt>
                <c:pt idx="1396">
                  <c:v>7.19</c:v>
                </c:pt>
                <c:pt idx="1397">
                  <c:v>7.16</c:v>
                </c:pt>
                <c:pt idx="1398">
                  <c:v>7.08</c:v>
                </c:pt>
                <c:pt idx="1399">
                  <c:v>7.08</c:v>
                </c:pt>
                <c:pt idx="1400">
                  <c:v>7.15</c:v>
                </c:pt>
                <c:pt idx="1401">
                  <c:v>7.09</c:v>
                </c:pt>
                <c:pt idx="1402">
                  <c:v>7.17</c:v>
                </c:pt>
                <c:pt idx="1403">
                  <c:v>7.15</c:v>
                </c:pt>
                <c:pt idx="1404">
                  <c:v>7.22</c:v>
                </c:pt>
                <c:pt idx="1405">
                  <c:v>7.14</c:v>
                </c:pt>
                <c:pt idx="1406">
                  <c:v>7.19</c:v>
                </c:pt>
                <c:pt idx="1407">
                  <c:v>7.1</c:v>
                </c:pt>
                <c:pt idx="1408">
                  <c:v>7.07</c:v>
                </c:pt>
                <c:pt idx="1409">
                  <c:v>7.05</c:v>
                </c:pt>
                <c:pt idx="1410">
                  <c:v>7.04</c:v>
                </c:pt>
                <c:pt idx="1411">
                  <c:v>6.94</c:v>
                </c:pt>
                <c:pt idx="1412">
                  <c:v>6.96</c:v>
                </c:pt>
                <c:pt idx="1413">
                  <c:v>6.98</c:v>
                </c:pt>
                <c:pt idx="1414">
                  <c:v>6.91</c:v>
                </c:pt>
                <c:pt idx="1415">
                  <c:v>6.94</c:v>
                </c:pt>
                <c:pt idx="1416">
                  <c:v>6.96</c:v>
                </c:pt>
                <c:pt idx="1417">
                  <c:v>6.97</c:v>
                </c:pt>
                <c:pt idx="1418">
                  <c:v>6.94</c:v>
                </c:pt>
                <c:pt idx="1419">
                  <c:v>6.91</c:v>
                </c:pt>
                <c:pt idx="1420">
                  <c:v>6.92</c:v>
                </c:pt>
                <c:pt idx="1421">
                  <c:v>6.92</c:v>
                </c:pt>
                <c:pt idx="1422">
                  <c:v>6.82</c:v>
                </c:pt>
                <c:pt idx="1423">
                  <c:v>6.77</c:v>
                </c:pt>
                <c:pt idx="1424">
                  <c:v>6.66</c:v>
                </c:pt>
                <c:pt idx="1425">
                  <c:v>6.64</c:v>
                </c:pt>
                <c:pt idx="1426">
                  <c:v>6.6</c:v>
                </c:pt>
                <c:pt idx="1427">
                  <c:v>6.49</c:v>
                </c:pt>
                <c:pt idx="1428">
                  <c:v>6.9</c:v>
                </c:pt>
                <c:pt idx="1429">
                  <c:v>6.73</c:v>
                </c:pt>
                <c:pt idx="1430">
                  <c:v>6.83</c:v>
                </c:pt>
                <c:pt idx="1431">
                  <c:v>6.89</c:v>
                </c:pt>
                <c:pt idx="1432">
                  <c:v>6.93</c:v>
                </c:pt>
                <c:pt idx="1433">
                  <c:v>6.86</c:v>
                </c:pt>
                <c:pt idx="1434">
                  <c:v>6.78</c:v>
                </c:pt>
                <c:pt idx="1435">
                  <c:v>6.71</c:v>
                </c:pt>
                <c:pt idx="1436">
                  <c:v>6.69</c:v>
                </c:pt>
                <c:pt idx="1437">
                  <c:v>6.69</c:v>
                </c:pt>
                <c:pt idx="1438">
                  <c:v>6.8</c:v>
                </c:pt>
                <c:pt idx="1439">
                  <c:v>6.79</c:v>
                </c:pt>
                <c:pt idx="1440">
                  <c:v>6.83</c:v>
                </c:pt>
                <c:pt idx="1441">
                  <c:v>6.78</c:v>
                </c:pt>
                <c:pt idx="1442">
                  <c:v>6.74</c:v>
                </c:pt>
                <c:pt idx="1443">
                  <c:v>6.75</c:v>
                </c:pt>
                <c:pt idx="1444">
                  <c:v>6.77</c:v>
                </c:pt>
                <c:pt idx="1445">
                  <c:v>6.82</c:v>
                </c:pt>
                <c:pt idx="1446">
                  <c:v>6.89</c:v>
                </c:pt>
                <c:pt idx="1447">
                  <c:v>7.06</c:v>
                </c:pt>
                <c:pt idx="1448">
                  <c:v>7.11</c:v>
                </c:pt>
                <c:pt idx="1449">
                  <c:v>7.01</c:v>
                </c:pt>
                <c:pt idx="1450">
                  <c:v>6.98</c:v>
                </c:pt>
                <c:pt idx="1451">
                  <c:v>6.98</c:v>
                </c:pt>
                <c:pt idx="1452">
                  <c:v>6.92</c:v>
                </c:pt>
                <c:pt idx="1453">
                  <c:v>6.87</c:v>
                </c:pt>
                <c:pt idx="1454">
                  <c:v>6.88</c:v>
                </c:pt>
                <c:pt idx="1455">
                  <c:v>6.93</c:v>
                </c:pt>
                <c:pt idx="1456">
                  <c:v>7.02</c:v>
                </c:pt>
                <c:pt idx="1457">
                  <c:v>7.1</c:v>
                </c:pt>
                <c:pt idx="1458">
                  <c:v>7.23</c:v>
                </c:pt>
                <c:pt idx="1459">
                  <c:v>7.23</c:v>
                </c:pt>
                <c:pt idx="1460">
                  <c:v>7.41</c:v>
                </c:pt>
                <c:pt idx="1461">
                  <c:v>7.51</c:v>
                </c:pt>
                <c:pt idx="1462">
                  <c:v>7.65</c:v>
                </c:pt>
                <c:pt idx="1463">
                  <c:v>7.63</c:v>
                </c:pt>
                <c:pt idx="1464">
                  <c:v>7.71</c:v>
                </c:pt>
                <c:pt idx="1465">
                  <c:v>7.65</c:v>
                </c:pt>
                <c:pt idx="1466">
                  <c:v>7.58</c:v>
                </c:pt>
                <c:pt idx="1467">
                  <c:v>7.52</c:v>
                </c:pt>
                <c:pt idx="1468">
                  <c:v>7.7</c:v>
                </c:pt>
                <c:pt idx="1469">
                  <c:v>7.89</c:v>
                </c:pt>
                <c:pt idx="1470">
                  <c:v>8.15</c:v>
                </c:pt>
                <c:pt idx="1471">
                  <c:v>7.93</c:v>
                </c:pt>
                <c:pt idx="1472">
                  <c:v>7.8</c:v>
                </c:pt>
                <c:pt idx="1473">
                  <c:v>7.83</c:v>
                </c:pt>
                <c:pt idx="1474">
                  <c:v>7.88</c:v>
                </c:pt>
                <c:pt idx="1475">
                  <c:v>7.82</c:v>
                </c:pt>
                <c:pt idx="1476">
                  <c:v>7.76</c:v>
                </c:pt>
                <c:pt idx="1477">
                  <c:v>7.7</c:v>
                </c:pt>
                <c:pt idx="1478">
                  <c:v>7.82</c:v>
                </c:pt>
                <c:pt idx="1479">
                  <c:v>7.85</c:v>
                </c:pt>
                <c:pt idx="1480">
                  <c:v>7.93</c:v>
                </c:pt>
                <c:pt idx="1481">
                  <c:v>7.96</c:v>
                </c:pt>
                <c:pt idx="1482">
                  <c:v>7.84</c:v>
                </c:pt>
                <c:pt idx="1483">
                  <c:v>7.67</c:v>
                </c:pt>
                <c:pt idx="1484">
                  <c:v>7.69</c:v>
                </c:pt>
                <c:pt idx="1485">
                  <c:v>7.75</c:v>
                </c:pt>
                <c:pt idx="1486">
                  <c:v>7.84</c:v>
                </c:pt>
                <c:pt idx="1487">
                  <c:v>7.84</c:v>
                </c:pt>
                <c:pt idx="1488">
                  <c:v>7.86</c:v>
                </c:pt>
                <c:pt idx="1489">
                  <c:v>8.01</c:v>
                </c:pt>
                <c:pt idx="1490">
                  <c:v>8.15</c:v>
                </c:pt>
                <c:pt idx="1491">
                  <c:v>8.18</c:v>
                </c:pt>
                <c:pt idx="1492">
                  <c:v>8.26</c:v>
                </c:pt>
                <c:pt idx="1493">
                  <c:v>8.25</c:v>
                </c:pt>
                <c:pt idx="1494">
                  <c:v>8.25</c:v>
                </c:pt>
                <c:pt idx="1495">
                  <c:v>8.36</c:v>
                </c:pt>
                <c:pt idx="1496">
                  <c:v>8.3800000000000008</c:v>
                </c:pt>
                <c:pt idx="1497">
                  <c:v>8.31</c:v>
                </c:pt>
                <c:pt idx="1498">
                  <c:v>8.27</c:v>
                </c:pt>
                <c:pt idx="1499">
                  <c:v>8.23</c:v>
                </c:pt>
                <c:pt idx="1500">
                  <c:v>8.24</c:v>
                </c:pt>
                <c:pt idx="1501">
                  <c:v>8.23</c:v>
                </c:pt>
                <c:pt idx="1502">
                  <c:v>8.23</c:v>
                </c:pt>
                <c:pt idx="1503">
                  <c:v>8.1999999999999993</c:v>
                </c:pt>
                <c:pt idx="1504">
                  <c:v>8.1199999999999992</c:v>
                </c:pt>
                <c:pt idx="1505">
                  <c:v>8.16</c:v>
                </c:pt>
                <c:pt idx="1506">
                  <c:v>8.1300000000000008</c:v>
                </c:pt>
                <c:pt idx="1507">
                  <c:v>8.2799999999999994</c:v>
                </c:pt>
                <c:pt idx="1508">
                  <c:v>8.52</c:v>
                </c:pt>
                <c:pt idx="1509">
                  <c:v>8.64</c:v>
                </c:pt>
                <c:pt idx="1510">
                  <c:v>8.6199999999999992</c:v>
                </c:pt>
                <c:pt idx="1511">
                  <c:v>8.5399999999999991</c:v>
                </c:pt>
                <c:pt idx="1512">
                  <c:v>8.32</c:v>
                </c:pt>
                <c:pt idx="1513">
                  <c:v>8.2200000000000006</c:v>
                </c:pt>
                <c:pt idx="1514">
                  <c:v>8.14</c:v>
                </c:pt>
                <c:pt idx="1515">
                  <c:v>8.2200000000000006</c:v>
                </c:pt>
                <c:pt idx="1516">
                  <c:v>8.16</c:v>
                </c:pt>
                <c:pt idx="1517">
                  <c:v>8.09</c:v>
                </c:pt>
                <c:pt idx="1518">
                  <c:v>8.2100000000000009</c:v>
                </c:pt>
                <c:pt idx="1519">
                  <c:v>8.1300000000000008</c:v>
                </c:pt>
                <c:pt idx="1520">
                  <c:v>8.1199999999999992</c:v>
                </c:pt>
                <c:pt idx="1521">
                  <c:v>8.0399999999999991</c:v>
                </c:pt>
                <c:pt idx="1522">
                  <c:v>7.96</c:v>
                </c:pt>
                <c:pt idx="1523">
                  <c:v>7.99</c:v>
                </c:pt>
                <c:pt idx="1524">
                  <c:v>7.96</c:v>
                </c:pt>
                <c:pt idx="1525">
                  <c:v>7.94</c:v>
                </c:pt>
                <c:pt idx="1526">
                  <c:v>7.88</c:v>
                </c:pt>
                <c:pt idx="1527">
                  <c:v>7.9</c:v>
                </c:pt>
                <c:pt idx="1528">
                  <c:v>7.88</c:v>
                </c:pt>
                <c:pt idx="1529">
                  <c:v>7.83</c:v>
                </c:pt>
                <c:pt idx="1530">
                  <c:v>7.84</c:v>
                </c:pt>
                <c:pt idx="1531">
                  <c:v>7.83</c:v>
                </c:pt>
                <c:pt idx="1532">
                  <c:v>7.68</c:v>
                </c:pt>
                <c:pt idx="1533">
                  <c:v>7.73</c:v>
                </c:pt>
                <c:pt idx="1534">
                  <c:v>7.79</c:v>
                </c:pt>
                <c:pt idx="1535">
                  <c:v>7.73</c:v>
                </c:pt>
                <c:pt idx="1536">
                  <c:v>7.73</c:v>
                </c:pt>
                <c:pt idx="1537">
                  <c:v>7.65</c:v>
                </c:pt>
                <c:pt idx="1538">
                  <c:v>7.54</c:v>
                </c:pt>
                <c:pt idx="1539">
                  <c:v>7.42</c:v>
                </c:pt>
                <c:pt idx="1540">
                  <c:v>7.17</c:v>
                </c:pt>
                <c:pt idx="1541">
                  <c:v>7.13</c:v>
                </c:pt>
                <c:pt idx="1542">
                  <c:v>7.07</c:v>
                </c:pt>
                <c:pt idx="1543">
                  <c:v>6.89</c:v>
                </c:pt>
                <c:pt idx="1544">
                  <c:v>7.02</c:v>
                </c:pt>
                <c:pt idx="1545">
                  <c:v>7.15</c:v>
                </c:pt>
                <c:pt idx="1546">
                  <c:v>7.09</c:v>
                </c:pt>
                <c:pt idx="1547">
                  <c:v>6.98</c:v>
                </c:pt>
                <c:pt idx="1548">
                  <c:v>7.01</c:v>
                </c:pt>
                <c:pt idx="1549">
                  <c:v>7.12</c:v>
                </c:pt>
                <c:pt idx="1550">
                  <c:v>7.03</c:v>
                </c:pt>
                <c:pt idx="1551">
                  <c:v>6.97</c:v>
                </c:pt>
                <c:pt idx="1552">
                  <c:v>6.96</c:v>
                </c:pt>
                <c:pt idx="1553">
                  <c:v>6.89</c:v>
                </c:pt>
                <c:pt idx="1554">
                  <c:v>6.91</c:v>
                </c:pt>
                <c:pt idx="1555">
                  <c:v>7.01</c:v>
                </c:pt>
                <c:pt idx="1556">
                  <c:v>7.04</c:v>
                </c:pt>
                <c:pt idx="1557">
                  <c:v>7.14</c:v>
                </c:pt>
                <c:pt idx="1558">
                  <c:v>7.12</c:v>
                </c:pt>
                <c:pt idx="1559">
                  <c:v>7.14</c:v>
                </c:pt>
                <c:pt idx="1560">
                  <c:v>7.1</c:v>
                </c:pt>
                <c:pt idx="1561">
                  <c:v>7.14</c:v>
                </c:pt>
                <c:pt idx="1562">
                  <c:v>7.2</c:v>
                </c:pt>
                <c:pt idx="1563">
                  <c:v>7.24</c:v>
                </c:pt>
                <c:pt idx="1564">
                  <c:v>7.2</c:v>
                </c:pt>
                <c:pt idx="1565">
                  <c:v>7.14</c:v>
                </c:pt>
                <c:pt idx="1566">
                  <c:v>7.11</c:v>
                </c:pt>
                <c:pt idx="1567">
                  <c:v>7.11</c:v>
                </c:pt>
                <c:pt idx="1568">
                  <c:v>7.19</c:v>
                </c:pt>
                <c:pt idx="1569">
                  <c:v>7.21</c:v>
                </c:pt>
                <c:pt idx="1570">
                  <c:v>7.08</c:v>
                </c:pt>
                <c:pt idx="1571">
                  <c:v>7.03</c:v>
                </c:pt>
                <c:pt idx="1572">
                  <c:v>7</c:v>
                </c:pt>
                <c:pt idx="1573">
                  <c:v>7</c:v>
                </c:pt>
                <c:pt idx="1574">
                  <c:v>6.92</c:v>
                </c:pt>
                <c:pt idx="1575">
                  <c:v>6.91</c:v>
                </c:pt>
                <c:pt idx="1576">
                  <c:v>6.92</c:v>
                </c:pt>
                <c:pt idx="1577">
                  <c:v>6.89</c:v>
                </c:pt>
                <c:pt idx="1578">
                  <c:v>6.86</c:v>
                </c:pt>
                <c:pt idx="1579">
                  <c:v>6.8</c:v>
                </c:pt>
                <c:pt idx="1580">
                  <c:v>6.72</c:v>
                </c:pt>
                <c:pt idx="1581">
                  <c:v>6.64</c:v>
                </c:pt>
                <c:pt idx="1582">
                  <c:v>6.58</c:v>
                </c:pt>
                <c:pt idx="1583">
                  <c:v>6.61</c:v>
                </c:pt>
                <c:pt idx="1584">
                  <c:v>6.64</c:v>
                </c:pt>
                <c:pt idx="1585">
                  <c:v>6.56</c:v>
                </c:pt>
                <c:pt idx="1586">
                  <c:v>6.45</c:v>
                </c:pt>
                <c:pt idx="1587">
                  <c:v>6.51</c:v>
                </c:pt>
                <c:pt idx="1588">
                  <c:v>6.75</c:v>
                </c:pt>
                <c:pt idx="1589">
                  <c:v>7.02</c:v>
                </c:pt>
                <c:pt idx="1590">
                  <c:v>6.84</c:v>
                </c:pt>
                <c:pt idx="1591">
                  <c:v>7.09</c:v>
                </c:pt>
                <c:pt idx="1592">
                  <c:v>7.17</c:v>
                </c:pt>
                <c:pt idx="1593">
                  <c:v>7.16</c:v>
                </c:pt>
                <c:pt idx="1594">
                  <c:v>7.14</c:v>
                </c:pt>
                <c:pt idx="1595">
                  <c:v>7.06</c:v>
                </c:pt>
                <c:pt idx="1596">
                  <c:v>6.83</c:v>
                </c:pt>
                <c:pt idx="1597">
                  <c:v>6.96</c:v>
                </c:pt>
                <c:pt idx="1598">
                  <c:v>7.02</c:v>
                </c:pt>
                <c:pt idx="1599">
                  <c:v>6.88</c:v>
                </c:pt>
                <c:pt idx="1600">
                  <c:v>6.86</c:v>
                </c:pt>
                <c:pt idx="1601">
                  <c:v>6.81</c:v>
                </c:pt>
                <c:pt idx="1602">
                  <c:v>6.8</c:v>
                </c:pt>
                <c:pt idx="1603">
                  <c:v>6.87</c:v>
                </c:pt>
                <c:pt idx="1604">
                  <c:v>7.08</c:v>
                </c:pt>
                <c:pt idx="1605">
                  <c:v>7.14</c:v>
                </c:pt>
                <c:pt idx="1606">
                  <c:v>7.18</c:v>
                </c:pt>
                <c:pt idx="1607">
                  <c:v>7.13</c:v>
                </c:pt>
                <c:pt idx="1608">
                  <c:v>6.99</c:v>
                </c:pt>
                <c:pt idx="1609">
                  <c:v>6.94</c:v>
                </c:pt>
                <c:pt idx="1610">
                  <c:v>6.88</c:v>
                </c:pt>
                <c:pt idx="1611">
                  <c:v>6.78</c:v>
                </c:pt>
                <c:pt idx="1612">
                  <c:v>6.79</c:v>
                </c:pt>
                <c:pt idx="1613">
                  <c:v>6.89</c:v>
                </c:pt>
                <c:pt idx="1614">
                  <c:v>6.81</c:v>
                </c:pt>
                <c:pt idx="1615">
                  <c:v>6.76</c:v>
                </c:pt>
                <c:pt idx="1616">
                  <c:v>6.71</c:v>
                </c:pt>
                <c:pt idx="1617">
                  <c:v>6.71</c:v>
                </c:pt>
                <c:pt idx="1618">
                  <c:v>6.63</c:v>
                </c:pt>
                <c:pt idx="1619">
                  <c:v>6.55</c:v>
                </c:pt>
                <c:pt idx="1620">
                  <c:v>6.57</c:v>
                </c:pt>
                <c:pt idx="1621">
                  <c:v>6.54</c:v>
                </c:pt>
                <c:pt idx="1622">
                  <c:v>6.49</c:v>
                </c:pt>
                <c:pt idx="1623">
                  <c:v>6.34</c:v>
                </c:pt>
                <c:pt idx="1624">
                  <c:v>6.43</c:v>
                </c:pt>
                <c:pt idx="1625">
                  <c:v>6.31</c:v>
                </c:pt>
                <c:pt idx="1626">
                  <c:v>6.22</c:v>
                </c:pt>
                <c:pt idx="1627">
                  <c:v>6.27</c:v>
                </c:pt>
                <c:pt idx="1628">
                  <c:v>6.22</c:v>
                </c:pt>
                <c:pt idx="1629">
                  <c:v>6.15</c:v>
                </c:pt>
                <c:pt idx="1630">
                  <c:v>6.18</c:v>
                </c:pt>
                <c:pt idx="1631">
                  <c:v>6.05</c:v>
                </c:pt>
                <c:pt idx="1632">
                  <c:v>5.99</c:v>
                </c:pt>
                <c:pt idx="1633">
                  <c:v>6.01</c:v>
                </c:pt>
                <c:pt idx="1634">
                  <c:v>5.98</c:v>
                </c:pt>
                <c:pt idx="1635">
                  <c:v>6.15</c:v>
                </c:pt>
                <c:pt idx="1636">
                  <c:v>6.31</c:v>
                </c:pt>
                <c:pt idx="1637">
                  <c:v>6.13</c:v>
                </c:pt>
                <c:pt idx="1638">
                  <c:v>6.11</c:v>
                </c:pt>
                <c:pt idx="1639">
                  <c:v>5.94</c:v>
                </c:pt>
                <c:pt idx="1640">
                  <c:v>6.03</c:v>
                </c:pt>
                <c:pt idx="1641">
                  <c:v>6.13</c:v>
                </c:pt>
                <c:pt idx="1642">
                  <c:v>6.19</c:v>
                </c:pt>
                <c:pt idx="1643">
                  <c:v>6.04</c:v>
                </c:pt>
                <c:pt idx="1644">
                  <c:v>6.03</c:v>
                </c:pt>
                <c:pt idx="1645">
                  <c:v>5.93</c:v>
                </c:pt>
                <c:pt idx="1646">
                  <c:v>5.85</c:v>
                </c:pt>
                <c:pt idx="1647">
                  <c:v>5.95</c:v>
                </c:pt>
                <c:pt idx="1648">
                  <c:v>5.97</c:v>
                </c:pt>
                <c:pt idx="1649">
                  <c:v>5.91</c:v>
                </c:pt>
                <c:pt idx="1650">
                  <c:v>5.9</c:v>
                </c:pt>
                <c:pt idx="1651">
                  <c:v>5.88</c:v>
                </c:pt>
                <c:pt idx="1652">
                  <c:v>5.86</c:v>
                </c:pt>
                <c:pt idx="1653">
                  <c:v>5.84</c:v>
                </c:pt>
                <c:pt idx="1654">
                  <c:v>5.79</c:v>
                </c:pt>
                <c:pt idx="1655">
                  <c:v>5.67</c:v>
                </c:pt>
                <c:pt idx="1656">
                  <c:v>5.61</c:v>
                </c:pt>
                <c:pt idx="1657">
                  <c:v>5.79</c:v>
                </c:pt>
                <c:pt idx="1658">
                  <c:v>5.91</c:v>
                </c:pt>
                <c:pt idx="1659">
                  <c:v>5.79</c:v>
                </c:pt>
                <c:pt idx="1660">
                  <c:v>5.85</c:v>
                </c:pt>
                <c:pt idx="1661">
                  <c:v>5.82</c:v>
                </c:pt>
                <c:pt idx="1662">
                  <c:v>5.79</c:v>
                </c:pt>
                <c:pt idx="1663">
                  <c:v>5.7</c:v>
                </c:pt>
                <c:pt idx="1664">
                  <c:v>5.62</c:v>
                </c:pt>
                <c:pt idx="1665">
                  <c:v>5.45</c:v>
                </c:pt>
                <c:pt idx="1666">
                  <c:v>5.34</c:v>
                </c:pt>
                <c:pt idx="1667">
                  <c:v>5.31</c:v>
                </c:pt>
                <c:pt idx="1668">
                  <c:v>5.26</c:v>
                </c:pt>
                <c:pt idx="1669">
                  <c:v>5.21</c:v>
                </c:pt>
                <c:pt idx="1670">
                  <c:v>5.21</c:v>
                </c:pt>
                <c:pt idx="1671">
                  <c:v>5.24</c:v>
                </c:pt>
                <c:pt idx="1672">
                  <c:v>5.4</c:v>
                </c:pt>
                <c:pt idx="1673">
                  <c:v>5.52</c:v>
                </c:pt>
                <c:pt idx="1674">
                  <c:v>5.67</c:v>
                </c:pt>
                <c:pt idx="1675">
                  <c:v>5.94</c:v>
                </c:pt>
                <c:pt idx="1676">
                  <c:v>6.14</c:v>
                </c:pt>
                <c:pt idx="1677">
                  <c:v>6.34</c:v>
                </c:pt>
                <c:pt idx="1678">
                  <c:v>6.24</c:v>
                </c:pt>
                <c:pt idx="1679">
                  <c:v>6.28</c:v>
                </c:pt>
                <c:pt idx="1680">
                  <c:v>6.32</c:v>
                </c:pt>
                <c:pt idx="1681">
                  <c:v>6.44</c:v>
                </c:pt>
                <c:pt idx="1682">
                  <c:v>6.16</c:v>
                </c:pt>
                <c:pt idx="1683">
                  <c:v>6.01</c:v>
                </c:pt>
                <c:pt idx="1684">
                  <c:v>5.98</c:v>
                </c:pt>
                <c:pt idx="1685">
                  <c:v>5.77</c:v>
                </c:pt>
                <c:pt idx="1686">
                  <c:v>5.95</c:v>
                </c:pt>
                <c:pt idx="1687">
                  <c:v>6.05</c:v>
                </c:pt>
                <c:pt idx="1688">
                  <c:v>6.05</c:v>
                </c:pt>
                <c:pt idx="1689">
                  <c:v>5.94</c:v>
                </c:pt>
                <c:pt idx="1690">
                  <c:v>5.98</c:v>
                </c:pt>
                <c:pt idx="1691">
                  <c:v>6.03</c:v>
                </c:pt>
                <c:pt idx="1692">
                  <c:v>5.83</c:v>
                </c:pt>
                <c:pt idx="1693">
                  <c:v>5.89</c:v>
                </c:pt>
                <c:pt idx="1694">
                  <c:v>6.02</c:v>
                </c:pt>
                <c:pt idx="1695">
                  <c:v>5.88</c:v>
                </c:pt>
                <c:pt idx="1696">
                  <c:v>5.82</c:v>
                </c:pt>
                <c:pt idx="1697">
                  <c:v>5.83</c:v>
                </c:pt>
                <c:pt idx="1698">
                  <c:v>5.87</c:v>
                </c:pt>
                <c:pt idx="1699">
                  <c:v>5.66</c:v>
                </c:pt>
                <c:pt idx="1700">
                  <c:v>5.64</c:v>
                </c:pt>
                <c:pt idx="1701">
                  <c:v>5.68</c:v>
                </c:pt>
                <c:pt idx="1702">
                  <c:v>5.72</c:v>
                </c:pt>
                <c:pt idx="1703">
                  <c:v>5.66</c:v>
                </c:pt>
                <c:pt idx="1704">
                  <c:v>5.58</c:v>
                </c:pt>
                <c:pt idx="1705">
                  <c:v>5.58</c:v>
                </c:pt>
                <c:pt idx="1706">
                  <c:v>5.59</c:v>
                </c:pt>
                <c:pt idx="1707">
                  <c:v>5.41</c:v>
                </c:pt>
                <c:pt idx="1708">
                  <c:v>5.38</c:v>
                </c:pt>
                <c:pt idx="1709">
                  <c:v>5.4</c:v>
                </c:pt>
                <c:pt idx="1710">
                  <c:v>5.52</c:v>
                </c:pt>
                <c:pt idx="1711">
                  <c:v>5.79</c:v>
                </c:pt>
                <c:pt idx="1712">
                  <c:v>5.89</c:v>
                </c:pt>
                <c:pt idx="1713">
                  <c:v>5.94</c:v>
                </c:pt>
                <c:pt idx="1714">
                  <c:v>6.01</c:v>
                </c:pt>
                <c:pt idx="1715">
                  <c:v>6.12</c:v>
                </c:pt>
                <c:pt idx="1716">
                  <c:v>6.34</c:v>
                </c:pt>
                <c:pt idx="1717">
                  <c:v>6.3</c:v>
                </c:pt>
                <c:pt idx="1718">
                  <c:v>6.32</c:v>
                </c:pt>
                <c:pt idx="1719">
                  <c:v>6.28</c:v>
                </c:pt>
                <c:pt idx="1720">
                  <c:v>6.3</c:v>
                </c:pt>
                <c:pt idx="1721">
                  <c:v>6.32</c:v>
                </c:pt>
                <c:pt idx="1722">
                  <c:v>6.25</c:v>
                </c:pt>
                <c:pt idx="1723">
                  <c:v>6.21</c:v>
                </c:pt>
                <c:pt idx="1724">
                  <c:v>6.01</c:v>
                </c:pt>
                <c:pt idx="1725">
                  <c:v>6</c:v>
                </c:pt>
                <c:pt idx="1726">
                  <c:v>5.98</c:v>
                </c:pt>
                <c:pt idx="1727">
                  <c:v>6.08</c:v>
                </c:pt>
                <c:pt idx="1728">
                  <c:v>5.99</c:v>
                </c:pt>
                <c:pt idx="1729">
                  <c:v>5.85</c:v>
                </c:pt>
                <c:pt idx="1730">
                  <c:v>5.81</c:v>
                </c:pt>
                <c:pt idx="1731">
                  <c:v>5.82</c:v>
                </c:pt>
                <c:pt idx="1732">
                  <c:v>5.77</c:v>
                </c:pt>
                <c:pt idx="1733">
                  <c:v>5.83</c:v>
                </c:pt>
                <c:pt idx="1734">
                  <c:v>5.75</c:v>
                </c:pt>
                <c:pt idx="1735">
                  <c:v>5.7</c:v>
                </c:pt>
                <c:pt idx="1736">
                  <c:v>5.72</c:v>
                </c:pt>
                <c:pt idx="1737">
                  <c:v>5.82</c:v>
                </c:pt>
                <c:pt idx="1738">
                  <c:v>5.74</c:v>
                </c:pt>
                <c:pt idx="1739">
                  <c:v>5.69</c:v>
                </c:pt>
                <c:pt idx="1740">
                  <c:v>5.64</c:v>
                </c:pt>
                <c:pt idx="1741">
                  <c:v>5.7</c:v>
                </c:pt>
                <c:pt idx="1742">
                  <c:v>5.76</c:v>
                </c:pt>
                <c:pt idx="1743">
                  <c:v>5.73</c:v>
                </c:pt>
                <c:pt idx="1744">
                  <c:v>5.81</c:v>
                </c:pt>
                <c:pt idx="1745">
                  <c:v>5.71</c:v>
                </c:pt>
                <c:pt idx="1746">
                  <c:v>5.7149999999999999</c:v>
                </c:pt>
                <c:pt idx="1747">
                  <c:v>5.81</c:v>
                </c:pt>
                <c:pt idx="1748">
                  <c:v>5.77</c:v>
                </c:pt>
                <c:pt idx="1749">
                  <c:v>5.74</c:v>
                </c:pt>
                <c:pt idx="1750">
                  <c:v>5.67</c:v>
                </c:pt>
                <c:pt idx="1751">
                  <c:v>5.66</c:v>
                </c:pt>
                <c:pt idx="1752">
                  <c:v>5.63</c:v>
                </c:pt>
                <c:pt idx="1753">
                  <c:v>5.57</c:v>
                </c:pt>
                <c:pt idx="1754">
                  <c:v>5.62</c:v>
                </c:pt>
                <c:pt idx="1755">
                  <c:v>5.69</c:v>
                </c:pt>
                <c:pt idx="1756">
                  <c:v>5.79</c:v>
                </c:pt>
                <c:pt idx="1757">
                  <c:v>5.85</c:v>
                </c:pt>
                <c:pt idx="1758">
                  <c:v>5.95</c:v>
                </c:pt>
                <c:pt idx="1759">
                  <c:v>6.01</c:v>
                </c:pt>
                <c:pt idx="1760">
                  <c:v>6.04</c:v>
                </c:pt>
                <c:pt idx="1761">
                  <c:v>5.93</c:v>
                </c:pt>
                <c:pt idx="1762">
                  <c:v>5.91</c:v>
                </c:pt>
                <c:pt idx="1763">
                  <c:v>5.8</c:v>
                </c:pt>
                <c:pt idx="1764">
                  <c:v>5.78</c:v>
                </c:pt>
                <c:pt idx="1765">
                  <c:v>5.75</c:v>
                </c:pt>
                <c:pt idx="1766">
                  <c:v>5.77</c:v>
                </c:pt>
                <c:pt idx="1767">
                  <c:v>5.71</c:v>
                </c:pt>
                <c:pt idx="1768">
                  <c:v>5.65</c:v>
                </c:pt>
                <c:pt idx="1769">
                  <c:v>5.62</c:v>
                </c:pt>
                <c:pt idx="1770">
                  <c:v>5.56</c:v>
                </c:pt>
                <c:pt idx="1771">
                  <c:v>5.63</c:v>
                </c:pt>
                <c:pt idx="1772">
                  <c:v>5.57</c:v>
                </c:pt>
                <c:pt idx="1773">
                  <c:v>5.53</c:v>
                </c:pt>
                <c:pt idx="1774">
                  <c:v>5.62</c:v>
                </c:pt>
                <c:pt idx="1775">
                  <c:v>5.66</c:v>
                </c:pt>
                <c:pt idx="1776">
                  <c:v>5.73</c:v>
                </c:pt>
                <c:pt idx="1777">
                  <c:v>5.77</c:v>
                </c:pt>
                <c:pt idx="1778">
                  <c:v>5.82</c:v>
                </c:pt>
                <c:pt idx="1779">
                  <c:v>5.89</c:v>
                </c:pt>
                <c:pt idx="1780">
                  <c:v>5.8</c:v>
                </c:pt>
                <c:pt idx="1781">
                  <c:v>5.77</c:v>
                </c:pt>
                <c:pt idx="1782">
                  <c:v>5.71</c:v>
                </c:pt>
                <c:pt idx="1783">
                  <c:v>5.71</c:v>
                </c:pt>
                <c:pt idx="1784">
                  <c:v>5.74</c:v>
                </c:pt>
                <c:pt idx="1785">
                  <c:v>5.8</c:v>
                </c:pt>
                <c:pt idx="1786">
                  <c:v>5.91</c:v>
                </c:pt>
                <c:pt idx="1787">
                  <c:v>5.98</c:v>
                </c:pt>
                <c:pt idx="1788">
                  <c:v>6.03</c:v>
                </c:pt>
                <c:pt idx="1789">
                  <c:v>6.1</c:v>
                </c:pt>
                <c:pt idx="1790">
                  <c:v>6.15</c:v>
                </c:pt>
                <c:pt idx="1791">
                  <c:v>6.31</c:v>
                </c:pt>
                <c:pt idx="1792">
                  <c:v>6.36</c:v>
                </c:pt>
                <c:pt idx="1793">
                  <c:v>6.37</c:v>
                </c:pt>
                <c:pt idx="1794">
                  <c:v>6.28</c:v>
                </c:pt>
                <c:pt idx="1795">
                  <c:v>6.26</c:v>
                </c:pt>
                <c:pt idx="1796">
                  <c:v>6.32</c:v>
                </c:pt>
                <c:pt idx="1797">
                  <c:v>6.3</c:v>
                </c:pt>
                <c:pt idx="1798">
                  <c:v>6.26</c:v>
                </c:pt>
                <c:pt idx="1799">
                  <c:v>6.22</c:v>
                </c:pt>
                <c:pt idx="1800">
                  <c:v>6.21</c:v>
                </c:pt>
                <c:pt idx="1801">
                  <c:v>6.15</c:v>
                </c:pt>
                <c:pt idx="1802">
                  <c:v>6.1</c:v>
                </c:pt>
                <c:pt idx="1803">
                  <c:v>6.12</c:v>
                </c:pt>
                <c:pt idx="1804">
                  <c:v>6.23</c:v>
                </c:pt>
                <c:pt idx="1805">
                  <c:v>6.24</c:v>
                </c:pt>
                <c:pt idx="1806">
                  <c:v>6.28</c:v>
                </c:pt>
                <c:pt idx="1807">
                  <c:v>6.26</c:v>
                </c:pt>
                <c:pt idx="1808">
                  <c:v>6.24</c:v>
                </c:pt>
                <c:pt idx="1809">
                  <c:v>6.37</c:v>
                </c:pt>
                <c:pt idx="1810">
                  <c:v>6.34</c:v>
                </c:pt>
                <c:pt idx="1811">
                  <c:v>6.32</c:v>
                </c:pt>
                <c:pt idx="1812">
                  <c:v>6.35</c:v>
                </c:pt>
                <c:pt idx="1813">
                  <c:v>6.43</c:v>
                </c:pt>
                <c:pt idx="1814">
                  <c:v>6.49</c:v>
                </c:pt>
                <c:pt idx="1815">
                  <c:v>6.53</c:v>
                </c:pt>
                <c:pt idx="1816">
                  <c:v>6.58</c:v>
                </c:pt>
                <c:pt idx="1817">
                  <c:v>6.59</c:v>
                </c:pt>
                <c:pt idx="1818">
                  <c:v>6.58</c:v>
                </c:pt>
                <c:pt idx="1819">
                  <c:v>6.6</c:v>
                </c:pt>
                <c:pt idx="1820">
                  <c:v>6.62</c:v>
                </c:pt>
                <c:pt idx="1821">
                  <c:v>6.67</c:v>
                </c:pt>
                <c:pt idx="1822">
                  <c:v>6.62</c:v>
                </c:pt>
                <c:pt idx="1823">
                  <c:v>6.63</c:v>
                </c:pt>
                <c:pt idx="1824">
                  <c:v>6.71</c:v>
                </c:pt>
                <c:pt idx="1825">
                  <c:v>6.78</c:v>
                </c:pt>
                <c:pt idx="1826">
                  <c:v>6.79</c:v>
                </c:pt>
                <c:pt idx="1827">
                  <c:v>6.74</c:v>
                </c:pt>
                <c:pt idx="1828">
                  <c:v>6.8</c:v>
                </c:pt>
                <c:pt idx="1829">
                  <c:v>6.72</c:v>
                </c:pt>
                <c:pt idx="1830">
                  <c:v>6.63</c:v>
                </c:pt>
                <c:pt idx="1831">
                  <c:v>6.55</c:v>
                </c:pt>
                <c:pt idx="1832">
                  <c:v>6.52</c:v>
                </c:pt>
                <c:pt idx="1833">
                  <c:v>6.48</c:v>
                </c:pt>
                <c:pt idx="1834">
                  <c:v>6.44</c:v>
                </c:pt>
                <c:pt idx="1835">
                  <c:v>6.47</c:v>
                </c:pt>
                <c:pt idx="1836">
                  <c:v>6.43</c:v>
                </c:pt>
                <c:pt idx="1837">
                  <c:v>6.4</c:v>
                </c:pt>
                <c:pt idx="1838">
                  <c:v>6.31</c:v>
                </c:pt>
                <c:pt idx="1839">
                  <c:v>6.3</c:v>
                </c:pt>
                <c:pt idx="1840">
                  <c:v>6.37</c:v>
                </c:pt>
                <c:pt idx="1841">
                  <c:v>6.36</c:v>
                </c:pt>
                <c:pt idx="1842">
                  <c:v>6.4</c:v>
                </c:pt>
                <c:pt idx="1843">
                  <c:v>6.31</c:v>
                </c:pt>
                <c:pt idx="1844">
                  <c:v>6.33</c:v>
                </c:pt>
                <c:pt idx="1845">
                  <c:v>6.24</c:v>
                </c:pt>
                <c:pt idx="1846">
                  <c:v>6.18</c:v>
                </c:pt>
                <c:pt idx="1847">
                  <c:v>6.14</c:v>
                </c:pt>
                <c:pt idx="1848">
                  <c:v>6.11</c:v>
                </c:pt>
                <c:pt idx="1849">
                  <c:v>6.12</c:v>
                </c:pt>
                <c:pt idx="1850">
                  <c:v>6.13</c:v>
                </c:pt>
                <c:pt idx="1851">
                  <c:v>6.18</c:v>
                </c:pt>
                <c:pt idx="1852">
                  <c:v>6.18</c:v>
                </c:pt>
                <c:pt idx="1853">
                  <c:v>6.21</c:v>
                </c:pt>
                <c:pt idx="1854">
                  <c:v>6.23</c:v>
                </c:pt>
                <c:pt idx="1855">
                  <c:v>6.25</c:v>
                </c:pt>
                <c:pt idx="1856">
                  <c:v>6.34</c:v>
                </c:pt>
                <c:pt idx="1857">
                  <c:v>6.28</c:v>
                </c:pt>
                <c:pt idx="1858">
                  <c:v>6.3</c:v>
                </c:pt>
                <c:pt idx="1859">
                  <c:v>6.22</c:v>
                </c:pt>
                <c:pt idx="1860">
                  <c:v>6.18</c:v>
                </c:pt>
                <c:pt idx="1861">
                  <c:v>6.14</c:v>
                </c:pt>
                <c:pt idx="1862">
                  <c:v>6.14</c:v>
                </c:pt>
                <c:pt idx="1863">
                  <c:v>6.16</c:v>
                </c:pt>
                <c:pt idx="1864">
                  <c:v>6.16</c:v>
                </c:pt>
                <c:pt idx="1865">
                  <c:v>6.17</c:v>
                </c:pt>
                <c:pt idx="1866">
                  <c:v>6.22</c:v>
                </c:pt>
                <c:pt idx="1867">
                  <c:v>6.17</c:v>
                </c:pt>
                <c:pt idx="1868">
                  <c:v>6.16</c:v>
                </c:pt>
                <c:pt idx="1869">
                  <c:v>6.16</c:v>
                </c:pt>
                <c:pt idx="1870">
                  <c:v>6.15</c:v>
                </c:pt>
                <c:pt idx="1871">
                  <c:v>6.21</c:v>
                </c:pt>
                <c:pt idx="1872">
                  <c:v>6.37</c:v>
                </c:pt>
                <c:pt idx="1873">
                  <c:v>6.42</c:v>
                </c:pt>
                <c:pt idx="1874">
                  <c:v>6.53</c:v>
                </c:pt>
                <c:pt idx="1875">
                  <c:v>6.74</c:v>
                </c:pt>
                <c:pt idx="1876">
                  <c:v>6.69</c:v>
                </c:pt>
                <c:pt idx="1877">
                  <c:v>6.67</c:v>
                </c:pt>
                <c:pt idx="1878">
                  <c:v>6.63</c:v>
                </c:pt>
                <c:pt idx="1879">
                  <c:v>6.73</c:v>
                </c:pt>
                <c:pt idx="1880">
                  <c:v>6.73</c:v>
                </c:pt>
                <c:pt idx="1881">
                  <c:v>6.69</c:v>
                </c:pt>
                <c:pt idx="1882">
                  <c:v>6.68</c:v>
                </c:pt>
                <c:pt idx="1883">
                  <c:v>6.59</c:v>
                </c:pt>
                <c:pt idx="1884">
                  <c:v>6.62</c:v>
                </c:pt>
                <c:pt idx="1885">
                  <c:v>6.52</c:v>
                </c:pt>
                <c:pt idx="1886">
                  <c:v>6.45</c:v>
                </c:pt>
                <c:pt idx="1887">
                  <c:v>6.46</c:v>
                </c:pt>
                <c:pt idx="1888">
                  <c:v>6.31</c:v>
                </c:pt>
                <c:pt idx="1889">
                  <c:v>6.34</c:v>
                </c:pt>
                <c:pt idx="1890">
                  <c:v>6.42</c:v>
                </c:pt>
                <c:pt idx="1891">
                  <c:v>6.37</c:v>
                </c:pt>
                <c:pt idx="1892">
                  <c:v>6.4</c:v>
                </c:pt>
                <c:pt idx="1893">
                  <c:v>6.4</c:v>
                </c:pt>
                <c:pt idx="1894">
                  <c:v>6.33</c:v>
                </c:pt>
                <c:pt idx="1895">
                  <c:v>6.26</c:v>
                </c:pt>
                <c:pt idx="1896">
                  <c:v>6.24</c:v>
                </c:pt>
                <c:pt idx="1897">
                  <c:v>6.24</c:v>
                </c:pt>
                <c:pt idx="1898">
                  <c:v>6.2</c:v>
                </c:pt>
                <c:pt idx="1899">
                  <c:v>6.1</c:v>
                </c:pt>
                <c:pt idx="1900">
                  <c:v>5.96</c:v>
                </c:pt>
                <c:pt idx="1901">
                  <c:v>6.11</c:v>
                </c:pt>
                <c:pt idx="1902">
                  <c:v>6.14</c:v>
                </c:pt>
                <c:pt idx="1903">
                  <c:v>6.17</c:v>
                </c:pt>
                <c:pt idx="1904">
                  <c:v>6.07</c:v>
                </c:pt>
                <c:pt idx="1905">
                  <c:v>5.87</c:v>
                </c:pt>
                <c:pt idx="1906">
                  <c:v>5.69</c:v>
                </c:pt>
                <c:pt idx="1907">
                  <c:v>5.48</c:v>
                </c:pt>
                <c:pt idx="1908">
                  <c:v>5.68</c:v>
                </c:pt>
                <c:pt idx="1909">
                  <c:v>5.67</c:v>
                </c:pt>
                <c:pt idx="1910">
                  <c:v>5.72</c:v>
                </c:pt>
                <c:pt idx="1911">
                  <c:v>6.04</c:v>
                </c:pt>
                <c:pt idx="1912">
                  <c:v>6.24</c:v>
                </c:pt>
                <c:pt idx="1913">
                  <c:v>6.03</c:v>
                </c:pt>
                <c:pt idx="1914">
                  <c:v>6.13</c:v>
                </c:pt>
                <c:pt idx="1915">
                  <c:v>5.87</c:v>
                </c:pt>
                <c:pt idx="1916">
                  <c:v>5.85</c:v>
                </c:pt>
                <c:pt idx="1917">
                  <c:v>5.88</c:v>
                </c:pt>
                <c:pt idx="1918">
                  <c:v>5.88</c:v>
                </c:pt>
                <c:pt idx="1919">
                  <c:v>5.88</c:v>
                </c:pt>
                <c:pt idx="1920">
                  <c:v>6.03</c:v>
                </c:pt>
                <c:pt idx="1921">
                  <c:v>6.06</c:v>
                </c:pt>
                <c:pt idx="1922">
                  <c:v>6.05</c:v>
                </c:pt>
                <c:pt idx="1923">
                  <c:v>6.01</c:v>
                </c:pt>
                <c:pt idx="1924">
                  <c:v>5.98</c:v>
                </c:pt>
                <c:pt idx="1925">
                  <c:v>6.08</c:v>
                </c:pt>
                <c:pt idx="1926">
                  <c:v>6.09</c:v>
                </c:pt>
                <c:pt idx="1927">
                  <c:v>6.32</c:v>
                </c:pt>
                <c:pt idx="1928">
                  <c:v>6.42</c:v>
                </c:pt>
                <c:pt idx="1929">
                  <c:v>6.45</c:v>
                </c:pt>
                <c:pt idx="1930">
                  <c:v>6.35</c:v>
                </c:pt>
                <c:pt idx="1931">
                  <c:v>6.37</c:v>
                </c:pt>
                <c:pt idx="1932">
                  <c:v>6.26</c:v>
                </c:pt>
                <c:pt idx="1933">
                  <c:v>6.63</c:v>
                </c:pt>
                <c:pt idx="1934">
                  <c:v>6.52</c:v>
                </c:pt>
                <c:pt idx="1935">
                  <c:v>6.52</c:v>
                </c:pt>
                <c:pt idx="1936">
                  <c:v>6.52</c:v>
                </c:pt>
                <c:pt idx="1937">
                  <c:v>6.47</c:v>
                </c:pt>
                <c:pt idx="1938">
                  <c:v>6.4</c:v>
                </c:pt>
                <c:pt idx="1939">
                  <c:v>6.35</c:v>
                </c:pt>
                <c:pt idx="1940">
                  <c:v>5.93</c:v>
                </c:pt>
                <c:pt idx="1941">
                  <c:v>5.78</c:v>
                </c:pt>
                <c:pt idx="1942">
                  <c:v>6.09</c:v>
                </c:pt>
                <c:pt idx="1943">
                  <c:v>6.1</c:v>
                </c:pt>
                <c:pt idx="1944">
                  <c:v>5.94</c:v>
                </c:pt>
                <c:pt idx="1945">
                  <c:v>6.46</c:v>
                </c:pt>
                <c:pt idx="1946">
                  <c:v>6.04</c:v>
                </c:pt>
                <c:pt idx="1947">
                  <c:v>6.46</c:v>
                </c:pt>
                <c:pt idx="1948">
                  <c:v>6.2</c:v>
                </c:pt>
                <c:pt idx="1949">
                  <c:v>6.14</c:v>
                </c:pt>
                <c:pt idx="1950">
                  <c:v>6.04</c:v>
                </c:pt>
                <c:pt idx="1951">
                  <c:v>5.97</c:v>
                </c:pt>
                <c:pt idx="1952">
                  <c:v>5.53</c:v>
                </c:pt>
                <c:pt idx="1953">
                  <c:v>5.47</c:v>
                </c:pt>
                <c:pt idx="1954">
                  <c:v>5.19</c:v>
                </c:pt>
                <c:pt idx="1955">
                  <c:v>5.1199999999999992</c:v>
                </c:pt>
                <c:pt idx="1956">
                  <c:v>5.01</c:v>
                </c:pt>
                <c:pt idx="1957">
                  <c:v>4.96</c:v>
                </c:pt>
                <c:pt idx="1958">
                  <c:v>5.12</c:v>
                </c:pt>
                <c:pt idx="1959">
                  <c:v>5.0999999999999996</c:v>
                </c:pt>
                <c:pt idx="1960">
                  <c:v>5.25</c:v>
                </c:pt>
                <c:pt idx="1961">
                  <c:v>5.16</c:v>
                </c:pt>
                <c:pt idx="1962">
                  <c:v>5.04</c:v>
                </c:pt>
                <c:pt idx="1963">
                  <c:v>5.07</c:v>
                </c:pt>
                <c:pt idx="1964">
                  <c:v>5.15</c:v>
                </c:pt>
                <c:pt idx="1965">
                  <c:v>5.03</c:v>
                </c:pt>
                <c:pt idx="1966">
                  <c:v>4.9800000000000004</c:v>
                </c:pt>
                <c:pt idx="1967">
                  <c:v>4.8499999999999996</c:v>
                </c:pt>
                <c:pt idx="1968">
                  <c:v>4.78</c:v>
                </c:pt>
                <c:pt idx="1969">
                  <c:v>4.87</c:v>
                </c:pt>
                <c:pt idx="1970">
                  <c:v>4.82</c:v>
                </c:pt>
                <c:pt idx="1971">
                  <c:v>4.8</c:v>
                </c:pt>
                <c:pt idx="1972">
                  <c:v>4.78</c:v>
                </c:pt>
                <c:pt idx="1973">
                  <c:v>4.84</c:v>
                </c:pt>
                <c:pt idx="1974">
                  <c:v>4.8600000000000003</c:v>
                </c:pt>
                <c:pt idx="1975">
                  <c:v>4.82</c:v>
                </c:pt>
                <c:pt idx="1976">
                  <c:v>4.91</c:v>
                </c:pt>
                <c:pt idx="1977">
                  <c:v>5.29</c:v>
                </c:pt>
                <c:pt idx="1978">
                  <c:v>5.59</c:v>
                </c:pt>
                <c:pt idx="1979">
                  <c:v>5.38</c:v>
                </c:pt>
                <c:pt idx="1980">
                  <c:v>5.42</c:v>
                </c:pt>
                <c:pt idx="1981">
                  <c:v>5.32</c:v>
                </c:pt>
                <c:pt idx="1982">
                  <c:v>5.2</c:v>
                </c:pt>
                <c:pt idx="1983">
                  <c:v>5.14</c:v>
                </c:pt>
                <c:pt idx="1984">
                  <c:v>5.2</c:v>
                </c:pt>
                <c:pt idx="1985">
                  <c:v>5.25</c:v>
                </c:pt>
                <c:pt idx="1986">
                  <c:v>5.22</c:v>
                </c:pt>
                <c:pt idx="1987">
                  <c:v>5.29</c:v>
                </c:pt>
                <c:pt idx="1988">
                  <c:v>5.12</c:v>
                </c:pt>
                <c:pt idx="1989">
                  <c:v>5.14</c:v>
                </c:pt>
                <c:pt idx="1990">
                  <c:v>5.08</c:v>
                </c:pt>
                <c:pt idx="1991">
                  <c:v>5.07</c:v>
                </c:pt>
                <c:pt idx="1992">
                  <c:v>5.04</c:v>
                </c:pt>
                <c:pt idx="1993">
                  <c:v>5.04</c:v>
                </c:pt>
                <c:pt idx="1994">
                  <c:v>4.9400000000000004</c:v>
                </c:pt>
                <c:pt idx="1995">
                  <c:v>4.87</c:v>
                </c:pt>
                <c:pt idx="1996">
                  <c:v>4.92</c:v>
                </c:pt>
                <c:pt idx="1997">
                  <c:v>5</c:v>
                </c:pt>
                <c:pt idx="1998">
                  <c:v>5.03</c:v>
                </c:pt>
                <c:pt idx="1999">
                  <c:v>4.9800000000000004</c:v>
                </c:pt>
                <c:pt idx="2000">
                  <c:v>4.91</c:v>
                </c:pt>
                <c:pt idx="2001">
                  <c:v>4.8049999999999997</c:v>
                </c:pt>
                <c:pt idx="2002">
                  <c:v>4.71</c:v>
                </c:pt>
                <c:pt idx="2003">
                  <c:v>4.8099999999999996</c:v>
                </c:pt>
                <c:pt idx="2004">
                  <c:v>4.9400000000000004</c:v>
                </c:pt>
                <c:pt idx="2005">
                  <c:v>5.0949999999999998</c:v>
                </c:pt>
                <c:pt idx="2006">
                  <c:v>5.09</c:v>
                </c:pt>
                <c:pt idx="2007">
                  <c:v>5.0599999999999996</c:v>
                </c:pt>
                <c:pt idx="2008">
                  <c:v>4.99</c:v>
                </c:pt>
                <c:pt idx="2009">
                  <c:v>4.9800000000000004</c:v>
                </c:pt>
                <c:pt idx="2010">
                  <c:v>5.01</c:v>
                </c:pt>
                <c:pt idx="2011">
                  <c:v>4.97</c:v>
                </c:pt>
                <c:pt idx="2012">
                  <c:v>4.93</c:v>
                </c:pt>
                <c:pt idx="2013">
                  <c:v>5.05</c:v>
                </c:pt>
                <c:pt idx="2014">
                  <c:v>4.97</c:v>
                </c:pt>
                <c:pt idx="2015">
                  <c:v>4.95</c:v>
                </c:pt>
                <c:pt idx="2016">
                  <c:v>4.96</c:v>
                </c:pt>
                <c:pt idx="2017">
                  <c:v>4.99</c:v>
                </c:pt>
                <c:pt idx="2018">
                  <c:v>5.08</c:v>
                </c:pt>
                <c:pt idx="2019">
                  <c:v>5.21</c:v>
                </c:pt>
                <c:pt idx="2020">
                  <c:v>5.07</c:v>
                </c:pt>
                <c:pt idx="2021">
                  <c:v>5.07</c:v>
                </c:pt>
                <c:pt idx="2022">
                  <c:v>5.0599999999999996</c:v>
                </c:pt>
                <c:pt idx="2023">
                  <c:v>5</c:v>
                </c:pt>
                <c:pt idx="2024">
                  <c:v>4.93</c:v>
                </c:pt>
                <c:pt idx="2025">
                  <c:v>4.84</c:v>
                </c:pt>
                <c:pt idx="2026">
                  <c:v>4.78</c:v>
                </c:pt>
                <c:pt idx="2027">
                  <c:v>4.79</c:v>
                </c:pt>
                <c:pt idx="2028">
                  <c:v>4.72</c:v>
                </c:pt>
                <c:pt idx="2029">
                  <c:v>4.75</c:v>
                </c:pt>
                <c:pt idx="2030">
                  <c:v>4.6900000000000004</c:v>
                </c:pt>
                <c:pt idx="2031">
                  <c:v>4.58</c:v>
                </c:pt>
                <c:pt idx="2032">
                  <c:v>4.57</c:v>
                </c:pt>
                <c:pt idx="2033">
                  <c:v>4.57</c:v>
                </c:pt>
                <c:pt idx="2034">
                  <c:v>4.5599999999999996</c:v>
                </c:pt>
                <c:pt idx="2035">
                  <c:v>4.54</c:v>
                </c:pt>
                <c:pt idx="2036">
                  <c:v>4.49</c:v>
                </c:pt>
                <c:pt idx="2037">
                  <c:v>4.4400000000000004</c:v>
                </c:pt>
                <c:pt idx="2038">
                  <c:v>4.42</c:v>
                </c:pt>
                <c:pt idx="2039">
                  <c:v>4.3600000000000003</c:v>
                </c:pt>
                <c:pt idx="2040">
                  <c:v>4.32</c:v>
                </c:pt>
                <c:pt idx="2041">
                  <c:v>4.3499999999999996</c:v>
                </c:pt>
                <c:pt idx="2042">
                  <c:v>4.37</c:v>
                </c:pt>
                <c:pt idx="2043">
                  <c:v>4.37</c:v>
                </c:pt>
                <c:pt idx="2044">
                  <c:v>4.32</c:v>
                </c:pt>
                <c:pt idx="2045">
                  <c:v>4.2699999999999996</c:v>
                </c:pt>
                <c:pt idx="2046">
                  <c:v>4.1900000000000004</c:v>
                </c:pt>
                <c:pt idx="2047">
                  <c:v>4.21</c:v>
                </c:pt>
                <c:pt idx="2048">
                  <c:v>4.2300000000000004</c:v>
                </c:pt>
                <c:pt idx="2049">
                  <c:v>4.24</c:v>
                </c:pt>
                <c:pt idx="2050">
                  <c:v>4.17</c:v>
                </c:pt>
                <c:pt idx="2051">
                  <c:v>4.3899999999999997</c:v>
                </c:pt>
                <c:pt idx="2052">
                  <c:v>4.4000000000000004</c:v>
                </c:pt>
                <c:pt idx="2053">
                  <c:v>4.46</c:v>
                </c:pt>
                <c:pt idx="2054">
                  <c:v>4.6100000000000003</c:v>
                </c:pt>
                <c:pt idx="2055">
                  <c:v>4.83</c:v>
                </c:pt>
                <c:pt idx="2056">
                  <c:v>4.8099999999999996</c:v>
                </c:pt>
                <c:pt idx="2057">
                  <c:v>4.8600000000000003</c:v>
                </c:pt>
                <c:pt idx="2058">
                  <c:v>4.7699999999999996</c:v>
                </c:pt>
                <c:pt idx="2059">
                  <c:v>4.71</c:v>
                </c:pt>
                <c:pt idx="2060">
                  <c:v>4.74</c:v>
                </c:pt>
                <c:pt idx="2061">
                  <c:v>4.8</c:v>
                </c:pt>
                <c:pt idx="2062">
                  <c:v>4.8099999999999996</c:v>
                </c:pt>
                <c:pt idx="2063">
                  <c:v>5.05</c:v>
                </c:pt>
                <c:pt idx="2064">
                  <c:v>5</c:v>
                </c:pt>
                <c:pt idx="2065">
                  <c:v>4.95</c:v>
                </c:pt>
                <c:pt idx="2066">
                  <c:v>4.87</c:v>
                </c:pt>
                <c:pt idx="2067">
                  <c:v>4.88</c:v>
                </c:pt>
                <c:pt idx="2068">
                  <c:v>4.76</c:v>
                </c:pt>
                <c:pt idx="2069">
                  <c:v>4.8099999999999996</c:v>
                </c:pt>
                <c:pt idx="2070">
                  <c:v>4.8600000000000003</c:v>
                </c:pt>
                <c:pt idx="2071">
                  <c:v>4.87</c:v>
                </c:pt>
                <c:pt idx="2072">
                  <c:v>4.91</c:v>
                </c:pt>
                <c:pt idx="2073">
                  <c:v>4.8</c:v>
                </c:pt>
                <c:pt idx="2074">
                  <c:v>4.78</c:v>
                </c:pt>
                <c:pt idx="2075">
                  <c:v>4.71</c:v>
                </c:pt>
                <c:pt idx="2076">
                  <c:v>4.63</c:v>
                </c:pt>
                <c:pt idx="2077">
                  <c:v>4.6100000000000003</c:v>
                </c:pt>
                <c:pt idx="2078">
                  <c:v>4.5999999999999996</c:v>
                </c:pt>
                <c:pt idx="2079">
                  <c:v>4.55</c:v>
                </c:pt>
                <c:pt idx="2080">
                  <c:v>4.49</c:v>
                </c:pt>
                <c:pt idx="2081">
                  <c:v>4.5</c:v>
                </c:pt>
                <c:pt idx="2082">
                  <c:v>4.5</c:v>
                </c:pt>
                <c:pt idx="2083">
                  <c:v>4.51</c:v>
                </c:pt>
                <c:pt idx="2084">
                  <c:v>4.5999999999999996</c:v>
                </c:pt>
                <c:pt idx="2085">
                  <c:v>4.51</c:v>
                </c:pt>
                <c:pt idx="2086">
                  <c:v>4.5199999999999996</c:v>
                </c:pt>
                <c:pt idx="2087">
                  <c:v>4.55</c:v>
                </c:pt>
                <c:pt idx="2088">
                  <c:v>4.3899999999999997</c:v>
                </c:pt>
                <c:pt idx="2089">
                  <c:v>4.32</c:v>
                </c:pt>
                <c:pt idx="2090">
                  <c:v>4.1500000000000004</c:v>
                </c:pt>
                <c:pt idx="2091">
                  <c:v>4.22</c:v>
                </c:pt>
                <c:pt idx="2092">
                  <c:v>4.22</c:v>
                </c:pt>
                <c:pt idx="2093">
                  <c:v>4.12</c:v>
                </c:pt>
                <c:pt idx="2094">
                  <c:v>4.09</c:v>
                </c:pt>
                <c:pt idx="2095">
                  <c:v>4.09</c:v>
                </c:pt>
                <c:pt idx="2096">
                  <c:v>4.01</c:v>
                </c:pt>
                <c:pt idx="2097">
                  <c:v>3.94</c:v>
                </c:pt>
                <c:pt idx="2098">
                  <c:v>4.12</c:v>
                </c:pt>
                <c:pt idx="2099">
                  <c:v>4.1100000000000003</c:v>
                </c:pt>
                <c:pt idx="2100">
                  <c:v>4.0999999999999996</c:v>
                </c:pt>
                <c:pt idx="2101">
                  <c:v>4</c:v>
                </c:pt>
                <c:pt idx="2102">
                  <c:v>3.99</c:v>
                </c:pt>
                <c:pt idx="2103">
                  <c:v>4</c:v>
                </c:pt>
                <c:pt idx="2104">
                  <c:v>3.98</c:v>
                </c:pt>
                <c:pt idx="2105">
                  <c:v>4</c:v>
                </c:pt>
                <c:pt idx="2106">
                  <c:v>3.99</c:v>
                </c:pt>
                <c:pt idx="2107">
                  <c:v>3.94</c:v>
                </c:pt>
                <c:pt idx="2108">
                  <c:v>3.91</c:v>
                </c:pt>
                <c:pt idx="2109">
                  <c:v>3.95</c:v>
                </c:pt>
                <c:pt idx="2110">
                  <c:v>3.91</c:v>
                </c:pt>
                <c:pt idx="2111">
                  <c:v>3.89</c:v>
                </c:pt>
                <c:pt idx="2112">
                  <c:v>3.88</c:v>
                </c:pt>
                <c:pt idx="2113">
                  <c:v>3.98</c:v>
                </c:pt>
                <c:pt idx="2114">
                  <c:v>3.87</c:v>
                </c:pt>
                <c:pt idx="2115">
                  <c:v>3.87</c:v>
                </c:pt>
                <c:pt idx="2116">
                  <c:v>3.87</c:v>
                </c:pt>
                <c:pt idx="2117">
                  <c:v>3.95</c:v>
                </c:pt>
                <c:pt idx="2118">
                  <c:v>3.9</c:v>
                </c:pt>
                <c:pt idx="2119">
                  <c:v>3.88</c:v>
                </c:pt>
                <c:pt idx="2120">
                  <c:v>3.92</c:v>
                </c:pt>
                <c:pt idx="2121">
                  <c:v>4.08</c:v>
                </c:pt>
                <c:pt idx="2122">
                  <c:v>3.99</c:v>
                </c:pt>
                <c:pt idx="2123">
                  <c:v>3.98</c:v>
                </c:pt>
                <c:pt idx="2124">
                  <c:v>3.88</c:v>
                </c:pt>
                <c:pt idx="2125">
                  <c:v>3.9</c:v>
                </c:pt>
                <c:pt idx="2126">
                  <c:v>3.88</c:v>
                </c:pt>
                <c:pt idx="2127">
                  <c:v>3.84</c:v>
                </c:pt>
                <c:pt idx="2128">
                  <c:v>3.83</c:v>
                </c:pt>
                <c:pt idx="2129">
                  <c:v>3.79</c:v>
                </c:pt>
                <c:pt idx="2130">
                  <c:v>3.78</c:v>
                </c:pt>
                <c:pt idx="2131">
                  <c:v>3.75</c:v>
                </c:pt>
                <c:pt idx="2132">
                  <c:v>3.67</c:v>
                </c:pt>
                <c:pt idx="2133">
                  <c:v>3.71</c:v>
                </c:pt>
                <c:pt idx="2134">
                  <c:v>3.66</c:v>
                </c:pt>
                <c:pt idx="2135">
                  <c:v>3.66</c:v>
                </c:pt>
                <c:pt idx="2136">
                  <c:v>3.62</c:v>
                </c:pt>
                <c:pt idx="2137">
                  <c:v>3.56</c:v>
                </c:pt>
                <c:pt idx="2138">
                  <c:v>3.53</c:v>
                </c:pt>
                <c:pt idx="2139">
                  <c:v>3.49</c:v>
                </c:pt>
                <c:pt idx="2140">
                  <c:v>3.55</c:v>
                </c:pt>
                <c:pt idx="2141">
                  <c:v>3.59</c:v>
                </c:pt>
                <c:pt idx="2142">
                  <c:v>3.62</c:v>
                </c:pt>
                <c:pt idx="2143">
                  <c:v>3.66</c:v>
                </c:pt>
                <c:pt idx="2144">
                  <c:v>3.59</c:v>
                </c:pt>
                <c:pt idx="2145">
                  <c:v>3.55</c:v>
                </c:pt>
                <c:pt idx="2146">
                  <c:v>3.55</c:v>
                </c:pt>
                <c:pt idx="2147">
                  <c:v>3.49</c:v>
                </c:pt>
                <c:pt idx="2148">
                  <c:v>3.4</c:v>
                </c:pt>
                <c:pt idx="2149">
                  <c:v>3.36</c:v>
                </c:pt>
                <c:pt idx="2150">
                  <c:v>3.39</c:v>
                </c:pt>
                <c:pt idx="2151">
                  <c:v>3.37</c:v>
                </c:pt>
                <c:pt idx="2152">
                  <c:v>3.41</c:v>
                </c:pt>
                <c:pt idx="2153">
                  <c:v>3.39</c:v>
                </c:pt>
                <c:pt idx="2154">
                  <c:v>3.4</c:v>
                </c:pt>
                <c:pt idx="2155">
                  <c:v>3.34</c:v>
                </c:pt>
                <c:pt idx="2156">
                  <c:v>3.31</c:v>
                </c:pt>
                <c:pt idx="2157">
                  <c:v>3.32</c:v>
                </c:pt>
                <c:pt idx="2158">
                  <c:v>3.34</c:v>
                </c:pt>
                <c:pt idx="2159">
                  <c:v>3.32</c:v>
                </c:pt>
                <c:pt idx="2160">
                  <c:v>3.37</c:v>
                </c:pt>
                <c:pt idx="2161">
                  <c:v>3.35</c:v>
                </c:pt>
                <c:pt idx="2162">
                  <c:v>3.34</c:v>
                </c:pt>
                <c:pt idx="2163">
                  <c:v>3.4</c:v>
                </c:pt>
                <c:pt idx="2164">
                  <c:v>3.38</c:v>
                </c:pt>
                <c:pt idx="2165">
                  <c:v>3.42</c:v>
                </c:pt>
                <c:pt idx="2166">
                  <c:v>3.53</c:v>
                </c:pt>
                <c:pt idx="2167">
                  <c:v>3.53</c:v>
                </c:pt>
                <c:pt idx="2168">
                  <c:v>3.53</c:v>
                </c:pt>
                <c:pt idx="2169">
                  <c:v>3.56</c:v>
                </c:pt>
                <c:pt idx="2170">
                  <c:v>3.51</c:v>
                </c:pt>
                <c:pt idx="2171">
                  <c:v>3.52</c:v>
                </c:pt>
                <c:pt idx="2172">
                  <c:v>3.63</c:v>
                </c:pt>
                <c:pt idx="2173">
                  <c:v>3.54</c:v>
                </c:pt>
                <c:pt idx="2174">
                  <c:v>3.57</c:v>
                </c:pt>
                <c:pt idx="2175">
                  <c:v>3.54</c:v>
                </c:pt>
                <c:pt idx="2176">
                  <c:v>3.43</c:v>
                </c:pt>
                <c:pt idx="2177">
                  <c:v>3.41</c:v>
                </c:pt>
                <c:pt idx="2178">
                  <c:v>3.4</c:v>
                </c:pt>
                <c:pt idx="2179">
                  <c:v>3.35</c:v>
                </c:pt>
                <c:pt idx="2180">
                  <c:v>3.42</c:v>
                </c:pt>
                <c:pt idx="2181">
                  <c:v>3.51</c:v>
                </c:pt>
                <c:pt idx="2182">
                  <c:v>3.59</c:v>
                </c:pt>
                <c:pt idx="2183">
                  <c:v>3.81</c:v>
                </c:pt>
                <c:pt idx="2184">
                  <c:v>3.91</c:v>
                </c:pt>
                <c:pt idx="2185">
                  <c:v>3.98</c:v>
                </c:pt>
                <c:pt idx="2186">
                  <c:v>3.93</c:v>
                </c:pt>
                <c:pt idx="2187">
                  <c:v>4.46</c:v>
                </c:pt>
                <c:pt idx="2188">
                  <c:v>4.29</c:v>
                </c:pt>
                <c:pt idx="2189">
                  <c:v>4.51</c:v>
                </c:pt>
                <c:pt idx="2190">
                  <c:v>4.37</c:v>
                </c:pt>
                <c:pt idx="2191">
                  <c:v>4.3099999999999996</c:v>
                </c:pt>
                <c:pt idx="2192">
                  <c:v>4.3899999999999997</c:v>
                </c:pt>
                <c:pt idx="2193">
                  <c:v>4.4000000000000004</c:v>
                </c:pt>
                <c:pt idx="2194">
                  <c:v>4.4000000000000004</c:v>
                </c:pt>
                <c:pt idx="2195">
                  <c:v>4.58</c:v>
                </c:pt>
                <c:pt idx="2196">
                  <c:v>4.51</c:v>
                </c:pt>
                <c:pt idx="2197">
                  <c:v>4.57</c:v>
                </c:pt>
                <c:pt idx="2198">
                  <c:v>4.57</c:v>
                </c:pt>
                <c:pt idx="2199">
                  <c:v>4.5</c:v>
                </c:pt>
                <c:pt idx="2200">
                  <c:v>4.32</c:v>
                </c:pt>
                <c:pt idx="2201">
                  <c:v>4.22</c:v>
                </c:pt>
                <c:pt idx="2202">
                  <c:v>4.2300000000000004</c:v>
                </c:pt>
                <c:pt idx="2203">
                  <c:v>4.28</c:v>
                </c:pt>
                <c:pt idx="2204">
                  <c:v>4.13</c:v>
                </c:pt>
                <c:pt idx="2205">
                  <c:v>4.0999999999999996</c:v>
                </c:pt>
                <c:pt idx="2206">
                  <c:v>4.16</c:v>
                </c:pt>
                <c:pt idx="2207">
                  <c:v>4.3499999999999996</c:v>
                </c:pt>
                <c:pt idx="2208">
                  <c:v>4.22</c:v>
                </c:pt>
                <c:pt idx="2209">
                  <c:v>4.29</c:v>
                </c:pt>
                <c:pt idx="2210">
                  <c:v>4.46</c:v>
                </c:pt>
                <c:pt idx="2211">
                  <c:v>4.42</c:v>
                </c:pt>
                <c:pt idx="2212">
                  <c:v>4.47</c:v>
                </c:pt>
                <c:pt idx="2213">
                  <c:v>4.4800000000000004</c:v>
                </c:pt>
                <c:pt idx="2214">
                  <c:v>4.53</c:v>
                </c:pt>
                <c:pt idx="2215">
                  <c:v>4.51</c:v>
                </c:pt>
                <c:pt idx="2216">
                  <c:v>4.41</c:v>
                </c:pt>
                <c:pt idx="2217">
                  <c:v>4.3899999999999997</c:v>
                </c:pt>
                <c:pt idx="2218">
                  <c:v>4.32</c:v>
                </c:pt>
                <c:pt idx="2219">
                  <c:v>4.2300000000000004</c:v>
                </c:pt>
                <c:pt idx="2220">
                  <c:v>4.28</c:v>
                </c:pt>
                <c:pt idx="2221">
                  <c:v>4.33</c:v>
                </c:pt>
                <c:pt idx="2222">
                  <c:v>4.37</c:v>
                </c:pt>
                <c:pt idx="2223">
                  <c:v>4.28</c:v>
                </c:pt>
                <c:pt idx="2224">
                  <c:v>4.37</c:v>
                </c:pt>
                <c:pt idx="2225">
                  <c:v>4.32</c:v>
                </c:pt>
                <c:pt idx="2226">
                  <c:v>4.4000000000000004</c:v>
                </c:pt>
                <c:pt idx="2227">
                  <c:v>4.41</c:v>
                </c:pt>
                <c:pt idx="2228">
                  <c:v>4.34</c:v>
                </c:pt>
                <c:pt idx="2229">
                  <c:v>4.2699999999999996</c:v>
                </c:pt>
                <c:pt idx="2230">
                  <c:v>4.33</c:v>
                </c:pt>
                <c:pt idx="2231">
                  <c:v>4.29</c:v>
                </c:pt>
                <c:pt idx="2232">
                  <c:v>4.21</c:v>
                </c:pt>
                <c:pt idx="2233">
                  <c:v>4.2</c:v>
                </c:pt>
                <c:pt idx="2234">
                  <c:v>4.1399999999999997</c:v>
                </c:pt>
                <c:pt idx="2235">
                  <c:v>4.12</c:v>
                </c:pt>
                <c:pt idx="2236">
                  <c:v>4.1399999999999997</c:v>
                </c:pt>
                <c:pt idx="2237">
                  <c:v>4.2</c:v>
                </c:pt>
                <c:pt idx="2238">
                  <c:v>4.17</c:v>
                </c:pt>
                <c:pt idx="2239">
                  <c:v>4.1399999999999997</c:v>
                </c:pt>
                <c:pt idx="2240">
                  <c:v>4.12</c:v>
                </c:pt>
                <c:pt idx="2241">
                  <c:v>4.1500000000000004</c:v>
                </c:pt>
                <c:pt idx="2242">
                  <c:v>4.13</c:v>
                </c:pt>
                <c:pt idx="2243">
                  <c:v>4.13</c:v>
                </c:pt>
                <c:pt idx="2244">
                  <c:v>4.12</c:v>
                </c:pt>
                <c:pt idx="2245">
                  <c:v>4.1399999999999997</c:v>
                </c:pt>
                <c:pt idx="2246">
                  <c:v>4.12</c:v>
                </c:pt>
                <c:pt idx="2247">
                  <c:v>4.0999999999999996</c:v>
                </c:pt>
                <c:pt idx="2248">
                  <c:v>4.0999999999999996</c:v>
                </c:pt>
                <c:pt idx="2249">
                  <c:v>4.0999999999999996</c:v>
                </c:pt>
                <c:pt idx="2250">
                  <c:v>4.12</c:v>
                </c:pt>
                <c:pt idx="2251">
                  <c:v>4.2300000000000004</c:v>
                </c:pt>
                <c:pt idx="2252">
                  <c:v>4.2</c:v>
                </c:pt>
                <c:pt idx="2253">
                  <c:v>4.1900000000000004</c:v>
                </c:pt>
                <c:pt idx="2254">
                  <c:v>4.12</c:v>
                </c:pt>
                <c:pt idx="2255">
                  <c:v>3.97</c:v>
                </c:pt>
                <c:pt idx="2256">
                  <c:v>3.92</c:v>
                </c:pt>
                <c:pt idx="2257">
                  <c:v>3.98</c:v>
                </c:pt>
                <c:pt idx="2258">
                  <c:v>4.0199999999999996</c:v>
                </c:pt>
                <c:pt idx="2259">
                  <c:v>4.01</c:v>
                </c:pt>
                <c:pt idx="2260">
                  <c:v>3.99</c:v>
                </c:pt>
                <c:pt idx="2261">
                  <c:v>3.97</c:v>
                </c:pt>
                <c:pt idx="2262">
                  <c:v>3.89</c:v>
                </c:pt>
                <c:pt idx="2263">
                  <c:v>3.93</c:v>
                </c:pt>
                <c:pt idx="2264">
                  <c:v>3.8</c:v>
                </c:pt>
                <c:pt idx="2265">
                  <c:v>3.85</c:v>
                </c:pt>
                <c:pt idx="2266">
                  <c:v>3.73</c:v>
                </c:pt>
                <c:pt idx="2267">
                  <c:v>3.66</c:v>
                </c:pt>
                <c:pt idx="2268">
                  <c:v>3.63</c:v>
                </c:pt>
                <c:pt idx="2269">
                  <c:v>3.66</c:v>
                </c:pt>
                <c:pt idx="2270">
                  <c:v>3.59</c:v>
                </c:pt>
                <c:pt idx="2271">
                  <c:v>3.69</c:v>
                </c:pt>
                <c:pt idx="2272">
                  <c:v>3.76</c:v>
                </c:pt>
                <c:pt idx="2273">
                  <c:v>3.8</c:v>
                </c:pt>
                <c:pt idx="2274">
                  <c:v>3.75</c:v>
                </c:pt>
                <c:pt idx="2275">
                  <c:v>3.86</c:v>
                </c:pt>
                <c:pt idx="2276">
                  <c:v>3.78</c:v>
                </c:pt>
                <c:pt idx="2277">
                  <c:v>3.69</c:v>
                </c:pt>
                <c:pt idx="2278">
                  <c:v>3.7</c:v>
                </c:pt>
                <c:pt idx="2279">
                  <c:v>3.66</c:v>
                </c:pt>
                <c:pt idx="2280">
                  <c:v>3.67</c:v>
                </c:pt>
                <c:pt idx="2281">
                  <c:v>3.65</c:v>
                </c:pt>
                <c:pt idx="2282">
                  <c:v>3.68</c:v>
                </c:pt>
                <c:pt idx="2283">
                  <c:v>3.8</c:v>
                </c:pt>
                <c:pt idx="2284">
                  <c:v>3.85</c:v>
                </c:pt>
                <c:pt idx="2285">
                  <c:v>3.84</c:v>
                </c:pt>
                <c:pt idx="2286">
                  <c:v>3.87</c:v>
                </c:pt>
                <c:pt idx="2287">
                  <c:v>3.87</c:v>
                </c:pt>
                <c:pt idx="2288">
                  <c:v>4.04</c:v>
                </c:pt>
                <c:pt idx="2289">
                  <c:v>4</c:v>
                </c:pt>
                <c:pt idx="2290">
                  <c:v>4.0199999999999996</c:v>
                </c:pt>
                <c:pt idx="2291">
                  <c:v>4.08</c:v>
                </c:pt>
                <c:pt idx="2292">
                  <c:v>4.04</c:v>
                </c:pt>
                <c:pt idx="2293">
                  <c:v>4.09</c:v>
                </c:pt>
                <c:pt idx="2294">
                  <c:v>4.04</c:v>
                </c:pt>
                <c:pt idx="2295">
                  <c:v>3.98</c:v>
                </c:pt>
                <c:pt idx="2296">
                  <c:v>3.91</c:v>
                </c:pt>
                <c:pt idx="2297">
                  <c:v>3.94</c:v>
                </c:pt>
                <c:pt idx="2298">
                  <c:v>3.93</c:v>
                </c:pt>
                <c:pt idx="2299">
                  <c:v>3.84</c:v>
                </c:pt>
                <c:pt idx="2300">
                  <c:v>3.89</c:v>
                </c:pt>
                <c:pt idx="2301">
                  <c:v>3.9</c:v>
                </c:pt>
                <c:pt idx="2302">
                  <c:v>3.91</c:v>
                </c:pt>
                <c:pt idx="2303">
                  <c:v>3.86</c:v>
                </c:pt>
                <c:pt idx="2304">
                  <c:v>3.85</c:v>
                </c:pt>
                <c:pt idx="2305">
                  <c:v>3.76</c:v>
                </c:pt>
                <c:pt idx="2306">
                  <c:v>3.82</c:v>
                </c:pt>
                <c:pt idx="2307">
                  <c:v>3.79</c:v>
                </c:pt>
                <c:pt idx="2308">
                  <c:v>3.76</c:v>
                </c:pt>
                <c:pt idx="2309">
                  <c:v>3.87</c:v>
                </c:pt>
                <c:pt idx="2310">
                  <c:v>3.98</c:v>
                </c:pt>
                <c:pt idx="2311">
                  <c:v>3.96</c:v>
                </c:pt>
                <c:pt idx="2312">
                  <c:v>3.93</c:v>
                </c:pt>
                <c:pt idx="2313">
                  <c:v>3.95</c:v>
                </c:pt>
                <c:pt idx="2314">
                  <c:v>3.97</c:v>
                </c:pt>
                <c:pt idx="2315">
                  <c:v>3.9849999999999999</c:v>
                </c:pt>
                <c:pt idx="2316">
                  <c:v>3.97</c:v>
                </c:pt>
                <c:pt idx="2317">
                  <c:v>3.92</c:v>
                </c:pt>
                <c:pt idx="2318">
                  <c:v>3.81</c:v>
                </c:pt>
                <c:pt idx="2319">
                  <c:v>3.79</c:v>
                </c:pt>
                <c:pt idx="2320">
                  <c:v>3.72</c:v>
                </c:pt>
                <c:pt idx="2321">
                  <c:v>3.65</c:v>
                </c:pt>
                <c:pt idx="2322">
                  <c:v>3.65</c:v>
                </c:pt>
                <c:pt idx="2323">
                  <c:v>3.62</c:v>
                </c:pt>
                <c:pt idx="2324">
                  <c:v>3.64</c:v>
                </c:pt>
                <c:pt idx="2325">
                  <c:v>3.68</c:v>
                </c:pt>
                <c:pt idx="2326">
                  <c:v>3.73</c:v>
                </c:pt>
                <c:pt idx="2327">
                  <c:v>3.71</c:v>
                </c:pt>
                <c:pt idx="2328">
                  <c:v>3.71</c:v>
                </c:pt>
                <c:pt idx="2329">
                  <c:v>3.59</c:v>
                </c:pt>
                <c:pt idx="2330">
                  <c:v>3.58</c:v>
                </c:pt>
                <c:pt idx="2331">
                  <c:v>3.59</c:v>
                </c:pt>
                <c:pt idx="2332">
                  <c:v>3.66</c:v>
                </c:pt>
                <c:pt idx="2333">
                  <c:v>3.61</c:v>
                </c:pt>
                <c:pt idx="2334">
                  <c:v>3.57</c:v>
                </c:pt>
                <c:pt idx="2335">
                  <c:v>3.58</c:v>
                </c:pt>
                <c:pt idx="2336">
                  <c:v>3.64</c:v>
                </c:pt>
                <c:pt idx="2337">
                  <c:v>3.66</c:v>
                </c:pt>
                <c:pt idx="2338">
                  <c:v>3.6</c:v>
                </c:pt>
                <c:pt idx="2339">
                  <c:v>3.54</c:v>
                </c:pt>
                <c:pt idx="2340">
                  <c:v>3.56</c:v>
                </c:pt>
                <c:pt idx="2341">
                  <c:v>3.48</c:v>
                </c:pt>
                <c:pt idx="2342">
                  <c:v>3.41</c:v>
                </c:pt>
                <c:pt idx="2343">
                  <c:v>3.42</c:v>
                </c:pt>
                <c:pt idx="2344">
                  <c:v>3.45</c:v>
                </c:pt>
                <c:pt idx="2345">
                  <c:v>3.48</c:v>
                </c:pt>
                <c:pt idx="2346">
                  <c:v>3.43</c:v>
                </c:pt>
                <c:pt idx="2347">
                  <c:v>3.45</c:v>
                </c:pt>
                <c:pt idx="2348">
                  <c:v>3.43</c:v>
                </c:pt>
                <c:pt idx="2349">
                  <c:v>3.43</c:v>
                </c:pt>
                <c:pt idx="2350">
                  <c:v>3.46</c:v>
                </c:pt>
                <c:pt idx="2351">
                  <c:v>3.44</c:v>
                </c:pt>
                <c:pt idx="2352">
                  <c:v>3.5</c:v>
                </c:pt>
                <c:pt idx="2353">
                  <c:v>3.48</c:v>
                </c:pt>
                <c:pt idx="2354">
                  <c:v>3.42</c:v>
                </c:pt>
                <c:pt idx="2355">
                  <c:v>3.42</c:v>
                </c:pt>
                <c:pt idx="2356">
                  <c:v>3.47</c:v>
                </c:pt>
                <c:pt idx="2357">
                  <c:v>3.52</c:v>
                </c:pt>
                <c:pt idx="2358">
                  <c:v>3.47</c:v>
                </c:pt>
                <c:pt idx="2359">
                  <c:v>3.54</c:v>
                </c:pt>
                <c:pt idx="2360">
                  <c:v>3.57</c:v>
                </c:pt>
                <c:pt idx="2361">
                  <c:v>3.94</c:v>
                </c:pt>
                <c:pt idx="2362">
                  <c:v>4.03</c:v>
                </c:pt>
                <c:pt idx="2363">
                  <c:v>4.08</c:v>
                </c:pt>
                <c:pt idx="2364">
                  <c:v>4.13</c:v>
                </c:pt>
                <c:pt idx="2365">
                  <c:v>4.16</c:v>
                </c:pt>
                <c:pt idx="2366">
                  <c:v>4.3</c:v>
                </c:pt>
                <c:pt idx="2367">
                  <c:v>4.32</c:v>
                </c:pt>
                <c:pt idx="2368">
                  <c:v>4.2</c:v>
                </c:pt>
                <c:pt idx="2369">
                  <c:v>4.12</c:v>
                </c:pt>
                <c:pt idx="2370">
                  <c:v>4.09</c:v>
                </c:pt>
                <c:pt idx="2371">
                  <c:v>4.1900000000000004</c:v>
                </c:pt>
                <c:pt idx="2372">
                  <c:v>4.1900000000000004</c:v>
                </c:pt>
                <c:pt idx="2373">
                  <c:v>4.17</c:v>
                </c:pt>
                <c:pt idx="2374">
                  <c:v>4.1500000000000004</c:v>
                </c:pt>
                <c:pt idx="2375">
                  <c:v>4.16</c:v>
                </c:pt>
                <c:pt idx="2376">
                  <c:v>4.0999999999999996</c:v>
                </c:pt>
                <c:pt idx="2377">
                  <c:v>4.21</c:v>
                </c:pt>
                <c:pt idx="2378">
                  <c:v>4.3</c:v>
                </c:pt>
                <c:pt idx="2379">
                  <c:v>4.2300000000000004</c:v>
                </c:pt>
                <c:pt idx="2380">
                  <c:v>4.1399999999999997</c:v>
                </c:pt>
                <c:pt idx="2381">
                  <c:v>4.0999999999999996</c:v>
                </c:pt>
                <c:pt idx="2382">
                  <c:v>4.08</c:v>
                </c:pt>
                <c:pt idx="2383">
                  <c:v>3.97</c:v>
                </c:pt>
                <c:pt idx="2384">
                  <c:v>4.03</c:v>
                </c:pt>
                <c:pt idx="2385">
                  <c:v>4.0199999999999996</c:v>
                </c:pt>
                <c:pt idx="2386">
                  <c:v>4.05</c:v>
                </c:pt>
                <c:pt idx="2387">
                  <c:v>4.0199999999999996</c:v>
                </c:pt>
                <c:pt idx="2388">
                  <c:v>3.95</c:v>
                </c:pt>
                <c:pt idx="2389">
                  <c:v>3.94</c:v>
                </c:pt>
                <c:pt idx="2390">
                  <c:v>3.89</c:v>
                </c:pt>
                <c:pt idx="2391">
                  <c:v>3.91</c:v>
                </c:pt>
                <c:pt idx="2392">
                  <c:v>3.9</c:v>
                </c:pt>
                <c:pt idx="2393">
                  <c:v>3.88</c:v>
                </c:pt>
                <c:pt idx="2394">
                  <c:v>3.96</c:v>
                </c:pt>
                <c:pt idx="2395">
                  <c:v>4.03</c:v>
                </c:pt>
                <c:pt idx="2396">
                  <c:v>3.96</c:v>
                </c:pt>
                <c:pt idx="2397">
                  <c:v>3.92</c:v>
                </c:pt>
                <c:pt idx="2398">
                  <c:v>3.93</c:v>
                </c:pt>
                <c:pt idx="2399">
                  <c:v>3.9</c:v>
                </c:pt>
                <c:pt idx="2400">
                  <c:v>3.89</c:v>
                </c:pt>
                <c:pt idx="2401">
                  <c:v>3.86</c:v>
                </c:pt>
                <c:pt idx="2402">
                  <c:v>3.82</c:v>
                </c:pt>
                <c:pt idx="2403">
                  <c:v>3.78</c:v>
                </c:pt>
                <c:pt idx="2404">
                  <c:v>3.78</c:v>
                </c:pt>
                <c:pt idx="2405">
                  <c:v>3.83</c:v>
                </c:pt>
                <c:pt idx="2406">
                  <c:v>3.83</c:v>
                </c:pt>
                <c:pt idx="2407">
                  <c:v>3.85</c:v>
                </c:pt>
                <c:pt idx="2408">
                  <c:v>3.91</c:v>
                </c:pt>
                <c:pt idx="2409">
                  <c:v>3.88</c:v>
                </c:pt>
                <c:pt idx="2410">
                  <c:v>3.94</c:v>
                </c:pt>
                <c:pt idx="2411">
                  <c:v>3.94</c:v>
                </c:pt>
                <c:pt idx="2412">
                  <c:v>3.9</c:v>
                </c:pt>
                <c:pt idx="2413">
                  <c:v>3.95</c:v>
                </c:pt>
                <c:pt idx="2414">
                  <c:v>3.92</c:v>
                </c:pt>
                <c:pt idx="2415">
                  <c:v>3.9</c:v>
                </c:pt>
                <c:pt idx="2416">
                  <c:v>3.94</c:v>
                </c:pt>
                <c:pt idx="2417">
                  <c:v>3.93</c:v>
                </c:pt>
                <c:pt idx="2418">
                  <c:v>3.94</c:v>
                </c:pt>
                <c:pt idx="2419">
                  <c:v>3.99</c:v>
                </c:pt>
                <c:pt idx="2420">
                  <c:v>3.95</c:v>
                </c:pt>
                <c:pt idx="2421">
                  <c:v>3.99</c:v>
                </c:pt>
                <c:pt idx="2422">
                  <c:v>4.04</c:v>
                </c:pt>
                <c:pt idx="2423">
                  <c:v>4.1500000000000004</c:v>
                </c:pt>
                <c:pt idx="2424">
                  <c:v>4.22</c:v>
                </c:pt>
                <c:pt idx="2425">
                  <c:v>4.32</c:v>
                </c:pt>
                <c:pt idx="2426">
                  <c:v>4.38</c:v>
                </c:pt>
                <c:pt idx="2427">
                  <c:v>4.4000000000000004</c:v>
                </c:pt>
                <c:pt idx="2428">
                  <c:v>4.43</c:v>
                </c:pt>
                <c:pt idx="2429">
                  <c:v>4.46</c:v>
                </c:pt>
                <c:pt idx="2430">
                  <c:v>4.4400000000000004</c:v>
                </c:pt>
                <c:pt idx="2431">
                  <c:v>4.45</c:v>
                </c:pt>
                <c:pt idx="2432">
                  <c:v>4.4400000000000004</c:v>
                </c:pt>
                <c:pt idx="2433">
                  <c:v>4.4000000000000004</c:v>
                </c:pt>
                <c:pt idx="2434">
                  <c:v>4.42</c:v>
                </c:pt>
                <c:pt idx="2435">
                  <c:v>4.47</c:v>
                </c:pt>
                <c:pt idx="2436">
                  <c:v>4.58</c:v>
                </c:pt>
                <c:pt idx="2437">
                  <c:v>4.55</c:v>
                </c:pt>
                <c:pt idx="2438">
                  <c:v>4.55</c:v>
                </c:pt>
                <c:pt idx="2439">
                  <c:v>4.6100000000000003</c:v>
                </c:pt>
                <c:pt idx="2440">
                  <c:v>4.66</c:v>
                </c:pt>
                <c:pt idx="2441">
                  <c:v>4.5599999999999996</c:v>
                </c:pt>
                <c:pt idx="2442">
                  <c:v>4.54</c:v>
                </c:pt>
                <c:pt idx="2443">
                  <c:v>4.62</c:v>
                </c:pt>
                <c:pt idx="2444">
                  <c:v>4.57</c:v>
                </c:pt>
                <c:pt idx="2445">
                  <c:v>4.55</c:v>
                </c:pt>
                <c:pt idx="2446">
                  <c:v>4.5199999999999996</c:v>
                </c:pt>
                <c:pt idx="2447">
                  <c:v>4.53</c:v>
                </c:pt>
                <c:pt idx="2448">
                  <c:v>4.5199999999999996</c:v>
                </c:pt>
                <c:pt idx="2449">
                  <c:v>4.54</c:v>
                </c:pt>
                <c:pt idx="2450">
                  <c:v>4.5999999999999996</c:v>
                </c:pt>
                <c:pt idx="2451">
                  <c:v>4.59</c:v>
                </c:pt>
                <c:pt idx="2452">
                  <c:v>4.53</c:v>
                </c:pt>
                <c:pt idx="2453">
                  <c:v>4.51</c:v>
                </c:pt>
                <c:pt idx="2454">
                  <c:v>4.5199999999999996</c:v>
                </c:pt>
                <c:pt idx="2455">
                  <c:v>4.54</c:v>
                </c:pt>
                <c:pt idx="2456">
                  <c:v>4.5999999999999996</c:v>
                </c:pt>
                <c:pt idx="2457">
                  <c:v>4.6500000000000004</c:v>
                </c:pt>
                <c:pt idx="2458">
                  <c:v>4.72</c:v>
                </c:pt>
                <c:pt idx="2459">
                  <c:v>4.71</c:v>
                </c:pt>
                <c:pt idx="2460">
                  <c:v>4.9000000000000004</c:v>
                </c:pt>
                <c:pt idx="2461">
                  <c:v>4.8499999999999996</c:v>
                </c:pt>
                <c:pt idx="2462">
                  <c:v>4.8600000000000003</c:v>
                </c:pt>
                <c:pt idx="2463">
                  <c:v>4.83</c:v>
                </c:pt>
                <c:pt idx="2464">
                  <c:v>4.9400000000000004</c:v>
                </c:pt>
                <c:pt idx="2465">
                  <c:v>4.9400000000000004</c:v>
                </c:pt>
                <c:pt idx="2466">
                  <c:v>4.8099999999999996</c:v>
                </c:pt>
                <c:pt idx="2467">
                  <c:v>4.8099999999999996</c:v>
                </c:pt>
                <c:pt idx="2468">
                  <c:v>4.75</c:v>
                </c:pt>
                <c:pt idx="2469">
                  <c:v>4.63</c:v>
                </c:pt>
                <c:pt idx="2470">
                  <c:v>4.62</c:v>
                </c:pt>
                <c:pt idx="2471">
                  <c:v>4.55</c:v>
                </c:pt>
                <c:pt idx="2472">
                  <c:v>4.51</c:v>
                </c:pt>
                <c:pt idx="2473">
                  <c:v>4.45</c:v>
                </c:pt>
                <c:pt idx="2474">
                  <c:v>4.45</c:v>
                </c:pt>
                <c:pt idx="2475">
                  <c:v>4.45</c:v>
                </c:pt>
                <c:pt idx="2476">
                  <c:v>4.46</c:v>
                </c:pt>
                <c:pt idx="2477">
                  <c:v>4.41</c:v>
                </c:pt>
                <c:pt idx="2478">
                  <c:v>4.37</c:v>
                </c:pt>
                <c:pt idx="2479">
                  <c:v>4.3499999999999996</c:v>
                </c:pt>
                <c:pt idx="2480">
                  <c:v>4.3499999999999996</c:v>
                </c:pt>
                <c:pt idx="2481">
                  <c:v>4.41</c:v>
                </c:pt>
                <c:pt idx="2482">
                  <c:v>4.3099999999999996</c:v>
                </c:pt>
                <c:pt idx="2483">
                  <c:v>4.28</c:v>
                </c:pt>
                <c:pt idx="2484">
                  <c:v>4.0599999999999996</c:v>
                </c:pt>
                <c:pt idx="2485">
                  <c:v>4.08</c:v>
                </c:pt>
                <c:pt idx="2486">
                  <c:v>4.12</c:v>
                </c:pt>
                <c:pt idx="2487">
                  <c:v>4.17</c:v>
                </c:pt>
                <c:pt idx="2488">
                  <c:v>4.2</c:v>
                </c:pt>
                <c:pt idx="2489">
                  <c:v>4.1399999999999997</c:v>
                </c:pt>
                <c:pt idx="2490">
                  <c:v>4.0999999999999996</c:v>
                </c:pt>
                <c:pt idx="2491">
                  <c:v>4.07</c:v>
                </c:pt>
                <c:pt idx="2492">
                  <c:v>4.0599999999999996</c:v>
                </c:pt>
                <c:pt idx="2493">
                  <c:v>3.99</c:v>
                </c:pt>
                <c:pt idx="2494">
                  <c:v>3.82</c:v>
                </c:pt>
                <c:pt idx="2495">
                  <c:v>3.82</c:v>
                </c:pt>
                <c:pt idx="2496">
                  <c:v>3.84</c:v>
                </c:pt>
                <c:pt idx="2497">
                  <c:v>3.73</c:v>
                </c:pt>
                <c:pt idx="2498">
                  <c:v>3.75</c:v>
                </c:pt>
                <c:pt idx="2499">
                  <c:v>3.75</c:v>
                </c:pt>
                <c:pt idx="2500">
                  <c:v>3.81</c:v>
                </c:pt>
                <c:pt idx="2501">
                  <c:v>3.75</c:v>
                </c:pt>
                <c:pt idx="2502">
                  <c:v>3.75</c:v>
                </c:pt>
                <c:pt idx="2503">
                  <c:v>3.6</c:v>
                </c:pt>
                <c:pt idx="2504">
                  <c:v>3.6</c:v>
                </c:pt>
                <c:pt idx="2505">
                  <c:v>3.55</c:v>
                </c:pt>
                <c:pt idx="2506">
                  <c:v>3.58</c:v>
                </c:pt>
                <c:pt idx="2507">
                  <c:v>3.49</c:v>
                </c:pt>
                <c:pt idx="2508">
                  <c:v>3.56</c:v>
                </c:pt>
                <c:pt idx="2509">
                  <c:v>3.73</c:v>
                </c:pt>
                <c:pt idx="2510">
                  <c:v>3.64</c:v>
                </c:pt>
                <c:pt idx="2511">
                  <c:v>3.65</c:v>
                </c:pt>
                <c:pt idx="2512">
                  <c:v>3.57</c:v>
                </c:pt>
                <c:pt idx="2513">
                  <c:v>3.69</c:v>
                </c:pt>
                <c:pt idx="2514">
                  <c:v>3.75</c:v>
                </c:pt>
                <c:pt idx="2515">
                  <c:v>3.78</c:v>
                </c:pt>
                <c:pt idx="2516">
                  <c:v>3.69</c:v>
                </c:pt>
                <c:pt idx="2517">
                  <c:v>3.75</c:v>
                </c:pt>
                <c:pt idx="2518">
                  <c:v>3.66</c:v>
                </c:pt>
                <c:pt idx="2519">
                  <c:v>3.68</c:v>
                </c:pt>
                <c:pt idx="2520">
                  <c:v>3.68</c:v>
                </c:pt>
                <c:pt idx="2521">
                  <c:v>3.73</c:v>
                </c:pt>
                <c:pt idx="2522">
                  <c:v>3.73</c:v>
                </c:pt>
                <c:pt idx="2523">
                  <c:v>3.74</c:v>
                </c:pt>
                <c:pt idx="2524">
                  <c:v>3.72</c:v>
                </c:pt>
                <c:pt idx="2525">
                  <c:v>3.64</c:v>
                </c:pt>
                <c:pt idx="2526">
                  <c:v>3.65</c:v>
                </c:pt>
                <c:pt idx="2527">
                  <c:v>3.6</c:v>
                </c:pt>
                <c:pt idx="2528">
                  <c:v>3.51</c:v>
                </c:pt>
                <c:pt idx="2529">
                  <c:v>3.45</c:v>
                </c:pt>
                <c:pt idx="2530">
                  <c:v>3.47</c:v>
                </c:pt>
                <c:pt idx="2531">
                  <c:v>3.49</c:v>
                </c:pt>
                <c:pt idx="2532">
                  <c:v>3.45</c:v>
                </c:pt>
                <c:pt idx="2533">
                  <c:v>3.29</c:v>
                </c:pt>
                <c:pt idx="2534">
                  <c:v>3.36</c:v>
                </c:pt>
                <c:pt idx="2535">
                  <c:v>3.65</c:v>
                </c:pt>
                <c:pt idx="2536">
                  <c:v>3.5</c:v>
                </c:pt>
                <c:pt idx="2537">
                  <c:v>3.33</c:v>
                </c:pt>
                <c:pt idx="2538">
                  <c:v>3.33</c:v>
                </c:pt>
                <c:pt idx="2539">
                  <c:v>3.31</c:v>
                </c:pt>
                <c:pt idx="2540">
                  <c:v>3.33</c:v>
                </c:pt>
                <c:pt idx="2541">
                  <c:v>3.23</c:v>
                </c:pt>
                <c:pt idx="2542">
                  <c:v>3.26</c:v>
                </c:pt>
                <c:pt idx="2543">
                  <c:v>3.28</c:v>
                </c:pt>
                <c:pt idx="2544">
                  <c:v>3.24</c:v>
                </c:pt>
                <c:pt idx="2545">
                  <c:v>3.15</c:v>
                </c:pt>
                <c:pt idx="2546">
                  <c:v>3.18</c:v>
                </c:pt>
                <c:pt idx="2547">
                  <c:v>3.21</c:v>
                </c:pt>
                <c:pt idx="2548">
                  <c:v>3.13</c:v>
                </c:pt>
                <c:pt idx="2549">
                  <c:v>3.13</c:v>
                </c:pt>
                <c:pt idx="2550">
                  <c:v>3.07</c:v>
                </c:pt>
                <c:pt idx="2551">
                  <c:v>3.03</c:v>
                </c:pt>
                <c:pt idx="2552">
                  <c:v>2.98</c:v>
                </c:pt>
                <c:pt idx="2553">
                  <c:v>3.01</c:v>
                </c:pt>
                <c:pt idx="2554">
                  <c:v>2.99</c:v>
                </c:pt>
                <c:pt idx="2555">
                  <c:v>2.88</c:v>
                </c:pt>
                <c:pt idx="2556">
                  <c:v>2.96</c:v>
                </c:pt>
                <c:pt idx="2557">
                  <c:v>2.99</c:v>
                </c:pt>
                <c:pt idx="2558">
                  <c:v>2.91</c:v>
                </c:pt>
                <c:pt idx="2559">
                  <c:v>2.93</c:v>
                </c:pt>
                <c:pt idx="2560">
                  <c:v>2.86</c:v>
                </c:pt>
                <c:pt idx="2561">
                  <c:v>2.87</c:v>
                </c:pt>
                <c:pt idx="2562">
                  <c:v>2.9</c:v>
                </c:pt>
                <c:pt idx="2563">
                  <c:v>2.88</c:v>
                </c:pt>
                <c:pt idx="2564">
                  <c:v>2.87</c:v>
                </c:pt>
                <c:pt idx="2565">
                  <c:v>2.81</c:v>
                </c:pt>
                <c:pt idx="2566">
                  <c:v>2.8</c:v>
                </c:pt>
                <c:pt idx="2567">
                  <c:v>2.81</c:v>
                </c:pt>
                <c:pt idx="2568">
                  <c:v>2.78</c:v>
                </c:pt>
                <c:pt idx="2569">
                  <c:v>2.84</c:v>
                </c:pt>
                <c:pt idx="2570">
                  <c:v>2.72</c:v>
                </c:pt>
                <c:pt idx="2571">
                  <c:v>2.72</c:v>
                </c:pt>
                <c:pt idx="2572">
                  <c:v>2.71</c:v>
                </c:pt>
                <c:pt idx="2573">
                  <c:v>2.71</c:v>
                </c:pt>
                <c:pt idx="2574">
                  <c:v>2.67</c:v>
                </c:pt>
                <c:pt idx="2575">
                  <c:v>2.665</c:v>
                </c:pt>
                <c:pt idx="2576">
                  <c:v>2.65</c:v>
                </c:pt>
                <c:pt idx="2577">
                  <c:v>2.79</c:v>
                </c:pt>
                <c:pt idx="2578">
                  <c:v>2.77</c:v>
                </c:pt>
                <c:pt idx="2579">
                  <c:v>2.73</c:v>
                </c:pt>
                <c:pt idx="2580">
                  <c:v>2.73</c:v>
                </c:pt>
                <c:pt idx="2581">
                  <c:v>2.73</c:v>
                </c:pt>
                <c:pt idx="2582">
                  <c:v>2.81</c:v>
                </c:pt>
                <c:pt idx="2583">
                  <c:v>2.97</c:v>
                </c:pt>
                <c:pt idx="2584">
                  <c:v>3.02</c:v>
                </c:pt>
                <c:pt idx="2585">
                  <c:v>3.05</c:v>
                </c:pt>
                <c:pt idx="2586">
                  <c:v>3.09</c:v>
                </c:pt>
                <c:pt idx="2587">
                  <c:v>3.17</c:v>
                </c:pt>
                <c:pt idx="2588">
                  <c:v>3.18</c:v>
                </c:pt>
                <c:pt idx="2589">
                  <c:v>3.13</c:v>
                </c:pt>
                <c:pt idx="2590">
                  <c:v>3.04</c:v>
                </c:pt>
                <c:pt idx="2591">
                  <c:v>2.97</c:v>
                </c:pt>
                <c:pt idx="2592">
                  <c:v>2.98</c:v>
                </c:pt>
                <c:pt idx="2593">
                  <c:v>2.96</c:v>
                </c:pt>
                <c:pt idx="2594">
                  <c:v>2.94</c:v>
                </c:pt>
                <c:pt idx="2595">
                  <c:v>3</c:v>
                </c:pt>
                <c:pt idx="2596">
                  <c:v>2.95</c:v>
                </c:pt>
                <c:pt idx="2597">
                  <c:v>2.99</c:v>
                </c:pt>
                <c:pt idx="2598">
                  <c:v>2.96</c:v>
                </c:pt>
                <c:pt idx="2599">
                  <c:v>2.93</c:v>
                </c:pt>
                <c:pt idx="2600">
                  <c:v>3.02</c:v>
                </c:pt>
                <c:pt idx="2601">
                  <c:v>2.98</c:v>
                </c:pt>
                <c:pt idx="2602">
                  <c:v>2.9</c:v>
                </c:pt>
                <c:pt idx="2603">
                  <c:v>2.88</c:v>
                </c:pt>
                <c:pt idx="2604">
                  <c:v>2.78</c:v>
                </c:pt>
                <c:pt idx="2605">
                  <c:v>2.8</c:v>
                </c:pt>
                <c:pt idx="2606">
                  <c:v>2.77</c:v>
                </c:pt>
                <c:pt idx="2607">
                  <c:v>2.87</c:v>
                </c:pt>
                <c:pt idx="2608">
                  <c:v>2.86</c:v>
                </c:pt>
                <c:pt idx="2609">
                  <c:v>2.87</c:v>
                </c:pt>
                <c:pt idx="2610">
                  <c:v>2.87</c:v>
                </c:pt>
                <c:pt idx="2611">
                  <c:v>2.88</c:v>
                </c:pt>
                <c:pt idx="2612">
                  <c:v>2.86</c:v>
                </c:pt>
                <c:pt idx="2613">
                  <c:v>2.88</c:v>
                </c:pt>
                <c:pt idx="2614">
                  <c:v>3.01</c:v>
                </c:pt>
                <c:pt idx="2615">
                  <c:v>2.99</c:v>
                </c:pt>
                <c:pt idx="2616">
                  <c:v>3.05</c:v>
                </c:pt>
                <c:pt idx="2617">
                  <c:v>3.09</c:v>
                </c:pt>
                <c:pt idx="2618">
                  <c:v>3.14</c:v>
                </c:pt>
                <c:pt idx="2619">
                  <c:v>3.09</c:v>
                </c:pt>
                <c:pt idx="2620">
                  <c:v>2.98</c:v>
                </c:pt>
                <c:pt idx="2621">
                  <c:v>3.1</c:v>
                </c:pt>
                <c:pt idx="2622">
                  <c:v>3.1</c:v>
                </c:pt>
                <c:pt idx="2623">
                  <c:v>3.11</c:v>
                </c:pt>
                <c:pt idx="2624">
                  <c:v>3.1</c:v>
                </c:pt>
                <c:pt idx="2625">
                  <c:v>3.12</c:v>
                </c:pt>
                <c:pt idx="2626">
                  <c:v>3.05</c:v>
                </c:pt>
                <c:pt idx="2627">
                  <c:v>3.11</c:v>
                </c:pt>
              </c:numCache>
            </c:numRef>
          </c:val>
          <c:smooth val="0"/>
          <c:extLst>
            <c:ext xmlns:c16="http://schemas.microsoft.com/office/drawing/2014/chart" uri="{C3380CC4-5D6E-409C-BE32-E72D297353CC}">
              <c16:uniqueId val="{00000004-97C5-496C-BAD4-ECAF4DE0DE14}"/>
            </c:ext>
          </c:extLst>
        </c:ser>
        <c:dLbls>
          <c:showLegendKey val="0"/>
          <c:showVal val="0"/>
          <c:showCatName val="0"/>
          <c:showSerName val="0"/>
          <c:showPercent val="0"/>
          <c:showBubbleSize val="0"/>
        </c:dLbls>
        <c:smooth val="0"/>
        <c:axId val="1350747791"/>
        <c:axId val="1271962191"/>
      </c:lineChart>
      <c:catAx>
        <c:axId val="1350747791"/>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271962191"/>
        <c:crosses val="autoZero"/>
        <c:auto val="0"/>
        <c:lblAlgn val="ctr"/>
        <c:lblOffset val="100"/>
        <c:tickMarkSkip val="12"/>
        <c:noMultiLvlLbl val="0"/>
      </c:catAx>
      <c:valAx>
        <c:axId val="1271962191"/>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135074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$150K Household Purchasing Power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769AE4"/>
            </a:solidFill>
            <a:ln>
              <a:noFill/>
            </a:ln>
            <a:effectLst>
              <a:outerShdw blurRad="50800" dist="38100" dir="2700000" algn="tl" rotWithShape="0">
                <a:prstClr val="black">
                  <a:alpha val="40000"/>
                </a:prstClr>
              </a:outerShdw>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5%</c:v>
                </c:pt>
                <c:pt idx="1">
                  <c:v>@ 3%</c:v>
                </c:pt>
              </c:strCache>
            </c:strRef>
          </c:cat>
          <c:val>
            <c:numRef>
              <c:f>Sheet1!$B$2:$B$3</c:f>
              <c:numCache>
                <c:formatCode>General</c:formatCode>
                <c:ptCount val="2"/>
                <c:pt idx="0">
                  <c:v>688759</c:v>
                </c:pt>
                <c:pt idx="1">
                  <c:v>857432</c:v>
                </c:pt>
              </c:numCache>
            </c:numRef>
          </c:val>
          <c:extLst>
            <c:ext xmlns:c16="http://schemas.microsoft.com/office/drawing/2014/chart" uri="{C3380CC4-5D6E-409C-BE32-E72D297353CC}">
              <c16:uniqueId val="{00000000-FD24-464B-A53F-6A30B4390979}"/>
            </c:ext>
          </c:extLst>
        </c:ser>
        <c:dLbls>
          <c:showLegendKey val="0"/>
          <c:showVal val="0"/>
          <c:showCatName val="0"/>
          <c:showSerName val="0"/>
          <c:showPercent val="0"/>
          <c:showBubbleSize val="0"/>
        </c:dLbls>
        <c:gapWidth val="219"/>
        <c:overlap val="-27"/>
        <c:axId val="370050031"/>
        <c:axId val="370050447"/>
      </c:barChart>
      <c:catAx>
        <c:axId val="37005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70050447"/>
        <c:crosses val="autoZero"/>
        <c:auto val="1"/>
        <c:lblAlgn val="ctr"/>
        <c:lblOffset val="100"/>
        <c:noMultiLvlLbl val="0"/>
      </c:catAx>
      <c:valAx>
        <c:axId val="370050447"/>
        <c:scaling>
          <c:orientation val="minMax"/>
        </c:scaling>
        <c:delete val="1"/>
        <c:axPos val="l"/>
        <c:numFmt formatCode="General" sourceLinked="1"/>
        <c:majorTickMark val="none"/>
        <c:minorTickMark val="none"/>
        <c:tickLblPos val="nextTo"/>
        <c:crossAx val="370050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U.S. New Mortgage Purchase Applications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Monthly!$V$1</c:f>
              <c:strCache>
                <c:ptCount val="1"/>
                <c:pt idx="0">
                  <c:v>2010</c:v>
                </c:pt>
              </c:strCache>
            </c:strRef>
          </c:tx>
          <c:spPr>
            <a:solidFill>
              <a:schemeClr val="bg1"/>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Monthly!$V$242:$V$385</c:f>
              <c:numCache>
                <c:formatCode>General</c:formatCode>
                <c:ptCount val="144"/>
                <c:pt idx="0">
                  <c:v>172.17999877929688</c:v>
                </c:pt>
                <c:pt idx="1">
                  <c:v>219.875</c:v>
                </c:pt>
                <c:pt idx="2">
                  <c:v>256.125</c:v>
                </c:pt>
                <c:pt idx="3">
                  <c:v>284.51999816894534</c:v>
                </c:pt>
                <c:pt idx="4">
                  <c:v>237.57500076293945</c:v>
                </c:pt>
                <c:pt idx="5">
                  <c:v>188.72499847412109</c:v>
                </c:pt>
                <c:pt idx="6">
                  <c:v>182.36000061035156</c:v>
                </c:pt>
                <c:pt idx="7">
                  <c:v>184.17499923706055</c:v>
                </c:pt>
                <c:pt idx="8">
                  <c:v>171.22500228881836</c:v>
                </c:pt>
                <c:pt idx="9">
                  <c:v>175.24000244140626</c:v>
                </c:pt>
                <c:pt idx="10">
                  <c:v>163.19999694824219</c:v>
                </c:pt>
                <c:pt idx="11">
                  <c:v>136.90000152587891</c:v>
                </c:pt>
              </c:numCache>
            </c:numRef>
          </c:val>
          <c:extLst>
            <c:ext xmlns:c16="http://schemas.microsoft.com/office/drawing/2014/chart" uri="{C3380CC4-5D6E-409C-BE32-E72D297353CC}">
              <c16:uniqueId val="{00000000-184F-4666-A8E2-6048F633D862}"/>
            </c:ext>
          </c:extLst>
        </c:ser>
        <c:ser>
          <c:idx val="1"/>
          <c:order val="1"/>
          <c:tx>
            <c:strRef>
              <c:f>Monthly!$W$1</c:f>
              <c:strCache>
                <c:ptCount val="1"/>
                <c:pt idx="0">
                  <c:v>2011</c:v>
                </c:pt>
              </c:strCache>
            </c:strRef>
          </c:tx>
          <c:spPr>
            <a:solidFill>
              <a:srgbClr val="E9C648"/>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Monthly!$W$242:$W$385</c:f>
              <c:numCache>
                <c:formatCode>General</c:formatCode>
                <c:ptCount val="144"/>
                <c:pt idx="12">
                  <c:v>154.64999771118164</c:v>
                </c:pt>
                <c:pt idx="13">
                  <c:v>185.84999847412109</c:v>
                </c:pt>
                <c:pt idx="14">
                  <c:v>212.97499465942383</c:v>
                </c:pt>
                <c:pt idx="15">
                  <c:v>221.64000244140624</c:v>
                </c:pt>
                <c:pt idx="16">
                  <c:v>222.32499694824219</c:v>
                </c:pt>
                <c:pt idx="17">
                  <c:v>199.90000534057617</c:v>
                </c:pt>
                <c:pt idx="18">
                  <c:v>192.78000183105468</c:v>
                </c:pt>
                <c:pt idx="19">
                  <c:v>179.02499771118164</c:v>
                </c:pt>
                <c:pt idx="20">
                  <c:v>161.69999999999999</c:v>
                </c:pt>
                <c:pt idx="21">
                  <c:v>165.44750213623047</c:v>
                </c:pt>
                <c:pt idx="22">
                  <c:v>149.91750335693362</c:v>
                </c:pt>
                <c:pt idx="23">
                  <c:v>130.02200012207032</c:v>
                </c:pt>
              </c:numCache>
            </c:numRef>
          </c:val>
          <c:extLst>
            <c:ext xmlns:c16="http://schemas.microsoft.com/office/drawing/2014/chart" uri="{C3380CC4-5D6E-409C-BE32-E72D297353CC}">
              <c16:uniqueId val="{00000001-184F-4666-A8E2-6048F633D862}"/>
            </c:ext>
          </c:extLst>
        </c:ser>
        <c:ser>
          <c:idx val="2"/>
          <c:order val="2"/>
          <c:tx>
            <c:strRef>
              <c:f>Monthly!$X$1</c:f>
              <c:strCache>
                <c:ptCount val="1"/>
                <c:pt idx="0">
                  <c:v>2012</c:v>
                </c:pt>
              </c:strCache>
            </c:strRef>
          </c:tx>
          <c:spPr>
            <a:solidFill>
              <a:srgbClr val="65B7AB"/>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Monthly!$X$242:$X$385</c:f>
              <c:numCache>
                <c:formatCode>General</c:formatCode>
                <c:ptCount val="144"/>
                <c:pt idx="24">
                  <c:v>145.25</c:v>
                </c:pt>
                <c:pt idx="25">
                  <c:v>171.375</c:v>
                </c:pt>
                <c:pt idx="26">
                  <c:v>212.09999694824219</c:v>
                </c:pt>
                <c:pt idx="27">
                  <c:v>218.72499847412109</c:v>
                </c:pt>
                <c:pt idx="28">
                  <c:v>221.72499847412109</c:v>
                </c:pt>
                <c:pt idx="29">
                  <c:v>205.75999450683599</c:v>
                </c:pt>
                <c:pt idx="30">
                  <c:v>196.17500305175781</c:v>
                </c:pt>
                <c:pt idx="31">
                  <c:v>189.44000244140625</c:v>
                </c:pt>
                <c:pt idx="32">
                  <c:v>176.22499847412109</c:v>
                </c:pt>
                <c:pt idx="33">
                  <c:v>181.25000381469727</c:v>
                </c:pt>
                <c:pt idx="34">
                  <c:v>158.12000274658203</c:v>
                </c:pt>
                <c:pt idx="35">
                  <c:v>129.72499847412109</c:v>
                </c:pt>
              </c:numCache>
            </c:numRef>
          </c:val>
          <c:extLst>
            <c:ext xmlns:c16="http://schemas.microsoft.com/office/drawing/2014/chart" uri="{C3380CC4-5D6E-409C-BE32-E72D297353CC}">
              <c16:uniqueId val="{00000002-184F-4666-A8E2-6048F633D862}"/>
            </c:ext>
          </c:extLst>
        </c:ser>
        <c:ser>
          <c:idx val="3"/>
          <c:order val="3"/>
          <c:tx>
            <c:strRef>
              <c:f>Monthly!$Y$1</c:f>
              <c:strCache>
                <c:ptCount val="1"/>
                <c:pt idx="0">
                  <c:v>2013</c:v>
                </c:pt>
              </c:strCache>
            </c:strRef>
          </c:tx>
          <c:spPr>
            <a:solidFill>
              <a:srgbClr val="E27EE0"/>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Monthly!$Y$242:$Y$385</c:f>
              <c:numCache>
                <c:formatCode>General</c:formatCode>
                <c:ptCount val="144"/>
                <c:pt idx="36">
                  <c:v>154.70000267028809</c:v>
                </c:pt>
                <c:pt idx="37">
                  <c:v>198.25000381469727</c:v>
                </c:pt>
                <c:pt idx="38">
                  <c:v>231.08000183105469</c:v>
                </c:pt>
                <c:pt idx="39">
                  <c:v>247.82500457763672</c:v>
                </c:pt>
                <c:pt idx="40">
                  <c:v>240.67999877929688</c:v>
                </c:pt>
                <c:pt idx="41">
                  <c:v>234.57500076293945</c:v>
                </c:pt>
                <c:pt idx="42">
                  <c:v>206.59999847412109</c:v>
                </c:pt>
                <c:pt idx="43">
                  <c:v>199.9999969482422</c:v>
                </c:pt>
                <c:pt idx="44">
                  <c:v>181.82500076293945</c:v>
                </c:pt>
                <c:pt idx="45">
                  <c:v>176.97499847412109</c:v>
                </c:pt>
                <c:pt idx="46">
                  <c:v>152.8199987792969</c:v>
                </c:pt>
                <c:pt idx="47">
                  <c:v>114.47500000000001</c:v>
                </c:pt>
              </c:numCache>
            </c:numRef>
          </c:val>
          <c:extLst>
            <c:ext xmlns:c16="http://schemas.microsoft.com/office/drawing/2014/chart" uri="{C3380CC4-5D6E-409C-BE32-E72D297353CC}">
              <c16:uniqueId val="{00000003-184F-4666-A8E2-6048F633D862}"/>
            </c:ext>
          </c:extLst>
        </c:ser>
        <c:ser>
          <c:idx val="4"/>
          <c:order val="4"/>
          <c:tx>
            <c:strRef>
              <c:f>Monthly!$Z$1</c:f>
              <c:strCache>
                <c:ptCount val="1"/>
                <c:pt idx="0">
                  <c:v>2014</c:v>
                </c:pt>
              </c:strCache>
            </c:strRef>
          </c:tx>
          <c:spPr>
            <a:solidFill>
              <a:schemeClr val="bg2">
                <a:lumMod val="90000"/>
              </a:schemeClr>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Monthly!$Z$242:$Z$385</c:f>
              <c:numCache>
                <c:formatCode>General</c:formatCode>
                <c:ptCount val="144"/>
                <c:pt idx="48">
                  <c:v>140.12000000000003</c:v>
                </c:pt>
                <c:pt idx="49">
                  <c:v>172.05</c:v>
                </c:pt>
                <c:pt idx="50">
                  <c:v>193.1</c:v>
                </c:pt>
                <c:pt idx="51">
                  <c:v>204.85</c:v>
                </c:pt>
                <c:pt idx="52">
                  <c:v>206.38000000000002</c:v>
                </c:pt>
                <c:pt idx="53">
                  <c:v>198.7</c:v>
                </c:pt>
                <c:pt idx="54">
                  <c:v>178.3</c:v>
                </c:pt>
                <c:pt idx="55">
                  <c:v>177.4</c:v>
                </c:pt>
                <c:pt idx="56">
                  <c:v>160.07499999999999</c:v>
                </c:pt>
                <c:pt idx="57">
                  <c:v>159.16000000000003</c:v>
                </c:pt>
                <c:pt idx="58">
                  <c:v>135.07500000000002</c:v>
                </c:pt>
                <c:pt idx="59">
                  <c:v>111.80000000000001</c:v>
                </c:pt>
              </c:numCache>
            </c:numRef>
          </c:val>
          <c:extLst>
            <c:ext xmlns:c16="http://schemas.microsoft.com/office/drawing/2014/chart" uri="{C3380CC4-5D6E-409C-BE32-E72D297353CC}">
              <c16:uniqueId val="{00000004-184F-4666-A8E2-6048F633D862}"/>
            </c:ext>
          </c:extLst>
        </c:ser>
        <c:ser>
          <c:idx val="5"/>
          <c:order val="5"/>
          <c:tx>
            <c:strRef>
              <c:f>Monthly!$AA$1</c:f>
              <c:strCache>
                <c:ptCount val="1"/>
                <c:pt idx="0">
                  <c:v>2015</c:v>
                </c:pt>
              </c:strCache>
            </c:strRef>
          </c:tx>
          <c:spPr>
            <a:solidFill>
              <a:schemeClr val="accent5"/>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Monthly!$AA$242:$AA$385</c:f>
              <c:numCache>
                <c:formatCode>General</c:formatCode>
                <c:ptCount val="144"/>
                <c:pt idx="60">
                  <c:v>140.5</c:v>
                </c:pt>
                <c:pt idx="61">
                  <c:v>172.14999999999998</c:v>
                </c:pt>
                <c:pt idx="62">
                  <c:v>199.625</c:v>
                </c:pt>
                <c:pt idx="63">
                  <c:v>233.29999999999998</c:v>
                </c:pt>
                <c:pt idx="64">
                  <c:v>232.7</c:v>
                </c:pt>
                <c:pt idx="65">
                  <c:v>229.5</c:v>
                </c:pt>
                <c:pt idx="66">
                  <c:v>217.21999999999997</c:v>
                </c:pt>
                <c:pt idx="67">
                  <c:v>212.375</c:v>
                </c:pt>
                <c:pt idx="68">
                  <c:v>196.22499999999999</c:v>
                </c:pt>
                <c:pt idx="69">
                  <c:v>190.84</c:v>
                </c:pt>
                <c:pt idx="70">
                  <c:v>165</c:v>
                </c:pt>
                <c:pt idx="71">
                  <c:v>150.47500000000002</c:v>
                </c:pt>
              </c:numCache>
            </c:numRef>
          </c:val>
          <c:extLst>
            <c:ext xmlns:c16="http://schemas.microsoft.com/office/drawing/2014/chart" uri="{C3380CC4-5D6E-409C-BE32-E72D297353CC}">
              <c16:uniqueId val="{00000005-184F-4666-A8E2-6048F633D862}"/>
            </c:ext>
          </c:extLst>
        </c:ser>
        <c:ser>
          <c:idx val="6"/>
          <c:order val="6"/>
          <c:tx>
            <c:strRef>
              <c:f>Monthly!$AB$1</c:f>
              <c:strCache>
                <c:ptCount val="1"/>
                <c:pt idx="0">
                  <c:v>2016</c:v>
                </c:pt>
              </c:strCache>
            </c:strRef>
          </c:tx>
          <c:spPr>
            <a:solidFill>
              <a:schemeClr val="bg1"/>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Monthly!$AB$242:$AB$385</c:f>
              <c:numCache>
                <c:formatCode>General</c:formatCode>
                <c:ptCount val="144"/>
                <c:pt idx="72">
                  <c:v>167.3</c:v>
                </c:pt>
                <c:pt idx="73">
                  <c:v>218.97500000000002</c:v>
                </c:pt>
                <c:pt idx="74">
                  <c:v>253.625</c:v>
                </c:pt>
                <c:pt idx="75">
                  <c:v>272.82000000000005</c:v>
                </c:pt>
                <c:pt idx="76">
                  <c:v>269.875</c:v>
                </c:pt>
                <c:pt idx="77">
                  <c:v>248.5</c:v>
                </c:pt>
                <c:pt idx="78">
                  <c:v>239.57999999999998</c:v>
                </c:pt>
                <c:pt idx="79">
                  <c:v>231.15</c:v>
                </c:pt>
                <c:pt idx="80">
                  <c:v>210.82</c:v>
                </c:pt>
                <c:pt idx="81">
                  <c:v>201.14999999999998</c:v>
                </c:pt>
                <c:pt idx="82">
                  <c:v>177.1</c:v>
                </c:pt>
                <c:pt idx="83">
                  <c:v>149.69999999999999</c:v>
                </c:pt>
              </c:numCache>
            </c:numRef>
          </c:val>
          <c:extLst>
            <c:ext xmlns:c16="http://schemas.microsoft.com/office/drawing/2014/chart" uri="{C3380CC4-5D6E-409C-BE32-E72D297353CC}">
              <c16:uniqueId val="{00000006-184F-4666-A8E2-6048F633D862}"/>
            </c:ext>
          </c:extLst>
        </c:ser>
        <c:ser>
          <c:idx val="7"/>
          <c:order val="7"/>
          <c:tx>
            <c:strRef>
              <c:f>Monthly!$AC$1</c:f>
              <c:strCache>
                <c:ptCount val="1"/>
                <c:pt idx="0">
                  <c:v>2017</c:v>
                </c:pt>
              </c:strCache>
            </c:strRef>
          </c:tx>
          <c:spPr>
            <a:solidFill>
              <a:srgbClr val="E9C648"/>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Monthly!$AC$242:$AC$385</c:f>
              <c:numCache>
                <c:formatCode>General</c:formatCode>
                <c:ptCount val="144"/>
                <c:pt idx="84">
                  <c:v>176.92500000000001</c:v>
                </c:pt>
                <c:pt idx="85">
                  <c:v>224.75</c:v>
                </c:pt>
                <c:pt idx="86">
                  <c:v>267.26</c:v>
                </c:pt>
                <c:pt idx="87">
                  <c:v>282.42499999999995</c:v>
                </c:pt>
                <c:pt idx="88">
                  <c:v>287.45</c:v>
                </c:pt>
                <c:pt idx="89">
                  <c:v>268.39999999999998</c:v>
                </c:pt>
                <c:pt idx="90">
                  <c:v>251.57499999999999</c:v>
                </c:pt>
                <c:pt idx="91">
                  <c:v>248.42500000000001</c:v>
                </c:pt>
                <c:pt idx="92">
                  <c:v>219.8</c:v>
                </c:pt>
                <c:pt idx="93">
                  <c:v>218.97499999999999</c:v>
                </c:pt>
                <c:pt idx="94">
                  <c:v>193.25</c:v>
                </c:pt>
                <c:pt idx="95">
                  <c:v>160.33999999999997</c:v>
                </c:pt>
              </c:numCache>
            </c:numRef>
          </c:val>
          <c:extLst>
            <c:ext xmlns:c16="http://schemas.microsoft.com/office/drawing/2014/chart" uri="{C3380CC4-5D6E-409C-BE32-E72D297353CC}">
              <c16:uniqueId val="{00000007-184F-4666-A8E2-6048F633D862}"/>
            </c:ext>
          </c:extLst>
        </c:ser>
        <c:ser>
          <c:idx val="8"/>
          <c:order val="8"/>
          <c:tx>
            <c:strRef>
              <c:f>Monthly!$AD$1</c:f>
              <c:strCache>
                <c:ptCount val="1"/>
                <c:pt idx="0">
                  <c:v>2018</c:v>
                </c:pt>
              </c:strCache>
            </c:strRef>
          </c:tx>
          <c:spPr>
            <a:solidFill>
              <a:srgbClr val="65B7AB"/>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Monthly!$AD$242:$AD$385</c:f>
              <c:numCache>
                <c:formatCode>General</c:formatCode>
                <c:ptCount val="144"/>
                <c:pt idx="96">
                  <c:v>188.45000000000002</c:v>
                </c:pt>
                <c:pt idx="97">
                  <c:v>235.50000000000003</c:v>
                </c:pt>
                <c:pt idx="98">
                  <c:v>279.89999999999998</c:v>
                </c:pt>
                <c:pt idx="99">
                  <c:v>300.67500000000001</c:v>
                </c:pt>
                <c:pt idx="100">
                  <c:v>296.27499999999998</c:v>
                </c:pt>
                <c:pt idx="101">
                  <c:v>274.3</c:v>
                </c:pt>
                <c:pt idx="102">
                  <c:v>258.55</c:v>
                </c:pt>
                <c:pt idx="103">
                  <c:v>245.09999999999997</c:v>
                </c:pt>
                <c:pt idx="104">
                  <c:v>225.47499999999999</c:v>
                </c:pt>
                <c:pt idx="105">
                  <c:v>221.32500000000002</c:v>
                </c:pt>
                <c:pt idx="106">
                  <c:v>191.1</c:v>
                </c:pt>
                <c:pt idx="107">
                  <c:v>156.42500000000001</c:v>
                </c:pt>
              </c:numCache>
            </c:numRef>
          </c:val>
          <c:extLst>
            <c:ext xmlns:c16="http://schemas.microsoft.com/office/drawing/2014/chart" uri="{C3380CC4-5D6E-409C-BE32-E72D297353CC}">
              <c16:uniqueId val="{00000008-184F-4666-A8E2-6048F633D862}"/>
            </c:ext>
          </c:extLst>
        </c:ser>
        <c:ser>
          <c:idx val="9"/>
          <c:order val="9"/>
          <c:tx>
            <c:strRef>
              <c:f>Monthly!$AE$1</c:f>
              <c:strCache>
                <c:ptCount val="1"/>
                <c:pt idx="0">
                  <c:v>2019</c:v>
                </c:pt>
              </c:strCache>
            </c:strRef>
          </c:tx>
          <c:spPr>
            <a:solidFill>
              <a:srgbClr val="E27EE0"/>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Monthly!$AE$242:$AE$385</c:f>
              <c:numCache>
                <c:formatCode>General</c:formatCode>
                <c:ptCount val="144"/>
                <c:pt idx="108">
                  <c:v>197.6</c:v>
                </c:pt>
                <c:pt idx="109">
                  <c:v>235.75</c:v>
                </c:pt>
                <c:pt idx="110">
                  <c:v>289.58000000000004</c:v>
                </c:pt>
                <c:pt idx="111">
                  <c:v>317.92500000000001</c:v>
                </c:pt>
                <c:pt idx="112">
                  <c:v>304.8</c:v>
                </c:pt>
                <c:pt idx="113">
                  <c:v>300.42500000000001</c:v>
                </c:pt>
                <c:pt idx="114">
                  <c:v>274.82500000000005</c:v>
                </c:pt>
                <c:pt idx="115">
                  <c:v>260.34000000000003</c:v>
                </c:pt>
                <c:pt idx="116">
                  <c:v>249.45000000000002</c:v>
                </c:pt>
                <c:pt idx="117">
                  <c:v>241.95</c:v>
                </c:pt>
                <c:pt idx="118">
                  <c:v>209.35999999999999</c:v>
                </c:pt>
                <c:pt idx="119">
                  <c:v>169.17500000000001</c:v>
                </c:pt>
              </c:numCache>
            </c:numRef>
          </c:val>
          <c:extLst>
            <c:ext xmlns:c16="http://schemas.microsoft.com/office/drawing/2014/chart" uri="{C3380CC4-5D6E-409C-BE32-E72D297353CC}">
              <c16:uniqueId val="{00000009-184F-4666-A8E2-6048F633D862}"/>
            </c:ext>
          </c:extLst>
        </c:ser>
        <c:ser>
          <c:idx val="10"/>
          <c:order val="10"/>
          <c:tx>
            <c:strRef>
              <c:f>Monthly!$AF$1</c:f>
              <c:strCache>
                <c:ptCount val="1"/>
                <c:pt idx="0">
                  <c:v>2020</c:v>
                </c:pt>
              </c:strCache>
            </c:strRef>
          </c:tx>
          <c:spPr>
            <a:solidFill>
              <a:schemeClr val="bg2">
                <a:lumMod val="90000"/>
              </a:schemeClr>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Monthly!$AF$242:$AF$385</c:f>
              <c:numCache>
                <c:formatCode>General</c:formatCode>
                <c:ptCount val="144"/>
                <c:pt idx="120">
                  <c:v>225</c:v>
                </c:pt>
                <c:pt idx="121">
                  <c:v>271.39999999999998</c:v>
                </c:pt>
                <c:pt idx="122">
                  <c:v>284.52500000000003</c:v>
                </c:pt>
                <c:pt idx="123">
                  <c:v>222.52499999999998</c:v>
                </c:pt>
                <c:pt idx="124">
                  <c:v>300.08000000000004</c:v>
                </c:pt>
                <c:pt idx="125">
                  <c:v>350.47500000000002</c:v>
                </c:pt>
                <c:pt idx="126">
                  <c:v>334.28</c:v>
                </c:pt>
                <c:pt idx="127">
                  <c:v>327.75</c:v>
                </c:pt>
                <c:pt idx="128">
                  <c:v>306.17500000000001</c:v>
                </c:pt>
                <c:pt idx="129">
                  <c:v>296.79999999999995</c:v>
                </c:pt>
                <c:pt idx="130">
                  <c:v>248.74999999999997</c:v>
                </c:pt>
                <c:pt idx="131">
                  <c:v>216.6</c:v>
                </c:pt>
              </c:numCache>
            </c:numRef>
          </c:val>
          <c:extLst>
            <c:ext xmlns:c16="http://schemas.microsoft.com/office/drawing/2014/chart" uri="{C3380CC4-5D6E-409C-BE32-E72D297353CC}">
              <c16:uniqueId val="{0000000A-184F-4666-A8E2-6048F633D862}"/>
            </c:ext>
          </c:extLst>
        </c:ser>
        <c:ser>
          <c:idx val="11"/>
          <c:order val="11"/>
          <c:tx>
            <c:strRef>
              <c:f>Monthly!$AG$1</c:f>
              <c:strCache>
                <c:ptCount val="1"/>
                <c:pt idx="0">
                  <c:v>2021</c:v>
                </c:pt>
              </c:strCache>
            </c:strRef>
          </c:tx>
          <c:spPr>
            <a:solidFill>
              <a:schemeClr val="accent5"/>
            </a:solidFill>
            <a:ln>
              <a:noFill/>
            </a:ln>
            <a:effectLst>
              <a:outerShdw blurRad="50800" dist="38100" dir="2700000" algn="tl" rotWithShape="0">
                <a:prstClr val="black">
                  <a:alpha val="40000"/>
                </a:prstClr>
              </a:outerShdw>
            </a:effectLst>
          </c:spPr>
          <c:invertIfNegative val="0"/>
          <c:cat>
            <c:numRef>
              <c:f>Monthly!$A$242:$A$385</c:f>
              <c:numCache>
                <c:formatCode>m/d/yyyy</c:formatCode>
                <c:ptCount val="14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numCache>
            </c:numRef>
          </c:cat>
          <c:val>
            <c:numRef>
              <c:f>Monthly!$AG$242:$AG$385</c:f>
              <c:numCache>
                <c:formatCode>General</c:formatCode>
                <c:ptCount val="144"/>
                <c:pt idx="132">
                  <c:v>253.56</c:v>
                </c:pt>
                <c:pt idx="133">
                  <c:v>297.875</c:v>
                </c:pt>
                <c:pt idx="134">
                  <c:v>331.67500000000001</c:v>
                </c:pt>
                <c:pt idx="135">
                  <c:v>328.28000000000003</c:v>
                </c:pt>
                <c:pt idx="136">
                  <c:v>316.75</c:v>
                </c:pt>
                <c:pt idx="137">
                  <c:v>286.625</c:v>
                </c:pt>
                <c:pt idx="138">
                  <c:v>270.2</c:v>
                </c:pt>
                <c:pt idx="139">
                  <c:v>271.64999999999998</c:v>
                </c:pt>
                <c:pt idx="140">
                  <c:v>263.875</c:v>
                </c:pt>
                <c:pt idx="141">
                  <c:v>264.94</c:v>
                </c:pt>
                <c:pt idx="142">
                  <c:v>235.47500000000002</c:v>
                </c:pt>
                <c:pt idx="143">
                  <c:v>187.66</c:v>
                </c:pt>
              </c:numCache>
            </c:numRef>
          </c:val>
          <c:extLst>
            <c:ext xmlns:c16="http://schemas.microsoft.com/office/drawing/2014/chart" uri="{C3380CC4-5D6E-409C-BE32-E72D297353CC}">
              <c16:uniqueId val="{0000000B-184F-4666-A8E2-6048F633D862}"/>
            </c:ext>
          </c:extLst>
        </c:ser>
        <c:dLbls>
          <c:showLegendKey val="0"/>
          <c:showVal val="0"/>
          <c:showCatName val="0"/>
          <c:showSerName val="0"/>
          <c:showPercent val="0"/>
          <c:showBubbleSize val="0"/>
        </c:dLbls>
        <c:gapWidth val="0"/>
        <c:overlap val="95"/>
        <c:axId val="1885742335"/>
        <c:axId val="1885758559"/>
      </c:barChart>
      <c:dateAx>
        <c:axId val="1885742335"/>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5758559"/>
        <c:crosses val="autoZero"/>
        <c:auto val="1"/>
        <c:lblOffset val="100"/>
        <c:baseTimeUnit val="months"/>
      </c:dateAx>
      <c:valAx>
        <c:axId val="1885758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5742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35936770039667"/>
          <c:y val="0.11792622696356504"/>
          <c:w val="0.84697504438158822"/>
          <c:h val="0.77382143764287514"/>
        </c:manualLayout>
      </c:layout>
      <c:barChart>
        <c:barDir val="col"/>
        <c:grouping val="clustered"/>
        <c:varyColors val="0"/>
        <c:ser>
          <c:idx val="0"/>
          <c:order val="0"/>
          <c:tx>
            <c:strRef>
              <c:f>Sheet1!$B$1</c:f>
              <c:strCache>
                <c:ptCount val="1"/>
                <c:pt idx="0">
                  <c:v>% First-Time Home Buyers</c:v>
                </c:pt>
              </c:strCache>
            </c:strRef>
          </c:tx>
          <c:spPr>
            <a:solidFill>
              <a:srgbClr val="769AE4"/>
            </a:solidFill>
            <a:effectLst>
              <a:outerShdw blurRad="50800" dist="38100" algn="l" rotWithShape="0">
                <a:prstClr val="black">
                  <a:alpha val="40000"/>
                </a:prstClr>
              </a:outerShdw>
            </a:effectLst>
          </c:spPr>
          <c:invertIfNegative val="0"/>
          <c:dLbls>
            <c:dLbl>
              <c:idx val="16"/>
              <c:layout>
                <c:manualLayout>
                  <c:x val="1.5307770610870572E-3"/>
                  <c:y val="5.8823529411764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4D-43C5-93AC-8A2C0ABE93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Sheet1!$A$31:$A$42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Sheet1!$B$31:$B$42</c:f>
              <c:numCache>
                <c:formatCode>0.0%</c:formatCode>
                <c:ptCount val="12"/>
                <c:pt idx="0">
                  <c:v>0.441</c:v>
                </c:pt>
                <c:pt idx="1">
                  <c:v>0.34200000000000003</c:v>
                </c:pt>
                <c:pt idx="2">
                  <c:v>0.35799999999999998</c:v>
                </c:pt>
                <c:pt idx="3">
                  <c:v>0.28100000000000003</c:v>
                </c:pt>
                <c:pt idx="4">
                  <c:v>0.30499999999999999</c:v>
                </c:pt>
                <c:pt idx="5">
                  <c:v>0.29499999999999998</c:v>
                </c:pt>
                <c:pt idx="6">
                  <c:v>0.29199999999999998</c:v>
                </c:pt>
                <c:pt idx="7">
                  <c:v>0.317</c:v>
                </c:pt>
                <c:pt idx="8">
                  <c:v>0.34843982169390786</c:v>
                </c:pt>
                <c:pt idx="9">
                  <c:v>0.3202247191011236</c:v>
                </c:pt>
                <c:pt idx="10">
                  <c:v>0.38390092879256965</c:v>
                </c:pt>
                <c:pt idx="11">
                  <c:v>0.35481481481481481</c:v>
                </c:pt>
              </c:numCache>
            </c:numRef>
          </c:val>
          <c:extLst>
            <c:ext xmlns:c16="http://schemas.microsoft.com/office/drawing/2014/chart" uri="{C3380CC4-5D6E-409C-BE32-E72D297353CC}">
              <c16:uniqueId val="{00000003-8335-4A1F-9673-2FAAF792D86F}"/>
            </c:ext>
          </c:extLst>
        </c:ser>
        <c:dLbls>
          <c:showLegendKey val="0"/>
          <c:showVal val="0"/>
          <c:showCatName val="0"/>
          <c:showSerName val="0"/>
          <c:showPercent val="0"/>
          <c:showBubbleSize val="0"/>
        </c:dLbls>
        <c:gapWidth val="50"/>
        <c:axId val="114493696"/>
        <c:axId val="114503680"/>
      </c:barChart>
      <c:lineChart>
        <c:grouping val="standard"/>
        <c:varyColors val="0"/>
        <c:ser>
          <c:idx val="1"/>
          <c:order val="1"/>
          <c:tx>
            <c:strRef>
              <c:f>Sheet1!$C$1</c:f>
              <c:strCache>
                <c:ptCount val="1"/>
                <c:pt idx="0">
                  <c:v>Long Run Average</c:v>
                </c:pt>
              </c:strCache>
            </c:strRef>
          </c:tx>
          <c:spPr>
            <a:ln w="50800">
              <a:solidFill>
                <a:srgbClr val="E9C648"/>
              </a:solidFill>
            </a:ln>
            <a:effectLst>
              <a:outerShdw blurRad="50800" dist="38100" algn="l" rotWithShape="0">
                <a:prstClr val="black">
                  <a:alpha val="40000"/>
                </a:prstClr>
              </a:outerShdw>
            </a:effectLst>
          </c:spPr>
          <c:marker>
            <c:symbol val="none"/>
          </c:marker>
          <c:cat>
            <c:numRef>
              <c:f>Sheet1!$A$31:$A$42</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Sheet1!$C$31:$C$42</c:f>
              <c:numCache>
                <c:formatCode>0.0%</c:formatCode>
                <c:ptCount val="12"/>
                <c:pt idx="0">
                  <c:v>0.37176771181469315</c:v>
                </c:pt>
                <c:pt idx="1">
                  <c:v>0.37176771181469315</c:v>
                </c:pt>
                <c:pt idx="2">
                  <c:v>0.37176771181469315</c:v>
                </c:pt>
                <c:pt idx="3">
                  <c:v>0.37176771181469315</c:v>
                </c:pt>
                <c:pt idx="4">
                  <c:v>0.37176771181469315</c:v>
                </c:pt>
                <c:pt idx="5">
                  <c:v>0.37176771181469315</c:v>
                </c:pt>
                <c:pt idx="6">
                  <c:v>0.37176771181469315</c:v>
                </c:pt>
                <c:pt idx="7">
                  <c:v>0.37176771181469315</c:v>
                </c:pt>
                <c:pt idx="8">
                  <c:v>0.37176771181469315</c:v>
                </c:pt>
                <c:pt idx="9">
                  <c:v>0.37176771181469315</c:v>
                </c:pt>
                <c:pt idx="10">
                  <c:v>0.37176771181469315</c:v>
                </c:pt>
                <c:pt idx="11">
                  <c:v>0.37176771181469315</c:v>
                </c:pt>
              </c:numCache>
            </c:numRef>
          </c:val>
          <c:smooth val="0"/>
          <c:extLst>
            <c:ext xmlns:c16="http://schemas.microsoft.com/office/drawing/2014/chart" uri="{C3380CC4-5D6E-409C-BE32-E72D297353CC}">
              <c16:uniqueId val="{00000004-8335-4A1F-9673-2FAAF792D86F}"/>
            </c:ext>
          </c:extLst>
        </c:ser>
        <c:dLbls>
          <c:showLegendKey val="0"/>
          <c:showVal val="0"/>
          <c:showCatName val="0"/>
          <c:showSerName val="0"/>
          <c:showPercent val="0"/>
          <c:showBubbleSize val="0"/>
        </c:dLbls>
        <c:marker val="1"/>
        <c:smooth val="0"/>
        <c:axId val="114493696"/>
        <c:axId val="114503680"/>
      </c:lineChart>
      <c:catAx>
        <c:axId val="114493696"/>
        <c:scaling>
          <c:orientation val="minMax"/>
        </c:scaling>
        <c:delete val="0"/>
        <c:axPos val="b"/>
        <c:numFmt formatCode="General" sourceLinked="1"/>
        <c:majorTickMark val="out"/>
        <c:minorTickMark val="none"/>
        <c:tickLblPos val="nextTo"/>
        <c:spPr>
          <a:ln>
            <a:solidFill>
              <a:schemeClr val="tx2">
                <a:lumMod val="75000"/>
              </a:schemeClr>
            </a:solidFill>
          </a:ln>
        </c:spPr>
        <c:crossAx val="114503680"/>
        <c:crosses val="autoZero"/>
        <c:auto val="1"/>
        <c:lblAlgn val="ctr"/>
        <c:lblOffset val="100"/>
        <c:tickLblSkip val="1"/>
        <c:tickMarkSkip val="1"/>
        <c:noMultiLvlLbl val="0"/>
      </c:catAx>
      <c:valAx>
        <c:axId val="114503680"/>
        <c:scaling>
          <c:orientation val="minMax"/>
        </c:scaling>
        <c:delete val="0"/>
        <c:axPos val="l"/>
        <c:numFmt formatCode="0%" sourceLinked="0"/>
        <c:majorTickMark val="out"/>
        <c:minorTickMark val="none"/>
        <c:tickLblPos val="nextTo"/>
        <c:crossAx val="114493696"/>
        <c:crosses val="autoZero"/>
        <c:crossBetween val="between"/>
        <c:majorUnit val="0.1"/>
      </c:valAx>
      <c:spPr>
        <a:noFill/>
        <a:ln w="25400">
          <a:noFill/>
        </a:ln>
      </c:spPr>
    </c:plotArea>
    <c:legend>
      <c:legendPos val="t"/>
      <c:overlay val="0"/>
    </c:legend>
    <c:plotVisOnly val="1"/>
    <c:dispBlanksAs val="gap"/>
    <c:showDLblsOverMax val="0"/>
  </c:chart>
  <c:txPr>
    <a:bodyPr/>
    <a:lstStyle/>
    <a:p>
      <a:pPr>
        <a:defRPr sz="2400">
          <a:solidFill>
            <a:schemeClr val="tx1"/>
          </a:solidFil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b="0"/>
          </a:pPr>
          <a:endParaRPr lang="en-US"/>
        </a:p>
      </c:txPr>
    </c:title>
    <c:autoTitleDeleted val="0"/>
    <c:plotArea>
      <c:layout>
        <c:manualLayout>
          <c:layoutTarget val="inner"/>
          <c:xMode val="edge"/>
          <c:yMode val="edge"/>
          <c:x val="0.1007645759810578"/>
          <c:y val="0.1113891146855245"/>
          <c:w val="0.8653443431497968"/>
          <c:h val="0.70786153618242376"/>
        </c:manualLayout>
      </c:layout>
      <c:barChart>
        <c:barDir val="col"/>
        <c:grouping val="stacked"/>
        <c:varyColors val="0"/>
        <c:ser>
          <c:idx val="0"/>
          <c:order val="0"/>
          <c:tx>
            <c:strRef>
              <c:f>Sheet1!$B$1</c:f>
              <c:strCache>
                <c:ptCount val="1"/>
                <c:pt idx="0">
                  <c:v>Vacation/Second Home</c:v>
                </c:pt>
              </c:strCache>
            </c:strRef>
          </c:tx>
          <c:spPr>
            <a:solidFill>
              <a:srgbClr val="769AE4"/>
            </a:solidFill>
            <a:ln>
              <a:noFill/>
            </a:ln>
            <a:effectLst>
              <a:outerShdw blurRad="50800" dist="38100" algn="l" rotWithShape="0">
                <a:prstClr val="black">
                  <a:alpha val="40000"/>
                </a:prstClr>
              </a:outerShdw>
            </a:effectLst>
          </c:spPr>
          <c:invertIfNegative val="0"/>
          <c:dLbls>
            <c:dLbl>
              <c:idx val="23"/>
              <c:layout>
                <c:manualLayout>
                  <c:x val="-7.419788146547813E-3"/>
                  <c:y val="-0.324697636623300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A6-46E1-B068-606AD5A10A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Sheet1!$A$2:$A$25</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Sheet1!$B$2:$B$25</c:f>
              <c:numCache>
                <c:formatCode>0%</c:formatCode>
                <c:ptCount val="24"/>
                <c:pt idx="0">
                  <c:v>4.1000000000000002E-2</c:v>
                </c:pt>
                <c:pt idx="1">
                  <c:v>5.1999999999999998E-2</c:v>
                </c:pt>
                <c:pt idx="2">
                  <c:v>4.1000000000000002E-2</c:v>
                </c:pt>
                <c:pt idx="3">
                  <c:v>4.1000000000000002E-2</c:v>
                </c:pt>
                <c:pt idx="4">
                  <c:v>5.0999999999999997E-2</c:v>
                </c:pt>
                <c:pt idx="5">
                  <c:v>0.05</c:v>
                </c:pt>
                <c:pt idx="6">
                  <c:v>3.3000000000000002E-2</c:v>
                </c:pt>
                <c:pt idx="7">
                  <c:v>5.5E-2</c:v>
                </c:pt>
                <c:pt idx="8" formatCode="0.0%">
                  <c:v>6.0999999999999999E-2</c:v>
                </c:pt>
                <c:pt idx="9" formatCode="0.0%">
                  <c:v>7.2999999999999995E-2</c:v>
                </c:pt>
                <c:pt idx="10" formatCode="0.0%">
                  <c:v>5.1999999999999998E-2</c:v>
                </c:pt>
                <c:pt idx="11" formatCode="0.0%">
                  <c:v>5.2999999999999999E-2</c:v>
                </c:pt>
                <c:pt idx="12" formatCode="0.0%">
                  <c:v>6.6000000000000003E-2</c:v>
                </c:pt>
                <c:pt idx="13" formatCode="0.0%">
                  <c:v>6.7000000000000004E-2</c:v>
                </c:pt>
                <c:pt idx="14" formatCode="0.0%">
                  <c:v>6.25E-2</c:v>
                </c:pt>
                <c:pt idx="15" formatCode="0.0%">
                  <c:v>0.05</c:v>
                </c:pt>
                <c:pt idx="16" formatCode="0.0%">
                  <c:v>5.2999999999999999E-2</c:v>
                </c:pt>
                <c:pt idx="17" formatCode="0.0%">
                  <c:v>0.06</c:v>
                </c:pt>
                <c:pt idx="18" formatCode="0.0%">
                  <c:v>4.1000000000000002E-2</c:v>
                </c:pt>
                <c:pt idx="19" formatCode="0.0%">
                  <c:v>5.1999999999999998E-2</c:v>
                </c:pt>
                <c:pt idx="20" formatCode="0.0%">
                  <c:v>4.7E-2</c:v>
                </c:pt>
                <c:pt idx="21" formatCode="0.0%">
                  <c:v>0.06</c:v>
                </c:pt>
                <c:pt idx="22" formatCode="0.0%">
                  <c:v>6.6000000000000003E-2</c:v>
                </c:pt>
                <c:pt idx="23" formatCode="0.0%">
                  <c:v>6.8000000000000005E-2</c:v>
                </c:pt>
              </c:numCache>
            </c:numRef>
          </c:val>
          <c:extLst>
            <c:ext xmlns:c16="http://schemas.microsoft.com/office/drawing/2014/chart" uri="{C3380CC4-5D6E-409C-BE32-E72D297353CC}">
              <c16:uniqueId val="{00000000-1835-45D3-A521-FC5FBE2720F0}"/>
            </c:ext>
          </c:extLst>
        </c:ser>
        <c:dLbls>
          <c:showLegendKey val="0"/>
          <c:showVal val="0"/>
          <c:showCatName val="0"/>
          <c:showSerName val="0"/>
          <c:showPercent val="0"/>
          <c:showBubbleSize val="0"/>
        </c:dLbls>
        <c:gapWidth val="50"/>
        <c:overlap val="100"/>
        <c:axId val="116165248"/>
        <c:axId val="116183424"/>
      </c:barChart>
      <c:catAx>
        <c:axId val="116165248"/>
        <c:scaling>
          <c:orientation val="minMax"/>
        </c:scaling>
        <c:delete val="0"/>
        <c:axPos val="b"/>
        <c:numFmt formatCode="General" sourceLinked="1"/>
        <c:majorTickMark val="out"/>
        <c:minorTickMark val="none"/>
        <c:tickLblPos val="nextTo"/>
        <c:spPr>
          <a:noFill/>
          <a:ln w="6350" cap="flat" cmpd="sng" algn="ctr">
            <a:solidFill>
              <a:schemeClr val="tx2">
                <a:lumMod val="75000"/>
              </a:schemeClr>
            </a:solidFill>
            <a:prstDash val="solid"/>
            <a:round/>
          </a:ln>
          <a:effectLst/>
        </c:spPr>
        <c:txPr>
          <a:bodyPr rot="-2700000" vert="horz"/>
          <a:lstStyle/>
          <a:p>
            <a:pPr>
              <a:defRPr/>
            </a:pPr>
            <a:endParaRPr lang="en-US"/>
          </a:p>
        </c:txPr>
        <c:crossAx val="116183424"/>
        <c:crosses val="autoZero"/>
        <c:auto val="1"/>
        <c:lblAlgn val="ctr"/>
        <c:lblOffset val="100"/>
        <c:noMultiLvlLbl val="0"/>
      </c:catAx>
      <c:valAx>
        <c:axId val="116183424"/>
        <c:scaling>
          <c:orientation val="minMax"/>
        </c:scaling>
        <c:delete val="0"/>
        <c:axPos val="l"/>
        <c:numFmt formatCode="0%" sourceLinked="1"/>
        <c:majorTickMark val="out"/>
        <c:minorTickMark val="none"/>
        <c:tickLblPos val="nextTo"/>
        <c:spPr>
          <a:noFill/>
          <a:ln w="6350" cap="flat" cmpd="sng" algn="ctr">
            <a:solidFill>
              <a:schemeClr val="tx2">
                <a:lumMod val="75000"/>
              </a:schemeClr>
            </a:solidFill>
            <a:prstDash val="solid"/>
            <a:round/>
          </a:ln>
          <a:effectLst/>
        </c:spPr>
        <c:txPr>
          <a:bodyPr rot="-60000000" vert="horz"/>
          <a:lstStyle/>
          <a:p>
            <a:pPr>
              <a:defRPr/>
            </a:pPr>
            <a:endParaRPr lang="en-US"/>
          </a:p>
        </c:txPr>
        <c:crossAx val="116165248"/>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20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0.46606</cdr:x>
      <cdr:y>0.2043</cdr:y>
    </cdr:from>
    <cdr:to>
      <cdr:x>0.77467</cdr:x>
      <cdr:y>0.28899</cdr:y>
    </cdr:to>
    <cdr:sp macro="" textlink="">
      <cdr:nvSpPr>
        <cdr:cNvPr id="2" name="TextBox 2"/>
        <cdr:cNvSpPr txBox="1"/>
      </cdr:nvSpPr>
      <cdr:spPr>
        <a:xfrm xmlns:a="http://schemas.openxmlformats.org/drawingml/2006/main">
          <a:off x="5232362" y="965195"/>
          <a:ext cx="3464666"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xmlns:a="http://schemas.openxmlformats.org/drawingml/2006/main">
          <a:r>
            <a:rPr lang="en-US" sz="2000" b="1" dirty="0">
              <a:solidFill>
                <a:srgbClr val="E9C648"/>
              </a:solidFill>
              <a:latin typeface="+mn-lt"/>
            </a:rPr>
            <a:t>Long Run Average = 37.2%</a:t>
          </a:r>
        </a:p>
      </cdr:txBody>
    </cdr:sp>
  </cdr:relSizeAnchor>
</c:userShapes>
</file>

<file path=ppt/drawings/drawing2.xml><?xml version="1.0" encoding="utf-8"?>
<c:userShapes xmlns:c="http://schemas.openxmlformats.org/drawingml/2006/chart">
  <cdr:relSizeAnchor xmlns:cdr="http://schemas.openxmlformats.org/drawingml/2006/chartDrawing">
    <cdr:from>
      <cdr:x>0.49413</cdr:x>
      <cdr:y>0.2137</cdr:y>
    </cdr:from>
    <cdr:to>
      <cdr:x>0.8116</cdr:x>
      <cdr:y>0.29404</cdr:y>
    </cdr:to>
    <cdr:sp macro="" textlink="">
      <cdr:nvSpPr>
        <cdr:cNvPr id="2" name="TextBox 2"/>
        <cdr:cNvSpPr txBox="1"/>
      </cdr:nvSpPr>
      <cdr:spPr>
        <a:xfrm xmlns:a="http://schemas.openxmlformats.org/drawingml/2006/main">
          <a:off x="5392544" y="1064167"/>
          <a:ext cx="3464666"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xmlns:a="http://schemas.openxmlformats.org/drawingml/2006/main">
          <a:r>
            <a:rPr lang="en-US" sz="2000" b="1" dirty="0">
              <a:solidFill>
                <a:srgbClr val="E9C648"/>
              </a:solidFill>
              <a:latin typeface="+mn-lt"/>
            </a:rPr>
            <a:t>Long Run Average = 37.2%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3D561-4723-4300-B249-E5AF1CE6623D}"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54283-3FD4-4875-8A25-526C6409625C}" type="slidenum">
              <a:rPr lang="en-US" smtClean="0"/>
              <a:t>‹#›</a:t>
            </a:fld>
            <a:endParaRPr lang="en-US"/>
          </a:p>
        </p:txBody>
      </p:sp>
    </p:spTree>
    <p:extLst>
      <p:ext uri="{BB962C8B-B14F-4D97-AF65-F5344CB8AC3E}">
        <p14:creationId xmlns:p14="http://schemas.microsoft.com/office/powerpoint/2010/main" val="2014991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8319" indent="-287814" eaLnBrk="0" hangingPunct="0">
              <a:defRPr sz="2400">
                <a:solidFill>
                  <a:schemeClr val="tx1"/>
                </a:solidFill>
                <a:latin typeface="Times New Roman" pitchFamily="18" charset="0"/>
              </a:defRPr>
            </a:lvl2pPr>
            <a:lvl3pPr marL="1151259" indent="-230252" eaLnBrk="0" hangingPunct="0">
              <a:defRPr sz="2400">
                <a:solidFill>
                  <a:schemeClr val="tx1"/>
                </a:solidFill>
                <a:latin typeface="Times New Roman" pitchFamily="18" charset="0"/>
              </a:defRPr>
            </a:lvl3pPr>
            <a:lvl4pPr marL="1611762" indent="-230252" eaLnBrk="0" hangingPunct="0">
              <a:defRPr sz="2400">
                <a:solidFill>
                  <a:schemeClr val="tx1"/>
                </a:solidFill>
                <a:latin typeface="Times New Roman" pitchFamily="18" charset="0"/>
              </a:defRPr>
            </a:lvl4pPr>
            <a:lvl5pPr marL="2072266" indent="-230252" eaLnBrk="0" hangingPunct="0">
              <a:defRPr sz="2400">
                <a:solidFill>
                  <a:schemeClr val="tx1"/>
                </a:solidFill>
                <a:latin typeface="Times New Roman" pitchFamily="18" charset="0"/>
              </a:defRPr>
            </a:lvl5pPr>
            <a:lvl6pPr marL="2532769" indent="-230252" eaLnBrk="0" fontAlgn="base" hangingPunct="0">
              <a:spcBef>
                <a:spcPct val="0"/>
              </a:spcBef>
              <a:spcAft>
                <a:spcPct val="0"/>
              </a:spcAft>
              <a:defRPr sz="2400">
                <a:solidFill>
                  <a:schemeClr val="tx1"/>
                </a:solidFill>
                <a:latin typeface="Times New Roman" pitchFamily="18" charset="0"/>
              </a:defRPr>
            </a:lvl6pPr>
            <a:lvl7pPr marL="2993272" indent="-230252" eaLnBrk="0" fontAlgn="base" hangingPunct="0">
              <a:spcBef>
                <a:spcPct val="0"/>
              </a:spcBef>
              <a:spcAft>
                <a:spcPct val="0"/>
              </a:spcAft>
              <a:defRPr sz="2400">
                <a:solidFill>
                  <a:schemeClr val="tx1"/>
                </a:solidFill>
                <a:latin typeface="Times New Roman" pitchFamily="18" charset="0"/>
              </a:defRPr>
            </a:lvl7pPr>
            <a:lvl8pPr marL="3453778" indent="-230252" eaLnBrk="0" fontAlgn="base" hangingPunct="0">
              <a:spcBef>
                <a:spcPct val="0"/>
              </a:spcBef>
              <a:spcAft>
                <a:spcPct val="0"/>
              </a:spcAft>
              <a:defRPr sz="2400">
                <a:solidFill>
                  <a:schemeClr val="tx1"/>
                </a:solidFill>
                <a:latin typeface="Times New Roman" pitchFamily="18" charset="0"/>
              </a:defRPr>
            </a:lvl8pPr>
            <a:lvl9pPr marL="3914280" indent="-230252" eaLnBrk="0" fontAlgn="base" hangingPunct="0">
              <a:spcBef>
                <a:spcPct val="0"/>
              </a:spcBef>
              <a:spcAft>
                <a:spcPct val="0"/>
              </a:spcAft>
              <a:defRPr sz="2400">
                <a:solidFill>
                  <a:schemeClr val="tx1"/>
                </a:solidFill>
                <a:latin typeface="Times New Roman" pitchFamily="18" charset="0"/>
              </a:defRPr>
            </a:lvl9pPr>
          </a:lstStyle>
          <a:p>
            <a:pPr eaLnBrk="1" hangingPunct="1"/>
            <a:fld id="{6298E2D6-93F3-4E75-8F2B-641F158A5699}" type="slidenum">
              <a:rPr lang="en-US" sz="1200">
                <a:solidFill>
                  <a:prstClr val="black"/>
                </a:solidFill>
              </a:rPr>
              <a:pPr eaLnBrk="1" hangingPunct="1"/>
              <a:t>6</a:t>
            </a:fld>
            <a:endParaRPr lang="en-US" sz="1200">
              <a:solidFill>
                <a:prstClr val="black"/>
              </a:solidFill>
            </a:endParaRPr>
          </a:p>
        </p:txBody>
      </p:sp>
      <p:sp>
        <p:nvSpPr>
          <p:cNvPr id="59395" name="Rectangle 7"/>
          <p:cNvSpPr txBox="1">
            <a:spLocks noGrp="1" noChangeArrowheads="1"/>
          </p:cNvSpPr>
          <p:nvPr/>
        </p:nvSpPr>
        <p:spPr bwMode="auto">
          <a:xfrm>
            <a:off x="3972566" y="8831349"/>
            <a:ext cx="3037840" cy="46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73" tIns="47939" rIns="95873" bIns="47939" anchor="b"/>
          <a:lstStyle>
            <a:lvl1pPr defTabSz="965200" eaLnBrk="0" hangingPunct="0">
              <a:defRPr sz="2400">
                <a:solidFill>
                  <a:schemeClr val="tx1"/>
                </a:solidFill>
                <a:latin typeface="Times New Roman" pitchFamily="18" charset="0"/>
              </a:defRPr>
            </a:lvl1pPr>
            <a:lvl2pPr marL="742950" indent="-285750" defTabSz="965200" eaLnBrk="0" hangingPunct="0">
              <a:defRPr sz="2400">
                <a:solidFill>
                  <a:schemeClr val="tx1"/>
                </a:solidFill>
                <a:latin typeface="Times New Roman" pitchFamily="18" charset="0"/>
              </a:defRPr>
            </a:lvl2pPr>
            <a:lvl3pPr marL="1143000" indent="-228600" defTabSz="965200" eaLnBrk="0" hangingPunct="0">
              <a:defRPr sz="2400">
                <a:solidFill>
                  <a:schemeClr val="tx1"/>
                </a:solidFill>
                <a:latin typeface="Times New Roman" pitchFamily="18" charset="0"/>
              </a:defRPr>
            </a:lvl3pPr>
            <a:lvl4pPr marL="1600200" indent="-228600" defTabSz="965200" eaLnBrk="0" hangingPunct="0">
              <a:defRPr sz="2400">
                <a:solidFill>
                  <a:schemeClr val="tx1"/>
                </a:solidFill>
                <a:latin typeface="Times New Roman" pitchFamily="18" charset="0"/>
              </a:defRPr>
            </a:lvl4pPr>
            <a:lvl5pPr marL="2057400" indent="-228600" defTabSz="965200" eaLnBrk="0" hangingPunct="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r" eaLnBrk="1" hangingPunct="1"/>
            <a:fld id="{DE7417D5-FAF7-4B72-B49F-6131C326D8C4}" type="slidenum">
              <a:rPr lang="en-US" sz="1200">
                <a:solidFill>
                  <a:prstClr val="black"/>
                </a:solidFill>
                <a:latin typeface="Arial Unicode MS" pitchFamily="34" charset="-128"/>
              </a:rPr>
              <a:pPr algn="r" eaLnBrk="1" hangingPunct="1"/>
              <a:t>6</a:t>
            </a:fld>
            <a:endParaRPr lang="en-US" sz="1200">
              <a:solidFill>
                <a:prstClr val="black"/>
              </a:solidFill>
              <a:latin typeface="Arial Unicode MS" pitchFamily="34" charset="-128"/>
            </a:endParaRPr>
          </a:p>
        </p:txBody>
      </p:sp>
      <p:sp>
        <p:nvSpPr>
          <p:cNvPr id="59396" name="Rectangle 2"/>
          <p:cNvSpPr>
            <a:spLocks noGrp="1" noRot="1" noChangeAspect="1" noChangeArrowheads="1" noTextEdit="1"/>
          </p:cNvSpPr>
          <p:nvPr>
            <p:ph type="sldImg"/>
          </p:nvPr>
        </p:nvSpPr>
        <p:spPr>
          <a:xfrm>
            <a:off x="415925" y="701675"/>
            <a:ext cx="6188075" cy="3481388"/>
          </a:xfrm>
          <a:ln/>
        </p:spPr>
      </p:sp>
      <p:sp>
        <p:nvSpPr>
          <p:cNvPr id="59397" name="Rectangle 3"/>
          <p:cNvSpPr>
            <a:spLocks noGrp="1" noChangeArrowheads="1"/>
          </p:cNvSpPr>
          <p:nvPr>
            <p:ph type="body" idx="1"/>
          </p:nvPr>
        </p:nvSpPr>
        <p:spPr>
          <a:xfrm>
            <a:off x="934722" y="4416479"/>
            <a:ext cx="5140960" cy="4180751"/>
          </a:xfrm>
          <a:noFill/>
        </p:spPr>
        <p:txBody>
          <a:bodyPr lIns="96790" tIns="48394" rIns="96790" bIns="48394"/>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35466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0021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27</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185849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7EA613-35CE-4473-A243-24F5BB3358AF}" type="slidenum">
              <a:rPr lang="en-US" smtClean="0"/>
              <a:t>32</a:t>
            </a:fld>
            <a:endParaRPr lang="en-US"/>
          </a:p>
        </p:txBody>
      </p:sp>
    </p:spTree>
    <p:extLst>
      <p:ext uri="{BB962C8B-B14F-4D97-AF65-F5344CB8AC3E}">
        <p14:creationId xmlns:p14="http://schemas.microsoft.com/office/powerpoint/2010/main" val="203886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37</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241688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39</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2561134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schemeClr>
                </a:solidFill>
                <a:latin typeface="Century Gothic" panose="020B0502020202020204" pitchFamily="34" charset="0"/>
              </a:rPr>
              <a:t>*Sales are seasonally adjusted and annualized </a:t>
            </a:r>
          </a:p>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0962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60839" y="8978773"/>
            <a:ext cx="3105348" cy="47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1" tIns="47466" rIns="94931" bIns="47466"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AEB0D645-5479-43DB-965A-05853DA72CB4}" type="slidenum">
              <a:rPr lang="en-US" sz="1200">
                <a:solidFill>
                  <a:prstClr val="black"/>
                </a:solidFill>
              </a:rPr>
              <a:pPr algn="r" eaLnBrk="1" fontAlgn="base" hangingPunct="1">
                <a:spcBef>
                  <a:spcPct val="0"/>
                </a:spcBef>
                <a:spcAft>
                  <a:spcPct val="0"/>
                </a:spcAft>
              </a:pPr>
              <a:t>41</a:t>
            </a:fld>
            <a:endParaRPr lang="en-US" sz="1200">
              <a:solidFill>
                <a:prstClr val="black"/>
              </a:solidFill>
            </a:endParaRPr>
          </a:p>
        </p:txBody>
      </p:sp>
      <p:sp>
        <p:nvSpPr>
          <p:cNvPr id="48131" name="Rectangle 2"/>
          <p:cNvSpPr>
            <a:spLocks noGrp="1" noRot="1" noChangeAspect="1" noChangeArrowheads="1" noTextEdit="1"/>
          </p:cNvSpPr>
          <p:nvPr>
            <p:ph type="sldImg"/>
          </p:nvPr>
        </p:nvSpPr>
        <p:spPr>
          <a:xfrm>
            <a:off x="431800" y="709613"/>
            <a:ext cx="6305550" cy="3546475"/>
          </a:xfrm>
          <a:ln/>
        </p:spPr>
      </p:sp>
      <p:sp>
        <p:nvSpPr>
          <p:cNvPr id="48132" name="Rectangle 3"/>
          <p:cNvSpPr>
            <a:spLocks noGrp="1" noChangeArrowheads="1"/>
          </p:cNvSpPr>
          <p:nvPr>
            <p:ph type="body" idx="1"/>
          </p:nvPr>
        </p:nvSpPr>
        <p:spPr>
          <a:xfrm>
            <a:off x="953835" y="4489387"/>
            <a:ext cx="5258522" cy="4251463"/>
          </a:xfrm>
          <a:noFill/>
        </p:spPr>
        <p:txBody>
          <a:bodyPr/>
          <a:lstStyle/>
          <a:p>
            <a:pPr marL="180033" indent="-180033">
              <a:buFont typeface="Arial" pitchFamily="34" charset="0"/>
              <a:buChar char="•"/>
            </a:pPr>
            <a:endParaRPr lang="en-US" b="0" i="0" dirty="0"/>
          </a:p>
        </p:txBody>
      </p:sp>
    </p:spTree>
    <p:extLst>
      <p:ext uri="{BB962C8B-B14F-4D97-AF65-F5344CB8AC3E}">
        <p14:creationId xmlns:p14="http://schemas.microsoft.com/office/powerpoint/2010/main" val="192079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43</a:t>
            </a:fld>
            <a:endParaRPr lang="uk-UA"/>
          </a:p>
        </p:txBody>
      </p:sp>
    </p:spTree>
    <p:extLst>
      <p:ext uri="{BB962C8B-B14F-4D97-AF65-F5344CB8AC3E}">
        <p14:creationId xmlns:p14="http://schemas.microsoft.com/office/powerpoint/2010/main" val="1470497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44</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2516920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50</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292186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8319" indent="-287814" eaLnBrk="0" hangingPunct="0">
              <a:defRPr sz="2400">
                <a:solidFill>
                  <a:schemeClr val="tx1"/>
                </a:solidFill>
                <a:latin typeface="Times New Roman" pitchFamily="18" charset="0"/>
              </a:defRPr>
            </a:lvl2pPr>
            <a:lvl3pPr marL="1151259" indent="-230252" eaLnBrk="0" hangingPunct="0">
              <a:defRPr sz="2400">
                <a:solidFill>
                  <a:schemeClr val="tx1"/>
                </a:solidFill>
                <a:latin typeface="Times New Roman" pitchFamily="18" charset="0"/>
              </a:defRPr>
            </a:lvl3pPr>
            <a:lvl4pPr marL="1611762" indent="-230252" eaLnBrk="0" hangingPunct="0">
              <a:defRPr sz="2400">
                <a:solidFill>
                  <a:schemeClr val="tx1"/>
                </a:solidFill>
                <a:latin typeface="Times New Roman" pitchFamily="18" charset="0"/>
              </a:defRPr>
            </a:lvl4pPr>
            <a:lvl5pPr marL="2072266" indent="-230252" eaLnBrk="0" hangingPunct="0">
              <a:defRPr sz="2400">
                <a:solidFill>
                  <a:schemeClr val="tx1"/>
                </a:solidFill>
                <a:latin typeface="Times New Roman" pitchFamily="18" charset="0"/>
              </a:defRPr>
            </a:lvl5pPr>
            <a:lvl6pPr marL="2532769" indent="-230252" eaLnBrk="0" fontAlgn="base" hangingPunct="0">
              <a:spcBef>
                <a:spcPct val="0"/>
              </a:spcBef>
              <a:spcAft>
                <a:spcPct val="0"/>
              </a:spcAft>
              <a:defRPr sz="2400">
                <a:solidFill>
                  <a:schemeClr val="tx1"/>
                </a:solidFill>
                <a:latin typeface="Times New Roman" pitchFamily="18" charset="0"/>
              </a:defRPr>
            </a:lvl6pPr>
            <a:lvl7pPr marL="2993272" indent="-230252" eaLnBrk="0" fontAlgn="base" hangingPunct="0">
              <a:spcBef>
                <a:spcPct val="0"/>
              </a:spcBef>
              <a:spcAft>
                <a:spcPct val="0"/>
              </a:spcAft>
              <a:defRPr sz="2400">
                <a:solidFill>
                  <a:schemeClr val="tx1"/>
                </a:solidFill>
                <a:latin typeface="Times New Roman" pitchFamily="18" charset="0"/>
              </a:defRPr>
            </a:lvl7pPr>
            <a:lvl8pPr marL="3453778" indent="-230252" eaLnBrk="0" fontAlgn="base" hangingPunct="0">
              <a:spcBef>
                <a:spcPct val="0"/>
              </a:spcBef>
              <a:spcAft>
                <a:spcPct val="0"/>
              </a:spcAft>
              <a:defRPr sz="2400">
                <a:solidFill>
                  <a:schemeClr val="tx1"/>
                </a:solidFill>
                <a:latin typeface="Times New Roman" pitchFamily="18" charset="0"/>
              </a:defRPr>
            </a:lvl8pPr>
            <a:lvl9pPr marL="3914280" indent="-230252" eaLnBrk="0" fontAlgn="base" hangingPunct="0">
              <a:spcBef>
                <a:spcPct val="0"/>
              </a:spcBef>
              <a:spcAft>
                <a:spcPct val="0"/>
              </a:spcAft>
              <a:defRPr sz="2400">
                <a:solidFill>
                  <a:schemeClr val="tx1"/>
                </a:solidFill>
                <a:latin typeface="Times New Roman" pitchFamily="18" charset="0"/>
              </a:defRPr>
            </a:lvl9pPr>
          </a:lstStyle>
          <a:p>
            <a:pPr eaLnBrk="1" hangingPunct="1"/>
            <a:fld id="{6298E2D6-93F3-4E75-8F2B-641F158A5699}" type="slidenum">
              <a:rPr lang="en-US" sz="1200">
                <a:solidFill>
                  <a:prstClr val="black"/>
                </a:solidFill>
              </a:rPr>
              <a:pPr eaLnBrk="1" hangingPunct="1"/>
              <a:t>7</a:t>
            </a:fld>
            <a:endParaRPr lang="en-US" sz="1200">
              <a:solidFill>
                <a:prstClr val="black"/>
              </a:solidFill>
            </a:endParaRPr>
          </a:p>
        </p:txBody>
      </p:sp>
      <p:sp>
        <p:nvSpPr>
          <p:cNvPr id="59395" name="Rectangle 7"/>
          <p:cNvSpPr txBox="1">
            <a:spLocks noGrp="1" noChangeArrowheads="1"/>
          </p:cNvSpPr>
          <p:nvPr/>
        </p:nvSpPr>
        <p:spPr bwMode="auto">
          <a:xfrm>
            <a:off x="3972566" y="8831349"/>
            <a:ext cx="3037840" cy="46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73" tIns="47939" rIns="95873" bIns="47939" anchor="b"/>
          <a:lstStyle>
            <a:lvl1pPr defTabSz="965200" eaLnBrk="0" hangingPunct="0">
              <a:defRPr sz="2400">
                <a:solidFill>
                  <a:schemeClr val="tx1"/>
                </a:solidFill>
                <a:latin typeface="Times New Roman" pitchFamily="18" charset="0"/>
              </a:defRPr>
            </a:lvl1pPr>
            <a:lvl2pPr marL="742950" indent="-285750" defTabSz="965200" eaLnBrk="0" hangingPunct="0">
              <a:defRPr sz="2400">
                <a:solidFill>
                  <a:schemeClr val="tx1"/>
                </a:solidFill>
                <a:latin typeface="Times New Roman" pitchFamily="18" charset="0"/>
              </a:defRPr>
            </a:lvl2pPr>
            <a:lvl3pPr marL="1143000" indent="-228600" defTabSz="965200" eaLnBrk="0" hangingPunct="0">
              <a:defRPr sz="2400">
                <a:solidFill>
                  <a:schemeClr val="tx1"/>
                </a:solidFill>
                <a:latin typeface="Times New Roman" pitchFamily="18" charset="0"/>
              </a:defRPr>
            </a:lvl3pPr>
            <a:lvl4pPr marL="1600200" indent="-228600" defTabSz="965200" eaLnBrk="0" hangingPunct="0">
              <a:defRPr sz="2400">
                <a:solidFill>
                  <a:schemeClr val="tx1"/>
                </a:solidFill>
                <a:latin typeface="Times New Roman" pitchFamily="18" charset="0"/>
              </a:defRPr>
            </a:lvl4pPr>
            <a:lvl5pPr marL="2057400" indent="-228600" defTabSz="965200" eaLnBrk="0" hangingPunct="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r" eaLnBrk="1" hangingPunct="1"/>
            <a:fld id="{DE7417D5-FAF7-4B72-B49F-6131C326D8C4}" type="slidenum">
              <a:rPr lang="en-US" sz="1200">
                <a:solidFill>
                  <a:prstClr val="black"/>
                </a:solidFill>
                <a:latin typeface="Arial Unicode MS" pitchFamily="34" charset="-128"/>
              </a:rPr>
              <a:pPr algn="r" eaLnBrk="1" hangingPunct="1"/>
              <a:t>7</a:t>
            </a:fld>
            <a:endParaRPr lang="en-US" sz="1200">
              <a:solidFill>
                <a:prstClr val="black"/>
              </a:solidFill>
              <a:latin typeface="Arial Unicode MS" pitchFamily="34" charset="-128"/>
            </a:endParaRPr>
          </a:p>
        </p:txBody>
      </p:sp>
      <p:sp>
        <p:nvSpPr>
          <p:cNvPr id="59396" name="Rectangle 2"/>
          <p:cNvSpPr>
            <a:spLocks noGrp="1" noRot="1" noChangeAspect="1" noChangeArrowheads="1" noTextEdit="1"/>
          </p:cNvSpPr>
          <p:nvPr>
            <p:ph type="sldImg"/>
          </p:nvPr>
        </p:nvSpPr>
        <p:spPr>
          <a:xfrm>
            <a:off x="415925" y="701675"/>
            <a:ext cx="6188075" cy="3481388"/>
          </a:xfrm>
          <a:ln/>
        </p:spPr>
      </p:sp>
      <p:sp>
        <p:nvSpPr>
          <p:cNvPr id="59397" name="Rectangle 3"/>
          <p:cNvSpPr>
            <a:spLocks noGrp="1" noChangeArrowheads="1"/>
          </p:cNvSpPr>
          <p:nvPr>
            <p:ph type="body" idx="1"/>
          </p:nvPr>
        </p:nvSpPr>
        <p:spPr>
          <a:xfrm>
            <a:off x="934722" y="4416479"/>
            <a:ext cx="5140960" cy="4180751"/>
          </a:xfrm>
          <a:noFill/>
        </p:spPr>
        <p:txBody>
          <a:bodyPr lIns="96790" tIns="48394" rIns="96790" bIns="48394"/>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325559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60301-7DCB-4910-9D81-3D7BAF0B9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7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48F0E-59E4-4A86-BE40-E9C41F06D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30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8</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159771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10</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176998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60839" y="8978773"/>
            <a:ext cx="3105348" cy="47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1" tIns="47466" rIns="94931" bIns="47466"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AEB0D645-5479-43DB-965A-05853DA72CB4}" type="slidenum">
              <a:rPr lang="en-US" sz="1200">
                <a:solidFill>
                  <a:prstClr val="black"/>
                </a:solidFill>
              </a:rPr>
              <a:pPr algn="r" eaLnBrk="1" fontAlgn="base" hangingPunct="1">
                <a:spcBef>
                  <a:spcPct val="0"/>
                </a:spcBef>
                <a:spcAft>
                  <a:spcPct val="0"/>
                </a:spcAft>
              </a:pPr>
              <a:t>12</a:t>
            </a:fld>
            <a:endParaRPr lang="en-US" sz="1200">
              <a:solidFill>
                <a:prstClr val="black"/>
              </a:solidFill>
            </a:endParaRPr>
          </a:p>
        </p:txBody>
      </p:sp>
      <p:sp>
        <p:nvSpPr>
          <p:cNvPr id="48131" name="Rectangle 2"/>
          <p:cNvSpPr>
            <a:spLocks noGrp="1" noRot="1" noChangeAspect="1" noChangeArrowheads="1" noTextEdit="1"/>
          </p:cNvSpPr>
          <p:nvPr>
            <p:ph type="sldImg"/>
          </p:nvPr>
        </p:nvSpPr>
        <p:spPr>
          <a:xfrm>
            <a:off x="431800" y="709613"/>
            <a:ext cx="6305550" cy="3546475"/>
          </a:xfrm>
          <a:ln/>
        </p:spPr>
      </p:sp>
      <p:sp>
        <p:nvSpPr>
          <p:cNvPr id="48132" name="Rectangle 3"/>
          <p:cNvSpPr>
            <a:spLocks noGrp="1" noChangeArrowheads="1"/>
          </p:cNvSpPr>
          <p:nvPr>
            <p:ph type="body" idx="1"/>
          </p:nvPr>
        </p:nvSpPr>
        <p:spPr>
          <a:xfrm>
            <a:off x="953835" y="4489387"/>
            <a:ext cx="5258522" cy="4251463"/>
          </a:xfrm>
          <a:noFill/>
        </p:spPr>
        <p:txBody>
          <a:bodyPr/>
          <a:lstStyle/>
          <a:p>
            <a:pPr marL="0" marR="0" algn="just">
              <a:lnSpc>
                <a:spcPct val="107000"/>
              </a:lnSpc>
              <a:spcBef>
                <a:spcPts val="0"/>
              </a:spcBef>
              <a:spcAft>
                <a:spcPts val="3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Demand for vacation homes or second homes remain elevated in 2021, as work-from home policies solidified while mortgage rates continue to stay low by historical standards. The share of vacation/second home sales continues to rise in 2021 and surges to the highest level in nine years. Despite an improvement in the pandemic situation, more employers began to adopt permanent remote working policies that allow employees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work further away from the office. Many workers who have this flexibility chose to live in resort communities in search of more space and a healthier lifestyle.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77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14</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None/>
              <a:tabLst>
                <a:tab pos="308974" algn="l"/>
              </a:tabLst>
            </a:pPr>
            <a:endParaRPr lang="en-US" sz="1500" dirty="0">
              <a:latin typeface="Arial" charset="0"/>
            </a:endParaRPr>
          </a:p>
        </p:txBody>
      </p:sp>
    </p:spTree>
    <p:extLst>
      <p:ext uri="{BB962C8B-B14F-4D97-AF65-F5344CB8AC3E}">
        <p14:creationId xmlns:p14="http://schemas.microsoft.com/office/powerpoint/2010/main" val="181479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6870" indent="-291104" eaLnBrk="0" hangingPunct="0">
              <a:defRPr sz="2900">
                <a:solidFill>
                  <a:schemeClr val="tx1"/>
                </a:solidFill>
                <a:latin typeface="Times New Roman" pitchFamily="18" charset="0"/>
              </a:defRPr>
            </a:lvl2pPr>
            <a:lvl3pPr marL="1164415" indent="-232884" eaLnBrk="0" hangingPunct="0">
              <a:defRPr sz="2900">
                <a:solidFill>
                  <a:schemeClr val="tx1"/>
                </a:solidFill>
                <a:latin typeface="Times New Roman" pitchFamily="18" charset="0"/>
              </a:defRPr>
            </a:lvl3pPr>
            <a:lvl4pPr marL="1630182" indent="-232884" eaLnBrk="0" hangingPunct="0">
              <a:defRPr sz="2900">
                <a:solidFill>
                  <a:schemeClr val="tx1"/>
                </a:solidFill>
                <a:latin typeface="Times New Roman" pitchFamily="18" charset="0"/>
              </a:defRPr>
            </a:lvl4pPr>
            <a:lvl5pPr marL="2095948" indent="-232884" eaLnBrk="0" hangingPunct="0">
              <a:defRPr sz="2900">
                <a:solidFill>
                  <a:schemeClr val="tx1"/>
                </a:solidFill>
                <a:latin typeface="Times New Roman" pitchFamily="18" charset="0"/>
              </a:defRPr>
            </a:lvl5pPr>
            <a:lvl6pPr marL="2561715" indent="-232884" eaLnBrk="0" fontAlgn="base" hangingPunct="0">
              <a:spcBef>
                <a:spcPct val="0"/>
              </a:spcBef>
              <a:spcAft>
                <a:spcPct val="0"/>
              </a:spcAft>
              <a:defRPr sz="2900">
                <a:solidFill>
                  <a:schemeClr val="tx1"/>
                </a:solidFill>
                <a:latin typeface="Times New Roman" pitchFamily="18" charset="0"/>
              </a:defRPr>
            </a:lvl6pPr>
            <a:lvl7pPr marL="3027482" indent="-232884" eaLnBrk="0" fontAlgn="base" hangingPunct="0">
              <a:spcBef>
                <a:spcPct val="0"/>
              </a:spcBef>
              <a:spcAft>
                <a:spcPct val="0"/>
              </a:spcAft>
              <a:defRPr sz="2900">
                <a:solidFill>
                  <a:schemeClr val="tx1"/>
                </a:solidFill>
                <a:latin typeface="Times New Roman" pitchFamily="18" charset="0"/>
              </a:defRPr>
            </a:lvl7pPr>
            <a:lvl8pPr marL="3493247" indent="-232884" eaLnBrk="0" fontAlgn="base" hangingPunct="0">
              <a:spcBef>
                <a:spcPct val="0"/>
              </a:spcBef>
              <a:spcAft>
                <a:spcPct val="0"/>
              </a:spcAft>
              <a:defRPr sz="2900">
                <a:solidFill>
                  <a:schemeClr val="tx1"/>
                </a:solidFill>
                <a:latin typeface="Times New Roman" pitchFamily="18" charset="0"/>
              </a:defRPr>
            </a:lvl8pPr>
            <a:lvl9pPr marL="3959014" indent="-232884"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17</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65497" algn="l"/>
              </a:tabLst>
            </a:pPr>
            <a:endParaRPr lang="en-US" sz="1500"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Char char="•"/>
              <a:tabLst>
                <a:tab pos="365497" algn="l"/>
              </a:tabLst>
              <a:defRPr/>
            </a:pPr>
            <a:r>
              <a:rPr lang="en-US" sz="1200" dirty="0">
                <a:solidFill>
                  <a:schemeClr val="tx2">
                    <a:lumMod val="75000"/>
                  </a:schemeClr>
                </a:solidFill>
                <a:latin typeface="Century Gothic" panose="020B0502020202020204" pitchFamily="34" charset="0"/>
                <a:cs typeface="Arial" charset="0"/>
              </a:rPr>
              <a:t>Note: “Unsold Inventory Index” represents the number of months it would take to sell the remaining inventory for the month in question. The remaining inventory for the month is defined as the number of properties that were “Active”, “Pending”, and “Contingent” (when available) and divide the sum by the number of “Sold” properties for the month in question.</a:t>
            </a:r>
          </a:p>
          <a:p>
            <a:pPr>
              <a:buFontTx/>
              <a:buChar char="•"/>
              <a:tabLst>
                <a:tab pos="365497" algn="l"/>
              </a:tabLst>
            </a:pPr>
            <a:endParaRPr lang="en-US" dirty="0">
              <a:latin typeface="Arial" charset="0"/>
            </a:endParaRPr>
          </a:p>
        </p:txBody>
      </p:sp>
    </p:spTree>
    <p:extLst>
      <p:ext uri="{BB962C8B-B14F-4D97-AF65-F5344CB8AC3E}">
        <p14:creationId xmlns:p14="http://schemas.microsoft.com/office/powerpoint/2010/main" val="75992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19</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407209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900">
                <a:solidFill>
                  <a:schemeClr val="tx1"/>
                </a:solidFill>
                <a:latin typeface="Times New Roman" pitchFamily="18" charset="0"/>
              </a:defRPr>
            </a:lvl1pPr>
            <a:lvl2pPr marL="757066" indent="-291179" eaLnBrk="0" hangingPunct="0">
              <a:defRPr sz="2900">
                <a:solidFill>
                  <a:schemeClr val="tx1"/>
                </a:solidFill>
                <a:latin typeface="Times New Roman" pitchFamily="18" charset="0"/>
              </a:defRPr>
            </a:lvl2pPr>
            <a:lvl3pPr marL="1164717" indent="-232943" eaLnBrk="0" hangingPunct="0">
              <a:defRPr sz="2900">
                <a:solidFill>
                  <a:schemeClr val="tx1"/>
                </a:solidFill>
                <a:latin typeface="Times New Roman" pitchFamily="18" charset="0"/>
              </a:defRPr>
            </a:lvl3pPr>
            <a:lvl4pPr marL="1630604" indent="-232943" eaLnBrk="0" hangingPunct="0">
              <a:defRPr sz="2900">
                <a:solidFill>
                  <a:schemeClr val="tx1"/>
                </a:solidFill>
                <a:latin typeface="Times New Roman" pitchFamily="18" charset="0"/>
              </a:defRPr>
            </a:lvl4pPr>
            <a:lvl5pPr marL="2096491" indent="-232943" eaLnBrk="0" hangingPunct="0">
              <a:defRPr sz="2900">
                <a:solidFill>
                  <a:schemeClr val="tx1"/>
                </a:solidFill>
                <a:latin typeface="Times New Roman" pitchFamily="18" charset="0"/>
              </a:defRPr>
            </a:lvl5pPr>
            <a:lvl6pPr marL="2562377" indent="-232943" eaLnBrk="0" fontAlgn="base" hangingPunct="0">
              <a:spcBef>
                <a:spcPct val="0"/>
              </a:spcBef>
              <a:spcAft>
                <a:spcPct val="0"/>
              </a:spcAft>
              <a:defRPr sz="2900">
                <a:solidFill>
                  <a:schemeClr val="tx1"/>
                </a:solidFill>
                <a:latin typeface="Times New Roman" pitchFamily="18" charset="0"/>
              </a:defRPr>
            </a:lvl6pPr>
            <a:lvl7pPr marL="3028264" indent="-232943" eaLnBrk="0" fontAlgn="base" hangingPunct="0">
              <a:spcBef>
                <a:spcPct val="0"/>
              </a:spcBef>
              <a:spcAft>
                <a:spcPct val="0"/>
              </a:spcAft>
              <a:defRPr sz="2900">
                <a:solidFill>
                  <a:schemeClr val="tx1"/>
                </a:solidFill>
                <a:latin typeface="Times New Roman" pitchFamily="18" charset="0"/>
              </a:defRPr>
            </a:lvl7pPr>
            <a:lvl8pPr marL="3494151" indent="-232943" eaLnBrk="0" fontAlgn="base" hangingPunct="0">
              <a:spcBef>
                <a:spcPct val="0"/>
              </a:spcBef>
              <a:spcAft>
                <a:spcPct val="0"/>
              </a:spcAft>
              <a:defRPr sz="2900">
                <a:solidFill>
                  <a:schemeClr val="tx1"/>
                </a:solidFill>
                <a:latin typeface="Times New Roman" pitchFamily="18" charset="0"/>
              </a:defRPr>
            </a:lvl8pPr>
            <a:lvl9pPr marL="3960038" indent="-232943" eaLnBrk="0" fontAlgn="base" hangingPunct="0">
              <a:spcBef>
                <a:spcPct val="0"/>
              </a:spcBef>
              <a:spcAft>
                <a:spcPct val="0"/>
              </a:spcAft>
              <a:defRPr sz="29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20</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68612" name="Rectangle 3"/>
          <p:cNvSpPr>
            <a:spLocks noGrp="1" noChangeArrowheads="1"/>
          </p:cNvSpPr>
          <p:nvPr>
            <p:ph type="body" idx="1"/>
          </p:nvPr>
        </p:nvSpPr>
        <p:spPr>
          <a:noFill/>
        </p:spPr>
        <p:txBody>
          <a:bodyPr/>
          <a:lstStyle/>
          <a:p>
            <a:pPr>
              <a:buFontTx/>
              <a:buChar char="•"/>
              <a:tabLst>
                <a:tab pos="308974" algn="l"/>
              </a:tabLst>
            </a:pPr>
            <a:endParaRPr lang="en-US" sz="1500" dirty="0">
              <a:latin typeface="Arial" charset="0"/>
            </a:endParaRPr>
          </a:p>
        </p:txBody>
      </p:sp>
    </p:spTree>
    <p:extLst>
      <p:ext uri="{BB962C8B-B14F-4D97-AF65-F5344CB8AC3E}">
        <p14:creationId xmlns:p14="http://schemas.microsoft.com/office/powerpoint/2010/main" val="181479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347C-E53C-1545-ADD0-DB02710F02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8D5357-2E40-324E-BB4E-4D2254646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CC61BA-D3F4-D04F-8B04-46F5AC51287B}"/>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51943C34-AE64-C343-8CC2-B703E7F04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12841-9AEB-1E4E-B095-D4CB103FBE8B}"/>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219529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744F-0183-C842-A2A4-50196B0A99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5AE75-0E39-EF45-A94C-B1BEA1C19D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447C3-AC75-CB49-94BF-E50B908937D4}"/>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CDFDAAF9-16EC-7D45-BF27-DD2A26F14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72C11-1DE3-4A4F-972E-D827F58E4632}"/>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193025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C4E929-B153-7648-9C51-EBBD464BC7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E8B318-FBCB-964A-89D8-44D8973CBD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F5D4C-DA29-BF40-B7D5-87ECA62649A4}"/>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44B12529-E383-C640-BE8C-42DFB0595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E0F27-50D0-4F47-97EE-37700DA81A66}"/>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246414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152A-7F59-9344-A2C9-F22F6BD4D9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6BF49E-D171-EF4C-BC84-265421001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9451DC-876B-9344-8D44-C7FEED05FA41}"/>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2BFC1B74-2100-FA41-B899-18E771ECD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68BD4-3BAA-A44C-BA5C-9B28399FEE55}"/>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252277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5DCC-D99B-2E4D-8D71-29A3C246E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87C5E-6957-294F-83DC-0F551E7D1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C9FD-838C-6C45-96C6-FA53C51E51B1}"/>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51E6694F-9978-544F-B6A7-26DF30537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953AD-4543-BC46-857F-B8054B6F132C}"/>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3577140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5CD4-0FFC-DC48-AD7D-599665F75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89DDD-B49A-9248-903D-1C883BF347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7909F3-1DFA-8D40-9082-D1839CCC9DF4}"/>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5022F023-E562-0D42-9457-712DE4798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485F7-BE11-F442-AC3A-78235D522B54}"/>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6012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15776-3393-2C48-B8E2-986C3A29D0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CBE8E-E039-9C42-8015-FB7F7B7E56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84D2B9-E6B9-B242-B417-07325DA97B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4A95-AB0E-E944-B02A-3C0785C6D584}"/>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6" name="Footer Placeholder 5">
            <a:extLst>
              <a:ext uri="{FF2B5EF4-FFF2-40B4-BE49-F238E27FC236}">
                <a16:creationId xmlns:a16="http://schemas.microsoft.com/office/drawing/2014/main" id="{EC57D550-77D8-324D-A886-14B631EE7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04071-01CB-7E4E-ACA4-2D94BE706328}"/>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268663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06FD-1818-C941-AB5A-E4016D59EF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B0E2A0-410B-294D-9BEE-7B27940D8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AB7004-5A77-9246-B305-842E4B435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3F78C5-5392-CE49-92F1-F7CBA303CE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48C06-23AE-7E48-9E53-67B5C83D86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4BC43-ABF0-9A41-9FF1-3E138BF93924}"/>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8" name="Footer Placeholder 7">
            <a:extLst>
              <a:ext uri="{FF2B5EF4-FFF2-40B4-BE49-F238E27FC236}">
                <a16:creationId xmlns:a16="http://schemas.microsoft.com/office/drawing/2014/main" id="{D5F366DF-06D6-9C4F-A7C8-D85DF9AD2B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CAE18F-968C-FE4C-ABE2-9A127F44590C}"/>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136369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3323-FB1C-C94D-96A3-651D3FAE8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BEB821-EEF6-484D-8815-FF8ED3157D83}"/>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4" name="Footer Placeholder 3">
            <a:extLst>
              <a:ext uri="{FF2B5EF4-FFF2-40B4-BE49-F238E27FC236}">
                <a16:creationId xmlns:a16="http://schemas.microsoft.com/office/drawing/2014/main" id="{374D6548-D16D-8B4D-B6B0-2AA97B86BF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BDE06-DFA3-034C-9E36-A2D1A62B47A8}"/>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3111175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648DF9-E3F9-564D-91CB-FF8FD5A77B95}"/>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3" name="Footer Placeholder 2">
            <a:extLst>
              <a:ext uri="{FF2B5EF4-FFF2-40B4-BE49-F238E27FC236}">
                <a16:creationId xmlns:a16="http://schemas.microsoft.com/office/drawing/2014/main" id="{B989B7CA-A0A8-CC4D-8E09-12BC422FC2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D7F245-5432-B64F-B2AB-3FA9FA051543}"/>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3643926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2C93-DD32-F74F-ACD1-F079D1849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02B7CF-A4A3-0443-B60D-053649496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654C07-FF98-5D4C-BD4B-C77B59E6C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6AECE-C9D4-A444-8A2B-4E35EFEA0888}"/>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6" name="Footer Placeholder 5">
            <a:extLst>
              <a:ext uri="{FF2B5EF4-FFF2-40B4-BE49-F238E27FC236}">
                <a16:creationId xmlns:a16="http://schemas.microsoft.com/office/drawing/2014/main" id="{98DACB8D-7CA7-5646-9183-556E8283D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CC115-1F39-DD45-936B-52D325DB5D74}"/>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249006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C2C3-D5FB-8F43-BB97-17521D354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E4292-66C9-5843-9A72-1C6B4D5BF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12F27-BBE6-7A47-9F8B-34ED37360D2F}"/>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C215948D-237F-3F4B-A29A-0C760D605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850A8-B940-DA40-9CCB-D139F68574C6}"/>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3542870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96AE-97E2-9143-85A0-7000BB22A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604514-0F29-6444-B8B9-C722F6CDC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C4F864-A7A2-6144-8C30-D6C461244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7607F-462F-CB4E-8E1B-F5081B076F4A}"/>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6" name="Footer Placeholder 5">
            <a:extLst>
              <a:ext uri="{FF2B5EF4-FFF2-40B4-BE49-F238E27FC236}">
                <a16:creationId xmlns:a16="http://schemas.microsoft.com/office/drawing/2014/main" id="{78087FF7-2B5B-6F49-8A6C-43CFF17ED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93A78-B8B8-D241-85CD-92AA4E617F5F}"/>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63649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9D15-A097-4342-96AB-B46932FD8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84FEC-4546-1C46-BC70-13F7BEE812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F4044-7C0E-CE48-9B40-46E0A2945251}"/>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CBCC5E35-9D62-8B48-BF1E-A678DAD6C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086E7-8180-7B4B-86C2-908CC3405AF7}"/>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230579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46C093-FA14-B440-B212-2477DD98CD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4E32BF-9BD6-6648-92E6-6014CAE503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A0E04-BE59-3245-B65C-DF41930578B5}"/>
              </a:ext>
            </a:extLst>
          </p:cNvPr>
          <p:cNvSpPr>
            <a:spLocks noGrp="1"/>
          </p:cNvSpPr>
          <p:nvPr>
            <p:ph type="dt" sz="half" idx="10"/>
          </p:nvPr>
        </p:nvSpPr>
        <p:spPr/>
        <p:txBody>
          <a:body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396AA3FB-0DF4-4B42-BDF0-1B3DBE578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6AFE-4B8E-6840-BFAC-E575BCADB373}"/>
              </a:ext>
            </a:extLst>
          </p:cNvPr>
          <p:cNvSpPr>
            <a:spLocks noGrp="1"/>
          </p:cNvSpPr>
          <p:nvPr>
            <p:ph type="sldNum" sz="quarter" idx="12"/>
          </p:nvPr>
        </p:nvSpPr>
        <p:spPr/>
        <p:txBody>
          <a:bodyPr/>
          <a:lstStyle/>
          <a:p>
            <a:fld id="{86A830BD-F1D7-9643-9C32-FA82BFE5A95C}" type="slidenum">
              <a:rPr lang="en-US" smtClean="0"/>
              <a:t>‹#›</a:t>
            </a:fld>
            <a:endParaRPr lang="en-US"/>
          </a:p>
        </p:txBody>
      </p:sp>
    </p:spTree>
    <p:extLst>
      <p:ext uri="{BB962C8B-B14F-4D97-AF65-F5344CB8AC3E}">
        <p14:creationId xmlns:p14="http://schemas.microsoft.com/office/powerpoint/2010/main" val="1169581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1D8E-7E44-1548-B5CD-63A62FD00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C2B33F-B254-E14C-AB2B-ACC09154B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3D5F0-AA34-8349-8E87-3D27716814F7}"/>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25429DEC-F16C-2C47-8BD5-26E1FE153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921D6-5618-9F48-B9EE-81E215DEBBDC}"/>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3000559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E601-1A41-1943-B1F6-71C14A187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E3DCF-D2EF-BF44-A284-5E4715DE4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E9C96-8BAE-1D4D-8105-1142441DD48B}"/>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2B6E4548-70C6-FC44-AD28-9D041DF82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555C-7EC3-304D-9CD0-682D7966EE95}"/>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3631429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5974-1D73-7E49-AB76-E6A0AE2E05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9DC96-FACD-9D4D-897A-946FCA528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337FC9-A8F7-C44F-AA5C-D590C650F11D}"/>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6C3762BB-6CC6-0B43-B6A0-73F218A05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D23B0-33C8-5040-9A8A-C81AEE2D5835}"/>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4142144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7AC1-1AE2-5D4F-9EAC-C967253649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3036C-54C3-5940-AC41-B36F455BB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D434B-E82E-6248-A2CE-BE035EC41E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2B3AF6-550F-1D4F-9CD2-99DED06039C0}"/>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6" name="Footer Placeholder 5">
            <a:extLst>
              <a:ext uri="{FF2B5EF4-FFF2-40B4-BE49-F238E27FC236}">
                <a16:creationId xmlns:a16="http://schemas.microsoft.com/office/drawing/2014/main" id="{EFF483FA-8BD2-7D49-A21C-B801999DC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78DA5-05BC-8844-9C05-92E3CC52AA46}"/>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1013337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7A5-8E6B-4245-9EFB-25E2BBC09E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0D1A2C-D02C-3844-9190-C9B356DEB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BAA90-5D25-8E48-A8D6-F64E1CB1FA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42649-D4E4-034D-8DE9-4082CF0973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18166-3895-CC48-AECE-72B701058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24A014-97F6-9146-AD0C-0C3139AFBDBD}"/>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8" name="Footer Placeholder 7">
            <a:extLst>
              <a:ext uri="{FF2B5EF4-FFF2-40B4-BE49-F238E27FC236}">
                <a16:creationId xmlns:a16="http://schemas.microsoft.com/office/drawing/2014/main" id="{0B932869-FFA0-2641-8767-4E713384D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C185E1-8E4D-8A4B-BA01-362F6341851B}"/>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1911842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D168E-14FE-AE45-A873-902327921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584DE-7B34-404F-A4EA-0B5D02B6303A}"/>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4" name="Footer Placeholder 3">
            <a:extLst>
              <a:ext uri="{FF2B5EF4-FFF2-40B4-BE49-F238E27FC236}">
                <a16:creationId xmlns:a16="http://schemas.microsoft.com/office/drawing/2014/main" id="{A311FE29-016C-1E46-8C56-2F7BD9484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47D2D6-E2E7-994B-A53A-DFC303D7AEDE}"/>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3864748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85BF-D569-E04D-B9C2-201077A3FB19}"/>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3" name="Footer Placeholder 2">
            <a:extLst>
              <a:ext uri="{FF2B5EF4-FFF2-40B4-BE49-F238E27FC236}">
                <a16:creationId xmlns:a16="http://schemas.microsoft.com/office/drawing/2014/main" id="{10DE5F6E-3446-834D-ACA1-FFB53E487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97120-FB56-9A40-98A0-00846EC4E978}"/>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379576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9EB-62DF-DA42-AB93-B6E8D07A24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528174-B30E-EE49-B010-64B0033B1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FC1C4-689F-1543-BEFE-891B01047FC7}"/>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F3CED1C9-D349-C34F-B772-6799F111D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E3EF1-DFDC-114C-A44E-6745CAF8352C}"/>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727091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58E0-D164-ED4A-BFCA-AC7A652E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8C884-1F9E-F24E-9F49-4B5B0B823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7B7B3F-0815-D848-BF3A-CCAEF7BF3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CBA2B-0C6E-ED40-9DCF-9C5C4ADA4388}"/>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6" name="Footer Placeholder 5">
            <a:extLst>
              <a:ext uri="{FF2B5EF4-FFF2-40B4-BE49-F238E27FC236}">
                <a16:creationId xmlns:a16="http://schemas.microsoft.com/office/drawing/2014/main" id="{662A2EA9-6D20-1D44-94DD-EADF2826D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164D5-885C-314E-8DA5-36C943169CE0}"/>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3380548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C00E-341A-514C-9849-61A1BFFC6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B9A80F-DE82-2A4B-861B-EB7E7E0E60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FD28E4-0560-B048-B085-1CE15ED13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38446-08A0-754E-9CB7-ECC0419CF956}"/>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6" name="Footer Placeholder 5">
            <a:extLst>
              <a:ext uri="{FF2B5EF4-FFF2-40B4-BE49-F238E27FC236}">
                <a16:creationId xmlns:a16="http://schemas.microsoft.com/office/drawing/2014/main" id="{F0544810-5C6A-BC47-91D8-DD0745EFD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14E34-B12D-F34B-9690-E90F26C2508B}"/>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243379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7D72-6FBA-F34A-9E35-A963C11B9C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95E661-D2A9-644D-A24C-7529EDC3F1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C780-CFE6-1746-86DB-B9D2DC55D39C}"/>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3D701A66-12D5-6142-827A-ED040E3DA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927-A815-D24A-B6EB-CA0CC8EE390A}"/>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2261019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3DD77E-D44C-E84B-A224-F9A243EE3A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00174-8C65-C84D-B23D-F71002A67F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C5CB9-41A2-394E-8DB0-1F51933AAA2A}"/>
              </a:ext>
            </a:extLst>
          </p:cNvPr>
          <p:cNvSpPr>
            <a:spLocks noGrp="1"/>
          </p:cNvSpPr>
          <p:nvPr>
            <p:ph type="dt" sz="half" idx="10"/>
          </p:nvPr>
        </p:nvSpPr>
        <p:spPr/>
        <p:txBody>
          <a:body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1B249E8C-9D3F-8744-AF2D-2002B81B6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F7E58-C36E-6348-9308-52BECEAED44B}"/>
              </a:ext>
            </a:extLst>
          </p:cNvPr>
          <p:cNvSpPr>
            <a:spLocks noGrp="1"/>
          </p:cNvSpPr>
          <p:nvPr>
            <p:ph type="sldNum" sz="quarter" idx="12"/>
          </p:nvPr>
        </p:nvSpPr>
        <p:spPr/>
        <p:txBody>
          <a:bodyPr/>
          <a:lstStyle/>
          <a:p>
            <a:fld id="{7E2BFBB4-53DD-3547-9E20-CF91CA15E917}" type="slidenum">
              <a:rPr lang="en-US" smtClean="0"/>
              <a:t>‹#›</a:t>
            </a:fld>
            <a:endParaRPr lang="en-US"/>
          </a:p>
        </p:txBody>
      </p:sp>
    </p:spTree>
    <p:extLst>
      <p:ext uri="{BB962C8B-B14F-4D97-AF65-F5344CB8AC3E}">
        <p14:creationId xmlns:p14="http://schemas.microsoft.com/office/powerpoint/2010/main" val="1644354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3FF9-40E8-7B4B-8AE1-ACB15EF57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C99F7-65EA-664B-81E8-46286DCC8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47B-7B4E-8C44-B4BB-617EDC0D1ACE}"/>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C904335B-A7B8-944B-89EF-1D661F706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6A5AC-F2D7-F047-A65E-AB1740661B50}"/>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1495476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E3BD-D58D-F744-BA7F-0343E9A7D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1A02A0-61E9-F541-A6FB-0A2461613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ABB7F-2349-E549-8E4C-46B3010E0560}"/>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7A497583-2EC2-9A42-A6CA-4BE8C83A9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0A829-D3CF-3F4A-8999-5C086594415B}"/>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2151431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C3E9-0B88-2C41-B59A-BBF52BB37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AB37F-C187-194C-966A-DBD909CE6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6BC1D-B5B6-7E46-BB2A-5CD5A8DCFE9D}"/>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81CA3E37-307A-A949-9E4A-5595B0C02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4CF39-29EB-054B-98B7-6B0D5F6BF21F}"/>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1839677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91309-A400-D045-9914-CAA03D9BF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3B42F4-07E6-0147-8479-9355B3CBB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EA8B75-7523-CA49-A538-BE71EA3747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BC7D1-BB10-F245-B16A-B626A4166AA8}"/>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6" name="Footer Placeholder 5">
            <a:extLst>
              <a:ext uri="{FF2B5EF4-FFF2-40B4-BE49-F238E27FC236}">
                <a16:creationId xmlns:a16="http://schemas.microsoft.com/office/drawing/2014/main" id="{88959138-A882-5149-8D1F-A26C3A538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4A3EC-78CD-DD44-99A4-6F0C9FE52131}"/>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363324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569-94F1-314D-AC70-E878E71926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3D8C5-A429-8340-8EBA-691DFDA399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27466-D262-7D42-92BE-D82437F9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AE5B-98A7-FF4A-A65B-F8C2FC0A6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7003-4869-0142-8713-897173FA12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69FEF9-1824-F449-BC33-361AB6FABEE3}"/>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8" name="Footer Placeholder 7">
            <a:extLst>
              <a:ext uri="{FF2B5EF4-FFF2-40B4-BE49-F238E27FC236}">
                <a16:creationId xmlns:a16="http://schemas.microsoft.com/office/drawing/2014/main" id="{BD83CA52-257C-3340-91CE-87D79431C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AE869-36D3-B444-86BC-BA005EAF3E52}"/>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1689273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2E08-8B52-0C4E-A6F0-42BC7FA2C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42D80A-C941-494F-BA08-E10128DA54A4}"/>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4" name="Footer Placeholder 3">
            <a:extLst>
              <a:ext uri="{FF2B5EF4-FFF2-40B4-BE49-F238E27FC236}">
                <a16:creationId xmlns:a16="http://schemas.microsoft.com/office/drawing/2014/main" id="{DFCC4B14-FF42-8146-AD75-121A5830F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8A31F-B491-4F45-AC57-25ABE7CB5F3A}"/>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394429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F411-B902-0A4E-B1AC-949A0BB28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E4DBE-857D-484B-8575-ADA0DD8B9D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8477BA-AD64-E845-8A17-74658B2D4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133ACF-1FAD-0448-9665-191A3EC2193A}"/>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6" name="Footer Placeholder 5">
            <a:extLst>
              <a:ext uri="{FF2B5EF4-FFF2-40B4-BE49-F238E27FC236}">
                <a16:creationId xmlns:a16="http://schemas.microsoft.com/office/drawing/2014/main" id="{94514AD6-2C08-3043-916C-C7CE1838C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21169-CE08-4A41-858B-9100D96550CA}"/>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2345846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AA163-0D09-0C47-A30F-B3020B8303FF}"/>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3" name="Footer Placeholder 2">
            <a:extLst>
              <a:ext uri="{FF2B5EF4-FFF2-40B4-BE49-F238E27FC236}">
                <a16:creationId xmlns:a16="http://schemas.microsoft.com/office/drawing/2014/main" id="{13975508-A919-A645-9F8B-CDCC9B136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909B3E-2EB2-AD41-B5EE-A0978FD147E3}"/>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403048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6260-DD96-5045-9A93-E4CD9DC9C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938319-E3B0-1A46-B5B3-FA7423B91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DA6E88-B4BF-2641-8AAE-F194C5343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A98BC-6BDE-A343-8638-DD8299A2AFFC}"/>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6" name="Footer Placeholder 5">
            <a:extLst>
              <a:ext uri="{FF2B5EF4-FFF2-40B4-BE49-F238E27FC236}">
                <a16:creationId xmlns:a16="http://schemas.microsoft.com/office/drawing/2014/main" id="{6A1EFC9D-C053-4D4A-A323-39B7DAE35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84CF-1A6B-8540-A095-904F0454C27B}"/>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3531992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7A1E-04DC-B141-912F-9E198971D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C8F927-D566-074A-B5EE-618373A47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68564-A1AE-7A48-9FD0-CA4F9093D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AB5AA-85CD-CD41-A958-4FFABFC824B5}"/>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6" name="Footer Placeholder 5">
            <a:extLst>
              <a:ext uri="{FF2B5EF4-FFF2-40B4-BE49-F238E27FC236}">
                <a16:creationId xmlns:a16="http://schemas.microsoft.com/office/drawing/2014/main" id="{8D91E12F-A2B0-0C42-AEA2-EC9DAAE55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26EA9-A5CB-CE41-9DB5-2E5FF341CAE6}"/>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777874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1A51-CF6F-214B-87DA-CB2E0B1C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4CD13-44F1-514B-A12C-CCF277920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08F5C-C504-C74E-B419-795A308D3D26}"/>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A27A80D1-BCB5-FC42-AB23-52C4AC866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A3B1E-322C-F44E-A888-24FBCA461F9F}"/>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4187135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855CA-7856-EB46-8233-5D552766CA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BB83AA-E37F-A84A-8816-8ACFEAF00A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53173-48A5-5540-BF60-5F3ABF5EA007}"/>
              </a:ext>
            </a:extLst>
          </p:cNvPr>
          <p:cNvSpPr>
            <a:spLocks noGrp="1"/>
          </p:cNvSpPr>
          <p:nvPr>
            <p:ph type="dt" sz="half" idx="10"/>
          </p:nvPr>
        </p:nvSpPr>
        <p:spPr/>
        <p:txBody>
          <a:body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D81BC54A-55DE-8648-BF05-EE370CEF2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77562-6484-544D-87CA-F86078BFDC4C}"/>
              </a:ext>
            </a:extLst>
          </p:cNvPr>
          <p:cNvSpPr>
            <a:spLocks noGrp="1"/>
          </p:cNvSpPr>
          <p:nvPr>
            <p:ph type="sldNum" sz="quarter" idx="12"/>
          </p:nvPr>
        </p:nvSpPr>
        <p:spPr/>
        <p:txBody>
          <a:bodyPr/>
          <a:lstStyle/>
          <a:p>
            <a:fld id="{A764D9D0-9FA9-BE48-9908-A6CBD99296F6}" type="slidenum">
              <a:rPr lang="en-US" smtClean="0"/>
              <a:t>‹#›</a:t>
            </a:fld>
            <a:endParaRPr lang="en-US"/>
          </a:p>
        </p:txBody>
      </p:sp>
    </p:spTree>
    <p:extLst>
      <p:ext uri="{BB962C8B-B14F-4D97-AF65-F5344CB8AC3E}">
        <p14:creationId xmlns:p14="http://schemas.microsoft.com/office/powerpoint/2010/main" val="156046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w Footer">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F806B007-AF73-4FB1-9E56-50470D0172D3}"/>
              </a:ext>
            </a:extLst>
          </p:cNvPr>
          <p:cNvSpPr>
            <a:spLocks noGrp="1"/>
          </p:cNvSpPr>
          <p:nvPr>
            <p:ph type="title" hasCustomPrompt="1"/>
          </p:nvPr>
        </p:nvSpPr>
        <p:spPr>
          <a:xfrm>
            <a:off x="905351" y="524437"/>
            <a:ext cx="5511800" cy="507831"/>
          </a:xfrm>
          <a:prstGeom prst="rect">
            <a:avLst/>
          </a:prstGeom>
          <a:noFill/>
        </p:spPr>
        <p:txBody>
          <a:bodyPr wrap="square" rtlCol="0">
            <a:spAutoFit/>
          </a:bodyPr>
          <a:lstStyle>
            <a:lvl1pPr>
              <a:defRPr lang="uk-UA" sz="3000" b="1">
                <a:solidFill>
                  <a:schemeClr val="accent1"/>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6" name="Slide Number Placeholder 8">
            <a:extLst>
              <a:ext uri="{FF2B5EF4-FFF2-40B4-BE49-F238E27FC236}">
                <a16:creationId xmlns:a16="http://schemas.microsoft.com/office/drawing/2014/main" id="{96BBC647-D7FC-4BA5-9DCC-672F71E07EC2}"/>
              </a:ext>
            </a:extLst>
          </p:cNvPr>
          <p:cNvSpPr>
            <a:spLocks noGrp="1"/>
          </p:cNvSpPr>
          <p:nvPr>
            <p:ph type="sldNum" sz="quarter" idx="10"/>
          </p:nvPr>
        </p:nvSpPr>
        <p:spPr>
          <a:xfrm>
            <a:off x="11277600" y="6033004"/>
            <a:ext cx="1155700" cy="666977"/>
          </a:xfrm>
          <a:prstGeom prst="rect">
            <a:avLst/>
          </a:prstGeom>
          <a:noFill/>
        </p:spPr>
        <p:txBody>
          <a:bodyPr wrap="square" rtlCol="0">
            <a:spAutoFit/>
          </a:bodyPr>
          <a:lstStyle>
            <a:lvl1pPr>
              <a:defRPr lang="uk-UA" sz="1867" b="1" smtClean="0">
                <a:solidFill>
                  <a:schemeClr val="accent1"/>
                </a:solidFill>
              </a:defRPr>
            </a:lvl1pPr>
          </a:lstStyle>
          <a:p>
            <a:pPr algn="l"/>
            <a:r>
              <a:rPr lang="en-US" dirty="0"/>
              <a:t>page</a:t>
            </a:r>
          </a:p>
          <a:p>
            <a:pPr algn="l"/>
            <a:r>
              <a:rPr lang="en-US" dirty="0"/>
              <a:t>0</a:t>
            </a:r>
            <a:fld id="{37D409AB-2201-4E18-8A34-C31753AD9B06}" type="slidenum">
              <a:rPr smtClean="0"/>
              <a:pPr algn="l"/>
              <a:t>‹#›</a:t>
            </a:fld>
            <a:endParaRPr dirty="0"/>
          </a:p>
        </p:txBody>
      </p:sp>
      <p:sp>
        <p:nvSpPr>
          <p:cNvPr id="7" name="Rectangle 6">
            <a:extLst>
              <a:ext uri="{FF2B5EF4-FFF2-40B4-BE49-F238E27FC236}">
                <a16:creationId xmlns:a16="http://schemas.microsoft.com/office/drawing/2014/main" id="{F9F58995-CAF5-4547-AE45-27DAB8059791}"/>
              </a:ext>
            </a:extLst>
          </p:cNvPr>
          <p:cNvSpPr/>
          <p:nvPr userDrawn="1"/>
        </p:nvSpPr>
        <p:spPr>
          <a:xfrm>
            <a:off x="609600" y="-2768600"/>
            <a:ext cx="101600" cy="43434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dirty="0"/>
          </a:p>
        </p:txBody>
      </p:sp>
      <p:sp>
        <p:nvSpPr>
          <p:cNvPr id="8" name="Rectangle 7">
            <a:extLst>
              <a:ext uri="{FF2B5EF4-FFF2-40B4-BE49-F238E27FC236}">
                <a16:creationId xmlns:a16="http://schemas.microsoft.com/office/drawing/2014/main" id="{73E1284E-E9D7-4686-83EA-BA1C94E36848}"/>
              </a:ext>
            </a:extLst>
          </p:cNvPr>
          <p:cNvSpPr/>
          <p:nvPr userDrawn="1"/>
        </p:nvSpPr>
        <p:spPr>
          <a:xfrm>
            <a:off x="11023600" y="6049294"/>
            <a:ext cx="101600" cy="43434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9" name="Slide Number Placeholder 2">
            <a:extLst>
              <a:ext uri="{FF2B5EF4-FFF2-40B4-BE49-F238E27FC236}">
                <a16:creationId xmlns:a16="http://schemas.microsoft.com/office/drawing/2014/main" id="{75D31025-A14E-4D42-9621-9892FC0D17D9}"/>
              </a:ext>
            </a:extLst>
          </p:cNvPr>
          <p:cNvSpPr txBox="1">
            <a:spLocks/>
          </p:cNvSpPr>
          <p:nvPr userDrawn="1"/>
        </p:nvSpPr>
        <p:spPr>
          <a:xfrm>
            <a:off x="7721600" y="6248150"/>
            <a:ext cx="3200400" cy="246221"/>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D9BEB"/>
                </a:solidFill>
                <a:effectLst/>
                <a:uLnTx/>
                <a:uFillTx/>
                <a:latin typeface="Century Gothic" panose="020B0502020202020204" pitchFamily="34" charset="0"/>
                <a:ea typeface="+mn-ea"/>
                <a:cs typeface="+mn-cs"/>
              </a:rPr>
              <a:t>CALIFORNIA ASSOCIATION OF REALTORS® </a:t>
            </a:r>
            <a:endParaRPr kumimoji="0" lang="uk-UA" sz="1200" b="1" i="0" u="none" strike="noStrike" kern="1200" cap="none" spc="0" normalizeH="0" baseline="0" noProof="0" dirty="0">
              <a:ln>
                <a:noFill/>
              </a:ln>
              <a:solidFill>
                <a:srgbClr val="6D9BEB"/>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E04E564A-3569-4365-BC23-988AA4ED68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7727" b="882"/>
          <a:stretch/>
        </p:blipFill>
        <p:spPr>
          <a:xfrm>
            <a:off x="7449457" y="6232753"/>
            <a:ext cx="221343" cy="277015"/>
          </a:xfrm>
          <a:prstGeom prst="rect">
            <a:avLst/>
          </a:prstGeom>
        </p:spPr>
      </p:pic>
    </p:spTree>
    <p:extLst>
      <p:ext uri="{BB962C8B-B14F-4D97-AF65-F5344CB8AC3E}">
        <p14:creationId xmlns:p14="http://schemas.microsoft.com/office/powerpoint/2010/main" val="332049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AE3-D255-C945-B96E-3F5B3D1281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10226B-9006-FB45-BC12-4854D46DE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99A72-6E51-104D-9ECF-9E67E90854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922AC-EBAF-3445-9F7A-1DFE7C9E2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198CF-26B6-8F45-89EC-E62122021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369C08-E32B-9243-A920-EF18F1023228}"/>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8" name="Footer Placeholder 7">
            <a:extLst>
              <a:ext uri="{FF2B5EF4-FFF2-40B4-BE49-F238E27FC236}">
                <a16:creationId xmlns:a16="http://schemas.microsoft.com/office/drawing/2014/main" id="{B683170F-F020-6A4C-B71C-DE428D9927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9EB5A-A340-8B49-AEA4-7E553E89D52B}"/>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90008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A976-4D88-5D49-BA14-9B693418CA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878EF-444C-FB44-A09D-6EC559A4E959}"/>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4" name="Footer Placeholder 3">
            <a:extLst>
              <a:ext uri="{FF2B5EF4-FFF2-40B4-BE49-F238E27FC236}">
                <a16:creationId xmlns:a16="http://schemas.microsoft.com/office/drawing/2014/main" id="{CC12912F-251D-A842-AC1A-1B6170C77A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19240A-4539-1B4B-8915-C1E11EAEBFFE}"/>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13541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6A118-07F7-5646-BD4D-D4608087D495}"/>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3" name="Footer Placeholder 2">
            <a:extLst>
              <a:ext uri="{FF2B5EF4-FFF2-40B4-BE49-F238E27FC236}">
                <a16:creationId xmlns:a16="http://schemas.microsoft.com/office/drawing/2014/main" id="{D35EBCB8-71A6-EA4F-85DB-D65BB6B332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7244C-9A21-FB42-B9AA-9DEDC64A051E}"/>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23674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8C54-D604-5E40-9A20-350039C61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8762B-00B9-9849-8230-C4A65D113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22984-6AC6-6243-B875-485CDFBE6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68B2AD-AC25-2540-B5F7-F8C207FE75FB}"/>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6" name="Footer Placeholder 5">
            <a:extLst>
              <a:ext uri="{FF2B5EF4-FFF2-40B4-BE49-F238E27FC236}">
                <a16:creationId xmlns:a16="http://schemas.microsoft.com/office/drawing/2014/main" id="{65840048-E981-BD4A-BBEE-7E5CB8ADB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C871B-4763-8845-B9EB-A7C2734B306D}"/>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2474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DCCE-DD86-764A-9EAA-5510CFA16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41955-4B7D-2444-AAD8-D38FBED16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BDD20-08B7-4A4F-9314-4F3455751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86873-3B45-5A49-A020-3DC6070CCB83}"/>
              </a:ext>
            </a:extLst>
          </p:cNvPr>
          <p:cNvSpPr>
            <a:spLocks noGrp="1"/>
          </p:cNvSpPr>
          <p:nvPr>
            <p:ph type="dt" sz="half" idx="10"/>
          </p:nvPr>
        </p:nvSpPr>
        <p:spPr/>
        <p:txBody>
          <a:bodyPr/>
          <a:lstStyle/>
          <a:p>
            <a:fld id="{18F5C836-4C06-F241-A97A-7C0B3D29CE0F}" type="datetimeFigureOut">
              <a:rPr lang="en-US" smtClean="0"/>
              <a:t>10/26/2022</a:t>
            </a:fld>
            <a:endParaRPr lang="en-US"/>
          </a:p>
        </p:txBody>
      </p:sp>
      <p:sp>
        <p:nvSpPr>
          <p:cNvPr id="6" name="Footer Placeholder 5">
            <a:extLst>
              <a:ext uri="{FF2B5EF4-FFF2-40B4-BE49-F238E27FC236}">
                <a16:creationId xmlns:a16="http://schemas.microsoft.com/office/drawing/2014/main" id="{CEC1EE45-2F93-AE40-A0E7-E74985D20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59C76-8E99-7A4D-9ACC-D9AFCCE09518}"/>
              </a:ext>
            </a:extLst>
          </p:cNvPr>
          <p:cNvSpPr>
            <a:spLocks noGrp="1"/>
          </p:cNvSpPr>
          <p:nvPr>
            <p:ph type="sldNum" sz="quarter" idx="12"/>
          </p:nvPr>
        </p:nvSpPr>
        <p:spPr/>
        <p:txBody>
          <a:bodyPr/>
          <a:lstStyle/>
          <a:p>
            <a:fld id="{6FB76967-2059-1744-95F1-31E14C47B26C}" type="slidenum">
              <a:rPr lang="en-US" smtClean="0"/>
              <a:t>‹#›</a:t>
            </a:fld>
            <a:endParaRPr lang="en-US"/>
          </a:p>
        </p:txBody>
      </p:sp>
    </p:spTree>
    <p:extLst>
      <p:ext uri="{BB962C8B-B14F-4D97-AF65-F5344CB8AC3E}">
        <p14:creationId xmlns:p14="http://schemas.microsoft.com/office/powerpoint/2010/main" val="190344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44B47-F3F7-AB43-8BF3-BE90B057B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9C2898-7877-5F45-BB75-860A0A058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F01D1-F658-984A-9C6E-E1994A292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5C836-4C06-F241-A97A-7C0B3D29CE0F}" type="datetimeFigureOut">
              <a:rPr lang="en-US" smtClean="0"/>
              <a:t>10/26/2022</a:t>
            </a:fld>
            <a:endParaRPr lang="en-US"/>
          </a:p>
        </p:txBody>
      </p:sp>
      <p:sp>
        <p:nvSpPr>
          <p:cNvPr id="5" name="Footer Placeholder 4">
            <a:extLst>
              <a:ext uri="{FF2B5EF4-FFF2-40B4-BE49-F238E27FC236}">
                <a16:creationId xmlns:a16="http://schemas.microsoft.com/office/drawing/2014/main" id="{FFB94008-1F8D-374B-A3F4-3E6C5BA1D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E64359-F4D5-E045-9C14-5B615A172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76967-2059-1744-95F1-31E14C47B26C}" type="slidenum">
              <a:rPr lang="en-US" smtClean="0"/>
              <a:t>‹#›</a:t>
            </a:fld>
            <a:endParaRPr lang="en-US"/>
          </a:p>
        </p:txBody>
      </p:sp>
      <p:pic>
        <p:nvPicPr>
          <p:cNvPr id="8" name="Picture 7">
            <a:extLst>
              <a:ext uri="{FF2B5EF4-FFF2-40B4-BE49-F238E27FC236}">
                <a16:creationId xmlns:a16="http://schemas.microsoft.com/office/drawing/2014/main" id="{0E62EFF7-1B58-4F42-ABE7-8EB2C1CBBF6D}"/>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5301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BDCB1-AA9D-F94F-A129-18A370AAE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BE2E7D-0C0D-3044-996D-3E886A5F86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66BC4-613D-8149-9C99-72BAB457B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9AE5F-462B-6C45-B5E5-644DE262BB8B}" type="datetimeFigureOut">
              <a:rPr lang="en-US" smtClean="0"/>
              <a:t>10/26/2022</a:t>
            </a:fld>
            <a:endParaRPr lang="en-US"/>
          </a:p>
        </p:txBody>
      </p:sp>
      <p:sp>
        <p:nvSpPr>
          <p:cNvPr id="5" name="Footer Placeholder 4">
            <a:extLst>
              <a:ext uri="{FF2B5EF4-FFF2-40B4-BE49-F238E27FC236}">
                <a16:creationId xmlns:a16="http://schemas.microsoft.com/office/drawing/2014/main" id="{AA018D2C-D96E-0741-8106-9F6DE65540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788C38-F90E-CC46-BC2E-22570E2FB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830BD-F1D7-9643-9C32-FA82BFE5A95C}" type="slidenum">
              <a:rPr lang="en-US" smtClean="0"/>
              <a:t>‹#›</a:t>
            </a:fld>
            <a:endParaRPr lang="en-US"/>
          </a:p>
        </p:txBody>
      </p:sp>
      <p:pic>
        <p:nvPicPr>
          <p:cNvPr id="8" name="Picture 7">
            <a:extLst>
              <a:ext uri="{FF2B5EF4-FFF2-40B4-BE49-F238E27FC236}">
                <a16:creationId xmlns:a16="http://schemas.microsoft.com/office/drawing/2014/main" id="{FE490C96-FDEB-CA43-AC5B-192D7FB6911B}"/>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132302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0A0CA-8985-6D49-88AF-DF359F99A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CACD-A761-2142-A033-21548E78D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61579-5646-B748-845C-4077CACFF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43E76-CC54-F04D-9280-6C194FD372CC}" type="datetimeFigureOut">
              <a:rPr lang="en-US" smtClean="0"/>
              <a:t>10/26/2022</a:t>
            </a:fld>
            <a:endParaRPr lang="en-US"/>
          </a:p>
        </p:txBody>
      </p:sp>
      <p:sp>
        <p:nvSpPr>
          <p:cNvPr id="5" name="Footer Placeholder 4">
            <a:extLst>
              <a:ext uri="{FF2B5EF4-FFF2-40B4-BE49-F238E27FC236}">
                <a16:creationId xmlns:a16="http://schemas.microsoft.com/office/drawing/2014/main" id="{9D35844C-6548-A942-A2F3-9096BE77D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050207-4ABE-1049-A693-C03BBBB0C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BFBB4-53DD-3547-9E20-CF91CA15E917}" type="slidenum">
              <a:rPr lang="en-US" smtClean="0"/>
              <a:t>‹#›</a:t>
            </a:fld>
            <a:endParaRPr lang="en-US"/>
          </a:p>
        </p:txBody>
      </p:sp>
      <p:pic>
        <p:nvPicPr>
          <p:cNvPr id="8" name="Picture 7">
            <a:extLst>
              <a:ext uri="{FF2B5EF4-FFF2-40B4-BE49-F238E27FC236}">
                <a16:creationId xmlns:a16="http://schemas.microsoft.com/office/drawing/2014/main" id="{E51AA38F-AE2E-2641-9FA9-73A65B0070A7}"/>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175143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BA42E-C969-8944-A256-2468732B20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304675-A05F-F945-BCA7-772DA4AE7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BC1D6-E3CA-3344-8DD8-80944896A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96EA5-CDC5-9E44-87AC-5537F7061070}" type="datetimeFigureOut">
              <a:rPr lang="en-US" smtClean="0"/>
              <a:t>10/26/2022</a:t>
            </a:fld>
            <a:endParaRPr lang="en-US"/>
          </a:p>
        </p:txBody>
      </p:sp>
      <p:sp>
        <p:nvSpPr>
          <p:cNvPr id="5" name="Footer Placeholder 4">
            <a:extLst>
              <a:ext uri="{FF2B5EF4-FFF2-40B4-BE49-F238E27FC236}">
                <a16:creationId xmlns:a16="http://schemas.microsoft.com/office/drawing/2014/main" id="{404CEDA9-1BDE-B64D-8AFE-8F0BB38A1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C5559B-F07F-E945-9296-8251004E8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4D9D0-9FA9-BE48-9908-A6CBD99296F6}" type="slidenum">
              <a:rPr lang="en-US" smtClean="0"/>
              <a:t>‹#›</a:t>
            </a:fld>
            <a:endParaRPr lang="en-US"/>
          </a:p>
        </p:txBody>
      </p:sp>
      <p:pic>
        <p:nvPicPr>
          <p:cNvPr id="8" name="Picture 7">
            <a:extLst>
              <a:ext uri="{FF2B5EF4-FFF2-40B4-BE49-F238E27FC236}">
                <a16:creationId xmlns:a16="http://schemas.microsoft.com/office/drawing/2014/main" id="{DFBF63E3-F093-DC48-A9E5-F7588072F63F}"/>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3078481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chart" Target="../charts/chart31.xml"/><Relationship Id="rId7" Type="http://schemas.openxmlformats.org/officeDocument/2006/relationships/image" Target="../media/image20.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hyperlink" Target="https://brainly.in/question/2747726" TargetMode="External"/><Relationship Id="rId2" Type="http://schemas.openxmlformats.org/officeDocument/2006/relationships/image" Target="../media/image26.jp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xml"/><Relationship Id="rId1" Type="http://schemas.openxmlformats.org/officeDocument/2006/relationships/slideLayout" Target="../slideLayouts/slideLayout17.xml"/><Relationship Id="rId4" Type="http://schemas.openxmlformats.org/officeDocument/2006/relationships/hyperlink" Target="https://www.pexels.com/photo/blue-and-white-sorry-we-re-closed-wooden-signage-1171386/"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hyperlink" Target="https://www.shareyouressays.com/knowledge/6-important-factors-that-are-involved-in-demand-forecasting/95837" TargetMode="External"/><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67E6-B6DA-F942-9DDC-0C4153E10F7A}"/>
              </a:ext>
            </a:extLst>
          </p:cNvPr>
          <p:cNvSpPr>
            <a:spLocks noGrp="1"/>
          </p:cNvSpPr>
          <p:nvPr>
            <p:ph type="ctrTitle"/>
          </p:nvPr>
        </p:nvSpPr>
        <p:spPr/>
        <p:txBody>
          <a:bodyPr>
            <a:normAutofit fontScale="90000"/>
          </a:bodyPr>
          <a:lstStyle/>
          <a:p>
            <a:r>
              <a:rPr lang="en-US" dirty="0">
                <a:solidFill>
                  <a:schemeClr val="bg1"/>
                </a:solidFill>
              </a:rPr>
              <a:t>2023 California</a:t>
            </a:r>
            <a:br>
              <a:rPr lang="en-US" dirty="0">
                <a:solidFill>
                  <a:schemeClr val="bg1"/>
                </a:solidFill>
              </a:rPr>
            </a:br>
            <a:r>
              <a:rPr lang="en-US" dirty="0">
                <a:solidFill>
                  <a:schemeClr val="bg1"/>
                </a:solidFill>
              </a:rPr>
              <a:t>Economic &amp; Housing </a:t>
            </a:r>
            <a:br>
              <a:rPr lang="en-US" dirty="0">
                <a:solidFill>
                  <a:schemeClr val="bg1"/>
                </a:solidFill>
              </a:rPr>
            </a:br>
            <a:r>
              <a:rPr lang="en-US" dirty="0">
                <a:solidFill>
                  <a:schemeClr val="bg1"/>
                </a:solidFill>
              </a:rPr>
              <a:t>Market Forecast</a:t>
            </a:r>
            <a:endParaRPr lang="en-US"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68E9CE2-BBA6-D24E-AA55-FBA65EDF507F}"/>
              </a:ext>
            </a:extLst>
          </p:cNvPr>
          <p:cNvSpPr>
            <a:spLocks noGrp="1"/>
          </p:cNvSpPr>
          <p:nvPr>
            <p:ph type="subTitle" idx="1"/>
          </p:nvPr>
        </p:nvSpPr>
        <p:spPr>
          <a:xfrm>
            <a:off x="1524000" y="3602038"/>
            <a:ext cx="9144000" cy="1829130"/>
          </a:xfrm>
        </p:spPr>
        <p:txBody>
          <a:bodyPr>
            <a:normAutofit fontScale="70000" lnSpcReduction="20000"/>
          </a:bodyPr>
          <a:lstStyle/>
          <a:p>
            <a:r>
              <a:rPr lang="en-US" dirty="0">
                <a:solidFill>
                  <a:schemeClr val="bg1"/>
                </a:solidFill>
              </a:rPr>
              <a:t>Bridge Association of REALTORS</a:t>
            </a:r>
            <a:r>
              <a:rPr lang="en-US" baseline="30000" dirty="0">
                <a:solidFill>
                  <a:schemeClr val="bg1"/>
                </a:solidFill>
              </a:rPr>
              <a:t>®</a:t>
            </a:r>
          </a:p>
          <a:p>
            <a:r>
              <a:rPr lang="en-US" dirty="0">
                <a:solidFill>
                  <a:schemeClr val="bg1"/>
                </a:solidFill>
              </a:rPr>
              <a:t>October 26, 2022</a:t>
            </a:r>
          </a:p>
          <a:p>
            <a:endParaRPr lang="en-US" dirty="0">
              <a:solidFill>
                <a:schemeClr val="bg1"/>
              </a:solidFill>
            </a:endParaRPr>
          </a:p>
          <a:p>
            <a:r>
              <a:rPr lang="en-US" dirty="0">
                <a:solidFill>
                  <a:schemeClr val="bg1"/>
                </a:solidFill>
              </a:rPr>
              <a:t>Jordan G. Levine</a:t>
            </a:r>
          </a:p>
          <a:p>
            <a:r>
              <a:rPr lang="en-US" dirty="0">
                <a:solidFill>
                  <a:schemeClr val="bg1"/>
                </a:solidFill>
              </a:rPr>
              <a:t>Vice President &amp; Chief Economist</a:t>
            </a:r>
          </a:p>
          <a:p>
            <a:r>
              <a:rPr lang="en-US" dirty="0">
                <a:solidFill>
                  <a:schemeClr val="bg1"/>
                </a:solidFill>
              </a:rPr>
              <a:t>California Association of REALTORS</a:t>
            </a:r>
            <a:r>
              <a:rPr lang="en-US" baseline="30000" dirty="0">
                <a:solidFill>
                  <a:schemeClr val="bg1"/>
                </a:solidFill>
              </a:rPr>
              <a:t>®</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86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Mortgage applications at highest level in a decade</a:t>
            </a:r>
          </a:p>
        </p:txBody>
      </p:sp>
      <p:graphicFrame>
        <p:nvGraphicFramePr>
          <p:cNvPr id="4" name="Chart 3">
            <a:extLst>
              <a:ext uri="{FF2B5EF4-FFF2-40B4-BE49-F238E27FC236}">
                <a16:creationId xmlns:a16="http://schemas.microsoft.com/office/drawing/2014/main" id="{B050BFF0-9F88-7E14-B627-ED041720717E}"/>
              </a:ext>
            </a:extLst>
          </p:cNvPr>
          <p:cNvGraphicFramePr>
            <a:graphicFrameLocks/>
          </p:cNvGraphicFramePr>
          <p:nvPr>
            <p:extLst>
              <p:ext uri="{D42A27DB-BD31-4B8C-83A1-F6EECF244321}">
                <p14:modId xmlns:p14="http://schemas.microsoft.com/office/powerpoint/2010/main" val="2022684177"/>
              </p:ext>
            </p:extLst>
          </p:nvPr>
        </p:nvGraphicFramePr>
        <p:xfrm>
          <a:off x="546410" y="1295400"/>
          <a:ext cx="11073161"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951D1BAD-68E8-A30B-10EB-87DF72BCD711}"/>
              </a:ext>
            </a:extLst>
          </p:cNvPr>
          <p:cNvSpPr/>
          <p:nvPr/>
        </p:nvSpPr>
        <p:spPr>
          <a:xfrm>
            <a:off x="9529956" y="1988014"/>
            <a:ext cx="2184400" cy="203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237726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a:t>First-time buyers rose to highest level in a decade</a:t>
            </a:r>
          </a:p>
        </p:txBody>
      </p:sp>
      <p:graphicFrame>
        <p:nvGraphicFramePr>
          <p:cNvPr id="5" name="Chart 4"/>
          <p:cNvGraphicFramePr/>
          <p:nvPr>
            <p:extLst>
              <p:ext uri="{D42A27DB-BD31-4B8C-83A1-F6EECF244321}">
                <p14:modId xmlns:p14="http://schemas.microsoft.com/office/powerpoint/2010/main" val="1425235863"/>
              </p:ext>
            </p:extLst>
          </p:nvPr>
        </p:nvGraphicFramePr>
        <p:xfrm>
          <a:off x="457200" y="1295400"/>
          <a:ext cx="112268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10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520969"/>
            <a:ext cx="10515600" cy="984173"/>
          </a:xfrm>
          <a:noFill/>
        </p:spPr>
        <p:txBody>
          <a:bodyPr>
            <a:noAutofit/>
          </a:bodyPr>
          <a:lstStyle/>
          <a:p>
            <a:r>
              <a:rPr lang="en-US" sz="3600" dirty="0">
                <a:cs typeface="Arial" charset="0"/>
              </a:rPr>
              <a:t>Not just primary residences, a lot of second homes</a:t>
            </a:r>
          </a:p>
        </p:txBody>
      </p:sp>
      <p:graphicFrame>
        <p:nvGraphicFramePr>
          <p:cNvPr id="13" name="Content Placeholder 1"/>
          <p:cNvGraphicFramePr>
            <a:graphicFrameLocks/>
          </p:cNvGraphicFramePr>
          <p:nvPr>
            <p:extLst>
              <p:ext uri="{D42A27DB-BD31-4B8C-83A1-F6EECF244321}">
                <p14:modId xmlns:p14="http://schemas.microsoft.com/office/powerpoint/2010/main" val="1991756609"/>
              </p:ext>
            </p:extLst>
          </p:nvPr>
        </p:nvGraphicFramePr>
        <p:xfrm>
          <a:off x="447995" y="1594623"/>
          <a:ext cx="6867205" cy="4556425"/>
        </p:xfrm>
        <a:graphic>
          <a:graphicData uri="http://schemas.openxmlformats.org/drawingml/2006/chart">
            <c:chart xmlns:c="http://schemas.openxmlformats.org/drawingml/2006/chart" xmlns:r="http://schemas.openxmlformats.org/officeDocument/2006/relationships" r:id="rId3"/>
          </a:graphicData>
        </a:graphic>
      </p:graphicFrame>
      <p:sp>
        <p:nvSpPr>
          <p:cNvPr id="2" name="AutoShape 2" descr="Seaside Vacation Vector. Travel Items On The Beach. Royalty Free Cliparts,  Vectors, And Stock Illustration. Image 95517006.">
            <a:extLst>
              <a:ext uri="{FF2B5EF4-FFF2-40B4-BE49-F238E27FC236}">
                <a16:creationId xmlns:a16="http://schemas.microsoft.com/office/drawing/2014/main" id="{045B8FC3-2D6D-4772-8F86-E950150DFE04}"/>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pic>
        <p:nvPicPr>
          <p:cNvPr id="6" name="Picture 5">
            <a:extLst>
              <a:ext uri="{FF2B5EF4-FFF2-40B4-BE49-F238E27FC236}">
                <a16:creationId xmlns:a16="http://schemas.microsoft.com/office/drawing/2014/main" id="{8ACEE420-C8C1-49B6-ABF4-C477647BE055}"/>
              </a:ext>
            </a:extLst>
          </p:cNvPr>
          <p:cNvPicPr>
            <a:picLocks noChangeAspect="1"/>
          </p:cNvPicPr>
          <p:nvPr/>
        </p:nvPicPr>
        <p:blipFill>
          <a:blip r:embed="rId4"/>
          <a:stretch>
            <a:fillRect/>
          </a:stretch>
        </p:blipFill>
        <p:spPr>
          <a:xfrm>
            <a:off x="7632509" y="2196307"/>
            <a:ext cx="4166992" cy="2668587"/>
          </a:xfrm>
          <a:prstGeom prst="rect">
            <a:avLst/>
          </a:prstGeom>
        </p:spPr>
      </p:pic>
    </p:spTree>
    <p:extLst>
      <p:ext uri="{BB962C8B-B14F-4D97-AF65-F5344CB8AC3E}">
        <p14:creationId xmlns:p14="http://schemas.microsoft.com/office/powerpoint/2010/main" val="418663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1C82-DB26-BFCC-2F80-F9F1E8734CC2}"/>
              </a:ext>
            </a:extLst>
          </p:cNvPr>
          <p:cNvSpPr>
            <a:spLocks noGrp="1"/>
          </p:cNvSpPr>
          <p:nvPr>
            <p:ph type="title"/>
          </p:nvPr>
        </p:nvSpPr>
        <p:spPr/>
        <p:txBody>
          <a:bodyPr>
            <a:normAutofit/>
          </a:bodyPr>
          <a:lstStyle/>
          <a:p>
            <a:r>
              <a:rPr lang="en-US" sz="3600" dirty="0"/>
              <a:t>California sales shot up—rising to 12-year high</a:t>
            </a:r>
          </a:p>
        </p:txBody>
      </p:sp>
      <p:graphicFrame>
        <p:nvGraphicFramePr>
          <p:cNvPr id="5" name="Chart 4">
            <a:extLst>
              <a:ext uri="{FF2B5EF4-FFF2-40B4-BE49-F238E27FC236}">
                <a16:creationId xmlns:a16="http://schemas.microsoft.com/office/drawing/2014/main" id="{CD52C82D-5C97-AFCB-CDF4-C0BF8FAFC94B}"/>
              </a:ext>
            </a:extLst>
          </p:cNvPr>
          <p:cNvGraphicFramePr/>
          <p:nvPr>
            <p:extLst>
              <p:ext uri="{D42A27DB-BD31-4B8C-83A1-F6EECF244321}">
                <p14:modId xmlns:p14="http://schemas.microsoft.com/office/powerpoint/2010/main" val="1568562409"/>
              </p:ext>
            </p:extLst>
          </p:nvPr>
        </p:nvGraphicFramePr>
        <p:xfrm>
          <a:off x="591014" y="1170878"/>
          <a:ext cx="10961649" cy="4967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8936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Autofit/>
          </a:bodyPr>
          <a:lstStyle/>
          <a:p>
            <a:r>
              <a:rPr lang="en-US" sz="3600" dirty="0"/>
              <a:t>Tope end of the market shot through the roof too!</a:t>
            </a:r>
          </a:p>
        </p:txBody>
      </p:sp>
      <p:graphicFrame>
        <p:nvGraphicFramePr>
          <p:cNvPr id="4" name="Chart 3"/>
          <p:cNvGraphicFramePr/>
          <p:nvPr>
            <p:extLst>
              <p:ext uri="{D42A27DB-BD31-4B8C-83A1-F6EECF244321}">
                <p14:modId xmlns:p14="http://schemas.microsoft.com/office/powerpoint/2010/main" val="3910306732"/>
              </p:ext>
            </p:extLst>
          </p:nvPr>
        </p:nvGraphicFramePr>
        <p:xfrm>
          <a:off x="579863" y="1498600"/>
          <a:ext cx="11039708" cy="4846444"/>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2">
            <a:extLst>
              <a:ext uri="{FF2B5EF4-FFF2-40B4-BE49-F238E27FC236}">
                <a16:creationId xmlns:a16="http://schemas.microsoft.com/office/drawing/2014/main" id="{B2AD1730-3AB7-483C-B0FB-9F1C6BB5FF28}"/>
              </a:ext>
            </a:extLst>
          </p:cNvPr>
          <p:cNvSpPr txBox="1">
            <a:spLocks/>
          </p:cNvSpPr>
          <p:nvPr/>
        </p:nvSpPr>
        <p:spPr>
          <a:xfrm>
            <a:off x="3069063" y="6427113"/>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Percent Change in Sales</a:t>
            </a:r>
          </a:p>
          <a:p>
            <a:pPr defTabSz="609600"/>
            <a:r>
              <a:rPr lang="en-US" sz="1200" dirty="0">
                <a:solidFill>
                  <a:schemeClr val="bg1"/>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29786809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0476-C818-A610-888C-3DC44FA3E4D9}"/>
              </a:ext>
            </a:extLst>
          </p:cNvPr>
          <p:cNvSpPr>
            <a:spLocks noGrp="1"/>
          </p:cNvSpPr>
          <p:nvPr>
            <p:ph type="title"/>
          </p:nvPr>
        </p:nvSpPr>
        <p:spPr/>
        <p:txBody>
          <a:bodyPr>
            <a:normAutofit/>
          </a:bodyPr>
          <a:lstStyle/>
          <a:p>
            <a:r>
              <a:rPr lang="en-US" sz="3600" dirty="0"/>
              <a:t>Bay Area is a microcosm of the state</a:t>
            </a:r>
          </a:p>
        </p:txBody>
      </p:sp>
      <p:graphicFrame>
        <p:nvGraphicFramePr>
          <p:cNvPr id="8" name="Chart 7">
            <a:extLst>
              <a:ext uri="{FF2B5EF4-FFF2-40B4-BE49-F238E27FC236}">
                <a16:creationId xmlns:a16="http://schemas.microsoft.com/office/drawing/2014/main" id="{2DE59B2C-391B-6063-079C-858EBD48FD6B}"/>
              </a:ext>
            </a:extLst>
          </p:cNvPr>
          <p:cNvGraphicFramePr/>
          <p:nvPr>
            <p:extLst>
              <p:ext uri="{D42A27DB-BD31-4B8C-83A1-F6EECF244321}">
                <p14:modId xmlns:p14="http://schemas.microsoft.com/office/powerpoint/2010/main" val="3299568096"/>
              </p:ext>
            </p:extLst>
          </p:nvPr>
        </p:nvGraphicFramePr>
        <p:xfrm>
          <a:off x="251613" y="1483112"/>
          <a:ext cx="11345655" cy="49065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4713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F66A3-F4D9-2731-DF3D-8F90E00176B6}"/>
              </a:ext>
            </a:extLst>
          </p:cNvPr>
          <p:cNvSpPr>
            <a:spLocks noGrp="1"/>
          </p:cNvSpPr>
          <p:nvPr>
            <p:ph type="title"/>
          </p:nvPr>
        </p:nvSpPr>
        <p:spPr/>
        <p:txBody>
          <a:bodyPr/>
          <a:lstStyle/>
          <a:p>
            <a:r>
              <a:rPr lang="en-US" dirty="0"/>
              <a:t>Similar story for the region by segment</a:t>
            </a:r>
          </a:p>
        </p:txBody>
      </p:sp>
      <p:graphicFrame>
        <p:nvGraphicFramePr>
          <p:cNvPr id="5" name="Chart 4">
            <a:extLst>
              <a:ext uri="{FF2B5EF4-FFF2-40B4-BE49-F238E27FC236}">
                <a16:creationId xmlns:a16="http://schemas.microsoft.com/office/drawing/2014/main" id="{5B4EC04A-DA25-D2B9-7D91-0B3FB3B67196}"/>
              </a:ext>
            </a:extLst>
          </p:cNvPr>
          <p:cNvGraphicFramePr/>
          <p:nvPr>
            <p:extLst>
              <p:ext uri="{D42A27DB-BD31-4B8C-83A1-F6EECF244321}">
                <p14:modId xmlns:p14="http://schemas.microsoft.com/office/powerpoint/2010/main" val="785466036"/>
              </p:ext>
            </p:extLst>
          </p:nvPr>
        </p:nvGraphicFramePr>
        <p:xfrm>
          <a:off x="521638" y="1614008"/>
          <a:ext cx="11163044" cy="48788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632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Unsold inventory fell to all-time low of 1.2 months</a:t>
            </a:r>
          </a:p>
        </p:txBody>
      </p:sp>
      <p:graphicFrame>
        <p:nvGraphicFramePr>
          <p:cNvPr id="7" name="Chart 6"/>
          <p:cNvGraphicFramePr/>
          <p:nvPr>
            <p:extLst>
              <p:ext uri="{D42A27DB-BD31-4B8C-83A1-F6EECF244321}">
                <p14:modId xmlns:p14="http://schemas.microsoft.com/office/powerpoint/2010/main" val="4040279753"/>
              </p:ext>
            </p:extLst>
          </p:nvPr>
        </p:nvGraphicFramePr>
        <p:xfrm>
          <a:off x="579863" y="1295401"/>
          <a:ext cx="11032274" cy="5060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88878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20EA-6C51-BED2-EC63-AE9B1F24163E}"/>
              </a:ext>
            </a:extLst>
          </p:cNvPr>
          <p:cNvSpPr>
            <a:spLocks noGrp="1"/>
          </p:cNvSpPr>
          <p:nvPr>
            <p:ph type="title" idx="4294967295"/>
          </p:nvPr>
        </p:nvSpPr>
        <p:spPr>
          <a:xfrm>
            <a:off x="1166019" y="5197475"/>
            <a:ext cx="9859962" cy="642938"/>
          </a:xfrm>
        </p:spPr>
        <p:txBody>
          <a:bodyPr vert="horz" wrap="square" lIns="60960" tIns="30480" rIns="60960" bIns="30480" rtlCol="0" anchor="b">
            <a:normAutofit/>
          </a:bodyPr>
          <a:lstStyle/>
          <a:p>
            <a:pPr algn="ctr" defTabSz="609630"/>
            <a:r>
              <a:rPr lang="en-US" sz="3334" dirty="0">
                <a:latin typeface="+mj-lt"/>
                <a:ea typeface="+mj-ea"/>
                <a:cs typeface="+mj-cs"/>
              </a:rPr>
              <a:t>Consequences of the supply/demand imbalance</a:t>
            </a:r>
          </a:p>
        </p:txBody>
      </p:sp>
      <p:pic>
        <p:nvPicPr>
          <p:cNvPr id="2050" name="Picture 2" descr="Cartoon of the Day: Elephant In The Room">
            <a:extLst>
              <a:ext uri="{FF2B5EF4-FFF2-40B4-BE49-F238E27FC236}">
                <a16:creationId xmlns:a16="http://schemas.microsoft.com/office/drawing/2014/main" id="{FD19DFBA-7B88-EDCE-0BE8-89DB53331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9827"/>
          <a:stretch/>
        </p:blipFill>
        <p:spPr bwMode="auto">
          <a:xfrm>
            <a:off x="2079812" y="805516"/>
            <a:ext cx="8032376" cy="40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838200" y="365125"/>
            <a:ext cx="10515600" cy="1031875"/>
          </a:xfrm>
        </p:spPr>
        <p:txBody>
          <a:bodyPr>
            <a:normAutofit/>
          </a:bodyPr>
          <a:lstStyle/>
          <a:p>
            <a:r>
              <a:rPr lang="en-US" sz="3600" dirty="0"/>
              <a:t>Homes were selling more quickly than ever before</a:t>
            </a:r>
          </a:p>
        </p:txBody>
      </p:sp>
      <p:graphicFrame>
        <p:nvGraphicFramePr>
          <p:cNvPr id="4" name="Chart 3"/>
          <p:cNvGraphicFramePr/>
          <p:nvPr>
            <p:extLst>
              <p:ext uri="{D42A27DB-BD31-4B8C-83A1-F6EECF244321}">
                <p14:modId xmlns:p14="http://schemas.microsoft.com/office/powerpoint/2010/main" val="283021584"/>
              </p:ext>
            </p:extLst>
          </p:nvPr>
        </p:nvGraphicFramePr>
        <p:xfrm>
          <a:off x="691376" y="1397000"/>
          <a:ext cx="10816683" cy="48142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79212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4B7EAC-B5CC-3302-6FAC-4D2EEA1F8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 t="33821" r="65305" b="36748"/>
          <a:stretch/>
        </p:blipFill>
        <p:spPr bwMode="auto">
          <a:xfrm>
            <a:off x="3023839" y="557561"/>
            <a:ext cx="6144322" cy="573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6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Vast majority of homes selling over asking price</a:t>
            </a:r>
          </a:p>
        </p:txBody>
      </p:sp>
      <p:graphicFrame>
        <p:nvGraphicFramePr>
          <p:cNvPr id="4" name="Chart 3"/>
          <p:cNvGraphicFramePr/>
          <p:nvPr>
            <p:extLst>
              <p:ext uri="{D42A27DB-BD31-4B8C-83A1-F6EECF244321}">
                <p14:modId xmlns:p14="http://schemas.microsoft.com/office/powerpoint/2010/main" val="170111093"/>
              </p:ext>
            </p:extLst>
          </p:nvPr>
        </p:nvGraphicFramePr>
        <p:xfrm>
          <a:off x="558800" y="1244600"/>
          <a:ext cx="11328400" cy="5111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07959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0476-C818-A610-888C-3DC44FA3E4D9}"/>
              </a:ext>
            </a:extLst>
          </p:cNvPr>
          <p:cNvSpPr>
            <a:spLocks noGrp="1"/>
          </p:cNvSpPr>
          <p:nvPr>
            <p:ph type="title"/>
          </p:nvPr>
        </p:nvSpPr>
        <p:spPr/>
        <p:txBody>
          <a:bodyPr>
            <a:normAutofit/>
          </a:bodyPr>
          <a:lstStyle/>
          <a:p>
            <a:r>
              <a:rPr lang="en-US" sz="3600" dirty="0"/>
              <a:t>Bay Area was even more competitive</a:t>
            </a:r>
          </a:p>
        </p:txBody>
      </p:sp>
      <p:graphicFrame>
        <p:nvGraphicFramePr>
          <p:cNvPr id="8" name="Chart 7">
            <a:extLst>
              <a:ext uri="{FF2B5EF4-FFF2-40B4-BE49-F238E27FC236}">
                <a16:creationId xmlns:a16="http://schemas.microsoft.com/office/drawing/2014/main" id="{2DE59B2C-391B-6063-079C-858EBD48FD6B}"/>
              </a:ext>
            </a:extLst>
          </p:cNvPr>
          <p:cNvGraphicFramePr/>
          <p:nvPr>
            <p:extLst>
              <p:ext uri="{D42A27DB-BD31-4B8C-83A1-F6EECF244321}">
                <p14:modId xmlns:p14="http://schemas.microsoft.com/office/powerpoint/2010/main" val="795877289"/>
              </p:ext>
            </p:extLst>
          </p:nvPr>
        </p:nvGraphicFramePr>
        <p:xfrm>
          <a:off x="390525" y="1471961"/>
          <a:ext cx="11206743" cy="4917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819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1875"/>
          </a:xfrm>
        </p:spPr>
        <p:txBody>
          <a:bodyPr>
            <a:normAutofit/>
          </a:bodyPr>
          <a:lstStyle/>
          <a:p>
            <a:r>
              <a:rPr lang="en-US" sz="3600" dirty="0"/>
              <a:t>hi demand + no supply + low rates = higher prices</a:t>
            </a:r>
          </a:p>
        </p:txBody>
      </p:sp>
      <p:graphicFrame>
        <p:nvGraphicFramePr>
          <p:cNvPr id="4" name="Chart 3"/>
          <p:cNvGraphicFramePr/>
          <p:nvPr>
            <p:extLst>
              <p:ext uri="{D42A27DB-BD31-4B8C-83A1-F6EECF244321}">
                <p14:modId xmlns:p14="http://schemas.microsoft.com/office/powerpoint/2010/main" val="3283976087"/>
              </p:ext>
            </p:extLst>
          </p:nvPr>
        </p:nvGraphicFramePr>
        <p:xfrm>
          <a:off x="535259" y="1397001"/>
          <a:ext cx="11039708" cy="4959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890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0476-C818-A610-888C-3DC44FA3E4D9}"/>
              </a:ext>
            </a:extLst>
          </p:cNvPr>
          <p:cNvSpPr>
            <a:spLocks noGrp="1"/>
          </p:cNvSpPr>
          <p:nvPr>
            <p:ph type="title"/>
          </p:nvPr>
        </p:nvSpPr>
        <p:spPr/>
        <p:txBody>
          <a:bodyPr>
            <a:normAutofit/>
          </a:bodyPr>
          <a:lstStyle/>
          <a:p>
            <a:r>
              <a:rPr lang="en-US" sz="3600" dirty="0"/>
              <a:t>Even the cheaper areas are expensive now</a:t>
            </a:r>
          </a:p>
        </p:txBody>
      </p:sp>
      <p:graphicFrame>
        <p:nvGraphicFramePr>
          <p:cNvPr id="8" name="Chart 7">
            <a:extLst>
              <a:ext uri="{FF2B5EF4-FFF2-40B4-BE49-F238E27FC236}">
                <a16:creationId xmlns:a16="http://schemas.microsoft.com/office/drawing/2014/main" id="{2DE59B2C-391B-6063-079C-858EBD48FD6B}"/>
              </a:ext>
            </a:extLst>
          </p:cNvPr>
          <p:cNvGraphicFramePr/>
          <p:nvPr>
            <p:extLst>
              <p:ext uri="{D42A27DB-BD31-4B8C-83A1-F6EECF244321}">
                <p14:modId xmlns:p14="http://schemas.microsoft.com/office/powerpoint/2010/main" val="3154494549"/>
              </p:ext>
            </p:extLst>
          </p:nvPr>
        </p:nvGraphicFramePr>
        <p:xfrm>
          <a:off x="838200" y="1471961"/>
          <a:ext cx="10759068" cy="4917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5366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31A8-BEE0-B4E4-CFF0-AF73C7CBC4B0}"/>
              </a:ext>
            </a:extLst>
          </p:cNvPr>
          <p:cNvSpPr>
            <a:spLocks noGrp="1"/>
          </p:cNvSpPr>
          <p:nvPr>
            <p:ph type="title"/>
          </p:nvPr>
        </p:nvSpPr>
        <p:spPr/>
        <p:txBody>
          <a:bodyPr>
            <a:normAutofit/>
          </a:bodyPr>
          <a:lstStyle/>
          <a:p>
            <a:r>
              <a:rPr lang="en-US" sz="3600" dirty="0"/>
              <a:t>We also pumped a ton of money into the system</a:t>
            </a:r>
          </a:p>
        </p:txBody>
      </p:sp>
      <p:graphicFrame>
        <p:nvGraphicFramePr>
          <p:cNvPr id="3" name="Chart 2">
            <a:extLst>
              <a:ext uri="{FF2B5EF4-FFF2-40B4-BE49-F238E27FC236}">
                <a16:creationId xmlns:a16="http://schemas.microsoft.com/office/drawing/2014/main" id="{0016A2B3-6FD9-346F-D8EB-2A2EB6093DFF}"/>
              </a:ext>
            </a:extLst>
          </p:cNvPr>
          <p:cNvGraphicFramePr>
            <a:graphicFrameLocks/>
          </p:cNvGraphicFramePr>
          <p:nvPr>
            <p:extLst>
              <p:ext uri="{D42A27DB-BD31-4B8C-83A1-F6EECF244321}">
                <p14:modId xmlns:p14="http://schemas.microsoft.com/office/powerpoint/2010/main" val="3787888305"/>
              </p:ext>
            </p:extLst>
          </p:nvPr>
        </p:nvGraphicFramePr>
        <p:xfrm>
          <a:off x="602167" y="1538869"/>
          <a:ext cx="7248292" cy="4739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AD93385-A90E-6D3F-23BB-46E4DF143196}"/>
              </a:ext>
            </a:extLst>
          </p:cNvPr>
          <p:cNvGraphicFramePr>
            <a:graphicFrameLocks/>
          </p:cNvGraphicFramePr>
          <p:nvPr>
            <p:extLst>
              <p:ext uri="{D42A27DB-BD31-4B8C-83A1-F6EECF244321}">
                <p14:modId xmlns:p14="http://schemas.microsoft.com/office/powerpoint/2010/main" val="3362333124"/>
              </p:ext>
            </p:extLst>
          </p:nvPr>
        </p:nvGraphicFramePr>
        <p:xfrm>
          <a:off x="7850459" y="1538868"/>
          <a:ext cx="3739374" cy="4739267"/>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98423A41-8329-7807-D173-A5F344F92D2A}"/>
              </a:ext>
            </a:extLst>
          </p:cNvPr>
          <p:cNvSpPr/>
          <p:nvPr/>
        </p:nvSpPr>
        <p:spPr>
          <a:xfrm>
            <a:off x="10125307" y="4014439"/>
            <a:ext cx="959005" cy="7582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2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D395DB9-21BE-7399-CC47-6D9594EC7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6" b="5068"/>
          <a:stretch/>
        </p:blipFill>
        <p:spPr bwMode="auto">
          <a:xfrm>
            <a:off x="13" y="1282"/>
            <a:ext cx="12191987"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193F09-65B2-870D-167A-73010D145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270" y="1405054"/>
            <a:ext cx="4711461" cy="47425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4BEFE3-B040-3D57-62F2-3C136AC45C95}"/>
              </a:ext>
            </a:extLst>
          </p:cNvPr>
          <p:cNvSpPr>
            <a:spLocks noGrp="1"/>
          </p:cNvSpPr>
          <p:nvPr>
            <p:ph type="title"/>
          </p:nvPr>
        </p:nvSpPr>
        <p:spPr>
          <a:xfrm>
            <a:off x="838200" y="365125"/>
            <a:ext cx="10515600" cy="950719"/>
          </a:xfrm>
        </p:spPr>
        <p:txBody>
          <a:bodyPr>
            <a:normAutofit/>
          </a:bodyPr>
          <a:lstStyle/>
          <a:p>
            <a:r>
              <a:rPr lang="en-US" sz="3600" dirty="0"/>
              <a:t>Fed not taking their foot off the gas any time soon</a:t>
            </a:r>
          </a:p>
        </p:txBody>
      </p:sp>
      <p:sp>
        <p:nvSpPr>
          <p:cNvPr id="5" name="Rectangle 4">
            <a:extLst>
              <a:ext uri="{FF2B5EF4-FFF2-40B4-BE49-F238E27FC236}">
                <a16:creationId xmlns:a16="http://schemas.microsoft.com/office/drawing/2014/main" id="{9B16BBEB-3AA7-E18E-2FB6-92874AE8D463}"/>
              </a:ext>
            </a:extLst>
          </p:cNvPr>
          <p:cNvSpPr/>
          <p:nvPr/>
        </p:nvSpPr>
        <p:spPr>
          <a:xfrm>
            <a:off x="2235200" y="2311400"/>
            <a:ext cx="1879600" cy="2286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9" name="Straight Arrow Connector 8">
            <a:extLst>
              <a:ext uri="{FF2B5EF4-FFF2-40B4-BE49-F238E27FC236}">
                <a16:creationId xmlns:a16="http://schemas.microsoft.com/office/drawing/2014/main" id="{7D653623-FF03-6446-9CD8-97962E146E37}"/>
              </a:ext>
            </a:extLst>
          </p:cNvPr>
          <p:cNvCxnSpPr>
            <a:cxnSpLocks/>
          </p:cNvCxnSpPr>
          <p:nvPr/>
        </p:nvCxnSpPr>
        <p:spPr>
          <a:xfrm flipH="1">
            <a:off x="4267200" y="3033132"/>
            <a:ext cx="3473330" cy="21252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3522C6-9765-194A-2773-5765D8E03F28}"/>
              </a:ext>
            </a:extLst>
          </p:cNvPr>
          <p:cNvSpPr txBox="1"/>
          <p:nvPr/>
        </p:nvSpPr>
        <p:spPr>
          <a:xfrm>
            <a:off x="7740530" y="2091492"/>
            <a:ext cx="3251200" cy="2308324"/>
          </a:xfrm>
          <a:prstGeom prst="rect">
            <a:avLst/>
          </a:prstGeom>
          <a:noFill/>
        </p:spPr>
        <p:txBody>
          <a:bodyPr wrap="square" rtlCol="0">
            <a:spAutoFit/>
          </a:bodyPr>
          <a:lstStyle/>
          <a:p>
            <a:r>
              <a:rPr lang="en-US" sz="3600" b="1" dirty="0"/>
              <a:t>4.6% Fed Funds Rate – Up From 3.8% in June 2022</a:t>
            </a:r>
          </a:p>
        </p:txBody>
      </p:sp>
    </p:spTree>
    <p:extLst>
      <p:ext uri="{BB962C8B-B14F-4D97-AF65-F5344CB8AC3E}">
        <p14:creationId xmlns:p14="http://schemas.microsoft.com/office/powerpoint/2010/main" val="11980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Fed’s war on inflation hurts purchasing power</a:t>
            </a:r>
          </a:p>
        </p:txBody>
      </p:sp>
      <p:sp>
        <p:nvSpPr>
          <p:cNvPr id="8" name="Slide Number Placeholder 2">
            <a:extLst>
              <a:ext uri="{FF2B5EF4-FFF2-40B4-BE49-F238E27FC236}">
                <a16:creationId xmlns:a16="http://schemas.microsoft.com/office/drawing/2014/main" id="{B2AD1730-3AB7-483C-B0FB-9F1C6BB5FF28}"/>
              </a:ext>
            </a:extLst>
          </p:cNvPr>
          <p:cNvSpPr txBox="1">
            <a:spLocks/>
          </p:cNvSpPr>
          <p:nvPr/>
        </p:nvSpPr>
        <p:spPr>
          <a:xfrm>
            <a:off x="3202878" y="6429829"/>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Fed Funds Rate, Fed’s Dot Plot</a:t>
            </a:r>
          </a:p>
          <a:p>
            <a:pPr defTabSz="609600"/>
            <a:r>
              <a:rPr lang="en-US" sz="1200" dirty="0">
                <a:solidFill>
                  <a:schemeClr val="bg1"/>
                </a:solidFill>
                <a:latin typeface="Century Gothic" panose="020B0502020202020204" pitchFamily="34" charset="0"/>
              </a:rPr>
              <a:t>SOURCE: Federal Reserve, the Wall Street Journal</a:t>
            </a:r>
          </a:p>
        </p:txBody>
      </p:sp>
      <p:graphicFrame>
        <p:nvGraphicFramePr>
          <p:cNvPr id="7" name="Chart 6">
            <a:extLst>
              <a:ext uri="{FF2B5EF4-FFF2-40B4-BE49-F238E27FC236}">
                <a16:creationId xmlns:a16="http://schemas.microsoft.com/office/drawing/2014/main" id="{7A0A360A-2D08-7209-4254-C8219413C286}"/>
              </a:ext>
            </a:extLst>
          </p:cNvPr>
          <p:cNvGraphicFramePr>
            <a:graphicFrameLocks/>
          </p:cNvGraphicFramePr>
          <p:nvPr>
            <p:extLst>
              <p:ext uri="{D42A27DB-BD31-4B8C-83A1-F6EECF244321}">
                <p14:modId xmlns:p14="http://schemas.microsoft.com/office/powerpoint/2010/main" val="3788902218"/>
              </p:ext>
            </p:extLst>
          </p:nvPr>
        </p:nvGraphicFramePr>
        <p:xfrm>
          <a:off x="558800" y="1244601"/>
          <a:ext cx="11074400" cy="5073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29889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9D49-E349-440B-A996-3CD14EF2407D}"/>
              </a:ext>
            </a:extLst>
          </p:cNvPr>
          <p:cNvSpPr>
            <a:spLocks noGrp="1"/>
          </p:cNvSpPr>
          <p:nvPr>
            <p:ph type="title"/>
          </p:nvPr>
        </p:nvSpPr>
        <p:spPr/>
        <p:txBody>
          <a:bodyPr>
            <a:normAutofit/>
          </a:bodyPr>
          <a:lstStyle/>
          <a:p>
            <a:r>
              <a:rPr lang="en-US" sz="3600" dirty="0"/>
              <a:t>Effect of rising rates on mortgage payments</a:t>
            </a:r>
          </a:p>
        </p:txBody>
      </p:sp>
      <p:graphicFrame>
        <p:nvGraphicFramePr>
          <p:cNvPr id="6" name="Chart 5">
            <a:extLst>
              <a:ext uri="{FF2B5EF4-FFF2-40B4-BE49-F238E27FC236}">
                <a16:creationId xmlns:a16="http://schemas.microsoft.com/office/drawing/2014/main" id="{0DDAD2DE-24EC-61B6-8457-71623EA1BA67}"/>
              </a:ext>
            </a:extLst>
          </p:cNvPr>
          <p:cNvGraphicFramePr/>
          <p:nvPr>
            <p:extLst>
              <p:ext uri="{D42A27DB-BD31-4B8C-83A1-F6EECF244321}">
                <p14:modId xmlns:p14="http://schemas.microsoft.com/office/powerpoint/2010/main" val="3609807245"/>
              </p:ext>
            </p:extLst>
          </p:nvPr>
        </p:nvGraphicFramePr>
        <p:xfrm>
          <a:off x="558800" y="1282390"/>
          <a:ext cx="11038468"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2160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66AE5E-67A7-BDDA-EFE2-4CDC04134E1D}"/>
              </a:ext>
            </a:extLst>
          </p:cNvPr>
          <p:cNvPicPr>
            <a:picLocks noChangeAspect="1"/>
          </p:cNvPicPr>
          <p:nvPr/>
        </p:nvPicPr>
        <p:blipFill>
          <a:blip r:embed="rId2"/>
          <a:stretch>
            <a:fillRect/>
          </a:stretch>
        </p:blipFill>
        <p:spPr>
          <a:xfrm>
            <a:off x="451626" y="320890"/>
            <a:ext cx="11275590" cy="6332866"/>
          </a:xfrm>
          <a:prstGeom prst="rect">
            <a:avLst/>
          </a:prstGeom>
        </p:spPr>
      </p:pic>
      <p:sp>
        <p:nvSpPr>
          <p:cNvPr id="4" name="Rectangle 3">
            <a:extLst>
              <a:ext uri="{FF2B5EF4-FFF2-40B4-BE49-F238E27FC236}">
                <a16:creationId xmlns:a16="http://schemas.microsoft.com/office/drawing/2014/main" id="{1BAF2989-6EC5-B5CA-058B-D13E8C213104}"/>
              </a:ext>
            </a:extLst>
          </p:cNvPr>
          <p:cNvSpPr/>
          <p:nvPr/>
        </p:nvSpPr>
        <p:spPr>
          <a:xfrm>
            <a:off x="379142" y="747132"/>
            <a:ext cx="3869474" cy="6802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5F18F023-C534-183E-35C3-63211248C806}"/>
              </a:ext>
            </a:extLst>
          </p:cNvPr>
          <p:cNvSpPr/>
          <p:nvPr/>
        </p:nvSpPr>
        <p:spPr>
          <a:xfrm>
            <a:off x="379142" y="1427356"/>
            <a:ext cx="3869474" cy="9032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2B5F9362-8321-D35C-F3E0-0B3BC712E948}"/>
              </a:ext>
            </a:extLst>
          </p:cNvPr>
          <p:cNvSpPr/>
          <p:nvPr/>
        </p:nvSpPr>
        <p:spPr>
          <a:xfrm>
            <a:off x="379142" y="2360340"/>
            <a:ext cx="3869474" cy="12415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AA5F93ED-B944-FFE1-13E8-A994F62E9F27}"/>
              </a:ext>
            </a:extLst>
          </p:cNvPr>
          <p:cNvSpPr/>
          <p:nvPr/>
        </p:nvSpPr>
        <p:spPr>
          <a:xfrm>
            <a:off x="4635190" y="747132"/>
            <a:ext cx="2501591" cy="137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6296F6A1-725C-45C5-E5F3-2EAB770D0638}"/>
              </a:ext>
            </a:extLst>
          </p:cNvPr>
          <p:cNvSpPr/>
          <p:nvPr/>
        </p:nvSpPr>
        <p:spPr>
          <a:xfrm>
            <a:off x="462777" y="4222596"/>
            <a:ext cx="1477536" cy="5724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1E1F932-F3E0-C28B-8D89-7B40F2F9BBD7}"/>
              </a:ext>
            </a:extLst>
          </p:cNvPr>
          <p:cNvSpPr/>
          <p:nvPr/>
        </p:nvSpPr>
        <p:spPr>
          <a:xfrm>
            <a:off x="7136780" y="741555"/>
            <a:ext cx="2293544" cy="137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83D0675B-E4A0-6A13-DD2F-EC3D4A0A3DE4}"/>
              </a:ext>
            </a:extLst>
          </p:cNvPr>
          <p:cNvSpPr/>
          <p:nvPr/>
        </p:nvSpPr>
        <p:spPr>
          <a:xfrm>
            <a:off x="7136780" y="2552600"/>
            <a:ext cx="2293544" cy="8764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8513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4B7EAC-B5CC-3302-6FAC-4D2EEA1F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561" y="509756"/>
            <a:ext cx="5638088" cy="5824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985A22-D7EE-0983-126C-E35FA73A6A25}"/>
              </a:ext>
            </a:extLst>
          </p:cNvPr>
          <p:cNvSpPr txBox="1"/>
          <p:nvPr/>
        </p:nvSpPr>
        <p:spPr>
          <a:xfrm>
            <a:off x="713678" y="1092200"/>
            <a:ext cx="4721922" cy="4678204"/>
          </a:xfrm>
          <a:prstGeom prst="rect">
            <a:avLst/>
          </a:prstGeom>
          <a:noFill/>
        </p:spPr>
        <p:txBody>
          <a:bodyPr wrap="square" rtlCol="0">
            <a:spAutoFit/>
          </a:bodyPr>
          <a:lstStyle/>
          <a:p>
            <a:pPr>
              <a:spcAft>
                <a:spcPts val="1200"/>
              </a:spcAft>
            </a:pPr>
            <a:r>
              <a:rPr lang="en-US" sz="4400" b="1" u="sng" dirty="0"/>
              <a:t>Context Matters</a:t>
            </a:r>
          </a:p>
          <a:p>
            <a:pPr marL="573088" lvl="1" indent="-571500">
              <a:spcAft>
                <a:spcPts val="1200"/>
              </a:spcAft>
              <a:buFont typeface="Arial" panose="020B0604020202020204" pitchFamily="34" charset="0"/>
              <a:buChar char="•"/>
            </a:pPr>
            <a:r>
              <a:rPr lang="en-US" sz="3600" dirty="0"/>
              <a:t>It’s not 2008 </a:t>
            </a:r>
            <a:br>
              <a:rPr lang="en-US" sz="3600" dirty="0"/>
            </a:br>
            <a:r>
              <a:rPr lang="en-US" sz="3600" dirty="0"/>
              <a:t>all over again</a:t>
            </a:r>
          </a:p>
          <a:p>
            <a:pPr marL="573088" lvl="1" indent="-571500">
              <a:spcAft>
                <a:spcPts val="1200"/>
              </a:spcAft>
              <a:buFont typeface="Arial" panose="020B0604020202020204" pitchFamily="34" charset="0"/>
              <a:buChar char="•"/>
            </a:pPr>
            <a:r>
              <a:rPr lang="en-US" sz="3600" dirty="0"/>
              <a:t>Market shifts are </a:t>
            </a:r>
            <a:r>
              <a:rPr lang="en-US" sz="3600" b="1" i="1" u="sng" dirty="0"/>
              <a:t>good</a:t>
            </a:r>
            <a:r>
              <a:rPr lang="en-US" sz="3600" dirty="0"/>
              <a:t> for buyers</a:t>
            </a:r>
          </a:p>
          <a:p>
            <a:pPr marL="573088" lvl="1" indent="-571500">
              <a:spcAft>
                <a:spcPts val="1200"/>
              </a:spcAft>
              <a:buFont typeface="Arial" panose="020B0604020202020204" pitchFamily="34" charset="0"/>
              <a:buChar char="•"/>
            </a:pPr>
            <a:r>
              <a:rPr lang="en-US" sz="3600" dirty="0"/>
              <a:t>Cost of waiting</a:t>
            </a:r>
            <a:br>
              <a:rPr lang="en-US" sz="3600" dirty="0"/>
            </a:br>
            <a:r>
              <a:rPr lang="en-US" sz="3600" dirty="0"/>
              <a:t>could be high</a:t>
            </a:r>
            <a:endParaRPr lang="en-US" sz="4400" dirty="0"/>
          </a:p>
        </p:txBody>
      </p:sp>
    </p:spTree>
    <p:extLst>
      <p:ext uri="{BB962C8B-B14F-4D97-AF65-F5344CB8AC3E}">
        <p14:creationId xmlns:p14="http://schemas.microsoft.com/office/powerpoint/2010/main" val="103389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04137-C7D6-FB78-417D-725644F3F75A}"/>
              </a:ext>
            </a:extLst>
          </p:cNvPr>
          <p:cNvPicPr>
            <a:picLocks noChangeAspect="1"/>
          </p:cNvPicPr>
          <p:nvPr/>
        </p:nvPicPr>
        <p:blipFill>
          <a:blip r:embed="rId2"/>
          <a:stretch>
            <a:fillRect/>
          </a:stretch>
        </p:blipFill>
        <p:spPr>
          <a:xfrm>
            <a:off x="501806" y="284004"/>
            <a:ext cx="11184674" cy="6287902"/>
          </a:xfrm>
          <a:prstGeom prst="rect">
            <a:avLst/>
          </a:prstGeom>
        </p:spPr>
      </p:pic>
      <p:sp>
        <p:nvSpPr>
          <p:cNvPr id="9" name="Rectangle 8">
            <a:extLst>
              <a:ext uri="{FF2B5EF4-FFF2-40B4-BE49-F238E27FC236}">
                <a16:creationId xmlns:a16="http://schemas.microsoft.com/office/drawing/2014/main" id="{6296F6A1-725C-45C5-E5F3-2EAB770D0638}"/>
              </a:ext>
            </a:extLst>
          </p:cNvPr>
          <p:cNvSpPr/>
          <p:nvPr/>
        </p:nvSpPr>
        <p:spPr>
          <a:xfrm>
            <a:off x="3161373" y="5044069"/>
            <a:ext cx="1477536" cy="5724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1E1F932-F3E0-C28B-8D89-7B40F2F9BBD7}"/>
              </a:ext>
            </a:extLst>
          </p:cNvPr>
          <p:cNvSpPr/>
          <p:nvPr/>
        </p:nvSpPr>
        <p:spPr>
          <a:xfrm>
            <a:off x="7136780" y="741555"/>
            <a:ext cx="2293544" cy="137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83D0675B-E4A0-6A13-DD2F-EC3D4A0A3DE4}"/>
              </a:ext>
            </a:extLst>
          </p:cNvPr>
          <p:cNvSpPr/>
          <p:nvPr/>
        </p:nvSpPr>
        <p:spPr>
          <a:xfrm>
            <a:off x="7136780" y="2552600"/>
            <a:ext cx="2293544" cy="8764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62684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7C1B5A-FCD7-DED2-9747-DBE5968946B4}"/>
              </a:ext>
            </a:extLst>
          </p:cNvPr>
          <p:cNvPicPr>
            <a:picLocks noChangeAspect="1"/>
          </p:cNvPicPr>
          <p:nvPr/>
        </p:nvPicPr>
        <p:blipFill>
          <a:blip r:embed="rId2"/>
          <a:stretch>
            <a:fillRect/>
          </a:stretch>
        </p:blipFill>
        <p:spPr>
          <a:xfrm>
            <a:off x="501805" y="281613"/>
            <a:ext cx="11195825" cy="6298959"/>
          </a:xfrm>
          <a:prstGeom prst="rect">
            <a:avLst/>
          </a:prstGeom>
        </p:spPr>
      </p:pic>
      <p:sp>
        <p:nvSpPr>
          <p:cNvPr id="9" name="Rectangle 8">
            <a:extLst>
              <a:ext uri="{FF2B5EF4-FFF2-40B4-BE49-F238E27FC236}">
                <a16:creationId xmlns:a16="http://schemas.microsoft.com/office/drawing/2014/main" id="{6296F6A1-725C-45C5-E5F3-2EAB770D0638}"/>
              </a:ext>
            </a:extLst>
          </p:cNvPr>
          <p:cNvSpPr/>
          <p:nvPr/>
        </p:nvSpPr>
        <p:spPr>
          <a:xfrm>
            <a:off x="3161373" y="5497550"/>
            <a:ext cx="1477536" cy="5724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1E1F932-F3E0-C28B-8D89-7B40F2F9BBD7}"/>
              </a:ext>
            </a:extLst>
          </p:cNvPr>
          <p:cNvSpPr/>
          <p:nvPr/>
        </p:nvSpPr>
        <p:spPr>
          <a:xfrm>
            <a:off x="7136780" y="741555"/>
            <a:ext cx="2293544" cy="137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83D0675B-E4A0-6A13-DD2F-EC3D4A0A3DE4}"/>
              </a:ext>
            </a:extLst>
          </p:cNvPr>
          <p:cNvSpPr/>
          <p:nvPr/>
        </p:nvSpPr>
        <p:spPr>
          <a:xfrm>
            <a:off x="7136780" y="2552600"/>
            <a:ext cx="2293544" cy="8764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5341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F6AEE3-CAA3-476B-A5DC-52BA0CCFBB9D}"/>
              </a:ext>
            </a:extLst>
          </p:cNvPr>
          <p:cNvSpPr>
            <a:spLocks noGrp="1"/>
          </p:cNvSpPr>
          <p:nvPr>
            <p:ph type="title"/>
          </p:nvPr>
        </p:nvSpPr>
        <p:spPr/>
        <p:txBody>
          <a:bodyPr>
            <a:normAutofit/>
          </a:bodyPr>
          <a:lstStyle/>
          <a:p>
            <a:r>
              <a:rPr lang="en-US" sz="3600" dirty="0">
                <a:solidFill>
                  <a:schemeClr val="tx1"/>
                </a:solidFill>
              </a:rPr>
              <a:t>Slower prices canceled out by higher rates</a:t>
            </a:r>
          </a:p>
        </p:txBody>
      </p:sp>
      <p:graphicFrame>
        <p:nvGraphicFramePr>
          <p:cNvPr id="2" name="Content Placeholder 5">
            <a:extLst>
              <a:ext uri="{FF2B5EF4-FFF2-40B4-BE49-F238E27FC236}">
                <a16:creationId xmlns:a16="http://schemas.microsoft.com/office/drawing/2014/main" id="{DF1C7E5D-5A4D-718A-020C-8235DCE0AA61}"/>
              </a:ext>
            </a:extLst>
          </p:cNvPr>
          <p:cNvGraphicFramePr>
            <a:graphicFrameLocks/>
          </p:cNvGraphicFramePr>
          <p:nvPr>
            <p:extLst>
              <p:ext uri="{D42A27DB-BD31-4B8C-83A1-F6EECF244321}">
                <p14:modId xmlns:p14="http://schemas.microsoft.com/office/powerpoint/2010/main" val="23366014"/>
              </p:ext>
            </p:extLst>
          </p:nvPr>
        </p:nvGraphicFramePr>
        <p:xfrm>
          <a:off x="637478" y="1233204"/>
          <a:ext cx="10917044" cy="5084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00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oes to the edge By llobet | Philosophy Cartoon | TOONPOOL">
            <a:extLst>
              <a:ext uri="{FF2B5EF4-FFF2-40B4-BE49-F238E27FC236}">
                <a16:creationId xmlns:a16="http://schemas.microsoft.com/office/drawing/2014/main" id="{7B1F74BE-3313-47D6-D9AC-FDF3EAE75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7" r="1" b="11683"/>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nds on Knees Better for Catching Your Breath than Hands on Head - Die at  Your Peak - Stronger &amp; Healthier as We Age">
            <a:extLst>
              <a:ext uri="{FF2B5EF4-FFF2-40B4-BE49-F238E27FC236}">
                <a16:creationId xmlns:a16="http://schemas.microsoft.com/office/drawing/2014/main" id="{E0694FEA-A941-F24E-65DB-D8F627A8F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8" r="23202"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1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E0BF-3807-20B8-95FC-ADB0C3F9B46A}"/>
              </a:ext>
            </a:extLst>
          </p:cNvPr>
          <p:cNvSpPr>
            <a:spLocks noGrp="1"/>
          </p:cNvSpPr>
          <p:nvPr>
            <p:ph type="title"/>
          </p:nvPr>
        </p:nvSpPr>
        <p:spPr/>
        <p:txBody>
          <a:bodyPr>
            <a:normAutofit/>
          </a:bodyPr>
          <a:lstStyle/>
          <a:p>
            <a:r>
              <a:rPr lang="en-US" sz="3600" dirty="0"/>
              <a:t>A big chunk of this is econ 101 stuff…</a:t>
            </a:r>
          </a:p>
        </p:txBody>
      </p:sp>
      <p:graphicFrame>
        <p:nvGraphicFramePr>
          <p:cNvPr id="6" name="Content Placeholder 5">
            <a:extLst>
              <a:ext uri="{FF2B5EF4-FFF2-40B4-BE49-F238E27FC236}">
                <a16:creationId xmlns:a16="http://schemas.microsoft.com/office/drawing/2014/main" id="{2C4375BA-9699-2205-E7B3-C8267B2987BE}"/>
              </a:ext>
            </a:extLst>
          </p:cNvPr>
          <p:cNvGraphicFramePr>
            <a:graphicFrameLocks noGrp="1"/>
          </p:cNvGraphicFramePr>
          <p:nvPr>
            <p:ph idx="4294967295"/>
            <p:extLst>
              <p:ext uri="{D42A27DB-BD31-4B8C-83A1-F6EECF244321}">
                <p14:modId xmlns:p14="http://schemas.microsoft.com/office/powerpoint/2010/main" val="3514851090"/>
              </p:ext>
            </p:extLst>
          </p:nvPr>
        </p:nvGraphicFramePr>
        <p:xfrm>
          <a:off x="0" y="1489075"/>
          <a:ext cx="11017250" cy="500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810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 calcmode="lin" valueType="num">
                                      <p:cBhvr additive="base">
                                        <p:cTn id="7" dur="5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chart seriesIdx="-3" categoryIdx="-3" bldStep="gridLegend"/>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 calcmode="lin" valueType="num">
                                      <p:cBhvr additive="base">
                                        <p:cTn id="11" dur="500" fill="hold"/>
                                        <p:tgtEl>
                                          <p:spTgt spid="6">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chart seriesIdx="0" categoryIdx="-4" bldStep="series"/>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 calcmode="lin" valueType="num">
                                      <p:cBhvr additive="base">
                                        <p:cTn id="15" dur="500" fill="hold"/>
                                        <p:tgtEl>
                                          <p:spTgt spid="6">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graphicEl>
                                              <a:chart seriesIdx="2" categoryIdx="-4" bldStep="series"/>
                                            </p:graphicEl>
                                          </p:spTgt>
                                        </p:tgtEl>
                                        <p:attrNameLst>
                                          <p:attrName>style.visibility</p:attrName>
                                        </p:attrNameLst>
                                      </p:cBhvr>
                                      <p:to>
                                        <p:strVal val="visible"/>
                                      </p:to>
                                    </p:set>
                                    <p:anim calcmode="lin" valueType="num">
                                      <p:cBhvr additive="base">
                                        <p:cTn id="21" dur="500" fill="hold"/>
                                        <p:tgtEl>
                                          <p:spTgt spid="6">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8A73-2373-5D8B-36C4-9ADB0C30F4F6}"/>
              </a:ext>
            </a:extLst>
          </p:cNvPr>
          <p:cNvSpPr>
            <a:spLocks noGrp="1"/>
          </p:cNvSpPr>
          <p:nvPr>
            <p:ph type="title"/>
          </p:nvPr>
        </p:nvSpPr>
        <p:spPr/>
        <p:txBody>
          <a:bodyPr>
            <a:normAutofit/>
          </a:bodyPr>
          <a:lstStyle/>
          <a:p>
            <a:r>
              <a:rPr lang="en-US" sz="3600" dirty="0"/>
              <a:t>The Bay Area is also a good example of this</a:t>
            </a:r>
          </a:p>
        </p:txBody>
      </p:sp>
      <p:graphicFrame>
        <p:nvGraphicFramePr>
          <p:cNvPr id="5" name="Chart 4">
            <a:extLst>
              <a:ext uri="{FF2B5EF4-FFF2-40B4-BE49-F238E27FC236}">
                <a16:creationId xmlns:a16="http://schemas.microsoft.com/office/drawing/2014/main" id="{220C3F93-F7B7-F726-AA1F-23FD64D11D79}"/>
              </a:ext>
            </a:extLst>
          </p:cNvPr>
          <p:cNvGraphicFramePr/>
          <p:nvPr>
            <p:extLst>
              <p:ext uri="{D42A27DB-BD31-4B8C-83A1-F6EECF244321}">
                <p14:modId xmlns:p14="http://schemas.microsoft.com/office/powerpoint/2010/main" val="2720333588"/>
              </p:ext>
            </p:extLst>
          </p:nvPr>
        </p:nvGraphicFramePr>
        <p:xfrm>
          <a:off x="613691" y="1237786"/>
          <a:ext cx="11414658" cy="51630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250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D395DB9-21BE-7399-CC47-6D9594EC7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6" b="5068"/>
          <a:stretch/>
        </p:blipFill>
        <p:spPr bwMode="auto">
          <a:xfrm>
            <a:off x="13" y="1282"/>
            <a:ext cx="12191987"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7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533400" y="365125"/>
            <a:ext cx="10820400" cy="981075"/>
          </a:xfrm>
        </p:spPr>
        <p:txBody>
          <a:bodyPr>
            <a:normAutofit/>
          </a:bodyPr>
          <a:lstStyle/>
          <a:p>
            <a:r>
              <a:rPr lang="en-US" sz="3600" dirty="0"/>
              <a:t>Likely rising higher unless deeper recession arrives</a:t>
            </a:r>
          </a:p>
        </p:txBody>
      </p:sp>
      <p:sp>
        <p:nvSpPr>
          <p:cNvPr id="8" name="Slide Number Placeholder 2">
            <a:extLst>
              <a:ext uri="{FF2B5EF4-FFF2-40B4-BE49-F238E27FC236}">
                <a16:creationId xmlns:a16="http://schemas.microsoft.com/office/drawing/2014/main" id="{B2AD1730-3AB7-483C-B0FB-9F1C6BB5FF28}"/>
              </a:ext>
            </a:extLst>
          </p:cNvPr>
          <p:cNvSpPr txBox="1">
            <a:spLocks/>
          </p:cNvSpPr>
          <p:nvPr/>
        </p:nvSpPr>
        <p:spPr>
          <a:xfrm>
            <a:off x="3202878" y="6396376"/>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Fed Funds Rate, Fed’s Dot Plot</a:t>
            </a:r>
          </a:p>
          <a:p>
            <a:pPr defTabSz="609600"/>
            <a:r>
              <a:rPr lang="en-US" sz="1200" dirty="0">
                <a:solidFill>
                  <a:schemeClr val="bg1"/>
                </a:solidFill>
                <a:latin typeface="Century Gothic" panose="020B0502020202020204" pitchFamily="34" charset="0"/>
              </a:rPr>
              <a:t>SOURCE: Federal Reserve, the Wall Street Journal</a:t>
            </a:r>
          </a:p>
        </p:txBody>
      </p:sp>
      <p:graphicFrame>
        <p:nvGraphicFramePr>
          <p:cNvPr id="6" name="Chart 5">
            <a:extLst>
              <a:ext uri="{FF2B5EF4-FFF2-40B4-BE49-F238E27FC236}">
                <a16:creationId xmlns:a16="http://schemas.microsoft.com/office/drawing/2014/main" id="{76EBC128-66E1-A100-E069-86BB50DC3723}"/>
              </a:ext>
            </a:extLst>
          </p:cNvPr>
          <p:cNvGraphicFramePr/>
          <p:nvPr>
            <p:extLst>
              <p:ext uri="{D42A27DB-BD31-4B8C-83A1-F6EECF244321}">
                <p14:modId xmlns:p14="http://schemas.microsoft.com/office/powerpoint/2010/main" val="957738861"/>
              </p:ext>
            </p:extLst>
          </p:nvPr>
        </p:nvGraphicFramePr>
        <p:xfrm>
          <a:off x="457200" y="1346200"/>
          <a:ext cx="11201400" cy="4792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9896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a:t>First-time buyers struggling to make numbers pencil</a:t>
            </a:r>
          </a:p>
        </p:txBody>
      </p:sp>
      <p:graphicFrame>
        <p:nvGraphicFramePr>
          <p:cNvPr id="5" name="Chart 4"/>
          <p:cNvGraphicFramePr/>
          <p:nvPr>
            <p:extLst>
              <p:ext uri="{D42A27DB-BD31-4B8C-83A1-F6EECF244321}">
                <p14:modId xmlns:p14="http://schemas.microsoft.com/office/powerpoint/2010/main" val="4157392426"/>
              </p:ext>
            </p:extLst>
          </p:nvPr>
        </p:nvGraphicFramePr>
        <p:xfrm>
          <a:off x="568712" y="1365250"/>
          <a:ext cx="10913293" cy="4979794"/>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2">
            <a:extLst>
              <a:ext uri="{FF2B5EF4-FFF2-40B4-BE49-F238E27FC236}">
                <a16:creationId xmlns:a16="http://schemas.microsoft.com/office/drawing/2014/main" id="{E57395C6-101F-4FAB-943F-11D1A8209D68}"/>
              </a:ext>
            </a:extLst>
          </p:cNvPr>
          <p:cNvSpPr txBox="1">
            <a:spLocks/>
          </p:cNvSpPr>
          <p:nvPr/>
        </p:nvSpPr>
        <p:spPr>
          <a:xfrm>
            <a:off x="3013307" y="6427113"/>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a:t>
            </a:r>
            <a:r>
              <a:rPr lang="en-US" sz="1200" dirty="0">
                <a:solidFill>
                  <a:schemeClr val="bg1"/>
                </a:solidFill>
              </a:rPr>
              <a:t>2021 Housing Market Survey</a:t>
            </a:r>
            <a:endParaRPr lang="en-US" sz="1200" dirty="0">
              <a:solidFill>
                <a:schemeClr val="bg1"/>
              </a:solidFill>
              <a:latin typeface="Century Gothic" panose="020B0502020202020204" pitchFamily="34" charset="0"/>
            </a:endParaRPr>
          </a:p>
          <a:p>
            <a:pPr defTabSz="609600"/>
            <a:r>
              <a:rPr lang="en-US" sz="1200" dirty="0">
                <a:solidFill>
                  <a:schemeClr val="bg1"/>
                </a:solidFill>
                <a:latin typeface="Century Gothic" panose="020B0502020202020204" pitchFamily="34" charset="0"/>
              </a:rPr>
              <a:t>SOURCE: </a:t>
            </a:r>
            <a:r>
              <a:rPr lang="en-US" sz="1200" dirty="0">
                <a:solidFill>
                  <a:schemeClr val="bg1"/>
                </a:solidFill>
              </a:rPr>
              <a:t>CALIFORNIA ASSOCIATION OF REALTORS® </a:t>
            </a:r>
          </a:p>
        </p:txBody>
      </p:sp>
    </p:spTree>
    <p:extLst>
      <p:ext uri="{BB962C8B-B14F-4D97-AF65-F5344CB8AC3E}">
        <p14:creationId xmlns:p14="http://schemas.microsoft.com/office/powerpoint/2010/main" val="397936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Demand slips, but not too scary beside 2016-2019</a:t>
            </a:r>
          </a:p>
        </p:txBody>
      </p:sp>
      <p:graphicFrame>
        <p:nvGraphicFramePr>
          <p:cNvPr id="2" name="Chart 1">
            <a:extLst>
              <a:ext uri="{FF2B5EF4-FFF2-40B4-BE49-F238E27FC236}">
                <a16:creationId xmlns:a16="http://schemas.microsoft.com/office/drawing/2014/main" id="{E9B56320-84A1-53CA-1040-D315729DFE42}"/>
              </a:ext>
            </a:extLst>
          </p:cNvPr>
          <p:cNvGraphicFramePr>
            <a:graphicFrameLocks/>
          </p:cNvGraphicFramePr>
          <p:nvPr>
            <p:extLst>
              <p:ext uri="{D42A27DB-BD31-4B8C-83A1-F6EECF244321}">
                <p14:modId xmlns:p14="http://schemas.microsoft.com/office/powerpoint/2010/main" val="1774765030"/>
              </p:ext>
            </p:extLst>
          </p:nvPr>
        </p:nvGraphicFramePr>
        <p:xfrm>
          <a:off x="558800" y="1447800"/>
          <a:ext cx="11074400" cy="4908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32966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9A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F818-BAA8-A4AC-A87F-9991926EAC2F}"/>
              </a:ext>
            </a:extLst>
          </p:cNvPr>
          <p:cNvSpPr>
            <a:spLocks noGrp="1"/>
          </p:cNvSpPr>
          <p:nvPr>
            <p:ph type="title"/>
          </p:nvPr>
        </p:nvSpPr>
        <p:spPr/>
        <p:txBody>
          <a:bodyPr>
            <a:normAutofit/>
          </a:bodyPr>
          <a:lstStyle/>
          <a:p>
            <a:r>
              <a:rPr lang="en-US" sz="3600" dirty="0"/>
              <a:t>Biggest hit over shortest timeframe in California</a:t>
            </a:r>
          </a:p>
        </p:txBody>
      </p:sp>
      <p:graphicFrame>
        <p:nvGraphicFramePr>
          <p:cNvPr id="3" name="Chart 2">
            <a:extLst>
              <a:ext uri="{FF2B5EF4-FFF2-40B4-BE49-F238E27FC236}">
                <a16:creationId xmlns:a16="http://schemas.microsoft.com/office/drawing/2014/main" id="{073A040C-865F-522F-0731-37750D1A3C7B}"/>
              </a:ext>
            </a:extLst>
          </p:cNvPr>
          <p:cNvGraphicFramePr>
            <a:graphicFrameLocks/>
          </p:cNvGraphicFramePr>
          <p:nvPr>
            <p:extLst>
              <p:ext uri="{D42A27DB-BD31-4B8C-83A1-F6EECF244321}">
                <p14:modId xmlns:p14="http://schemas.microsoft.com/office/powerpoint/2010/main" val="1739798345"/>
              </p:ext>
            </p:extLst>
          </p:nvPr>
        </p:nvGraphicFramePr>
        <p:xfrm>
          <a:off x="711882" y="1295400"/>
          <a:ext cx="10885385" cy="5071946"/>
        </p:xfrm>
        <a:graphic>
          <a:graphicData uri="http://schemas.openxmlformats.org/drawingml/2006/chart">
            <c:chart xmlns:c="http://schemas.openxmlformats.org/drawingml/2006/chart" xmlns:r="http://schemas.openxmlformats.org/officeDocument/2006/relationships" r:id="rId2"/>
          </a:graphicData>
        </a:graphic>
      </p:graphicFrame>
      <p:sp>
        <p:nvSpPr>
          <p:cNvPr id="4" name="Right Brace 3">
            <a:extLst>
              <a:ext uri="{FF2B5EF4-FFF2-40B4-BE49-F238E27FC236}">
                <a16:creationId xmlns:a16="http://schemas.microsoft.com/office/drawing/2014/main" id="{4F905E7E-1AF9-A9E6-4928-013FEA27C561}"/>
              </a:ext>
            </a:extLst>
          </p:cNvPr>
          <p:cNvSpPr/>
          <p:nvPr/>
        </p:nvSpPr>
        <p:spPr>
          <a:xfrm>
            <a:off x="4782634" y="2185638"/>
            <a:ext cx="457200" cy="2230245"/>
          </a:xfrm>
          <a:prstGeom prst="rightBrace">
            <a:avLst/>
          </a:prstGeom>
          <a:ln w="76200">
            <a:solidFill>
              <a:srgbClr val="C00000"/>
            </a:solidFill>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effectLst>
                <a:glow rad="101600">
                  <a:schemeClr val="bg1">
                    <a:alpha val="60000"/>
                  </a:schemeClr>
                </a:glow>
              </a:effectLst>
            </a:endParaRPr>
          </a:p>
        </p:txBody>
      </p:sp>
      <p:sp>
        <p:nvSpPr>
          <p:cNvPr id="5" name="TextBox 4">
            <a:extLst>
              <a:ext uri="{FF2B5EF4-FFF2-40B4-BE49-F238E27FC236}">
                <a16:creationId xmlns:a16="http://schemas.microsoft.com/office/drawing/2014/main" id="{5EA69F4B-E809-B533-C395-8F8734D40A4D}"/>
              </a:ext>
            </a:extLst>
          </p:cNvPr>
          <p:cNvSpPr txBox="1"/>
          <p:nvPr/>
        </p:nvSpPr>
        <p:spPr>
          <a:xfrm>
            <a:off x="5351345" y="3107171"/>
            <a:ext cx="5298069" cy="400110"/>
          </a:xfrm>
          <a:prstGeom prst="rect">
            <a:avLst/>
          </a:prstGeom>
          <a:noFill/>
        </p:spPr>
        <p:txBody>
          <a:bodyPr wrap="square" rtlCol="0">
            <a:spAutoFit/>
          </a:bodyPr>
          <a:lstStyle/>
          <a:p>
            <a:r>
              <a:rPr lang="en-US" sz="2000" b="1" dirty="0">
                <a:solidFill>
                  <a:srgbClr val="C00000"/>
                </a:solidFill>
                <a:effectLst>
                  <a:glow rad="101600">
                    <a:schemeClr val="bg1">
                      <a:alpha val="60000"/>
                    </a:schemeClr>
                  </a:glow>
                </a:effectLst>
              </a:rPr>
              <a:t>-2.8 million jobs lost in 2 months time</a:t>
            </a:r>
          </a:p>
        </p:txBody>
      </p:sp>
    </p:spTree>
    <p:extLst>
      <p:ext uri="{BB962C8B-B14F-4D97-AF65-F5344CB8AC3E}">
        <p14:creationId xmlns:p14="http://schemas.microsoft.com/office/powerpoint/2010/main" val="1893003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585565725"/>
              </p:ext>
            </p:extLst>
          </p:nvPr>
        </p:nvGraphicFramePr>
        <p:xfrm>
          <a:off x="568712" y="1315844"/>
          <a:ext cx="11028556" cy="504050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8200" y="365125"/>
            <a:ext cx="10515600" cy="950719"/>
          </a:xfrm>
        </p:spPr>
        <p:txBody>
          <a:bodyPr>
            <a:normAutofit/>
          </a:bodyPr>
          <a:lstStyle/>
          <a:p>
            <a:r>
              <a:rPr lang="en-US" sz="3600" dirty="0"/>
              <a:t>Sales hovering in the 300,000 range for now</a:t>
            </a:r>
          </a:p>
        </p:txBody>
      </p:sp>
      <p:sp>
        <p:nvSpPr>
          <p:cNvPr id="11" name="Slide Number Placeholder 2">
            <a:extLst>
              <a:ext uri="{FF2B5EF4-FFF2-40B4-BE49-F238E27FC236}">
                <a16:creationId xmlns:a16="http://schemas.microsoft.com/office/drawing/2014/main" id="{D1D12C24-3AAB-4C9F-9F9F-5E662D53D60F}"/>
              </a:ext>
            </a:extLst>
          </p:cNvPr>
          <p:cNvSpPr>
            <a:spLocks noGrp="1"/>
          </p:cNvSpPr>
          <p:nvPr>
            <p:ph type="sldNum" sz="quarter" idx="12"/>
          </p:nvPr>
        </p:nvSpPr>
        <p:spPr/>
        <p:txBody>
          <a:bodyPr/>
          <a:lstStyle/>
          <a:p>
            <a:pPr algn="l"/>
            <a:r>
              <a:rPr lang="en-US" dirty="0"/>
              <a:t>page</a:t>
            </a:r>
          </a:p>
          <a:p>
            <a:pPr algn="l"/>
            <a:fld id="{37D409AB-2201-4E18-8A34-C31753AD9B06}" type="slidenum">
              <a:rPr smtClean="0"/>
              <a:pPr algn="l"/>
              <a:t>40</a:t>
            </a:fld>
            <a:endParaRPr dirty="0"/>
          </a:p>
        </p:txBody>
      </p:sp>
      <p:sp>
        <p:nvSpPr>
          <p:cNvPr id="13" name="Slide Number Placeholder 2">
            <a:extLst>
              <a:ext uri="{FF2B5EF4-FFF2-40B4-BE49-F238E27FC236}">
                <a16:creationId xmlns:a16="http://schemas.microsoft.com/office/drawing/2014/main" id="{A9398D40-FB4D-4BA6-A467-D5FC3D5EE42F}"/>
              </a:ext>
            </a:extLst>
          </p:cNvPr>
          <p:cNvSpPr txBox="1">
            <a:spLocks/>
          </p:cNvSpPr>
          <p:nvPr/>
        </p:nvSpPr>
        <p:spPr>
          <a:xfrm>
            <a:off x="3403600" y="6407527"/>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Sales of Existing Single Family Homes</a:t>
            </a:r>
          </a:p>
          <a:p>
            <a:pPr defTabSz="609600"/>
            <a:r>
              <a:rPr lang="en-US" sz="1200" dirty="0">
                <a:solidFill>
                  <a:schemeClr val="bg1"/>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191601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noAutofit/>
          </a:bodyPr>
          <a:lstStyle/>
          <a:p>
            <a:r>
              <a:rPr lang="en-US" sz="3600" dirty="0"/>
              <a:t>Investors are back to rentals as moratoriums expire</a:t>
            </a:r>
            <a:endParaRPr lang="en-US" sz="3600" dirty="0">
              <a:cs typeface="Arial" charset="0"/>
            </a:endParaRPr>
          </a:p>
        </p:txBody>
      </p:sp>
      <p:graphicFrame>
        <p:nvGraphicFramePr>
          <p:cNvPr id="13" name="Content Placeholder 1"/>
          <p:cNvGraphicFramePr>
            <a:graphicFrameLocks/>
          </p:cNvGraphicFramePr>
          <p:nvPr>
            <p:extLst>
              <p:ext uri="{D42A27DB-BD31-4B8C-83A1-F6EECF244321}">
                <p14:modId xmlns:p14="http://schemas.microsoft.com/office/powerpoint/2010/main" val="3057260822"/>
              </p:ext>
            </p:extLst>
          </p:nvPr>
        </p:nvGraphicFramePr>
        <p:xfrm>
          <a:off x="603605" y="1520545"/>
          <a:ext cx="5688938" cy="483580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2">
            <a:extLst>
              <a:ext uri="{FF2B5EF4-FFF2-40B4-BE49-F238E27FC236}">
                <a16:creationId xmlns:a16="http://schemas.microsoft.com/office/drawing/2014/main" id="{54A7E22D-0F71-4983-A918-2662E3A8DF43}"/>
              </a:ext>
            </a:extLst>
          </p:cNvPr>
          <p:cNvSpPr txBox="1">
            <a:spLocks/>
          </p:cNvSpPr>
          <p:nvPr/>
        </p:nvSpPr>
        <p:spPr>
          <a:xfrm>
            <a:off x="3184372" y="6400100"/>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a:t>
            </a:r>
            <a:r>
              <a:rPr lang="en-US" sz="1200" dirty="0">
                <a:solidFill>
                  <a:schemeClr val="bg1"/>
                </a:solidFill>
              </a:rPr>
              <a:t>2022 Housing Market Survey</a:t>
            </a:r>
            <a:endParaRPr lang="en-US" sz="1200" dirty="0">
              <a:solidFill>
                <a:schemeClr val="bg1"/>
              </a:solidFill>
              <a:latin typeface="Century Gothic" panose="020B0502020202020204" pitchFamily="34" charset="0"/>
            </a:endParaRPr>
          </a:p>
          <a:p>
            <a:pPr defTabSz="609600"/>
            <a:r>
              <a:rPr lang="en-US" sz="1200" dirty="0">
                <a:solidFill>
                  <a:schemeClr val="bg1"/>
                </a:solidFill>
                <a:latin typeface="Century Gothic" panose="020B0502020202020204" pitchFamily="34" charset="0"/>
              </a:rPr>
              <a:t>SOURCE: </a:t>
            </a:r>
            <a:r>
              <a:rPr lang="en-US" sz="1200" dirty="0">
                <a:solidFill>
                  <a:schemeClr val="bg1"/>
                </a:solidFill>
              </a:rPr>
              <a:t>CALIFORNIA ASSOCIATION OF REALTORS® </a:t>
            </a:r>
          </a:p>
        </p:txBody>
      </p:sp>
      <p:grpSp>
        <p:nvGrpSpPr>
          <p:cNvPr id="5" name="Group 4">
            <a:extLst>
              <a:ext uri="{FF2B5EF4-FFF2-40B4-BE49-F238E27FC236}">
                <a16:creationId xmlns:a16="http://schemas.microsoft.com/office/drawing/2014/main" id="{8EE07BD0-C37F-4B51-A4A4-0E92B3AC181D}"/>
              </a:ext>
            </a:extLst>
          </p:cNvPr>
          <p:cNvGrpSpPr/>
          <p:nvPr/>
        </p:nvGrpSpPr>
        <p:grpSpPr>
          <a:xfrm>
            <a:off x="7213600" y="1415253"/>
            <a:ext cx="4374795" cy="4682325"/>
            <a:chOff x="10713916" y="2977913"/>
            <a:chExt cx="6562192" cy="6844751"/>
          </a:xfrm>
        </p:grpSpPr>
        <p:pic>
          <p:nvPicPr>
            <p:cNvPr id="16" name="Graphic 15" descr="Sign">
              <a:extLst>
                <a:ext uri="{FF2B5EF4-FFF2-40B4-BE49-F238E27FC236}">
                  <a16:creationId xmlns:a16="http://schemas.microsoft.com/office/drawing/2014/main" id="{3C232243-9A28-45F0-94EF-D2AE95E6E8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0354" y="3131832"/>
              <a:ext cx="2545754" cy="2545752"/>
            </a:xfrm>
            <a:prstGeom prst="rect">
              <a:avLst/>
            </a:prstGeom>
          </p:spPr>
        </p:pic>
        <p:sp>
          <p:nvSpPr>
            <p:cNvPr id="3" name="TextBox 2">
              <a:extLst>
                <a:ext uri="{FF2B5EF4-FFF2-40B4-BE49-F238E27FC236}">
                  <a16:creationId xmlns:a16="http://schemas.microsoft.com/office/drawing/2014/main" id="{67657494-D026-471A-9897-730D857BA5C7}"/>
                </a:ext>
              </a:extLst>
            </p:cNvPr>
            <p:cNvSpPr txBox="1"/>
            <p:nvPr/>
          </p:nvSpPr>
          <p:spPr>
            <a:xfrm>
              <a:off x="11070331" y="4192225"/>
              <a:ext cx="1048845" cy="742361"/>
            </a:xfrm>
            <a:prstGeom prst="rect">
              <a:avLst/>
            </a:prstGeom>
            <a:noFill/>
          </p:spPr>
          <p:txBody>
            <a:bodyPr wrap="none" rtlCol="0">
              <a:spAutoFit/>
            </a:bodyPr>
            <a:lstStyle/>
            <a:p>
              <a:r>
                <a:rPr lang="en-US" sz="2700" b="1" dirty="0"/>
                <a:t>Flip</a:t>
              </a:r>
            </a:p>
          </p:txBody>
        </p:sp>
        <p:sp>
          <p:nvSpPr>
            <p:cNvPr id="10" name="TextBox 9">
              <a:extLst>
                <a:ext uri="{FF2B5EF4-FFF2-40B4-BE49-F238E27FC236}">
                  <a16:creationId xmlns:a16="http://schemas.microsoft.com/office/drawing/2014/main" id="{105F08FF-7771-43CA-8122-EC5647030096}"/>
                </a:ext>
              </a:extLst>
            </p:cNvPr>
            <p:cNvSpPr txBox="1"/>
            <p:nvPr/>
          </p:nvSpPr>
          <p:spPr>
            <a:xfrm>
              <a:off x="10713916" y="5638443"/>
              <a:ext cx="1904848" cy="4184221"/>
            </a:xfrm>
            <a:prstGeom prst="rect">
              <a:avLst/>
            </a:prstGeom>
            <a:noFill/>
          </p:spPr>
          <p:txBody>
            <a:bodyPr wrap="none" rtlCol="0">
              <a:spAutoFit/>
            </a:bodyPr>
            <a:lstStyle/>
            <a:p>
              <a:r>
                <a:rPr lang="en-US" sz="2000" dirty="0">
                  <a:latin typeface="+mj-lt"/>
                </a:rPr>
                <a:t>2014: 30%</a:t>
              </a:r>
            </a:p>
            <a:p>
              <a:r>
                <a:rPr lang="en-US" sz="2000" dirty="0">
                  <a:latin typeface="+mj-lt"/>
                </a:rPr>
                <a:t>2015: 26%</a:t>
              </a:r>
            </a:p>
            <a:p>
              <a:r>
                <a:rPr lang="en-US" sz="2000" dirty="0">
                  <a:latin typeface="+mj-lt"/>
                </a:rPr>
                <a:t>2016: 20%</a:t>
              </a:r>
            </a:p>
            <a:p>
              <a:r>
                <a:rPr lang="en-US" sz="2000" dirty="0">
                  <a:latin typeface="+mj-lt"/>
                </a:rPr>
                <a:t>2017: 24%</a:t>
              </a:r>
            </a:p>
            <a:p>
              <a:r>
                <a:rPr lang="en-US" sz="2000" dirty="0">
                  <a:latin typeface="+mj-lt"/>
                </a:rPr>
                <a:t>2018: 26%</a:t>
              </a:r>
            </a:p>
            <a:p>
              <a:r>
                <a:rPr lang="en-US" sz="2000" dirty="0">
                  <a:latin typeface="+mj-lt"/>
                </a:rPr>
                <a:t>2019: 18%</a:t>
              </a:r>
            </a:p>
            <a:p>
              <a:r>
                <a:rPr lang="en-US" sz="2000" dirty="0">
                  <a:latin typeface="+mj-lt"/>
                </a:rPr>
                <a:t>2020: 27%</a:t>
              </a:r>
            </a:p>
            <a:p>
              <a:r>
                <a:rPr lang="en-US" sz="2000" dirty="0">
                  <a:latin typeface="+mj-lt"/>
                </a:rPr>
                <a:t>2021: 29%</a:t>
              </a:r>
            </a:p>
            <a:p>
              <a:r>
                <a:rPr lang="en-US" sz="2000" dirty="0">
                  <a:latin typeface="+mj-lt"/>
                </a:rPr>
                <a:t>2022: 18%</a:t>
              </a:r>
            </a:p>
          </p:txBody>
        </p:sp>
        <p:sp>
          <p:nvSpPr>
            <p:cNvPr id="11" name="TextBox 10">
              <a:extLst>
                <a:ext uri="{FF2B5EF4-FFF2-40B4-BE49-F238E27FC236}">
                  <a16:creationId xmlns:a16="http://schemas.microsoft.com/office/drawing/2014/main" id="{1E671C30-5C93-4F04-AA02-2ECC2E9578A9}"/>
                </a:ext>
              </a:extLst>
            </p:cNvPr>
            <p:cNvSpPr txBox="1"/>
            <p:nvPr/>
          </p:nvSpPr>
          <p:spPr>
            <a:xfrm>
              <a:off x="15016423" y="5638443"/>
              <a:ext cx="1904848" cy="4184221"/>
            </a:xfrm>
            <a:prstGeom prst="rect">
              <a:avLst/>
            </a:prstGeom>
            <a:noFill/>
          </p:spPr>
          <p:txBody>
            <a:bodyPr wrap="none" rtlCol="0">
              <a:spAutoFit/>
            </a:bodyPr>
            <a:lstStyle/>
            <a:p>
              <a:r>
                <a:rPr lang="en-US" sz="2000" dirty="0">
                  <a:latin typeface="+mj-lt"/>
                </a:rPr>
                <a:t>2014: 70%</a:t>
              </a:r>
            </a:p>
            <a:p>
              <a:r>
                <a:rPr lang="en-US" sz="2000" dirty="0">
                  <a:latin typeface="+mj-lt"/>
                </a:rPr>
                <a:t>2015: 74%</a:t>
              </a:r>
            </a:p>
            <a:p>
              <a:r>
                <a:rPr lang="en-US" sz="2000" dirty="0">
                  <a:latin typeface="+mj-lt"/>
                </a:rPr>
                <a:t>2016: 80%</a:t>
              </a:r>
            </a:p>
            <a:p>
              <a:r>
                <a:rPr lang="en-US" sz="2000" dirty="0">
                  <a:latin typeface="+mj-lt"/>
                </a:rPr>
                <a:t>2017: 76%</a:t>
              </a:r>
            </a:p>
            <a:p>
              <a:r>
                <a:rPr lang="en-US" sz="2000" dirty="0">
                  <a:latin typeface="+mj-lt"/>
                </a:rPr>
                <a:t>2018: 74%</a:t>
              </a:r>
            </a:p>
            <a:p>
              <a:r>
                <a:rPr lang="en-US" sz="2000" dirty="0">
                  <a:latin typeface="+mj-lt"/>
                </a:rPr>
                <a:t>2019: 82%</a:t>
              </a:r>
            </a:p>
            <a:p>
              <a:r>
                <a:rPr lang="en-US" sz="2000" dirty="0">
                  <a:latin typeface="+mj-lt"/>
                </a:rPr>
                <a:t>2020: 73%</a:t>
              </a:r>
            </a:p>
            <a:p>
              <a:r>
                <a:rPr lang="en-US" sz="2000" dirty="0">
                  <a:latin typeface="+mj-lt"/>
                </a:rPr>
                <a:t>2021: 71%</a:t>
              </a:r>
            </a:p>
            <a:p>
              <a:r>
                <a:rPr lang="en-US" sz="2000" dirty="0">
                  <a:latin typeface="+mj-lt"/>
                </a:rPr>
                <a:t>2022: 82%</a:t>
              </a:r>
            </a:p>
          </p:txBody>
        </p:sp>
        <p:sp>
          <p:nvSpPr>
            <p:cNvPr id="4" name="TextBox 3">
              <a:extLst>
                <a:ext uri="{FF2B5EF4-FFF2-40B4-BE49-F238E27FC236}">
                  <a16:creationId xmlns:a16="http://schemas.microsoft.com/office/drawing/2014/main" id="{C4FE5C0C-B102-4B3E-86C2-70CD4EA1D95B}"/>
                </a:ext>
              </a:extLst>
            </p:cNvPr>
            <p:cNvSpPr txBox="1"/>
            <p:nvPr/>
          </p:nvSpPr>
          <p:spPr>
            <a:xfrm>
              <a:off x="13420181" y="4046918"/>
              <a:ext cx="1002004" cy="742361"/>
            </a:xfrm>
            <a:prstGeom prst="rect">
              <a:avLst/>
            </a:prstGeom>
            <a:noFill/>
          </p:spPr>
          <p:txBody>
            <a:bodyPr wrap="none" rtlCol="0">
              <a:spAutoFit/>
            </a:bodyPr>
            <a:lstStyle/>
            <a:p>
              <a:r>
                <a:rPr lang="en-US" sz="2700" dirty="0"/>
                <a:t>Vs. </a:t>
              </a:r>
            </a:p>
          </p:txBody>
        </p:sp>
        <p:pic>
          <p:nvPicPr>
            <p:cNvPr id="8" name="Graphic 7" descr="Arrow: Vertical U-turn">
              <a:extLst>
                <a:ext uri="{FF2B5EF4-FFF2-40B4-BE49-F238E27FC236}">
                  <a16:creationId xmlns:a16="http://schemas.microsoft.com/office/drawing/2014/main" id="{4E4BD883-2B89-4EC1-9B3B-E2CFC54D8A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4806" y="2977913"/>
              <a:ext cx="1574287" cy="1574287"/>
            </a:xfrm>
            <a:prstGeom prst="rect">
              <a:avLst/>
            </a:prstGeom>
          </p:spPr>
        </p:pic>
      </p:grpSp>
      <p:sp>
        <p:nvSpPr>
          <p:cNvPr id="9" name="TextBox 8">
            <a:extLst>
              <a:ext uri="{FF2B5EF4-FFF2-40B4-BE49-F238E27FC236}">
                <a16:creationId xmlns:a16="http://schemas.microsoft.com/office/drawing/2014/main" id="{2CCD2858-40E5-4607-9A48-E143FCD2EA20}"/>
              </a:ext>
            </a:extLst>
          </p:cNvPr>
          <p:cNvSpPr txBox="1"/>
          <p:nvPr/>
        </p:nvSpPr>
        <p:spPr>
          <a:xfrm>
            <a:off x="10311285" y="1963255"/>
            <a:ext cx="868669" cy="507831"/>
          </a:xfrm>
          <a:prstGeom prst="rect">
            <a:avLst/>
          </a:prstGeom>
          <a:noFill/>
        </p:spPr>
        <p:txBody>
          <a:bodyPr wrap="square" rtlCol="0">
            <a:spAutoFit/>
          </a:bodyPr>
          <a:lstStyle/>
          <a:p>
            <a:r>
              <a:rPr lang="en-US" sz="2700" b="1" dirty="0"/>
              <a:t>Rent</a:t>
            </a:r>
          </a:p>
        </p:txBody>
      </p:sp>
    </p:spTree>
    <p:extLst>
      <p:ext uri="{BB962C8B-B14F-4D97-AF65-F5344CB8AC3E}">
        <p14:creationId xmlns:p14="http://schemas.microsoft.com/office/powerpoint/2010/main" val="3311264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t and Manage Expectations Or Work Hard and Fail Anyway | Trility  Consulting">
            <a:extLst>
              <a:ext uri="{FF2B5EF4-FFF2-40B4-BE49-F238E27FC236}">
                <a16:creationId xmlns:a16="http://schemas.microsoft.com/office/drawing/2014/main" id="{C216B14D-715A-EA29-9BDF-3F43C6A43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53" y="808825"/>
            <a:ext cx="9975894" cy="524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35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74841-A918-D1B4-9BBC-DC082CC75C99}"/>
              </a:ext>
            </a:extLst>
          </p:cNvPr>
          <p:cNvPicPr>
            <a:picLocks noChangeAspect="1"/>
          </p:cNvPicPr>
          <p:nvPr/>
        </p:nvPicPr>
        <p:blipFill>
          <a:blip r:embed="rId3"/>
          <a:stretch>
            <a:fillRect/>
          </a:stretch>
        </p:blipFill>
        <p:spPr>
          <a:xfrm>
            <a:off x="352425" y="200025"/>
            <a:ext cx="11487150" cy="6457950"/>
          </a:xfrm>
          <a:prstGeom prst="rect">
            <a:avLst/>
          </a:prstGeom>
        </p:spPr>
      </p:pic>
    </p:spTree>
    <p:extLst>
      <p:ext uri="{BB962C8B-B14F-4D97-AF65-F5344CB8AC3E}">
        <p14:creationId xmlns:p14="http://schemas.microsoft.com/office/powerpoint/2010/main" val="4242516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D5D2E1DB-8401-4B6F-BBAB-09D0ACE360F9}"/>
              </a:ext>
            </a:extLst>
          </p:cNvPr>
          <p:cNvSpPr>
            <a:spLocks noGrp="1"/>
          </p:cNvSpPr>
          <p:nvPr>
            <p:ph type="sldNum" sz="quarter" idx="12"/>
          </p:nvPr>
        </p:nvSpPr>
        <p:spPr/>
        <p:txBody>
          <a:bodyPr/>
          <a:lstStyle/>
          <a:p>
            <a:pPr algn="l"/>
            <a:r>
              <a:rPr lang="en-US" dirty="0"/>
              <a:t>page</a:t>
            </a:r>
          </a:p>
          <a:p>
            <a:pPr algn="l"/>
            <a:fld id="{37D409AB-2201-4E18-8A34-C31753AD9B06}" type="slidenum">
              <a:rPr smtClean="0"/>
              <a:pPr algn="l"/>
              <a:t>44</a:t>
            </a:fld>
            <a:endParaRPr dirty="0"/>
          </a:p>
        </p:txBody>
      </p:sp>
      <p:pic>
        <p:nvPicPr>
          <p:cNvPr id="7" name="Picture 6">
            <a:extLst>
              <a:ext uri="{FF2B5EF4-FFF2-40B4-BE49-F238E27FC236}">
                <a16:creationId xmlns:a16="http://schemas.microsoft.com/office/drawing/2014/main" id="{0E1F1684-0A5D-8468-AB20-04D001C55838}"/>
              </a:ext>
            </a:extLst>
          </p:cNvPr>
          <p:cNvPicPr>
            <a:picLocks noChangeAspect="1"/>
          </p:cNvPicPr>
          <p:nvPr/>
        </p:nvPicPr>
        <p:blipFill>
          <a:blip r:embed="rId3"/>
          <a:stretch>
            <a:fillRect/>
          </a:stretch>
        </p:blipFill>
        <p:spPr>
          <a:xfrm>
            <a:off x="342900" y="190500"/>
            <a:ext cx="11506200" cy="6477000"/>
          </a:xfrm>
          <a:prstGeom prst="rect">
            <a:avLst/>
          </a:prstGeom>
        </p:spPr>
      </p:pic>
    </p:spTree>
    <p:extLst>
      <p:ext uri="{BB962C8B-B14F-4D97-AF65-F5344CB8AC3E}">
        <p14:creationId xmlns:p14="http://schemas.microsoft.com/office/powerpoint/2010/main" val="414495896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E725A2-7FEB-6364-BED0-670E8545977F}"/>
              </a:ext>
            </a:extLst>
          </p:cNvPr>
          <p:cNvPicPr>
            <a:picLocks noChangeAspect="1"/>
          </p:cNvPicPr>
          <p:nvPr/>
        </p:nvPicPr>
        <p:blipFill>
          <a:blip r:embed="rId2"/>
          <a:stretch>
            <a:fillRect/>
          </a:stretch>
        </p:blipFill>
        <p:spPr>
          <a:xfrm>
            <a:off x="357187" y="209550"/>
            <a:ext cx="11477625" cy="6438900"/>
          </a:xfrm>
          <a:prstGeom prst="rect">
            <a:avLst/>
          </a:prstGeom>
        </p:spPr>
      </p:pic>
    </p:spTree>
    <p:extLst>
      <p:ext uri="{BB962C8B-B14F-4D97-AF65-F5344CB8AC3E}">
        <p14:creationId xmlns:p14="http://schemas.microsoft.com/office/powerpoint/2010/main" val="3446350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5210A-579C-72B7-89BF-BF040FA5D1D0}"/>
              </a:ext>
            </a:extLst>
          </p:cNvPr>
          <p:cNvPicPr>
            <a:picLocks noChangeAspect="1"/>
          </p:cNvPicPr>
          <p:nvPr/>
        </p:nvPicPr>
        <p:blipFill>
          <a:blip r:embed="rId2"/>
          <a:stretch>
            <a:fillRect/>
          </a:stretch>
        </p:blipFill>
        <p:spPr>
          <a:xfrm>
            <a:off x="352425" y="195262"/>
            <a:ext cx="11487150" cy="6467475"/>
          </a:xfrm>
          <a:prstGeom prst="rect">
            <a:avLst/>
          </a:prstGeom>
        </p:spPr>
      </p:pic>
    </p:spTree>
    <p:extLst>
      <p:ext uri="{BB962C8B-B14F-4D97-AF65-F5344CB8AC3E}">
        <p14:creationId xmlns:p14="http://schemas.microsoft.com/office/powerpoint/2010/main" val="296284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E5608B8-0001-ED89-E35D-59B658AF52A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46"/>
          <a:stretch/>
        </p:blipFill>
        <p:spPr>
          <a:xfrm>
            <a:off x="13" y="1282"/>
            <a:ext cx="12191987" cy="6856718"/>
          </a:xfrm>
          <a:prstGeom prst="rect">
            <a:avLst/>
          </a:prstGeom>
        </p:spPr>
      </p:pic>
    </p:spTree>
    <p:extLst>
      <p:ext uri="{BB962C8B-B14F-4D97-AF65-F5344CB8AC3E}">
        <p14:creationId xmlns:p14="http://schemas.microsoft.com/office/powerpoint/2010/main" val="3140679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A17A-F711-4A50-865E-DB3AB5EF3904}"/>
              </a:ext>
            </a:extLst>
          </p:cNvPr>
          <p:cNvSpPr>
            <a:spLocks noGrp="1"/>
          </p:cNvSpPr>
          <p:nvPr>
            <p:ph type="title"/>
          </p:nvPr>
        </p:nvSpPr>
        <p:spPr/>
        <p:txBody>
          <a:bodyPr>
            <a:normAutofit/>
          </a:bodyPr>
          <a:lstStyle/>
          <a:p>
            <a:r>
              <a:rPr lang="en-US" sz="3600" dirty="0"/>
              <a:t>California doing better on delinquency than the rest</a:t>
            </a:r>
          </a:p>
        </p:txBody>
      </p:sp>
      <p:graphicFrame>
        <p:nvGraphicFramePr>
          <p:cNvPr id="5" name="Chart 4">
            <a:extLst>
              <a:ext uri="{FF2B5EF4-FFF2-40B4-BE49-F238E27FC236}">
                <a16:creationId xmlns:a16="http://schemas.microsoft.com/office/drawing/2014/main" id="{BA49A1DC-2468-445B-918B-7DA099F59ACC}"/>
              </a:ext>
            </a:extLst>
          </p:cNvPr>
          <p:cNvGraphicFramePr/>
          <p:nvPr>
            <p:extLst>
              <p:ext uri="{D42A27DB-BD31-4B8C-83A1-F6EECF244321}">
                <p14:modId xmlns:p14="http://schemas.microsoft.com/office/powerpoint/2010/main" val="565194673"/>
              </p:ext>
            </p:extLst>
          </p:nvPr>
        </p:nvGraphicFramePr>
        <p:xfrm>
          <a:off x="457200" y="1397000"/>
          <a:ext cx="11277600" cy="4741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8630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C7607-9F74-5009-00EF-C1AF87D9B2B8}"/>
              </a:ext>
            </a:extLst>
          </p:cNvPr>
          <p:cNvPicPr>
            <a:picLocks noChangeAspect="1"/>
          </p:cNvPicPr>
          <p:nvPr/>
        </p:nvPicPr>
        <p:blipFill>
          <a:blip r:embed="rId2"/>
          <a:stretch>
            <a:fillRect/>
          </a:stretch>
        </p:blipFill>
        <p:spPr>
          <a:xfrm>
            <a:off x="347662" y="195262"/>
            <a:ext cx="11496675" cy="6467475"/>
          </a:xfrm>
          <a:prstGeom prst="rect">
            <a:avLst/>
          </a:prstGeom>
        </p:spPr>
      </p:pic>
    </p:spTree>
    <p:extLst>
      <p:ext uri="{BB962C8B-B14F-4D97-AF65-F5344CB8AC3E}">
        <p14:creationId xmlns:p14="http://schemas.microsoft.com/office/powerpoint/2010/main" val="62433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E492-5223-B2BB-7326-49B2AFA93117}"/>
              </a:ext>
            </a:extLst>
          </p:cNvPr>
          <p:cNvSpPr>
            <a:spLocks noGrp="1"/>
          </p:cNvSpPr>
          <p:nvPr>
            <p:ph type="title"/>
          </p:nvPr>
        </p:nvSpPr>
        <p:spPr/>
        <p:txBody>
          <a:bodyPr>
            <a:normAutofit/>
          </a:bodyPr>
          <a:lstStyle/>
          <a:p>
            <a:r>
              <a:rPr lang="en-US" sz="3600" dirty="0"/>
              <a:t>Most high-wage industries insulated from COVID</a:t>
            </a:r>
          </a:p>
        </p:txBody>
      </p:sp>
      <p:graphicFrame>
        <p:nvGraphicFramePr>
          <p:cNvPr id="3" name="Chart 2">
            <a:extLst>
              <a:ext uri="{FF2B5EF4-FFF2-40B4-BE49-F238E27FC236}">
                <a16:creationId xmlns:a16="http://schemas.microsoft.com/office/drawing/2014/main" id="{24E5B344-0CEF-B738-06B9-803660CE279B}"/>
              </a:ext>
            </a:extLst>
          </p:cNvPr>
          <p:cNvGraphicFramePr>
            <a:graphicFrameLocks/>
          </p:cNvGraphicFramePr>
          <p:nvPr>
            <p:extLst>
              <p:ext uri="{D42A27DB-BD31-4B8C-83A1-F6EECF244321}">
                <p14:modId xmlns:p14="http://schemas.microsoft.com/office/powerpoint/2010/main" val="1558433323"/>
              </p:ext>
            </p:extLst>
          </p:nvPr>
        </p:nvGraphicFramePr>
        <p:xfrm>
          <a:off x="406400" y="1397000"/>
          <a:ext cx="7213600" cy="50292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blue sign on a window&#10;&#10;Description automatically generated with low confidence">
            <a:extLst>
              <a:ext uri="{FF2B5EF4-FFF2-40B4-BE49-F238E27FC236}">
                <a16:creationId xmlns:a16="http://schemas.microsoft.com/office/drawing/2014/main" id="{267D1EF9-4088-F5F2-F91C-F5D03A957FD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611" r="9355"/>
          <a:stretch/>
        </p:blipFill>
        <p:spPr>
          <a:xfrm>
            <a:off x="8026400" y="1803400"/>
            <a:ext cx="3911600" cy="4072467"/>
          </a:xfrm>
          <a:prstGeom prst="rect">
            <a:avLst/>
          </a:prstGeom>
        </p:spPr>
      </p:pic>
    </p:spTree>
    <p:extLst>
      <p:ext uri="{BB962C8B-B14F-4D97-AF65-F5344CB8AC3E}">
        <p14:creationId xmlns:p14="http://schemas.microsoft.com/office/powerpoint/2010/main" val="3744837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558800" y="365125"/>
            <a:ext cx="10795000" cy="950719"/>
          </a:xfrm>
        </p:spPr>
        <p:txBody>
          <a:bodyPr>
            <a:normAutofit/>
          </a:bodyPr>
          <a:lstStyle/>
          <a:p>
            <a:r>
              <a:rPr lang="en-US" sz="3600" dirty="0"/>
              <a:t>Rates still low by historical standards, and set to rise</a:t>
            </a:r>
          </a:p>
        </p:txBody>
      </p:sp>
      <p:sp>
        <p:nvSpPr>
          <p:cNvPr id="8" name="Slide Number Placeholder 2">
            <a:extLst>
              <a:ext uri="{FF2B5EF4-FFF2-40B4-BE49-F238E27FC236}">
                <a16:creationId xmlns:a16="http://schemas.microsoft.com/office/drawing/2014/main" id="{B2AD1730-3AB7-483C-B0FB-9F1C6BB5FF28}"/>
              </a:ext>
            </a:extLst>
          </p:cNvPr>
          <p:cNvSpPr txBox="1">
            <a:spLocks/>
          </p:cNvSpPr>
          <p:nvPr/>
        </p:nvSpPr>
        <p:spPr>
          <a:xfrm>
            <a:off x="3147122" y="6427113"/>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Fed Funds Rate, Fed’s Dot Plot</a:t>
            </a:r>
          </a:p>
          <a:p>
            <a:pPr defTabSz="609600"/>
            <a:r>
              <a:rPr lang="en-US" sz="1200" dirty="0">
                <a:solidFill>
                  <a:schemeClr val="bg1"/>
                </a:solidFill>
                <a:latin typeface="Century Gothic" panose="020B0502020202020204" pitchFamily="34" charset="0"/>
              </a:rPr>
              <a:t>SOURCE: Federal Reserve, the Wall Street Journal</a:t>
            </a:r>
          </a:p>
        </p:txBody>
      </p:sp>
      <p:graphicFrame>
        <p:nvGraphicFramePr>
          <p:cNvPr id="7" name="Chart 6">
            <a:extLst>
              <a:ext uri="{FF2B5EF4-FFF2-40B4-BE49-F238E27FC236}">
                <a16:creationId xmlns:a16="http://schemas.microsoft.com/office/drawing/2014/main" id="{7A0A360A-2D08-7209-4254-C8219413C286}"/>
              </a:ext>
            </a:extLst>
          </p:cNvPr>
          <p:cNvGraphicFramePr>
            <a:graphicFrameLocks/>
          </p:cNvGraphicFramePr>
          <p:nvPr>
            <p:extLst>
              <p:ext uri="{D42A27DB-BD31-4B8C-83A1-F6EECF244321}">
                <p14:modId xmlns:p14="http://schemas.microsoft.com/office/powerpoint/2010/main" val="1647352894"/>
              </p:ext>
            </p:extLst>
          </p:nvPr>
        </p:nvGraphicFramePr>
        <p:xfrm>
          <a:off x="558800" y="1193801"/>
          <a:ext cx="11074400" cy="5162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359535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7ECAEFA-A051-AB4B-C52F-6CFE2129CD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570" y="591016"/>
            <a:ext cx="8580860" cy="5720574"/>
          </a:xfrm>
          <a:prstGeom prst="rect">
            <a:avLst/>
          </a:prstGeom>
        </p:spPr>
      </p:pic>
    </p:spTree>
    <p:extLst>
      <p:ext uri="{BB962C8B-B14F-4D97-AF65-F5344CB8AC3E}">
        <p14:creationId xmlns:p14="http://schemas.microsoft.com/office/powerpoint/2010/main" val="677276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economic outlook</a:t>
            </a:r>
          </a:p>
        </p:txBody>
      </p:sp>
      <p:graphicFrame>
        <p:nvGraphicFramePr>
          <p:cNvPr id="3" name="Table 2"/>
          <p:cNvGraphicFramePr>
            <a:graphicFrameLocks noGrp="1"/>
          </p:cNvGraphicFramePr>
          <p:nvPr/>
        </p:nvGraphicFramePr>
        <p:xfrm>
          <a:off x="762000" y="1566397"/>
          <a:ext cx="10668003" cy="4287995"/>
        </p:xfrm>
        <a:graphic>
          <a:graphicData uri="http://schemas.openxmlformats.org/drawingml/2006/table">
            <a:tbl>
              <a:tblPr firstRow="1" bandRow="1">
                <a:tableStyleId>{5C22544A-7EE6-4342-B048-85BDC9FD1C3A}</a:tableStyleId>
              </a:tblPr>
              <a:tblGrid>
                <a:gridCol w="3502427">
                  <a:extLst>
                    <a:ext uri="{9D8B030D-6E8A-4147-A177-3AD203B41FA5}">
                      <a16:colId xmlns:a16="http://schemas.microsoft.com/office/drawing/2014/main" val="3976965759"/>
                    </a:ext>
                  </a:extLst>
                </a:gridCol>
                <a:gridCol w="895697">
                  <a:extLst>
                    <a:ext uri="{9D8B030D-6E8A-4147-A177-3AD203B41FA5}">
                      <a16:colId xmlns:a16="http://schemas.microsoft.com/office/drawing/2014/main" val="3724716251"/>
                    </a:ext>
                  </a:extLst>
                </a:gridCol>
                <a:gridCol w="895697">
                  <a:extLst>
                    <a:ext uri="{9D8B030D-6E8A-4147-A177-3AD203B41FA5}">
                      <a16:colId xmlns:a16="http://schemas.microsoft.com/office/drawing/2014/main" val="2948368369"/>
                    </a:ext>
                  </a:extLst>
                </a:gridCol>
                <a:gridCol w="895697">
                  <a:extLst>
                    <a:ext uri="{9D8B030D-6E8A-4147-A177-3AD203B41FA5}">
                      <a16:colId xmlns:a16="http://schemas.microsoft.com/office/drawing/2014/main" val="786140171"/>
                    </a:ext>
                  </a:extLst>
                </a:gridCol>
                <a:gridCol w="895697">
                  <a:extLst>
                    <a:ext uri="{9D8B030D-6E8A-4147-A177-3AD203B41FA5}">
                      <a16:colId xmlns:a16="http://schemas.microsoft.com/office/drawing/2014/main" val="1013595023"/>
                    </a:ext>
                  </a:extLst>
                </a:gridCol>
                <a:gridCol w="895697">
                  <a:extLst>
                    <a:ext uri="{9D8B030D-6E8A-4147-A177-3AD203B41FA5}">
                      <a16:colId xmlns:a16="http://schemas.microsoft.com/office/drawing/2014/main" val="88127843"/>
                    </a:ext>
                  </a:extLst>
                </a:gridCol>
                <a:gridCol w="895697">
                  <a:extLst>
                    <a:ext uri="{9D8B030D-6E8A-4147-A177-3AD203B41FA5}">
                      <a16:colId xmlns:a16="http://schemas.microsoft.com/office/drawing/2014/main" val="971111213"/>
                    </a:ext>
                  </a:extLst>
                </a:gridCol>
                <a:gridCol w="895697">
                  <a:extLst>
                    <a:ext uri="{9D8B030D-6E8A-4147-A177-3AD203B41FA5}">
                      <a16:colId xmlns:a16="http://schemas.microsoft.com/office/drawing/2014/main" val="976477892"/>
                    </a:ext>
                  </a:extLst>
                </a:gridCol>
                <a:gridCol w="895697">
                  <a:extLst>
                    <a:ext uri="{9D8B030D-6E8A-4147-A177-3AD203B41FA5}">
                      <a16:colId xmlns:a16="http://schemas.microsoft.com/office/drawing/2014/main" val="2459043347"/>
                    </a:ext>
                  </a:extLst>
                </a:gridCol>
              </a:tblGrid>
              <a:tr h="684205">
                <a:tc>
                  <a:txBody>
                    <a:bodyPr/>
                    <a:lstStyle/>
                    <a:p>
                      <a:pPr algn="l" fontAlgn="ctr"/>
                      <a:r>
                        <a:rPr lang="en-US" sz="1800" u="none" strike="noStrike" dirty="0">
                          <a:effectLst/>
                        </a:rPr>
                        <a:t> </a:t>
                      </a:r>
                      <a:endParaRPr lang="en-US" sz="1800" b="1" i="0" u="none" strike="noStrike" dirty="0">
                        <a:solidFill>
                          <a:srgbClr val="FFFFFF"/>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2016</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2017</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2018</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2019</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2020</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2021</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u="none" strike="noStrike" dirty="0">
                          <a:effectLst/>
                        </a:rPr>
                        <a:t>2022p</a:t>
                      </a:r>
                      <a:endParaRPr lang="en-US" sz="1600" b="1" i="0" u="none" strike="noStrike" dirty="0">
                        <a:solidFill>
                          <a:schemeClr val="bg1"/>
                        </a:solidFill>
                        <a:effectLst/>
                        <a:latin typeface="Century Gothic" panose="020B0502020202020204" pitchFamily="34" charset="0"/>
                      </a:endParaRPr>
                    </a:p>
                  </a:txBody>
                  <a:tcPr marL="7620" marR="7620" marT="7620" marB="0" anchor="ctr"/>
                </a:tc>
                <a:tc>
                  <a:txBody>
                    <a:bodyPr/>
                    <a:lstStyle/>
                    <a:p>
                      <a:pPr algn="ctr" fontAlgn="ctr"/>
                      <a:r>
                        <a:rPr lang="en-US" sz="1600" b="1" i="0" u="none" strike="noStrike" dirty="0">
                          <a:solidFill>
                            <a:schemeClr val="tx1"/>
                          </a:solidFill>
                          <a:effectLst/>
                          <a:latin typeface="Century Gothic" panose="020B0502020202020204" pitchFamily="34" charset="0"/>
                        </a:rPr>
                        <a:t>2023f</a:t>
                      </a:r>
                    </a:p>
                  </a:txBody>
                  <a:tcPr marL="7620" marR="7620" marT="7620" marB="0" anchor="ctr"/>
                </a:tc>
                <a:extLst>
                  <a:ext uri="{0D108BD9-81ED-4DB2-BD59-A6C34878D82A}">
                    <a16:rowId xmlns:a16="http://schemas.microsoft.com/office/drawing/2014/main" val="1524469527"/>
                  </a:ext>
                </a:extLst>
              </a:tr>
              <a:tr h="684205">
                <a:tc>
                  <a:txBody>
                    <a:bodyPr/>
                    <a:lstStyle/>
                    <a:p>
                      <a:pPr marL="182880" algn="l" fontAlgn="b"/>
                      <a:r>
                        <a:rPr lang="en-US" sz="1600" u="none" strike="noStrike" dirty="0">
                          <a:effectLst/>
                          <a:latin typeface="+mn-lt"/>
                        </a:rPr>
                        <a:t>US GDP</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1.6%</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2.3%</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3.0%</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2.2%</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-3.5%</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5.7%</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tx1"/>
                          </a:solidFill>
                          <a:effectLst/>
                          <a:latin typeface="+mn-lt"/>
                        </a:rPr>
                        <a:t>0.9%</a:t>
                      </a:r>
                      <a:endParaRPr lang="en-US" sz="1600" b="0" i="0" u="none" strike="noStrike" dirty="0">
                        <a:solidFill>
                          <a:schemeClr val="tx1"/>
                        </a:solidFill>
                        <a:effectLst/>
                        <a:latin typeface="+mn-lt"/>
                      </a:endParaRPr>
                    </a:p>
                  </a:txBody>
                  <a:tcPr marL="9525" marR="9525" marT="9525" marB="0" anchor="ctr"/>
                </a:tc>
                <a:tc>
                  <a:txBody>
                    <a:bodyPr/>
                    <a:lstStyle/>
                    <a:p>
                      <a:pPr algn="ctr" fontAlgn="b"/>
                      <a:r>
                        <a:rPr lang="en-US" sz="1600" b="0" i="0" u="none" strike="noStrike" dirty="0">
                          <a:solidFill>
                            <a:schemeClr val="tx1"/>
                          </a:solidFill>
                          <a:effectLst/>
                          <a:latin typeface="+mn-lt"/>
                        </a:rPr>
                        <a:t>-0.5%</a:t>
                      </a:r>
                    </a:p>
                  </a:txBody>
                  <a:tcPr marL="9525" marR="9525" marT="9525" marB="0" anchor="ctr"/>
                </a:tc>
                <a:extLst>
                  <a:ext uri="{0D108BD9-81ED-4DB2-BD59-A6C34878D82A}">
                    <a16:rowId xmlns:a16="http://schemas.microsoft.com/office/drawing/2014/main" val="1319677671"/>
                  </a:ext>
                </a:extLst>
              </a:tr>
              <a:tr h="688891">
                <a:tc>
                  <a:txBody>
                    <a:bodyPr/>
                    <a:lstStyle/>
                    <a:p>
                      <a:pPr marL="182880" algn="l" fontAlgn="b"/>
                      <a:r>
                        <a:rPr lang="en-US" sz="1600" u="none" strike="noStrike" dirty="0">
                          <a:effectLst/>
                          <a:latin typeface="+mn-lt"/>
                        </a:rPr>
                        <a:t>Nonfarm Job Growth</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1.8%</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1.6%</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1.6%</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1.3%</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-5.7%</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2.8%</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tx1"/>
                          </a:solidFill>
                          <a:effectLst/>
                          <a:latin typeface="+mn-lt"/>
                        </a:rPr>
                        <a:t>3.4%</a:t>
                      </a:r>
                      <a:endParaRPr lang="en-US" sz="1600" b="0" i="0" u="none" strike="noStrike" dirty="0">
                        <a:solidFill>
                          <a:schemeClr val="tx1"/>
                        </a:solidFill>
                        <a:effectLst/>
                        <a:latin typeface="+mn-lt"/>
                      </a:endParaRPr>
                    </a:p>
                  </a:txBody>
                  <a:tcPr marL="9525" marR="9525" marT="9525" marB="0" anchor="ctr"/>
                </a:tc>
                <a:tc>
                  <a:txBody>
                    <a:bodyPr/>
                    <a:lstStyle/>
                    <a:p>
                      <a:pPr algn="ctr" fontAlgn="b"/>
                      <a:r>
                        <a:rPr lang="en-US" sz="1600" b="0" i="0" u="none" strike="noStrike" dirty="0">
                          <a:solidFill>
                            <a:schemeClr val="tx1"/>
                          </a:solidFill>
                          <a:effectLst/>
                          <a:latin typeface="+mn-lt"/>
                        </a:rPr>
                        <a:t>-0.5%</a:t>
                      </a:r>
                    </a:p>
                  </a:txBody>
                  <a:tcPr marL="9525" marR="9525" marT="9525" marB="0" anchor="ctr"/>
                </a:tc>
                <a:extLst>
                  <a:ext uri="{0D108BD9-81ED-4DB2-BD59-A6C34878D82A}">
                    <a16:rowId xmlns:a16="http://schemas.microsoft.com/office/drawing/2014/main" val="1434337953"/>
                  </a:ext>
                </a:extLst>
              </a:tr>
              <a:tr h="688891">
                <a:tc>
                  <a:txBody>
                    <a:bodyPr/>
                    <a:lstStyle/>
                    <a:p>
                      <a:pPr marL="182880" algn="l" fontAlgn="b"/>
                      <a:r>
                        <a:rPr lang="en-US" sz="1600" u="none" strike="noStrike" dirty="0">
                          <a:effectLst/>
                          <a:latin typeface="+mn-lt"/>
                        </a:rPr>
                        <a:t>Unemployment</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4.9%</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4.4%</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3.9%</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3.7%</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8.1%</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5.4%</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tx1"/>
                          </a:solidFill>
                          <a:effectLst/>
                          <a:latin typeface="+mn-lt"/>
                        </a:rPr>
                        <a:t>3.7%</a:t>
                      </a:r>
                      <a:endParaRPr lang="en-US" sz="1600" b="0" i="0" u="none" strike="noStrike" dirty="0">
                        <a:solidFill>
                          <a:schemeClr val="tx1"/>
                        </a:solidFill>
                        <a:effectLst/>
                        <a:latin typeface="+mn-lt"/>
                      </a:endParaRPr>
                    </a:p>
                  </a:txBody>
                  <a:tcPr marL="9525" marR="9525" marT="9525" marB="0" anchor="ctr"/>
                </a:tc>
                <a:tc>
                  <a:txBody>
                    <a:bodyPr/>
                    <a:lstStyle/>
                    <a:p>
                      <a:pPr algn="ctr" fontAlgn="b"/>
                      <a:r>
                        <a:rPr lang="en-US" sz="1600" b="0" i="0" u="none" strike="noStrike" dirty="0">
                          <a:solidFill>
                            <a:schemeClr val="tx1"/>
                          </a:solidFill>
                          <a:effectLst/>
                          <a:latin typeface="+mn-lt"/>
                        </a:rPr>
                        <a:t>4.4%</a:t>
                      </a:r>
                    </a:p>
                  </a:txBody>
                  <a:tcPr marL="9525" marR="9525" marT="9525" marB="0" anchor="ctr"/>
                </a:tc>
                <a:extLst>
                  <a:ext uri="{0D108BD9-81ED-4DB2-BD59-A6C34878D82A}">
                    <a16:rowId xmlns:a16="http://schemas.microsoft.com/office/drawing/2014/main" val="1816198542"/>
                  </a:ext>
                </a:extLst>
              </a:tr>
              <a:tr h="684205">
                <a:tc>
                  <a:txBody>
                    <a:bodyPr/>
                    <a:lstStyle/>
                    <a:p>
                      <a:pPr marL="182880" algn="l" fontAlgn="b"/>
                      <a:r>
                        <a:rPr lang="en-US" sz="1600" u="none" strike="noStrike" dirty="0">
                          <a:effectLst/>
                          <a:latin typeface="+mn-lt"/>
                        </a:rPr>
                        <a:t>CPI</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1.4%</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2.1%</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2.4%</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1.8%</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1.2%</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4.7%</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tx1"/>
                          </a:solidFill>
                          <a:effectLst/>
                          <a:latin typeface="+mn-lt"/>
                        </a:rPr>
                        <a:t>8.0%</a:t>
                      </a:r>
                      <a:endParaRPr lang="en-US" sz="1600" b="0" i="0" u="none" strike="noStrike" dirty="0">
                        <a:solidFill>
                          <a:schemeClr val="tx1"/>
                        </a:solidFill>
                        <a:effectLst/>
                        <a:latin typeface="+mn-lt"/>
                      </a:endParaRPr>
                    </a:p>
                  </a:txBody>
                  <a:tcPr marL="9525" marR="9525" marT="9525" marB="0" anchor="ctr"/>
                </a:tc>
                <a:tc>
                  <a:txBody>
                    <a:bodyPr/>
                    <a:lstStyle/>
                    <a:p>
                      <a:pPr algn="ctr" fontAlgn="b"/>
                      <a:r>
                        <a:rPr lang="en-US" sz="1600" b="0" i="0" u="none" strike="noStrike" dirty="0">
                          <a:solidFill>
                            <a:schemeClr val="tx1"/>
                          </a:solidFill>
                          <a:effectLst/>
                          <a:latin typeface="+mn-lt"/>
                        </a:rPr>
                        <a:t>4.4%</a:t>
                      </a:r>
                    </a:p>
                  </a:txBody>
                  <a:tcPr marL="9525" marR="9525" marT="9525" marB="0" anchor="ctr"/>
                </a:tc>
                <a:extLst>
                  <a:ext uri="{0D108BD9-81ED-4DB2-BD59-A6C34878D82A}">
                    <a16:rowId xmlns:a16="http://schemas.microsoft.com/office/drawing/2014/main" val="3217234252"/>
                  </a:ext>
                </a:extLst>
              </a:tr>
              <a:tr h="857598">
                <a:tc>
                  <a:txBody>
                    <a:bodyPr/>
                    <a:lstStyle/>
                    <a:p>
                      <a:pPr marL="182880" algn="l" fontAlgn="b"/>
                      <a:r>
                        <a:rPr lang="en-US" sz="1600" u="none" strike="noStrike" dirty="0">
                          <a:effectLst/>
                          <a:latin typeface="+mn-lt"/>
                        </a:rPr>
                        <a:t>Real Disposable Income, % Change</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2.7%</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2.9%</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4.0%</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2.9%</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5.8%</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bg2">
                              <a:lumMod val="50000"/>
                            </a:schemeClr>
                          </a:solidFill>
                          <a:effectLst/>
                          <a:latin typeface="+mn-lt"/>
                        </a:rPr>
                        <a:t>2.2%</a:t>
                      </a:r>
                      <a:endParaRPr lang="en-US" sz="1600" b="0" i="0" u="none" strike="noStrike" dirty="0">
                        <a:solidFill>
                          <a:schemeClr val="bg2">
                            <a:lumMod val="50000"/>
                          </a:schemeClr>
                        </a:solidFill>
                        <a:effectLst/>
                        <a:latin typeface="+mn-lt"/>
                      </a:endParaRPr>
                    </a:p>
                  </a:txBody>
                  <a:tcPr marL="9525" marR="9525" marT="9525" marB="0" anchor="ctr"/>
                </a:tc>
                <a:tc>
                  <a:txBody>
                    <a:bodyPr/>
                    <a:lstStyle/>
                    <a:p>
                      <a:pPr algn="ctr" fontAlgn="b"/>
                      <a:r>
                        <a:rPr lang="en-US" sz="1600" u="none" strike="noStrike" dirty="0">
                          <a:solidFill>
                            <a:schemeClr val="tx1"/>
                          </a:solidFill>
                          <a:effectLst/>
                          <a:latin typeface="+mn-lt"/>
                        </a:rPr>
                        <a:t>-5.4%</a:t>
                      </a:r>
                      <a:endParaRPr lang="en-US" sz="1600" b="0" i="0" u="none" strike="noStrike" dirty="0">
                        <a:solidFill>
                          <a:schemeClr val="tx1"/>
                        </a:solidFill>
                        <a:effectLst/>
                        <a:latin typeface="+mn-lt"/>
                      </a:endParaRPr>
                    </a:p>
                  </a:txBody>
                  <a:tcPr marL="9525" marR="9525" marT="9525" marB="0" anchor="ctr"/>
                </a:tc>
                <a:tc>
                  <a:txBody>
                    <a:bodyPr/>
                    <a:lstStyle/>
                    <a:p>
                      <a:pPr algn="ctr" fontAlgn="b"/>
                      <a:r>
                        <a:rPr lang="en-US" sz="1600" b="0" i="0" u="none" strike="noStrike" dirty="0">
                          <a:solidFill>
                            <a:schemeClr val="tx1"/>
                          </a:solidFill>
                          <a:effectLst/>
                          <a:latin typeface="+mn-lt"/>
                        </a:rPr>
                        <a:t>0.2%</a:t>
                      </a:r>
                    </a:p>
                  </a:txBody>
                  <a:tcPr marL="9525" marR="9525" marT="9525" marB="0" anchor="ctr"/>
                </a:tc>
                <a:extLst>
                  <a:ext uri="{0D108BD9-81ED-4DB2-BD59-A6C34878D82A}">
                    <a16:rowId xmlns:a16="http://schemas.microsoft.com/office/drawing/2014/main" val="3759603397"/>
                  </a:ext>
                </a:extLst>
              </a:tr>
            </a:tbl>
          </a:graphicData>
        </a:graphic>
      </p:graphicFrame>
    </p:spTree>
    <p:extLst>
      <p:ext uri="{BB962C8B-B14F-4D97-AF65-F5344CB8AC3E}">
        <p14:creationId xmlns:p14="http://schemas.microsoft.com/office/powerpoint/2010/main" val="3249589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California housing market outlook</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2129874"/>
              </p:ext>
            </p:extLst>
          </p:nvPr>
        </p:nvGraphicFramePr>
        <p:xfrm>
          <a:off x="711201" y="1722438"/>
          <a:ext cx="10769598" cy="4062785"/>
        </p:xfrm>
        <a:graphic>
          <a:graphicData uri="http://schemas.openxmlformats.org/drawingml/2006/table">
            <a:tbl>
              <a:tblPr firstRow="1" bandRow="1">
                <a:tableStyleId>{5C22544A-7EE6-4342-B048-85BDC9FD1C3A}</a:tableStyleId>
              </a:tblPr>
              <a:tblGrid>
                <a:gridCol w="2717370">
                  <a:extLst>
                    <a:ext uri="{9D8B030D-6E8A-4147-A177-3AD203B41FA5}">
                      <a16:colId xmlns:a16="http://schemas.microsoft.com/office/drawing/2014/main" val="20000"/>
                    </a:ext>
                  </a:extLst>
                </a:gridCol>
                <a:gridCol w="894692">
                  <a:extLst>
                    <a:ext uri="{9D8B030D-6E8A-4147-A177-3AD203B41FA5}">
                      <a16:colId xmlns:a16="http://schemas.microsoft.com/office/drawing/2014/main" val="20003"/>
                    </a:ext>
                  </a:extLst>
                </a:gridCol>
                <a:gridCol w="894692">
                  <a:extLst>
                    <a:ext uri="{9D8B030D-6E8A-4147-A177-3AD203B41FA5}">
                      <a16:colId xmlns:a16="http://schemas.microsoft.com/office/drawing/2014/main" val="20004"/>
                    </a:ext>
                  </a:extLst>
                </a:gridCol>
                <a:gridCol w="894692">
                  <a:extLst>
                    <a:ext uri="{9D8B030D-6E8A-4147-A177-3AD203B41FA5}">
                      <a16:colId xmlns:a16="http://schemas.microsoft.com/office/drawing/2014/main" val="20005"/>
                    </a:ext>
                  </a:extLst>
                </a:gridCol>
                <a:gridCol w="894692">
                  <a:extLst>
                    <a:ext uri="{9D8B030D-6E8A-4147-A177-3AD203B41FA5}">
                      <a16:colId xmlns:a16="http://schemas.microsoft.com/office/drawing/2014/main" val="20006"/>
                    </a:ext>
                  </a:extLst>
                </a:gridCol>
                <a:gridCol w="894692">
                  <a:extLst>
                    <a:ext uri="{9D8B030D-6E8A-4147-A177-3AD203B41FA5}">
                      <a16:colId xmlns:a16="http://schemas.microsoft.com/office/drawing/2014/main" val="20008"/>
                    </a:ext>
                  </a:extLst>
                </a:gridCol>
                <a:gridCol w="894692">
                  <a:extLst>
                    <a:ext uri="{9D8B030D-6E8A-4147-A177-3AD203B41FA5}">
                      <a16:colId xmlns:a16="http://schemas.microsoft.com/office/drawing/2014/main" val="2305059283"/>
                    </a:ext>
                  </a:extLst>
                </a:gridCol>
                <a:gridCol w="894692">
                  <a:extLst>
                    <a:ext uri="{9D8B030D-6E8A-4147-A177-3AD203B41FA5}">
                      <a16:colId xmlns:a16="http://schemas.microsoft.com/office/drawing/2014/main" val="2343676403"/>
                    </a:ext>
                  </a:extLst>
                </a:gridCol>
                <a:gridCol w="894692">
                  <a:extLst>
                    <a:ext uri="{9D8B030D-6E8A-4147-A177-3AD203B41FA5}">
                      <a16:colId xmlns:a16="http://schemas.microsoft.com/office/drawing/2014/main" val="2779368734"/>
                    </a:ext>
                  </a:extLst>
                </a:gridCol>
                <a:gridCol w="894692">
                  <a:extLst>
                    <a:ext uri="{9D8B030D-6E8A-4147-A177-3AD203B41FA5}">
                      <a16:colId xmlns:a16="http://schemas.microsoft.com/office/drawing/2014/main" val="3357857702"/>
                    </a:ext>
                  </a:extLst>
                </a:gridCol>
              </a:tblGrid>
              <a:tr h="709130">
                <a:tc>
                  <a:txBody>
                    <a:bodyPr/>
                    <a:lstStyle/>
                    <a:p>
                      <a:pPr algn="l" fontAlgn="b"/>
                      <a:r>
                        <a:rPr lang="en-US" sz="1600" u="none" strike="noStrike" dirty="0">
                          <a:effectLst/>
                        </a:rPr>
                        <a:t> </a:t>
                      </a:r>
                      <a:endParaRPr lang="en-US" sz="1600" b="1" i="0" u="none" strike="noStrike" dirty="0">
                        <a:solidFill>
                          <a:srgbClr val="FFFFFF"/>
                        </a:solidFill>
                        <a:effectLst/>
                        <a:latin typeface="Century Gothic"/>
                      </a:endParaRPr>
                    </a:p>
                  </a:txBody>
                  <a:tcPr marL="9525" marR="9525" marT="9525" marB="0" anchor="b"/>
                </a:tc>
                <a:tc>
                  <a:txBody>
                    <a:bodyPr/>
                    <a:lstStyle/>
                    <a:p>
                      <a:pPr algn="ctr" fontAlgn="ctr"/>
                      <a:r>
                        <a:rPr lang="en-US" sz="1600" u="none" strike="noStrike" dirty="0">
                          <a:effectLst/>
                        </a:rPr>
                        <a:t>2015</a:t>
                      </a:r>
                      <a:endParaRPr lang="en-US" sz="1600" b="1" i="0" u="none" strike="noStrike" dirty="0">
                        <a:solidFill>
                          <a:srgbClr val="FFFFFF"/>
                        </a:solidFill>
                        <a:effectLst/>
                        <a:latin typeface="Century Gothic"/>
                      </a:endParaRPr>
                    </a:p>
                  </a:txBody>
                  <a:tcPr marL="9525" marR="9525" marT="9525" marB="0" anchor="ctr"/>
                </a:tc>
                <a:tc>
                  <a:txBody>
                    <a:bodyPr/>
                    <a:lstStyle/>
                    <a:p>
                      <a:pPr algn="ctr" fontAlgn="ctr"/>
                      <a:r>
                        <a:rPr lang="en-US" sz="1600" u="none" strike="noStrike" dirty="0">
                          <a:effectLst/>
                        </a:rPr>
                        <a:t>2016</a:t>
                      </a:r>
                      <a:endParaRPr lang="en-US" sz="1600" b="1" i="0" u="none" strike="noStrike" dirty="0">
                        <a:solidFill>
                          <a:srgbClr val="FFFFFF"/>
                        </a:solidFill>
                        <a:effectLst/>
                        <a:latin typeface="Century Gothic"/>
                      </a:endParaRPr>
                    </a:p>
                  </a:txBody>
                  <a:tcPr marL="9525" marR="9525" marT="9525" marB="0" anchor="ctr"/>
                </a:tc>
                <a:tc>
                  <a:txBody>
                    <a:bodyPr/>
                    <a:lstStyle/>
                    <a:p>
                      <a:pPr algn="ctr" fontAlgn="ctr"/>
                      <a:r>
                        <a:rPr lang="en-US" sz="1600" u="none" strike="noStrike" dirty="0">
                          <a:effectLst/>
                        </a:rPr>
                        <a:t>2017</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2018</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2019</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2020</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2021</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2022p</a:t>
                      </a:r>
                      <a:endParaRPr lang="en-US" sz="1600" b="1" i="0" u="none" strike="noStrike" dirty="0">
                        <a:solidFill>
                          <a:srgbClr val="FF0000"/>
                        </a:solidFill>
                        <a:effectLst/>
                        <a:latin typeface="Century Gothic"/>
                      </a:endParaRPr>
                    </a:p>
                  </a:txBody>
                  <a:tcPr marL="9525" marR="9525" marT="9525" marB="0" anchor="ctr"/>
                </a:tc>
                <a:tc>
                  <a:txBody>
                    <a:bodyPr/>
                    <a:lstStyle/>
                    <a:p>
                      <a:pPr algn="ctr" fontAlgn="ctr"/>
                      <a:r>
                        <a:rPr lang="en-US" sz="1600" u="none" strike="noStrike" dirty="0">
                          <a:effectLst/>
                        </a:rPr>
                        <a:t>2023f</a:t>
                      </a:r>
                      <a:endParaRPr lang="en-US" sz="1600" b="1" i="0" u="none" strike="noStrike" dirty="0">
                        <a:solidFill>
                          <a:srgbClr val="FF0000"/>
                        </a:solidFill>
                        <a:effectLst/>
                        <a:latin typeface="Century Gothic"/>
                      </a:endParaRPr>
                    </a:p>
                  </a:txBody>
                  <a:tcPr marL="9525" marR="9525" marT="9525" marB="0" anchor="ctr"/>
                </a:tc>
                <a:extLst>
                  <a:ext uri="{0D108BD9-81ED-4DB2-BD59-A6C34878D82A}">
                    <a16:rowId xmlns:a16="http://schemas.microsoft.com/office/drawing/2014/main" val="10000"/>
                  </a:ext>
                </a:extLst>
              </a:tr>
              <a:tr h="528905">
                <a:tc>
                  <a:txBody>
                    <a:bodyPr/>
                    <a:lstStyle/>
                    <a:p>
                      <a:pPr marL="182880" algn="l" fontAlgn="ctr"/>
                      <a:r>
                        <a:rPr lang="en-US" sz="1600" u="none" strike="noStrike" dirty="0">
                          <a:effectLst/>
                        </a:rPr>
                        <a:t>SFH Resales (000s)</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409.4</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417.7</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424.9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402.6</a:t>
                      </a:r>
                    </a:p>
                  </a:txBody>
                  <a:tcPr marL="9525" marR="9525" marT="9525" marB="0" anchor="ctr"/>
                </a:tc>
                <a:tc>
                  <a:txBody>
                    <a:bodyPr/>
                    <a:lstStyle/>
                    <a:p>
                      <a:pPr algn="ctr" fontAlgn="ctr"/>
                      <a:r>
                        <a:rPr lang="en-US" sz="1600" u="none" strike="noStrike" dirty="0">
                          <a:solidFill>
                            <a:schemeClr val="bg2">
                              <a:lumMod val="50000"/>
                            </a:schemeClr>
                          </a:solidFill>
                          <a:effectLst/>
                        </a:rPr>
                        <a:t>398.0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411.9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444.5</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359.2</a:t>
                      </a:r>
                    </a:p>
                  </a:txBody>
                  <a:tcPr marL="9525" marR="9525" marT="9525" marB="0" anchor="ctr"/>
                </a:tc>
                <a:tc>
                  <a:txBody>
                    <a:bodyPr/>
                    <a:lstStyle/>
                    <a:p>
                      <a:pPr algn="ctr" fontAlgn="ctr"/>
                      <a:r>
                        <a:rPr lang="en-US" sz="1600" u="none" strike="noStrike" dirty="0">
                          <a:solidFill>
                            <a:schemeClr val="tx1"/>
                          </a:solidFill>
                          <a:effectLst/>
                        </a:rPr>
                        <a:t>333.4</a:t>
                      </a:r>
                    </a:p>
                  </a:txBody>
                  <a:tcPr marL="9525" marR="9525" marT="9525" marB="0" anchor="ctr"/>
                </a:tc>
                <a:extLst>
                  <a:ext uri="{0D108BD9-81ED-4DB2-BD59-A6C34878D82A}">
                    <a16:rowId xmlns:a16="http://schemas.microsoft.com/office/drawing/2014/main" val="10001"/>
                  </a:ext>
                </a:extLst>
              </a:tr>
              <a:tr h="528905">
                <a:tc>
                  <a:txBody>
                    <a:bodyPr/>
                    <a:lstStyle/>
                    <a:p>
                      <a:pPr marL="182880" algn="l" fontAlgn="ctr"/>
                      <a:r>
                        <a:rPr lang="en-US" sz="1600" u="none" strike="noStrike" dirty="0">
                          <a:effectLst/>
                        </a:rPr>
                        <a:t>% Change</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7.0%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2.0%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1.7%</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-5.2%</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-1.2%</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3.5%</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7.9%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-19.2%</a:t>
                      </a:r>
                      <a:endParaRPr lang="en-US" sz="1600" b="0" i="0" u="none" strike="noStrike" dirty="0">
                        <a:solidFill>
                          <a:schemeClr val="tx1"/>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-7.2%</a:t>
                      </a:r>
                      <a:endParaRPr lang="en-US" sz="1600" b="0" i="0" u="none" strike="noStrike" dirty="0">
                        <a:solidFill>
                          <a:schemeClr val="tx1"/>
                        </a:solidFill>
                        <a:effectLst/>
                        <a:latin typeface="Century Gothic"/>
                      </a:endParaRPr>
                    </a:p>
                  </a:txBody>
                  <a:tcPr marL="9525" marR="9525" marT="9525" marB="0" anchor="ctr"/>
                </a:tc>
                <a:extLst>
                  <a:ext uri="{0D108BD9-81ED-4DB2-BD59-A6C34878D82A}">
                    <a16:rowId xmlns:a16="http://schemas.microsoft.com/office/drawing/2014/main" val="10002"/>
                  </a:ext>
                </a:extLst>
              </a:tr>
              <a:tr h="528905">
                <a:tc>
                  <a:txBody>
                    <a:bodyPr/>
                    <a:lstStyle/>
                    <a:p>
                      <a:pPr marL="182880" algn="l" fontAlgn="ctr"/>
                      <a:r>
                        <a:rPr lang="en-US" sz="1600" u="none" strike="noStrike" dirty="0">
                          <a:effectLst/>
                        </a:rPr>
                        <a:t>Median Price ($000s)</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$476.3</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$502.3</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$537.9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$569.5</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$592.4</a:t>
                      </a:r>
                    </a:p>
                  </a:txBody>
                  <a:tcPr marL="9525" marR="9525" marT="9525" marB="0" anchor="ctr"/>
                </a:tc>
                <a:tc>
                  <a:txBody>
                    <a:bodyPr/>
                    <a:lstStyle/>
                    <a:p>
                      <a:pPr algn="ctr" fontAlgn="ctr"/>
                      <a:r>
                        <a:rPr lang="en-US" sz="1600" u="none" strike="noStrike" dirty="0">
                          <a:solidFill>
                            <a:schemeClr val="bg2">
                              <a:lumMod val="50000"/>
                            </a:schemeClr>
                          </a:solidFill>
                          <a:effectLst/>
                        </a:rPr>
                        <a:t>$659.4</a:t>
                      </a:r>
                    </a:p>
                  </a:txBody>
                  <a:tcPr marL="9525" marR="9525" marT="9525" marB="0" anchor="ctr"/>
                </a:tc>
                <a:tc>
                  <a:txBody>
                    <a:bodyPr/>
                    <a:lstStyle/>
                    <a:p>
                      <a:pPr algn="ctr" fontAlgn="ctr"/>
                      <a:r>
                        <a:rPr lang="en-US" sz="1600" u="none" strike="noStrike" dirty="0">
                          <a:solidFill>
                            <a:schemeClr val="bg2">
                              <a:lumMod val="50000"/>
                            </a:schemeClr>
                          </a:solidFill>
                          <a:effectLst/>
                        </a:rPr>
                        <a:t>$786.7</a:t>
                      </a:r>
                    </a:p>
                  </a:txBody>
                  <a:tcPr marL="9525" marR="9525" marT="9525" marB="0" anchor="ctr"/>
                </a:tc>
                <a:tc>
                  <a:txBody>
                    <a:bodyPr/>
                    <a:lstStyle/>
                    <a:p>
                      <a:pPr algn="ctr" fontAlgn="ctr"/>
                      <a:r>
                        <a:rPr lang="en-US" sz="1600" u="none" strike="noStrike" dirty="0">
                          <a:solidFill>
                            <a:schemeClr val="tx1"/>
                          </a:solidFill>
                          <a:effectLst/>
                        </a:rPr>
                        <a:t>$831.5</a:t>
                      </a:r>
                    </a:p>
                  </a:txBody>
                  <a:tcPr marL="9525" marR="9525" marT="9525" marB="0" anchor="ctr"/>
                </a:tc>
                <a:tc>
                  <a:txBody>
                    <a:bodyPr/>
                    <a:lstStyle/>
                    <a:p>
                      <a:pPr algn="ctr" fontAlgn="ctr"/>
                      <a:r>
                        <a:rPr lang="en-US" sz="1600" u="none" strike="noStrike" dirty="0">
                          <a:solidFill>
                            <a:schemeClr val="tx1"/>
                          </a:solidFill>
                          <a:effectLst/>
                        </a:rPr>
                        <a:t>$758.6</a:t>
                      </a:r>
                    </a:p>
                  </a:txBody>
                  <a:tcPr marL="9525" marR="9525" marT="9525" marB="0" anchor="ctr"/>
                </a:tc>
                <a:extLst>
                  <a:ext uri="{0D108BD9-81ED-4DB2-BD59-A6C34878D82A}">
                    <a16:rowId xmlns:a16="http://schemas.microsoft.com/office/drawing/2014/main" val="10003"/>
                  </a:ext>
                </a:extLst>
              </a:tr>
              <a:tr h="528905">
                <a:tc>
                  <a:txBody>
                    <a:bodyPr/>
                    <a:lstStyle/>
                    <a:p>
                      <a:pPr marL="182880" algn="l" fontAlgn="ctr"/>
                      <a:r>
                        <a:rPr lang="en-US" sz="1600" u="none" strike="noStrike" dirty="0">
                          <a:effectLst/>
                        </a:rPr>
                        <a:t>% Change</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a:solidFill>
                            <a:schemeClr val="bg2">
                              <a:lumMod val="50000"/>
                            </a:schemeClr>
                          </a:solidFill>
                          <a:effectLst/>
                        </a:rPr>
                        <a:t>6.6%</a:t>
                      </a:r>
                      <a:endParaRPr lang="en-US" sz="1600" b="0" i="0" u="none" strike="noStrike">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5.4%</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7.1%</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5.9%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11.3%</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19.3%</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5.7%</a:t>
                      </a:r>
                      <a:endParaRPr lang="en-US" sz="1600" b="0" i="0" u="none" strike="noStrike" dirty="0">
                        <a:solidFill>
                          <a:schemeClr val="tx1"/>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-8.8%</a:t>
                      </a:r>
                      <a:endParaRPr lang="en-US" sz="1600" b="0" i="0" u="none" strike="noStrike" dirty="0">
                        <a:solidFill>
                          <a:schemeClr val="tx1"/>
                        </a:solidFill>
                        <a:effectLst/>
                        <a:latin typeface="Century Gothic"/>
                      </a:endParaRPr>
                    </a:p>
                  </a:txBody>
                  <a:tcPr marL="9525" marR="9525" marT="9525" marB="0" anchor="ctr"/>
                </a:tc>
                <a:extLst>
                  <a:ext uri="{0D108BD9-81ED-4DB2-BD59-A6C34878D82A}">
                    <a16:rowId xmlns:a16="http://schemas.microsoft.com/office/drawing/2014/main" val="10004"/>
                  </a:ext>
                </a:extLst>
              </a:tr>
              <a:tr h="709130">
                <a:tc>
                  <a:txBody>
                    <a:bodyPr/>
                    <a:lstStyle/>
                    <a:p>
                      <a:pPr marL="182880" algn="l" fontAlgn="ctr"/>
                      <a:r>
                        <a:rPr lang="en-US" sz="1600" u="none" strike="noStrike" dirty="0">
                          <a:effectLst/>
                        </a:rPr>
                        <a:t>Housing Affordability Index</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31%</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31%</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29%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28%</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31%</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32%</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26%</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19%</a:t>
                      </a:r>
                      <a:endParaRPr lang="en-US" sz="1600" b="0" i="0" u="none" strike="noStrike" dirty="0">
                        <a:solidFill>
                          <a:schemeClr val="tx1"/>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18%</a:t>
                      </a:r>
                      <a:endParaRPr lang="en-US" sz="1600" b="0" i="0" u="none" strike="noStrike" dirty="0">
                        <a:solidFill>
                          <a:schemeClr val="tx1"/>
                        </a:solidFill>
                        <a:effectLst/>
                        <a:latin typeface="Century Gothic"/>
                      </a:endParaRPr>
                    </a:p>
                  </a:txBody>
                  <a:tcPr marL="9525" marR="9525" marT="9525" marB="0" anchor="ctr"/>
                </a:tc>
                <a:extLst>
                  <a:ext uri="{0D108BD9-81ED-4DB2-BD59-A6C34878D82A}">
                    <a16:rowId xmlns:a16="http://schemas.microsoft.com/office/drawing/2014/main" val="10005"/>
                  </a:ext>
                </a:extLst>
              </a:tr>
              <a:tr h="528905">
                <a:tc>
                  <a:txBody>
                    <a:bodyPr/>
                    <a:lstStyle/>
                    <a:p>
                      <a:pPr marL="182880" algn="l" fontAlgn="ctr"/>
                      <a:r>
                        <a:rPr lang="en-US" sz="1600" u="none" strike="noStrike" dirty="0">
                          <a:effectLst/>
                        </a:rPr>
                        <a:t>30-Yr FRM</a:t>
                      </a:r>
                      <a:endParaRPr lang="en-US" sz="1600" b="0" i="0" u="none" strike="noStrike" dirty="0">
                        <a:solidFill>
                          <a:srgbClr val="000000"/>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3.6%</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4.5%</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3.9%</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3.1%</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bg2">
                              <a:lumMod val="50000"/>
                            </a:schemeClr>
                          </a:solidFill>
                          <a:effectLst/>
                        </a:rPr>
                        <a:t>3.0%</a:t>
                      </a:r>
                      <a:endParaRPr lang="en-US" sz="1600" b="0" i="0" u="none" strike="noStrike" dirty="0">
                        <a:solidFill>
                          <a:schemeClr val="bg2">
                            <a:lumMod val="50000"/>
                          </a:schemeClr>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5.2%</a:t>
                      </a:r>
                      <a:endParaRPr lang="en-US" sz="1600" b="0" i="0" u="none" strike="noStrike" dirty="0">
                        <a:solidFill>
                          <a:schemeClr val="tx1"/>
                        </a:solidFill>
                        <a:effectLst/>
                        <a:latin typeface="Century Gothic"/>
                      </a:endParaRPr>
                    </a:p>
                  </a:txBody>
                  <a:tcPr marL="9525" marR="9525" marT="9525" marB="0" anchor="ctr"/>
                </a:tc>
                <a:tc>
                  <a:txBody>
                    <a:bodyPr/>
                    <a:lstStyle/>
                    <a:p>
                      <a:pPr algn="ctr" fontAlgn="ctr"/>
                      <a:r>
                        <a:rPr lang="en-US" sz="1600" u="none" strike="noStrike" dirty="0">
                          <a:solidFill>
                            <a:schemeClr val="tx1"/>
                          </a:solidFill>
                          <a:effectLst/>
                        </a:rPr>
                        <a:t>6.6%</a:t>
                      </a:r>
                      <a:endParaRPr lang="en-US" sz="1600" b="0" i="0" u="none" strike="noStrike" dirty="0">
                        <a:solidFill>
                          <a:schemeClr val="tx1"/>
                        </a:solidFill>
                        <a:effectLst/>
                        <a:latin typeface="Century Gothic"/>
                      </a:endParaRPr>
                    </a:p>
                  </a:txBody>
                  <a:tcPr marL="9525" marR="9525" marT="9525"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7827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4B7EAC-B5CC-3302-6FAC-4D2EEA1F8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 t="33821" r="65305" b="36748"/>
          <a:stretch/>
        </p:blipFill>
        <p:spPr bwMode="auto">
          <a:xfrm>
            <a:off x="3023839" y="557561"/>
            <a:ext cx="6144322" cy="573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756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4B7EAC-B5CC-3302-6FAC-4D2EEA1F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218" y="541994"/>
            <a:ext cx="5589564" cy="577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94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7800" y="3059668"/>
            <a:ext cx="4216400" cy="769441"/>
          </a:xfrm>
          <a:prstGeom prst="rect">
            <a:avLst/>
          </a:prstGeom>
          <a:noFill/>
        </p:spPr>
        <p:txBody>
          <a:bodyPr wrap="square" rtlCol="0">
            <a:spAutoFit/>
          </a:bodyPr>
          <a:lstStyle/>
          <a:p>
            <a:pPr algn="ctr"/>
            <a:r>
              <a:rPr lang="en-US" sz="4400" dirty="0">
                <a:ea typeface="Lato Semibold" panose="020F0502020204030203" pitchFamily="34" charset="0"/>
                <a:cs typeface="Lato Semibold" panose="020F0502020204030203" pitchFamily="34" charset="0"/>
              </a:rPr>
              <a:t>Thank You</a:t>
            </a:r>
            <a:endParaRPr lang="ru-RU" sz="4400" dirty="0">
              <a:ea typeface="Lato Semibold" panose="020F0502020204030203" pitchFamily="34" charset="0"/>
              <a:cs typeface="Lato Semibold" panose="020F0502020204030203" pitchFamily="34" charset="0"/>
            </a:endParaRPr>
          </a:p>
        </p:txBody>
      </p:sp>
      <p:grpSp>
        <p:nvGrpSpPr>
          <p:cNvPr id="4" name="Group 3"/>
          <p:cNvGrpSpPr/>
          <p:nvPr/>
        </p:nvGrpSpPr>
        <p:grpSpPr>
          <a:xfrm>
            <a:off x="4104217" y="2971800"/>
            <a:ext cx="457200" cy="4572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7630583" y="3429000"/>
            <a:ext cx="457200" cy="4572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831125" y="4145691"/>
            <a:ext cx="2547492" cy="830997"/>
          </a:xfrm>
          <a:prstGeom prst="rect">
            <a:avLst/>
          </a:prstGeom>
          <a:noFill/>
        </p:spPr>
        <p:txBody>
          <a:bodyPr wrap="none" rtlCol="0">
            <a:spAutoFit/>
          </a:bodyPr>
          <a:lstStyle/>
          <a:p>
            <a:pPr algn="ctr"/>
            <a:r>
              <a:rPr lang="en-US" sz="1200" dirty="0">
                <a:solidFill>
                  <a:schemeClr val="bg1"/>
                </a:solidFill>
              </a:rPr>
              <a:t>This presentation can be found on </a:t>
            </a:r>
          </a:p>
          <a:p>
            <a:pPr algn="ctr"/>
            <a:r>
              <a:rPr lang="en-US" sz="1200" dirty="0">
                <a:solidFill>
                  <a:schemeClr val="bg1"/>
                </a:solidFill>
              </a:rPr>
              <a:t>www.car.org/marketdata</a:t>
            </a:r>
          </a:p>
          <a:p>
            <a:pPr algn="ctr"/>
            <a:r>
              <a:rPr lang="en-US" sz="1200" dirty="0">
                <a:solidFill>
                  <a:schemeClr val="bg1"/>
                </a:solidFill>
              </a:rPr>
              <a:t> Speeches &amp; Presentations</a:t>
            </a:r>
          </a:p>
          <a:p>
            <a:pPr algn="ctr"/>
            <a:r>
              <a:rPr lang="en-US" sz="1200" dirty="0">
                <a:solidFill>
                  <a:schemeClr val="bg1"/>
                </a:solidFill>
              </a:rPr>
              <a:t>jordanl@car.org</a:t>
            </a:r>
          </a:p>
        </p:txBody>
      </p:sp>
    </p:spTree>
    <p:extLst>
      <p:ext uri="{BB962C8B-B14F-4D97-AF65-F5344CB8AC3E}">
        <p14:creationId xmlns:p14="http://schemas.microsoft.com/office/powerpoint/2010/main" val="420372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5273B8A8-D78E-47A0-8A31-4E3A9E9DFC60}"/>
              </a:ext>
            </a:extLst>
          </p:cNvPr>
          <p:cNvGraphicFramePr/>
          <p:nvPr>
            <p:extLst>
              <p:ext uri="{D42A27DB-BD31-4B8C-83A1-F6EECF244321}">
                <p14:modId xmlns:p14="http://schemas.microsoft.com/office/powerpoint/2010/main" val="1310736697"/>
              </p:ext>
            </p:extLst>
          </p:nvPr>
        </p:nvGraphicFramePr>
        <p:xfrm>
          <a:off x="905351" y="2108200"/>
          <a:ext cx="10067449" cy="4248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2">
            <a:extLst>
              <a:ext uri="{FF2B5EF4-FFF2-40B4-BE49-F238E27FC236}">
                <a16:creationId xmlns:a16="http://schemas.microsoft.com/office/drawing/2014/main" id="{F4734726-C10A-4032-BD38-2EBBBCA6DDBA}"/>
              </a:ext>
            </a:extLst>
          </p:cNvPr>
          <p:cNvSpPr>
            <a:spLocks noGrp="1"/>
          </p:cNvSpPr>
          <p:nvPr>
            <p:ph type="title"/>
          </p:nvPr>
        </p:nvSpPr>
        <p:spPr/>
        <p:txBody>
          <a:bodyPr>
            <a:normAutofit/>
          </a:bodyPr>
          <a:lstStyle/>
          <a:p>
            <a:r>
              <a:rPr lang="en-US" sz="3600" dirty="0"/>
              <a:t>2/3 of buyers still work remotely at least part time</a:t>
            </a:r>
          </a:p>
        </p:txBody>
      </p:sp>
      <p:sp>
        <p:nvSpPr>
          <p:cNvPr id="15" name="Footer Placeholder 1">
            <a:extLst>
              <a:ext uri="{FF2B5EF4-FFF2-40B4-BE49-F238E27FC236}">
                <a16:creationId xmlns:a16="http://schemas.microsoft.com/office/drawing/2014/main" id="{7DA9C803-F548-4FA8-B7E0-E3DE9C476F13}"/>
              </a:ext>
            </a:extLst>
          </p:cNvPr>
          <p:cNvSpPr txBox="1">
            <a:spLocks/>
          </p:cNvSpPr>
          <p:nvPr/>
        </p:nvSpPr>
        <p:spPr>
          <a:xfrm>
            <a:off x="2357438" y="1600200"/>
            <a:ext cx="7477125"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46">
              <a:defRPr/>
            </a:pPr>
            <a:r>
              <a:rPr lang="en-US" b="1" dirty="0"/>
              <a:t>Do you currently work remotely?</a:t>
            </a:r>
          </a:p>
          <a:p>
            <a:pPr algn="ctr" defTabSz="914446">
              <a:defRPr/>
            </a:pPr>
            <a:r>
              <a:rPr lang="en-US" sz="1600" b="1" dirty="0"/>
              <a:t>(n=1,118)</a:t>
            </a:r>
          </a:p>
        </p:txBody>
      </p:sp>
    </p:spTree>
    <p:extLst>
      <p:ext uri="{BB962C8B-B14F-4D97-AF65-F5344CB8AC3E}">
        <p14:creationId xmlns:p14="http://schemas.microsoft.com/office/powerpoint/2010/main" val="112243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F4734726-C10A-4032-BD38-2EBBBCA6DDBA}"/>
              </a:ext>
            </a:extLst>
          </p:cNvPr>
          <p:cNvSpPr>
            <a:spLocks noGrp="1"/>
          </p:cNvSpPr>
          <p:nvPr>
            <p:ph type="title"/>
          </p:nvPr>
        </p:nvSpPr>
        <p:spPr/>
        <p:txBody>
          <a:bodyPr>
            <a:normAutofit/>
          </a:bodyPr>
          <a:lstStyle/>
          <a:p>
            <a:r>
              <a:rPr lang="en-US" sz="3600" dirty="0"/>
              <a:t>Plays a big role in buyer’s decisions to move/buy</a:t>
            </a:r>
          </a:p>
        </p:txBody>
      </p:sp>
      <p:sp>
        <p:nvSpPr>
          <p:cNvPr id="15" name="Footer Placeholder 1">
            <a:extLst>
              <a:ext uri="{FF2B5EF4-FFF2-40B4-BE49-F238E27FC236}">
                <a16:creationId xmlns:a16="http://schemas.microsoft.com/office/drawing/2014/main" id="{7DA9C803-F548-4FA8-B7E0-E3DE9C476F13}"/>
              </a:ext>
            </a:extLst>
          </p:cNvPr>
          <p:cNvSpPr txBox="1">
            <a:spLocks/>
          </p:cNvSpPr>
          <p:nvPr/>
        </p:nvSpPr>
        <p:spPr>
          <a:xfrm>
            <a:off x="1454521" y="1343521"/>
            <a:ext cx="9275525" cy="4444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46">
              <a:defRPr/>
            </a:pPr>
            <a:r>
              <a:rPr lang="en-US" b="1" dirty="0"/>
              <a:t>Did your ability to work remotely influence your decision on your current residence?</a:t>
            </a:r>
          </a:p>
          <a:p>
            <a:pPr algn="ctr" defTabSz="914446">
              <a:defRPr/>
            </a:pPr>
            <a:r>
              <a:rPr lang="en-US" sz="1600" b="1" dirty="0">
                <a:latin typeface="Century Gothic"/>
              </a:rPr>
              <a:t>(n=710)</a:t>
            </a:r>
          </a:p>
        </p:txBody>
      </p:sp>
      <p:sp>
        <p:nvSpPr>
          <p:cNvPr id="12" name="Slide Number Placeholder 2">
            <a:extLst>
              <a:ext uri="{FF2B5EF4-FFF2-40B4-BE49-F238E27FC236}">
                <a16:creationId xmlns:a16="http://schemas.microsoft.com/office/drawing/2014/main" id="{8D305032-EA9F-4B95-B26E-C8F13BA00AF0}"/>
              </a:ext>
            </a:extLst>
          </p:cNvPr>
          <p:cNvSpPr txBox="1">
            <a:spLocks/>
          </p:cNvSpPr>
          <p:nvPr/>
        </p:nvSpPr>
        <p:spPr>
          <a:xfrm>
            <a:off x="3358996" y="6427113"/>
            <a:ext cx="4267200" cy="430887"/>
          </a:xfrm>
          <a:prstGeom prst="rect">
            <a:avLst/>
          </a:prstGeom>
          <a:noFill/>
        </p:spPr>
        <p:txBody>
          <a:bodyPr vert="horz" wrap="square" lIns="60960" tIns="30480" rIns="60960" bIns="30480" rtlCol="0" anchor="ctr">
            <a:spAutoFit/>
          </a:bodyPr>
          <a:lstStyle>
            <a:defPPr>
              <a:defRPr lang="uk-UA"/>
            </a:defPPr>
            <a:lvl1pPr marL="0" algn="r" defTabSz="1371600" rtl="0" eaLnBrk="1" latinLnBrk="0" hangingPunct="1">
              <a:defRPr lang="uk-UA" sz="2800" b="1" kern="1200" smtClean="0">
                <a:solidFill>
                  <a:schemeClr val="accent3"/>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09600"/>
            <a:r>
              <a:rPr lang="en-US" sz="1200" dirty="0">
                <a:solidFill>
                  <a:schemeClr val="bg1"/>
                </a:solidFill>
                <a:latin typeface="Century Gothic" panose="020B0502020202020204" pitchFamily="34" charset="0"/>
              </a:rPr>
              <a:t>SERIES: </a:t>
            </a:r>
            <a:r>
              <a:rPr lang="en-US" sz="1200" dirty="0">
                <a:solidFill>
                  <a:schemeClr val="bg1"/>
                </a:solidFill>
              </a:rPr>
              <a:t>2022 Consumer Survey</a:t>
            </a:r>
            <a:endParaRPr lang="en-US" sz="1200" dirty="0">
              <a:solidFill>
                <a:schemeClr val="bg1"/>
              </a:solidFill>
              <a:latin typeface="Century Gothic" panose="020B0502020202020204" pitchFamily="34" charset="0"/>
            </a:endParaRPr>
          </a:p>
          <a:p>
            <a:pPr defTabSz="609600"/>
            <a:r>
              <a:rPr lang="en-US" sz="1200" dirty="0">
                <a:solidFill>
                  <a:schemeClr val="bg1"/>
                </a:solidFill>
                <a:latin typeface="Century Gothic" panose="020B0502020202020204" pitchFamily="34" charset="0"/>
              </a:rPr>
              <a:t>SOURCE: </a:t>
            </a:r>
            <a:r>
              <a:rPr lang="en-US" sz="1200" dirty="0">
                <a:solidFill>
                  <a:schemeClr val="bg1"/>
                </a:solidFill>
              </a:rPr>
              <a:t>CALIFORNIA ASSOCIATION OF REALTORS®</a:t>
            </a:r>
          </a:p>
        </p:txBody>
      </p:sp>
      <p:graphicFrame>
        <p:nvGraphicFramePr>
          <p:cNvPr id="8" name="Chart 7">
            <a:extLst>
              <a:ext uri="{FF2B5EF4-FFF2-40B4-BE49-F238E27FC236}">
                <a16:creationId xmlns:a16="http://schemas.microsoft.com/office/drawing/2014/main" id="{AD089810-0232-4FD8-8A63-565F15DBEEB7}"/>
              </a:ext>
            </a:extLst>
          </p:cNvPr>
          <p:cNvGraphicFramePr/>
          <p:nvPr>
            <p:extLst>
              <p:ext uri="{D42A27DB-BD31-4B8C-83A1-F6EECF244321}">
                <p14:modId xmlns:p14="http://schemas.microsoft.com/office/powerpoint/2010/main" val="4152707471"/>
              </p:ext>
            </p:extLst>
          </p:nvPr>
        </p:nvGraphicFramePr>
        <p:xfrm>
          <a:off x="602167" y="1962615"/>
          <a:ext cx="10980234" cy="4393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677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normAutofit/>
          </a:bodyPr>
          <a:lstStyle/>
          <a:p>
            <a:r>
              <a:rPr lang="en-US" sz="3600" dirty="0"/>
              <a:t>Interest rates fell to the lowest level in over 50 years</a:t>
            </a:r>
          </a:p>
        </p:txBody>
      </p:sp>
      <p:graphicFrame>
        <p:nvGraphicFramePr>
          <p:cNvPr id="7" name="Chart 6">
            <a:extLst>
              <a:ext uri="{FF2B5EF4-FFF2-40B4-BE49-F238E27FC236}">
                <a16:creationId xmlns:a16="http://schemas.microsoft.com/office/drawing/2014/main" id="{7A0A360A-2D08-7209-4254-C8219413C286}"/>
              </a:ext>
            </a:extLst>
          </p:cNvPr>
          <p:cNvGraphicFramePr>
            <a:graphicFrameLocks/>
          </p:cNvGraphicFramePr>
          <p:nvPr>
            <p:extLst>
              <p:ext uri="{D42A27DB-BD31-4B8C-83A1-F6EECF244321}">
                <p14:modId xmlns:p14="http://schemas.microsoft.com/office/powerpoint/2010/main" val="3646132604"/>
              </p:ext>
            </p:extLst>
          </p:nvPr>
        </p:nvGraphicFramePr>
        <p:xfrm>
          <a:off x="558800" y="1193801"/>
          <a:ext cx="11074400" cy="5073575"/>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a:extLst>
              <a:ext uri="{FF2B5EF4-FFF2-40B4-BE49-F238E27FC236}">
                <a16:creationId xmlns:a16="http://schemas.microsoft.com/office/drawing/2014/main" id="{BEA9CA5F-DC1B-7525-5D83-73AA62531BBB}"/>
              </a:ext>
            </a:extLst>
          </p:cNvPr>
          <p:cNvCxnSpPr>
            <a:cxnSpLocks/>
          </p:cNvCxnSpPr>
          <p:nvPr/>
        </p:nvCxnSpPr>
        <p:spPr>
          <a:xfrm>
            <a:off x="10805532" y="4538546"/>
            <a:ext cx="548268" cy="51295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1398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7FD1-5658-FB61-5CCA-5F4B7749A3A2}"/>
              </a:ext>
            </a:extLst>
          </p:cNvPr>
          <p:cNvSpPr>
            <a:spLocks noGrp="1"/>
          </p:cNvSpPr>
          <p:nvPr>
            <p:ph type="title"/>
          </p:nvPr>
        </p:nvSpPr>
        <p:spPr>
          <a:xfrm>
            <a:off x="602166" y="524107"/>
            <a:ext cx="10987668" cy="736217"/>
          </a:xfrm>
        </p:spPr>
        <p:txBody>
          <a:bodyPr>
            <a:noAutofit/>
          </a:bodyPr>
          <a:lstStyle/>
          <a:p>
            <a:r>
              <a:rPr lang="en-US" sz="3600" dirty="0"/>
              <a:t>More buying power for buyers (given to  sellers…)</a:t>
            </a:r>
          </a:p>
        </p:txBody>
      </p:sp>
      <p:graphicFrame>
        <p:nvGraphicFramePr>
          <p:cNvPr id="5" name="Chart 4">
            <a:extLst>
              <a:ext uri="{FF2B5EF4-FFF2-40B4-BE49-F238E27FC236}">
                <a16:creationId xmlns:a16="http://schemas.microsoft.com/office/drawing/2014/main" id="{5A69C70F-7E06-E008-EE1A-629075798418}"/>
              </a:ext>
            </a:extLst>
          </p:cNvPr>
          <p:cNvGraphicFramePr/>
          <p:nvPr>
            <p:extLst>
              <p:ext uri="{D42A27DB-BD31-4B8C-83A1-F6EECF244321}">
                <p14:modId xmlns:p14="http://schemas.microsoft.com/office/powerpoint/2010/main" val="3757730238"/>
              </p:ext>
            </p:extLst>
          </p:nvPr>
        </p:nvGraphicFramePr>
        <p:xfrm>
          <a:off x="602166" y="1498600"/>
          <a:ext cx="5493834" cy="47460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C602E728-A99E-EB88-1246-26EA9BF4D97F}"/>
              </a:ext>
            </a:extLst>
          </p:cNvPr>
          <p:cNvGraphicFramePr>
            <a:graphicFrameLocks noGrp="1"/>
          </p:cNvGraphicFramePr>
          <p:nvPr/>
        </p:nvGraphicFramePr>
        <p:xfrm>
          <a:off x="6316133" y="2311400"/>
          <a:ext cx="5125018" cy="3286276"/>
        </p:xfrm>
        <a:graphic>
          <a:graphicData uri="http://schemas.openxmlformats.org/drawingml/2006/table">
            <a:tbl>
              <a:tblPr firstRow="1" bandRow="1">
                <a:tableStyleId>{5C22544A-7EE6-4342-B048-85BDC9FD1C3A}</a:tableStyleId>
              </a:tblPr>
              <a:tblGrid>
                <a:gridCol w="3226863">
                  <a:extLst>
                    <a:ext uri="{9D8B030D-6E8A-4147-A177-3AD203B41FA5}">
                      <a16:colId xmlns:a16="http://schemas.microsoft.com/office/drawing/2014/main" val="2185187463"/>
                    </a:ext>
                  </a:extLst>
                </a:gridCol>
                <a:gridCol w="1898155">
                  <a:extLst>
                    <a:ext uri="{9D8B030D-6E8A-4147-A177-3AD203B41FA5}">
                      <a16:colId xmlns:a16="http://schemas.microsoft.com/office/drawing/2014/main" val="3222316524"/>
                    </a:ext>
                  </a:extLst>
                </a:gridCol>
              </a:tblGrid>
              <a:tr h="1051076">
                <a:tc>
                  <a:txBody>
                    <a:bodyPr/>
                    <a:lstStyle/>
                    <a:p>
                      <a:endParaRPr lang="en-US" sz="1200"/>
                    </a:p>
                  </a:txBody>
                  <a:tcPr marL="60960" marR="60960" marT="30480" marB="30480"/>
                </a:tc>
                <a:tc>
                  <a:txBody>
                    <a:bodyPr/>
                    <a:lstStyle/>
                    <a:p>
                      <a:endParaRPr lang="en-US" sz="1200"/>
                    </a:p>
                  </a:txBody>
                  <a:tcPr marL="60960" marR="60960" marT="30480" marB="30480"/>
                </a:tc>
                <a:extLst>
                  <a:ext uri="{0D108BD9-81ED-4DB2-BD59-A6C34878D82A}">
                    <a16:rowId xmlns:a16="http://schemas.microsoft.com/office/drawing/2014/main" val="3440507204"/>
                  </a:ext>
                </a:extLst>
              </a:tr>
              <a:tr h="1184124">
                <a:tc>
                  <a:txBody>
                    <a:bodyPr/>
                    <a:lstStyle/>
                    <a:p>
                      <a:r>
                        <a:rPr lang="en-US" sz="2400" dirty="0"/>
                        <a:t>Interest Rate Effect</a:t>
                      </a:r>
                    </a:p>
                    <a:p>
                      <a:r>
                        <a:rPr lang="en-US" sz="2400" dirty="0"/>
                        <a:t>on Purchasing Power</a:t>
                      </a:r>
                    </a:p>
                  </a:txBody>
                  <a:tcPr marL="60960" marR="60960" marT="30480" marB="30480"/>
                </a:tc>
                <a:tc>
                  <a:txBody>
                    <a:bodyPr/>
                    <a:lstStyle/>
                    <a:p>
                      <a:pPr algn="ctr"/>
                      <a:r>
                        <a:rPr lang="en-US" sz="2400" dirty="0"/>
                        <a:t>24%</a:t>
                      </a:r>
                    </a:p>
                  </a:txBody>
                  <a:tcPr marL="60960" marR="60960" marT="30480" marB="30480"/>
                </a:tc>
                <a:extLst>
                  <a:ext uri="{0D108BD9-81ED-4DB2-BD59-A6C34878D82A}">
                    <a16:rowId xmlns:a16="http://schemas.microsoft.com/office/drawing/2014/main" val="3964607558"/>
                  </a:ext>
                </a:extLst>
              </a:tr>
              <a:tr h="1051076">
                <a:tc>
                  <a:txBody>
                    <a:bodyPr/>
                    <a:lstStyle/>
                    <a:p>
                      <a:r>
                        <a:rPr lang="en-US" sz="2400" dirty="0"/>
                        <a:t>Cumulative Price Growth, 2019-2022</a:t>
                      </a:r>
                    </a:p>
                  </a:txBody>
                  <a:tcPr marL="60960" marR="60960" marT="30480" marB="30480"/>
                </a:tc>
                <a:tc>
                  <a:txBody>
                    <a:bodyPr/>
                    <a:lstStyle/>
                    <a:p>
                      <a:pPr algn="ctr"/>
                      <a:r>
                        <a:rPr lang="en-US" sz="2400" dirty="0"/>
                        <a:t>46%</a:t>
                      </a:r>
                    </a:p>
                  </a:txBody>
                  <a:tcPr marL="60960" marR="60960" marT="30480" marB="30480"/>
                </a:tc>
                <a:extLst>
                  <a:ext uri="{0D108BD9-81ED-4DB2-BD59-A6C34878D82A}">
                    <a16:rowId xmlns:a16="http://schemas.microsoft.com/office/drawing/2014/main" val="502382913"/>
                  </a:ext>
                </a:extLst>
              </a:tr>
            </a:tbl>
          </a:graphicData>
        </a:graphic>
      </p:graphicFrame>
    </p:spTree>
    <p:extLst>
      <p:ext uri="{BB962C8B-B14F-4D97-AF65-F5344CB8AC3E}">
        <p14:creationId xmlns:p14="http://schemas.microsoft.com/office/powerpoint/2010/main" val="35115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1376</Words>
  <Application>Microsoft Office PowerPoint</Application>
  <PresentationFormat>Widescreen</PresentationFormat>
  <Paragraphs>328</Paragraphs>
  <Slides>56</Slides>
  <Notes>21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56</vt:i4>
      </vt:variant>
    </vt:vector>
  </HeadingPairs>
  <TitlesOfParts>
    <vt:vector size="66" baseType="lpstr">
      <vt:lpstr>Arial</vt:lpstr>
      <vt:lpstr>Arial Unicode MS</vt:lpstr>
      <vt:lpstr>Calibri</vt:lpstr>
      <vt:lpstr>Calibri Light</vt:lpstr>
      <vt:lpstr>Century Gothic</vt:lpstr>
      <vt:lpstr>Times New Roman</vt:lpstr>
      <vt:lpstr>Office Theme</vt:lpstr>
      <vt:lpstr>Custom Design</vt:lpstr>
      <vt:lpstr>2_Custom Design</vt:lpstr>
      <vt:lpstr>1_Custom Design</vt:lpstr>
      <vt:lpstr>2023 California Economic &amp; Housing  Market Forecast</vt:lpstr>
      <vt:lpstr>PowerPoint Presentation</vt:lpstr>
      <vt:lpstr>PowerPoint Presentation</vt:lpstr>
      <vt:lpstr>Biggest hit over shortest timeframe in California</vt:lpstr>
      <vt:lpstr>Most high-wage industries insulated from COVID</vt:lpstr>
      <vt:lpstr>2/3 of buyers still work remotely at least part time</vt:lpstr>
      <vt:lpstr>Plays a big role in buyer’s decisions to move/buy</vt:lpstr>
      <vt:lpstr>Interest rates fell to the lowest level in over 50 years</vt:lpstr>
      <vt:lpstr>More buying power for buyers (given to  sellers…)</vt:lpstr>
      <vt:lpstr>Mortgage applications at highest level in a decade</vt:lpstr>
      <vt:lpstr>First-time buyers rose to highest level in a decade</vt:lpstr>
      <vt:lpstr>Not just primary residences, a lot of second homes</vt:lpstr>
      <vt:lpstr>California sales shot up—rising to 12-year high</vt:lpstr>
      <vt:lpstr>Tope end of the market shot through the roof too!</vt:lpstr>
      <vt:lpstr>Bay Area is a microcosm of the state</vt:lpstr>
      <vt:lpstr>Similar story for the region by segment</vt:lpstr>
      <vt:lpstr>Unsold inventory fell to all-time low of 1.2 months</vt:lpstr>
      <vt:lpstr>Consequences of the supply/demand imbalance</vt:lpstr>
      <vt:lpstr>Homes were selling more quickly than ever before</vt:lpstr>
      <vt:lpstr>Vast majority of homes selling over asking price</vt:lpstr>
      <vt:lpstr>Bay Area was even more competitive</vt:lpstr>
      <vt:lpstr>hi demand + no supply + low rates = higher prices</vt:lpstr>
      <vt:lpstr>Even the cheaper areas are expensive now</vt:lpstr>
      <vt:lpstr>We also pumped a ton of money into the system</vt:lpstr>
      <vt:lpstr>PowerPoint Presentation</vt:lpstr>
      <vt:lpstr>Fed not taking their foot off the gas any time soon</vt:lpstr>
      <vt:lpstr>Fed’s war on inflation hurts purchasing power</vt:lpstr>
      <vt:lpstr>Effect of rising rates on mortgage payments</vt:lpstr>
      <vt:lpstr>PowerPoint Presentation</vt:lpstr>
      <vt:lpstr>PowerPoint Presentation</vt:lpstr>
      <vt:lpstr>PowerPoint Presentation</vt:lpstr>
      <vt:lpstr>Slower prices canceled out by higher rates</vt:lpstr>
      <vt:lpstr>PowerPoint Presentation</vt:lpstr>
      <vt:lpstr>A big chunk of this is econ 101 stuff…</vt:lpstr>
      <vt:lpstr>The Bay Area is also a good example of this</vt:lpstr>
      <vt:lpstr>PowerPoint Presentation</vt:lpstr>
      <vt:lpstr>Likely rising higher unless deeper recession arrives</vt:lpstr>
      <vt:lpstr>First-time buyers struggling to make numbers pencil</vt:lpstr>
      <vt:lpstr>Demand slips, but not too scary beside 2016-2019</vt:lpstr>
      <vt:lpstr>Sales hovering in the 300,000 range for now</vt:lpstr>
      <vt:lpstr>Investors are back to rentals as moratoriums expire</vt:lpstr>
      <vt:lpstr>PowerPoint Presentation</vt:lpstr>
      <vt:lpstr>PowerPoint Presentation</vt:lpstr>
      <vt:lpstr>PowerPoint Presentation</vt:lpstr>
      <vt:lpstr>PowerPoint Presentation</vt:lpstr>
      <vt:lpstr>PowerPoint Presentation</vt:lpstr>
      <vt:lpstr>PowerPoint Presentation</vt:lpstr>
      <vt:lpstr>California doing better on delinquency than the rest</vt:lpstr>
      <vt:lpstr>PowerPoint Presentation</vt:lpstr>
      <vt:lpstr>Rates still low by historical standards, and set to rise</vt:lpstr>
      <vt:lpstr>PowerPoint Presentation</vt:lpstr>
      <vt:lpstr>U.S. economic outlook</vt:lpstr>
      <vt:lpstr>California housing market outlook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Erickson Raif</dc:creator>
  <cp:lastModifiedBy>Jordan Levine</cp:lastModifiedBy>
  <cp:revision>18</cp:revision>
  <dcterms:created xsi:type="dcterms:W3CDTF">2022-06-07T23:44:06Z</dcterms:created>
  <dcterms:modified xsi:type="dcterms:W3CDTF">2022-10-26T18:46:10Z</dcterms:modified>
</cp:coreProperties>
</file>